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ED42-41D5-49A4-8363-83BB3AA16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CA7E5-E923-4EFD-AA91-09DEDDA7A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B481E-626D-4F8E-BF14-E6E55628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30A7-1E66-4C91-84B4-87D99B8D084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08EFF-288A-458A-ADA4-95EB51C9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61E3E-8CCE-4E8E-B8B0-123C1C00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021F-69DC-47DC-981B-4AD526472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0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2A92-CFC5-4F4A-92F9-34C194CC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14C7-C259-4FAD-8B55-DF2A9F2B7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C2E66-D1A6-4806-BAD2-297BD84A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30A7-1E66-4C91-84B4-87D99B8D084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6B2C5-8052-4E97-98AB-F7104150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E8EE1-674F-4756-BEB5-BFE8FFA2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021F-69DC-47DC-981B-4AD526472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0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7A104-E36F-4694-916B-C9352FFA8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9958F-8E43-45E0-94D5-FAADDC4AE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35E5-AFC9-4645-97A1-3B899AF3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30A7-1E66-4C91-84B4-87D99B8D084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6BF2A-3403-4925-8F12-17E4C896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87B1D-59A4-4BAD-8CC1-39FB802E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021F-69DC-47DC-981B-4AD526472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4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12EC-644D-4158-8D5D-9F74B30B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26C5E-3D54-4196-9106-958EBDE66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306AD-17FD-490B-9FEE-C359826E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30A7-1E66-4C91-84B4-87D99B8D084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6AD21-1A89-4128-9B26-2166F941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2663-A47A-4B27-8BC3-C36FD06D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021F-69DC-47DC-981B-4AD526472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2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B9F7-89C5-45E0-A65C-305283B5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7B5C1-3DD4-49AC-9EC4-0AC8E1E08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6578A-CC07-4135-BFFD-A7182A1A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30A7-1E66-4C91-84B4-87D99B8D084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F604-8737-4BAA-B300-148C540B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2C013-D34F-49FE-9E87-8442A147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021F-69DC-47DC-981B-4AD526472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4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7400-98D4-4485-8005-D9A78427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6E8AB-4CF8-4879-AAC7-69DA1C6E5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AD845-B399-497E-93FE-1115A36BD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F1CE7-F457-4EAE-B51D-67F5282A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30A7-1E66-4C91-84B4-87D99B8D084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519ED-64C8-4CF2-BF27-66DDF33F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8151-4AD6-4D77-BF3A-C1B5ED82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021F-69DC-47DC-981B-4AD526472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4CF7-D91F-450B-BC5F-C4044D8D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5BF7D-AA27-47F6-A737-BAEDA8405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17330-5045-45CE-8316-FC05AFA9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3AD26-CD44-467E-A413-8FDA71E19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82AB4-08AC-4DBA-90E8-E23C0B306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FB479-71D7-4C04-A4F2-0B3B76CE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30A7-1E66-4C91-84B4-87D99B8D084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89ACA-ED49-41EC-9FA5-33C6D4B7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FE0F8-914D-45FA-88B9-48AE24D0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021F-69DC-47DC-981B-4AD526472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0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0E92-12A3-4F39-9B57-A2329EE5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BCB9B-C0FF-41C1-9354-E1E7F7C3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30A7-1E66-4C91-84B4-87D99B8D084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90E92-6040-4C4B-854E-A6CA84E1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525A9-C959-4978-AE95-36B1DD53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021F-69DC-47DC-981B-4AD526472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2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17E1F-EE0F-45EE-B3B6-CF4A6E28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30A7-1E66-4C91-84B4-87D99B8D084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E9CC7-9369-417D-A612-248E7F3C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E8883-DF53-4518-B2F7-22C6CD64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021F-69DC-47DC-981B-4AD526472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F465-E4C2-4B1E-BFD3-CF16E5C6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FCD45-2C6B-4E36-ABAA-969DA1E2F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7C8D6-FE83-4EC5-BC8A-275CE4EB3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9558B-FEB4-4F98-B37E-E8F2B61C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30A7-1E66-4C91-84B4-87D99B8D084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A0BF8-7FFE-427F-856F-91858D39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14606-4FB7-4018-8B90-058006DB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021F-69DC-47DC-981B-4AD526472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6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09E2-6BC3-464D-80FA-DDF83D8A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55449-66FA-49FB-92D3-FF42D3208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DC082-46C4-416C-816D-AEA728811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17871-2DD2-4880-8FA1-7F971D6C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30A7-1E66-4C91-84B4-87D99B8D084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0F5B2-85E5-43A3-A4FD-6887B181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CED1D-5AB7-4E4B-AAA9-BD8EB774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021F-69DC-47DC-981B-4AD526472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35322-00D2-4DF9-ABB3-65C860CF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F7521-CA96-4864-A628-B0659A51D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2265C-C466-49DA-947D-A40AB2439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330A7-1E66-4C91-84B4-87D99B8D084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52085-DBD5-4E60-9AD8-F819C725D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1AA0A-0CF4-4BFB-8B45-F90238A15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9021F-69DC-47DC-981B-4AD526472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3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9FE7-93BC-4919-927C-A9CAE9487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23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04595-0003-4186-9820-F767FB83B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Agile Development</a:t>
            </a:r>
          </a:p>
        </p:txBody>
      </p:sp>
    </p:spTree>
    <p:extLst>
      <p:ext uri="{BB962C8B-B14F-4D97-AF65-F5344CB8AC3E}">
        <p14:creationId xmlns:p14="http://schemas.microsoft.com/office/powerpoint/2010/main" val="352578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01BB-B7B0-4587-A721-C54603C4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84" y="851825"/>
            <a:ext cx="10675398" cy="533190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With reference to the traditional model like waterfall model, discuss in what regards, agile models can be advantageous compared to the traditional models?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You are required to explain Scrum to one of your colleagues who is looking to implement it for his/her next project. How will you clarify   Scrum to him/her? Write in points or paragraphs.( for e.g. , first of all, I will explain him/her this, then that). What is a Sprint Planning meeting?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Which one </a:t>
            </a:r>
            <a:r>
              <a:rPr lang="en-US"/>
              <a:t>is correct?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2DFED-087E-4209-94BA-845A49C97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632" y="4032681"/>
            <a:ext cx="6107838" cy="189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9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104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Week 23 Lab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Lab</dc:title>
  <dc:creator>Rubin Thapa</dc:creator>
  <cp:lastModifiedBy>Rubin Thapa</cp:lastModifiedBy>
  <cp:revision>43</cp:revision>
  <dcterms:created xsi:type="dcterms:W3CDTF">2021-11-26T05:58:04Z</dcterms:created>
  <dcterms:modified xsi:type="dcterms:W3CDTF">2022-04-23T15:29:22Z</dcterms:modified>
</cp:coreProperties>
</file>