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6bb18e6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6bb18e6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Week 9 Structured Design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Workshop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0000"/>
              <a:buFont typeface="Calibri"/>
              <a:buNone/>
            </a:pPr>
            <a:r>
              <a:rPr lang="en-GB" sz="4400">
                <a:latin typeface="Calibri"/>
                <a:ea typeface="Calibri"/>
                <a:cs typeface="Calibri"/>
                <a:sym typeface="Calibri"/>
              </a:rPr>
              <a:t>Case Study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90000"/>
              </a:lnSpc>
              <a:spcBef>
                <a:spcPts val="0"/>
              </a:spcBef>
              <a:spcAft>
                <a:spcPts val="0"/>
              </a:spcAft>
              <a:buNone/>
            </a:pPr>
            <a:br>
              <a:rPr lang="en-GB" sz="1600">
                <a:solidFill>
                  <a:schemeClr val="dk1"/>
                </a:solidFill>
                <a:latin typeface="Calibri"/>
                <a:ea typeface="Calibri"/>
                <a:cs typeface="Calibri"/>
                <a:sym typeface="Calibri"/>
              </a:rPr>
            </a:br>
            <a:r>
              <a:rPr lang="en-GB" sz="1600">
                <a:solidFill>
                  <a:srgbClr val="333333"/>
                </a:solidFill>
              </a:rPr>
              <a:t>Site ‘N’ Library is a local library situated at Kathmandu, Naxal. It has a collection of over 10,000 books. Recently it is looking for an online system to manage its operations.</a:t>
            </a:r>
            <a:endParaRPr sz="1600">
              <a:solidFill>
                <a:srgbClr val="333333"/>
              </a:solidFill>
            </a:endParaRPr>
          </a:p>
          <a:p>
            <a:pPr indent="0" lvl="0" marL="0" rtl="0" algn="l">
              <a:lnSpc>
                <a:spcPct val="90000"/>
              </a:lnSpc>
              <a:spcBef>
                <a:spcPts val="0"/>
              </a:spcBef>
              <a:spcAft>
                <a:spcPts val="0"/>
              </a:spcAft>
              <a:buClr>
                <a:schemeClr val="dk1"/>
              </a:buClr>
              <a:buSzPct val="100000"/>
              <a:buFont typeface="Arial"/>
              <a:buNone/>
            </a:pPr>
            <a:r>
              <a:t/>
            </a:r>
            <a:endParaRPr sz="1600">
              <a:solidFill>
                <a:srgbClr val="333333"/>
              </a:solidFill>
            </a:endParaRPr>
          </a:p>
          <a:p>
            <a:pPr indent="0" lvl="0" marL="0" rtl="0" algn="l">
              <a:lnSpc>
                <a:spcPct val="90000"/>
              </a:lnSpc>
              <a:spcBef>
                <a:spcPts val="1000"/>
              </a:spcBef>
              <a:spcAft>
                <a:spcPts val="0"/>
              </a:spcAft>
              <a:buClr>
                <a:srgbClr val="333333"/>
              </a:buClr>
              <a:buSzPct val="100000"/>
              <a:buFont typeface="Arial"/>
              <a:buNone/>
            </a:pPr>
            <a:r>
              <a:rPr lang="en-GB" sz="1600">
                <a:solidFill>
                  <a:srgbClr val="333333"/>
                </a:solidFill>
              </a:rPr>
              <a:t>Following are the requirements as collected from the preliminary meeting with the owner of the library.</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rgbClr val="333333"/>
              </a:buClr>
              <a:buSzPct val="100000"/>
              <a:buFont typeface="Arial"/>
              <a:buNone/>
            </a:pPr>
            <a:r>
              <a:rPr lang="en-GB" sz="1600">
                <a:solidFill>
                  <a:srgbClr val="333333"/>
                </a:solidFill>
              </a:rPr>
              <a:t>The librarian issues the books and is also able to record/track the complaints issued. Similarly, he/she requests the books for vendors to make it available and can update and maintain various records. Regarding the users, the user should be registered at first to gain access privileges to the system. The user is then allowed to login and search the available books and request to issue the book. Similarly, he/she is able place requests to the librarian view history and unregister himself/herself as well. The vendor is responsible to provide and meet the requirement of the prescribed books.</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Font typeface="Arial"/>
              <a:buNone/>
            </a:pPr>
            <a:br>
              <a:rPr lang="en-GB" sz="1600">
                <a:solidFill>
                  <a:schemeClr val="dk1"/>
                </a:solidFill>
                <a:latin typeface="Calibri"/>
                <a:ea typeface="Calibri"/>
                <a:cs typeface="Calibri"/>
                <a:sym typeface="Calibri"/>
              </a:rPr>
            </a:br>
            <a:br>
              <a:rPr lang="en-GB" sz="1600">
                <a:solidFill>
                  <a:schemeClr val="dk1"/>
                </a:solidFill>
                <a:latin typeface="Calibri"/>
                <a:ea typeface="Calibri"/>
                <a:cs typeface="Calibri"/>
                <a:sym typeface="Calibri"/>
              </a:rPr>
            </a:br>
            <a:r>
              <a:rPr b="1" lang="en-GB" sz="1600">
                <a:solidFill>
                  <a:schemeClr val="dk1"/>
                </a:solidFill>
                <a:latin typeface="Calibri"/>
                <a:ea typeface="Calibri"/>
                <a:cs typeface="Calibri"/>
                <a:sym typeface="Calibri"/>
              </a:rPr>
              <a:t>Create a data dictionary comprising the major data flows and data stores. Create a structure chart for any 3 functionalities of your choice.</a:t>
            </a:r>
            <a:endParaRPr b="1" sz="1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