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KCgefR3xqWB99EAowZjyzdhl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1A8822-2A24-4C74-A3AF-CFBD880C0E24}">
  <a:tblStyle styleId="{B91A8822-2A24-4C74-A3AF-CFBD880C0E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3246247" y="1946605"/>
            <a:ext cx="5699505" cy="2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291846" y="1775841"/>
            <a:ext cx="11608307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>
            <a:spLocks noGrp="1"/>
          </p:cNvSpPr>
          <p:nvPr>
            <p:ph type="title"/>
          </p:nvPr>
        </p:nvSpPr>
        <p:spPr>
          <a:xfrm>
            <a:off x="3246247" y="1946605"/>
            <a:ext cx="5699505" cy="2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body" idx="1"/>
          </p:nvPr>
        </p:nvSpPr>
        <p:spPr>
          <a:xfrm>
            <a:off x="294233" y="1831339"/>
            <a:ext cx="2769870" cy="39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3246247" y="1946605"/>
            <a:ext cx="5699505" cy="2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2"/>
            <a:ext cx="12188951" cy="68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312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1"/>
          <p:cNvSpPr/>
          <p:nvPr/>
        </p:nvSpPr>
        <p:spPr>
          <a:xfrm>
            <a:off x="1201826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6"/>
                </a:lnTo>
              </a:path>
            </a:pathLst>
          </a:custGeom>
          <a:noFill/>
          <a:ln w="952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41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41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4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4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1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" name="Google Shape;13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820" cy="45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9244" y="6326124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1"/>
          <p:cNvSpPr txBox="1">
            <a:spLocks noGrp="1"/>
          </p:cNvSpPr>
          <p:nvPr>
            <p:ph type="title"/>
          </p:nvPr>
        </p:nvSpPr>
        <p:spPr>
          <a:xfrm>
            <a:off x="3246247" y="1946605"/>
            <a:ext cx="5699505" cy="2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body" idx="1"/>
          </p:nvPr>
        </p:nvSpPr>
        <p:spPr>
          <a:xfrm>
            <a:off x="291846" y="1775841"/>
            <a:ext cx="11608307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0" y="0"/>
            <a:ext cx="12189206" cy="6858000"/>
            <a:chOff x="0" y="0"/>
            <a:chExt cx="12189206" cy="6858000"/>
          </a:xfrm>
        </p:grpSpPr>
        <p:pic>
          <p:nvPicPr>
            <p:cNvPr id="55" name="Google Shape;5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522"/>
              <a:ext cx="12188951" cy="685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021312" cy="6857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"/>
            <p:cNvSpPr/>
            <p:nvPr/>
          </p:nvSpPr>
          <p:spPr>
            <a:xfrm>
              <a:off x="12018264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120000" h="6858000" extrusionOk="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9525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22C8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175" cap="flat" cmpd="sng">
              <a:solidFill>
                <a:srgbClr val="222C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A171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175" cap="flat" cmpd="sng">
              <a:solidFill>
                <a:srgbClr val="DA17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62" name="Google Shape;6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736" y="6341362"/>
              <a:ext cx="464820" cy="457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9244" y="6326124"/>
              <a:ext cx="1152144" cy="335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32076" y="6341364"/>
              <a:ext cx="867156" cy="356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816660" y="1588389"/>
            <a:ext cx="10536555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14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Lecture 10:</a:t>
            </a:r>
            <a:endParaRPr sz="6600" dirty="0"/>
          </a:p>
          <a:p>
            <a:pPr marL="0" lvl="0" indent="0" algn="ctr" rtl="0">
              <a:lnSpc>
                <a:spcPct val="114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Object Oriented Programming II</a:t>
            </a:r>
            <a:endParaRPr sz="6600" dirty="0"/>
          </a:p>
        </p:txBody>
      </p:sp>
      <p:sp>
        <p:nvSpPr>
          <p:cNvPr id="67" name="Google Shape;67;p1"/>
          <p:cNvSpPr txBox="1"/>
          <p:nvPr/>
        </p:nvSpPr>
        <p:spPr>
          <a:xfrm>
            <a:off x="6014875" y="4953650"/>
            <a:ext cx="52920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r" rtl="0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          Dipendra Thapa  </a:t>
            </a:r>
            <a:r>
              <a:rPr lang="en-US" sz="2400" u="sng" dirty="0">
                <a:latin typeface="Calibri"/>
                <a:ea typeface="Calibri"/>
                <a:cs typeface="Calibri"/>
                <a:sym typeface="Calibri"/>
              </a:rPr>
              <a:t>Dipendra.Thapa@icp.edu.np</a:t>
            </a:r>
            <a:endParaRPr sz="240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897628" y="6432296"/>
            <a:ext cx="22764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7724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183" name="Google Shape;183;p10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833627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phone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8580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191" name="Google Shape;191;p11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833627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phone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4794503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79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Teacher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52500" marR="0" lvl="0" indent="-95186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021080" marR="0" lvl="1" indent="-102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78535" marR="0" lvl="1" indent="-97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9900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833627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phone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4794503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79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Teacher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52500" marR="0" lvl="0" indent="-95186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021080" marR="0" lvl="1" indent="-102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78535" marR="0" lvl="1" indent="-97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8720328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7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53135" marR="0" lvl="0" indent="-95123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021714" marR="0" lvl="1" indent="-10217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049020" marR="0" lvl="1" indent="-1049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451358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Inheritance example</a:t>
            </a:r>
            <a:endParaRPr sz="4400"/>
          </a:p>
        </p:txBody>
      </p:sp>
      <p:sp>
        <p:nvSpPr>
          <p:cNvPr id="210" name="Google Shape;210;p13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833627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phone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4794503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879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Teacher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52500" marR="0" lvl="0" indent="-95186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021080" marR="0" lvl="1" indent="-102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78535" marR="0" lvl="1" indent="-97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8720328" y="1784604"/>
            <a:ext cx="2569845" cy="251206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7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53135" marR="0" lvl="0" indent="-95123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021714" marR="0" lvl="1" indent="-10217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049020" marR="0" lvl="1" indent="-1049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introduce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576577" y="5024373"/>
            <a:ext cx="92392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that, here that all classes have some similar attributes and methods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9392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245465" y="1790192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self.name = name  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291846" y="1775841"/>
            <a:ext cx="11608307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486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class </a:t>
            </a:r>
            <a:r>
              <a:rPr lang="en-US"/>
              <a:t>Teacher():</a:t>
            </a:r>
            <a:endParaRPr/>
          </a:p>
          <a:p>
            <a:pPr marL="5974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def</a:t>
            </a:r>
            <a:r>
              <a:rPr lang="en-US" u="sng">
                <a:solidFill>
                  <a:srgbClr val="FF0000"/>
                </a:solidFill>
              </a:rPr>
              <a:t> </a:t>
            </a:r>
            <a:r>
              <a:rPr lang="en-US"/>
              <a:t>init</a:t>
            </a:r>
            <a:r>
              <a:rPr lang="en-US" u="sng"/>
              <a:t> </a:t>
            </a:r>
            <a:r>
              <a:rPr lang="en-US"/>
              <a:t>(self,name,address,phone,subject):</a:t>
            </a:r>
            <a:endParaRPr/>
          </a:p>
          <a:p>
            <a:pPr marL="6463030" marR="245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self.name = name  self.address = address  self.phone = phone  self.subject = subject</a:t>
            </a:r>
            <a:endParaRPr/>
          </a:p>
          <a:p>
            <a:pPr marL="5974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def </a:t>
            </a:r>
            <a:r>
              <a:rPr lang="en-US"/>
              <a:t>introduce(self):</a:t>
            </a:r>
            <a:endParaRPr/>
          </a:p>
          <a:p>
            <a:pPr marL="64630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return </a:t>
            </a:r>
            <a:r>
              <a:rPr lang="en-US">
                <a:solidFill>
                  <a:srgbClr val="00AF50"/>
                </a:solidFill>
              </a:rPr>
              <a:t>"Hi my name is "</a:t>
            </a:r>
            <a:r>
              <a:rPr lang="en-US"/>
              <a:t>+self.name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245465" y="3940555"/>
            <a:ext cx="5888990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Student():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(self,name,address,phone,group):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2047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  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7360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119887" y="1775841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19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self.name = name  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5"/>
          <p:cNvSpPr txBox="1">
            <a:spLocks noGrp="1"/>
          </p:cNvSpPr>
          <p:nvPr>
            <p:ph type="body" idx="1"/>
          </p:nvPr>
        </p:nvSpPr>
        <p:spPr>
          <a:xfrm>
            <a:off x="291846" y="1775841"/>
            <a:ext cx="11608307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486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Teacher():</a:t>
            </a:r>
            <a:endParaRPr dirty="0"/>
          </a:p>
          <a:p>
            <a:pPr marL="5974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 err="1"/>
              <a:t>init</a:t>
            </a:r>
            <a:r>
              <a:rPr lang="en-US" u="sng" dirty="0"/>
              <a:t> </a:t>
            </a:r>
            <a:r>
              <a:rPr lang="en-US" dirty="0"/>
              <a:t>(</a:t>
            </a:r>
            <a:r>
              <a:rPr lang="en-US" dirty="0" err="1"/>
              <a:t>self,name,address,phone,subject</a:t>
            </a:r>
            <a:r>
              <a:rPr lang="en-US" dirty="0"/>
              <a:t>):</a:t>
            </a:r>
            <a:endParaRPr dirty="0"/>
          </a:p>
          <a:p>
            <a:pPr marL="6463030" marR="2449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self.name = name 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self.address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address 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self.phone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phone  </a:t>
            </a:r>
            <a:r>
              <a:rPr lang="en-US" dirty="0" err="1"/>
              <a:t>self.subject</a:t>
            </a:r>
            <a:r>
              <a:rPr lang="en-US" dirty="0"/>
              <a:t> = subject</a:t>
            </a:r>
            <a:endParaRPr dirty="0"/>
          </a:p>
          <a:p>
            <a:pPr marL="5974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dirty="0"/>
          </a:p>
          <a:p>
            <a:pPr marL="64630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b="1" dirty="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dirty="0"/>
          </a:p>
        </p:txBody>
      </p:sp>
      <p:sp>
        <p:nvSpPr>
          <p:cNvPr id="235" name="Google Shape;235;p15"/>
          <p:cNvSpPr txBox="1"/>
          <p:nvPr/>
        </p:nvSpPr>
        <p:spPr>
          <a:xfrm>
            <a:off x="78739" y="3846703"/>
            <a:ext cx="5888990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Student():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(self,name,address,phone,group):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2059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self.name = name  self.address = address  self.phone = phone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6699631" y="4255770"/>
            <a:ext cx="4364355" cy="124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187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the classes have similar attributes and  functions, this results in repeated code.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better way to implement these classes is  through </a:t>
            </a:r>
            <a:r>
              <a:rPr lang="en-US" sz="2000" i="1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6504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42" name="Google Shape;242;p16"/>
          <p:cNvSpPr txBox="1"/>
          <p:nvPr/>
        </p:nvSpPr>
        <p:spPr>
          <a:xfrm>
            <a:off x="2196083" y="2676144"/>
            <a:ext cx="2714625" cy="80010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591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 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710183" y="4610100"/>
            <a:ext cx="2476500" cy="90424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0175" rIns="0" bIns="0" anchor="t" anchorCtr="0">
            <a:spAutoFit/>
          </a:bodyPr>
          <a:lstStyle/>
          <a:p>
            <a:pPr marL="41020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Teacher 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928871" y="4610100"/>
            <a:ext cx="2524125" cy="828040"/>
          </a:xfrm>
          <a:prstGeom prst="rect">
            <a:avLst/>
          </a:prstGeom>
          <a:solidFill>
            <a:srgbClr val="4471C4"/>
          </a:solidFill>
          <a:ln w="121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12075" rIns="0" bIns="0" anchor="t" anchorCtr="0">
            <a:spAutoFit/>
          </a:bodyPr>
          <a:lstStyle/>
          <a:p>
            <a:pPr marL="436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892681" y="3477005"/>
            <a:ext cx="3354704" cy="1133475"/>
          </a:xfrm>
          <a:custGeom>
            <a:avLst/>
            <a:gdLst/>
            <a:ahLst/>
            <a:cxnLst/>
            <a:rect l="l" t="t" r="r" b="b"/>
            <a:pathLst>
              <a:path w="3354704" h="1133475" extrusionOk="0">
                <a:moveTo>
                  <a:pt x="3354578" y="1037971"/>
                </a:moveTo>
                <a:lnTo>
                  <a:pt x="3352927" y="1031875"/>
                </a:lnTo>
                <a:lnTo>
                  <a:pt x="3343529" y="1026287"/>
                </a:lnTo>
                <a:lnTo>
                  <a:pt x="3337433" y="1027938"/>
                </a:lnTo>
                <a:lnTo>
                  <a:pt x="3334766" y="1032637"/>
                </a:lnTo>
                <a:lnTo>
                  <a:pt x="3308731" y="1077277"/>
                </a:lnTo>
                <a:lnTo>
                  <a:pt x="3308731" y="576580"/>
                </a:lnTo>
                <a:lnTo>
                  <a:pt x="3308731" y="556768"/>
                </a:lnTo>
                <a:lnTo>
                  <a:pt x="1670685" y="556768"/>
                </a:lnTo>
                <a:lnTo>
                  <a:pt x="1670685" y="0"/>
                </a:lnTo>
                <a:lnTo>
                  <a:pt x="1670431" y="0"/>
                </a:lnTo>
                <a:lnTo>
                  <a:pt x="1650873" y="0"/>
                </a:lnTo>
                <a:lnTo>
                  <a:pt x="1650619" y="0"/>
                </a:lnTo>
                <a:lnTo>
                  <a:pt x="1650619" y="556768"/>
                </a:lnTo>
                <a:lnTo>
                  <a:pt x="45847" y="556768"/>
                </a:lnTo>
                <a:lnTo>
                  <a:pt x="45847" y="1077277"/>
                </a:lnTo>
                <a:lnTo>
                  <a:pt x="19812" y="1032637"/>
                </a:lnTo>
                <a:lnTo>
                  <a:pt x="17145" y="1027938"/>
                </a:lnTo>
                <a:lnTo>
                  <a:pt x="11049" y="1026287"/>
                </a:lnTo>
                <a:lnTo>
                  <a:pt x="6350" y="1029081"/>
                </a:lnTo>
                <a:lnTo>
                  <a:pt x="1524" y="1031875"/>
                </a:lnTo>
                <a:lnTo>
                  <a:pt x="0" y="1037971"/>
                </a:lnTo>
                <a:lnTo>
                  <a:pt x="2794" y="1042670"/>
                </a:lnTo>
                <a:lnTo>
                  <a:pt x="55753" y="1133475"/>
                </a:lnTo>
                <a:lnTo>
                  <a:pt x="67157" y="1113917"/>
                </a:lnTo>
                <a:lnTo>
                  <a:pt x="108712" y="1042670"/>
                </a:lnTo>
                <a:lnTo>
                  <a:pt x="111506" y="1037971"/>
                </a:lnTo>
                <a:lnTo>
                  <a:pt x="109982" y="1031875"/>
                </a:lnTo>
                <a:lnTo>
                  <a:pt x="105156" y="1029081"/>
                </a:lnTo>
                <a:lnTo>
                  <a:pt x="100457" y="1026287"/>
                </a:lnTo>
                <a:lnTo>
                  <a:pt x="94361" y="1027938"/>
                </a:lnTo>
                <a:lnTo>
                  <a:pt x="91694" y="1032637"/>
                </a:lnTo>
                <a:lnTo>
                  <a:pt x="65659" y="1077277"/>
                </a:lnTo>
                <a:lnTo>
                  <a:pt x="65659" y="576580"/>
                </a:lnTo>
                <a:lnTo>
                  <a:pt x="1650619" y="576580"/>
                </a:lnTo>
                <a:lnTo>
                  <a:pt x="1670685" y="576580"/>
                </a:lnTo>
                <a:lnTo>
                  <a:pt x="3288919" y="576580"/>
                </a:lnTo>
                <a:lnTo>
                  <a:pt x="3288919" y="1077277"/>
                </a:lnTo>
                <a:lnTo>
                  <a:pt x="3262884" y="1032637"/>
                </a:lnTo>
                <a:lnTo>
                  <a:pt x="3260217" y="1027938"/>
                </a:lnTo>
                <a:lnTo>
                  <a:pt x="3254121" y="1026287"/>
                </a:lnTo>
                <a:lnTo>
                  <a:pt x="3249422" y="1029081"/>
                </a:lnTo>
                <a:lnTo>
                  <a:pt x="3244596" y="1031875"/>
                </a:lnTo>
                <a:lnTo>
                  <a:pt x="3243072" y="1037971"/>
                </a:lnTo>
                <a:lnTo>
                  <a:pt x="3245866" y="1042670"/>
                </a:lnTo>
                <a:lnTo>
                  <a:pt x="3298825" y="1133475"/>
                </a:lnTo>
                <a:lnTo>
                  <a:pt x="3310229" y="1113917"/>
                </a:lnTo>
                <a:lnTo>
                  <a:pt x="3351784" y="1042670"/>
                </a:lnTo>
                <a:lnTo>
                  <a:pt x="3354578" y="103797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16"/>
          <p:cNvSpPr txBox="1"/>
          <p:nvPr/>
        </p:nvSpPr>
        <p:spPr>
          <a:xfrm>
            <a:off x="360375" y="1610614"/>
            <a:ext cx="4081779" cy="90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Think in terms of </a:t>
            </a: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hierarchies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259965" marR="0" lvl="0" indent="0" algn="l" rtl="0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base/parent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4274946" y="5555691"/>
            <a:ext cx="191325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derived/child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1009903" y="5622442"/>
            <a:ext cx="191325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derived/child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7079106" y="1647190"/>
            <a:ext cx="4470400" cy="295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Classes are divided into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parent </a:t>
            </a:r>
            <a:r>
              <a:rPr lang="en-US" sz="24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 </a:t>
            </a:r>
            <a:r>
              <a:rPr lang="en-US" sz="24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 data and behaviors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 parent 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override/modify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91464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57" name="Google Shape;257;p17"/>
          <p:cNvSpPr txBox="1"/>
          <p:nvPr/>
        </p:nvSpPr>
        <p:spPr>
          <a:xfrm>
            <a:off x="245465" y="1635379"/>
            <a:ext cx="6134735" cy="318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9829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self,name,address,phone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):  self.name = name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45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self.address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= address 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self.phone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= phone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dirty="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self,name,address,phone,subject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):  Person.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self,name,address,phone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self.subject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= subject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17"/>
          <p:cNvSpPr txBox="1"/>
          <p:nvPr/>
        </p:nvSpPr>
        <p:spPr>
          <a:xfrm>
            <a:off x="245465" y="5316511"/>
            <a:ext cx="6928484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043939" lvl="0" indent="-48958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self,name,address,phone,group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):  Person.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self,name,address,phone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 dirty="0" err="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self.group</a:t>
            </a:r>
            <a:r>
              <a:rPr lang="en-US" sz="1600" dirty="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= group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3456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66" name="Google Shape;266;p18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245465" y="3819271"/>
            <a:ext cx="613473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18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18"/>
          <p:cNvSpPr txBox="1"/>
          <p:nvPr/>
        </p:nvSpPr>
        <p:spPr>
          <a:xfrm>
            <a:off x="245465" y="5316511"/>
            <a:ext cx="6928484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043939" lvl="0" indent="-48958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6099149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78" name="Google Shape;278;p19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245465" y="3819271"/>
            <a:ext cx="613473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1" name="Google Shape;281;p19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3" name="Google Shape;283;p19"/>
          <p:cNvSpPr txBox="1"/>
          <p:nvPr/>
        </p:nvSpPr>
        <p:spPr>
          <a:xfrm>
            <a:off x="343661" y="4898897"/>
            <a:ext cx="242951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Person’s constructor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14684" y="4404233"/>
            <a:ext cx="1086485" cy="701040"/>
          </a:xfrm>
          <a:custGeom>
            <a:avLst/>
            <a:gdLst/>
            <a:ahLst/>
            <a:cxnLst/>
            <a:rect l="l" t="t" r="r" b="b"/>
            <a:pathLst>
              <a:path w="1086485" h="701039" extrusionOk="0">
                <a:moveTo>
                  <a:pt x="1030058" y="45847"/>
                </a:moveTo>
                <a:lnTo>
                  <a:pt x="0" y="45847"/>
                </a:lnTo>
                <a:lnTo>
                  <a:pt x="0" y="700786"/>
                </a:lnTo>
                <a:lnTo>
                  <a:pt x="228977" y="700786"/>
                </a:lnTo>
                <a:lnTo>
                  <a:pt x="228977" y="690880"/>
                </a:lnTo>
                <a:lnTo>
                  <a:pt x="19808" y="690880"/>
                </a:lnTo>
                <a:lnTo>
                  <a:pt x="9905" y="680974"/>
                </a:lnTo>
                <a:lnTo>
                  <a:pt x="19808" y="680974"/>
                </a:lnTo>
                <a:lnTo>
                  <a:pt x="19808" y="65659"/>
                </a:lnTo>
                <a:lnTo>
                  <a:pt x="9905" y="65659"/>
                </a:lnTo>
                <a:lnTo>
                  <a:pt x="19808" y="55753"/>
                </a:lnTo>
                <a:lnTo>
                  <a:pt x="1047040" y="55753"/>
                </a:lnTo>
                <a:lnTo>
                  <a:pt x="1030058" y="45847"/>
                </a:lnTo>
                <a:close/>
              </a:path>
              <a:path w="1086485" h="701039" extrusionOk="0">
                <a:moveTo>
                  <a:pt x="19808" y="680974"/>
                </a:moveTo>
                <a:lnTo>
                  <a:pt x="9905" y="680974"/>
                </a:lnTo>
                <a:lnTo>
                  <a:pt x="19808" y="690880"/>
                </a:lnTo>
                <a:lnTo>
                  <a:pt x="19808" y="680974"/>
                </a:lnTo>
                <a:close/>
              </a:path>
              <a:path w="1086485" h="701039" extrusionOk="0">
                <a:moveTo>
                  <a:pt x="228977" y="680974"/>
                </a:moveTo>
                <a:lnTo>
                  <a:pt x="19808" y="680974"/>
                </a:lnTo>
                <a:lnTo>
                  <a:pt x="19808" y="690880"/>
                </a:lnTo>
                <a:lnTo>
                  <a:pt x="228977" y="690880"/>
                </a:lnTo>
                <a:lnTo>
                  <a:pt x="228977" y="680974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985427" y="91694"/>
                </a:lnTo>
                <a:lnTo>
                  <a:pt x="980702" y="94361"/>
                </a:lnTo>
                <a:lnTo>
                  <a:pt x="979102" y="100457"/>
                </a:lnTo>
                <a:lnTo>
                  <a:pt x="981858" y="105156"/>
                </a:lnTo>
                <a:lnTo>
                  <a:pt x="984614" y="109982"/>
                </a:lnTo>
                <a:lnTo>
                  <a:pt x="990685" y="111506"/>
                </a:lnTo>
                <a:lnTo>
                  <a:pt x="1069281" y="65659"/>
                </a:lnTo>
                <a:lnTo>
                  <a:pt x="1066618" y="65659"/>
                </a:lnTo>
                <a:lnTo>
                  <a:pt x="1066618" y="64262"/>
                </a:lnTo>
                <a:lnTo>
                  <a:pt x="1061627" y="64262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9808" y="55753"/>
                </a:moveTo>
                <a:lnTo>
                  <a:pt x="9905" y="65659"/>
                </a:lnTo>
                <a:lnTo>
                  <a:pt x="19808" y="65659"/>
                </a:lnTo>
                <a:lnTo>
                  <a:pt x="19808" y="55753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19808" y="55753"/>
                </a:lnTo>
                <a:lnTo>
                  <a:pt x="19808" y="65659"/>
                </a:lnTo>
                <a:lnTo>
                  <a:pt x="1030058" y="65659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069281" y="45847"/>
                </a:moveTo>
                <a:lnTo>
                  <a:pt x="1066618" y="45847"/>
                </a:lnTo>
                <a:lnTo>
                  <a:pt x="1066618" y="65659"/>
                </a:lnTo>
                <a:lnTo>
                  <a:pt x="1069281" y="65659"/>
                </a:lnTo>
                <a:lnTo>
                  <a:pt x="1086277" y="55753"/>
                </a:lnTo>
                <a:lnTo>
                  <a:pt x="1069281" y="45847"/>
                </a:lnTo>
                <a:close/>
              </a:path>
              <a:path w="1086485" h="701039" extrusionOk="0">
                <a:moveTo>
                  <a:pt x="1061627" y="47244"/>
                </a:moveTo>
                <a:lnTo>
                  <a:pt x="1047040" y="55753"/>
                </a:lnTo>
                <a:lnTo>
                  <a:pt x="1061627" y="64262"/>
                </a:lnTo>
                <a:lnTo>
                  <a:pt x="1061627" y="47244"/>
                </a:lnTo>
                <a:close/>
              </a:path>
              <a:path w="1086485" h="701039" extrusionOk="0">
                <a:moveTo>
                  <a:pt x="1066618" y="47244"/>
                </a:moveTo>
                <a:lnTo>
                  <a:pt x="1061627" y="47244"/>
                </a:lnTo>
                <a:lnTo>
                  <a:pt x="1061627" y="64262"/>
                </a:lnTo>
                <a:lnTo>
                  <a:pt x="1066618" y="64262"/>
                </a:lnTo>
                <a:lnTo>
                  <a:pt x="1066618" y="47244"/>
                </a:lnTo>
                <a:close/>
              </a:path>
              <a:path w="1086485" h="701039" extrusionOk="0">
                <a:moveTo>
                  <a:pt x="990685" y="0"/>
                </a:moveTo>
                <a:lnTo>
                  <a:pt x="984614" y="1524"/>
                </a:lnTo>
                <a:lnTo>
                  <a:pt x="981858" y="6350"/>
                </a:lnTo>
                <a:lnTo>
                  <a:pt x="979102" y="11049"/>
                </a:lnTo>
                <a:lnTo>
                  <a:pt x="980702" y="17145"/>
                </a:lnTo>
                <a:lnTo>
                  <a:pt x="985427" y="19812"/>
                </a:lnTo>
                <a:lnTo>
                  <a:pt x="1047040" y="55753"/>
                </a:lnTo>
                <a:lnTo>
                  <a:pt x="1061627" y="47244"/>
                </a:lnTo>
                <a:lnTo>
                  <a:pt x="1066618" y="47244"/>
                </a:lnTo>
                <a:lnTo>
                  <a:pt x="1066618" y="45847"/>
                </a:lnTo>
                <a:lnTo>
                  <a:pt x="1069281" y="45847"/>
                </a:lnTo>
                <a:lnTo>
                  <a:pt x="9906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5" name="Google Shape;285;p19"/>
          <p:cNvSpPr txBox="1"/>
          <p:nvPr/>
        </p:nvSpPr>
        <p:spPr>
          <a:xfrm>
            <a:off x="245465" y="5316511"/>
            <a:ext cx="6928484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043939" lvl="0" indent="-48958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9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257047" y="1613154"/>
            <a:ext cx="4750435" cy="18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oriented programming (OOP)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OOP concepts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Classes &amp; objects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OOP in python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511045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Last week</a:t>
            </a:r>
            <a:endParaRPr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0104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292" name="Google Shape;292;p20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245465" y="3819271"/>
            <a:ext cx="613473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5" name="Google Shape;295;p20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7" name="Google Shape;297;p20"/>
          <p:cNvSpPr/>
          <p:nvPr/>
        </p:nvSpPr>
        <p:spPr>
          <a:xfrm>
            <a:off x="343661" y="4898897"/>
            <a:ext cx="2429510" cy="368935"/>
          </a:xfrm>
          <a:custGeom>
            <a:avLst/>
            <a:gdLst/>
            <a:ahLst/>
            <a:cxnLst/>
            <a:rect l="l" t="t" r="r" b="b"/>
            <a:pathLst>
              <a:path w="2429510" h="368935" extrusionOk="0">
                <a:moveTo>
                  <a:pt x="0" y="368807"/>
                </a:moveTo>
                <a:lnTo>
                  <a:pt x="2429256" y="368807"/>
                </a:lnTo>
                <a:lnTo>
                  <a:pt x="24292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8" name="Google Shape;298;p20"/>
          <p:cNvSpPr txBox="1"/>
          <p:nvPr/>
        </p:nvSpPr>
        <p:spPr>
          <a:xfrm>
            <a:off x="421640" y="4916170"/>
            <a:ext cx="22510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Person’s constructor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114684" y="4404233"/>
            <a:ext cx="1086485" cy="701040"/>
          </a:xfrm>
          <a:custGeom>
            <a:avLst/>
            <a:gdLst/>
            <a:ahLst/>
            <a:cxnLst/>
            <a:rect l="l" t="t" r="r" b="b"/>
            <a:pathLst>
              <a:path w="1086485" h="701039" extrusionOk="0">
                <a:moveTo>
                  <a:pt x="1030058" y="45847"/>
                </a:moveTo>
                <a:lnTo>
                  <a:pt x="0" y="45847"/>
                </a:lnTo>
                <a:lnTo>
                  <a:pt x="0" y="700786"/>
                </a:lnTo>
                <a:lnTo>
                  <a:pt x="228977" y="700786"/>
                </a:lnTo>
                <a:lnTo>
                  <a:pt x="228977" y="690880"/>
                </a:lnTo>
                <a:lnTo>
                  <a:pt x="19808" y="690880"/>
                </a:lnTo>
                <a:lnTo>
                  <a:pt x="9905" y="680974"/>
                </a:lnTo>
                <a:lnTo>
                  <a:pt x="19808" y="680974"/>
                </a:lnTo>
                <a:lnTo>
                  <a:pt x="19808" y="65659"/>
                </a:lnTo>
                <a:lnTo>
                  <a:pt x="9905" y="65659"/>
                </a:lnTo>
                <a:lnTo>
                  <a:pt x="19808" y="55753"/>
                </a:lnTo>
                <a:lnTo>
                  <a:pt x="1047040" y="55753"/>
                </a:lnTo>
                <a:lnTo>
                  <a:pt x="1030058" y="45847"/>
                </a:lnTo>
                <a:close/>
              </a:path>
              <a:path w="1086485" h="701039" extrusionOk="0">
                <a:moveTo>
                  <a:pt x="19808" y="680974"/>
                </a:moveTo>
                <a:lnTo>
                  <a:pt x="9905" y="680974"/>
                </a:lnTo>
                <a:lnTo>
                  <a:pt x="19808" y="690880"/>
                </a:lnTo>
                <a:lnTo>
                  <a:pt x="19808" y="680974"/>
                </a:lnTo>
                <a:close/>
              </a:path>
              <a:path w="1086485" h="701039" extrusionOk="0">
                <a:moveTo>
                  <a:pt x="228977" y="680974"/>
                </a:moveTo>
                <a:lnTo>
                  <a:pt x="19808" y="680974"/>
                </a:lnTo>
                <a:lnTo>
                  <a:pt x="19808" y="690880"/>
                </a:lnTo>
                <a:lnTo>
                  <a:pt x="228977" y="690880"/>
                </a:lnTo>
                <a:lnTo>
                  <a:pt x="228977" y="680974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985427" y="91694"/>
                </a:lnTo>
                <a:lnTo>
                  <a:pt x="980702" y="94361"/>
                </a:lnTo>
                <a:lnTo>
                  <a:pt x="979102" y="100457"/>
                </a:lnTo>
                <a:lnTo>
                  <a:pt x="981858" y="105156"/>
                </a:lnTo>
                <a:lnTo>
                  <a:pt x="984614" y="109982"/>
                </a:lnTo>
                <a:lnTo>
                  <a:pt x="990685" y="111506"/>
                </a:lnTo>
                <a:lnTo>
                  <a:pt x="1069281" y="65659"/>
                </a:lnTo>
                <a:lnTo>
                  <a:pt x="1066618" y="65659"/>
                </a:lnTo>
                <a:lnTo>
                  <a:pt x="1066618" y="64262"/>
                </a:lnTo>
                <a:lnTo>
                  <a:pt x="1061627" y="64262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9808" y="55753"/>
                </a:moveTo>
                <a:lnTo>
                  <a:pt x="9905" y="65659"/>
                </a:lnTo>
                <a:lnTo>
                  <a:pt x="19808" y="65659"/>
                </a:lnTo>
                <a:lnTo>
                  <a:pt x="19808" y="55753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19808" y="55753"/>
                </a:lnTo>
                <a:lnTo>
                  <a:pt x="19808" y="65659"/>
                </a:lnTo>
                <a:lnTo>
                  <a:pt x="1030058" y="65659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069281" y="45847"/>
                </a:moveTo>
                <a:lnTo>
                  <a:pt x="1066618" y="45847"/>
                </a:lnTo>
                <a:lnTo>
                  <a:pt x="1066618" y="65659"/>
                </a:lnTo>
                <a:lnTo>
                  <a:pt x="1069281" y="65659"/>
                </a:lnTo>
                <a:lnTo>
                  <a:pt x="1086277" y="55753"/>
                </a:lnTo>
                <a:lnTo>
                  <a:pt x="1069281" y="45847"/>
                </a:lnTo>
                <a:close/>
              </a:path>
              <a:path w="1086485" h="701039" extrusionOk="0">
                <a:moveTo>
                  <a:pt x="1061627" y="47244"/>
                </a:moveTo>
                <a:lnTo>
                  <a:pt x="1047040" y="55753"/>
                </a:lnTo>
                <a:lnTo>
                  <a:pt x="1061627" y="64262"/>
                </a:lnTo>
                <a:lnTo>
                  <a:pt x="1061627" y="47244"/>
                </a:lnTo>
                <a:close/>
              </a:path>
              <a:path w="1086485" h="701039" extrusionOk="0">
                <a:moveTo>
                  <a:pt x="1066618" y="47244"/>
                </a:moveTo>
                <a:lnTo>
                  <a:pt x="1061627" y="47244"/>
                </a:lnTo>
                <a:lnTo>
                  <a:pt x="1061627" y="64262"/>
                </a:lnTo>
                <a:lnTo>
                  <a:pt x="1066618" y="64262"/>
                </a:lnTo>
                <a:lnTo>
                  <a:pt x="1066618" y="47244"/>
                </a:lnTo>
                <a:close/>
              </a:path>
              <a:path w="1086485" h="701039" extrusionOk="0">
                <a:moveTo>
                  <a:pt x="990685" y="0"/>
                </a:moveTo>
                <a:lnTo>
                  <a:pt x="984614" y="1524"/>
                </a:lnTo>
                <a:lnTo>
                  <a:pt x="981858" y="6350"/>
                </a:lnTo>
                <a:lnTo>
                  <a:pt x="979102" y="11049"/>
                </a:lnTo>
                <a:lnTo>
                  <a:pt x="980702" y="17145"/>
                </a:lnTo>
                <a:lnTo>
                  <a:pt x="985427" y="19812"/>
                </a:lnTo>
                <a:lnTo>
                  <a:pt x="1047040" y="55753"/>
                </a:lnTo>
                <a:lnTo>
                  <a:pt x="1061627" y="47244"/>
                </a:lnTo>
                <a:lnTo>
                  <a:pt x="1066618" y="47244"/>
                </a:lnTo>
                <a:lnTo>
                  <a:pt x="1066618" y="45847"/>
                </a:lnTo>
                <a:lnTo>
                  <a:pt x="1069281" y="45847"/>
                </a:lnTo>
                <a:lnTo>
                  <a:pt x="9906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20"/>
          <p:cNvSpPr txBox="1"/>
          <p:nvPr/>
        </p:nvSpPr>
        <p:spPr>
          <a:xfrm>
            <a:off x="4395978" y="5063490"/>
            <a:ext cx="1815464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new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027170" y="4652645"/>
            <a:ext cx="369570" cy="605790"/>
          </a:xfrm>
          <a:custGeom>
            <a:avLst/>
            <a:gdLst/>
            <a:ahLst/>
            <a:cxnLst/>
            <a:rect l="l" t="t" r="r" b="b"/>
            <a:pathLst>
              <a:path w="369570" h="605789" extrusionOk="0">
                <a:moveTo>
                  <a:pt x="174625" y="55752"/>
                </a:moveTo>
                <a:lnTo>
                  <a:pt x="174625" y="605281"/>
                </a:lnTo>
                <a:lnTo>
                  <a:pt x="369062" y="605281"/>
                </a:lnTo>
                <a:lnTo>
                  <a:pt x="369062" y="595375"/>
                </a:lnTo>
                <a:lnTo>
                  <a:pt x="194437" y="595375"/>
                </a:lnTo>
                <a:lnTo>
                  <a:pt x="184530" y="585469"/>
                </a:lnTo>
                <a:lnTo>
                  <a:pt x="194437" y="585469"/>
                </a:lnTo>
                <a:lnTo>
                  <a:pt x="194437" y="65658"/>
                </a:lnTo>
                <a:lnTo>
                  <a:pt x="184530" y="65658"/>
                </a:lnTo>
                <a:lnTo>
                  <a:pt x="174625" y="55752"/>
                </a:lnTo>
                <a:close/>
              </a:path>
              <a:path w="369570" h="605789" extrusionOk="0">
                <a:moveTo>
                  <a:pt x="194437" y="585469"/>
                </a:moveTo>
                <a:lnTo>
                  <a:pt x="184530" y="585469"/>
                </a:lnTo>
                <a:lnTo>
                  <a:pt x="194437" y="595375"/>
                </a:lnTo>
                <a:lnTo>
                  <a:pt x="194437" y="585469"/>
                </a:lnTo>
                <a:close/>
              </a:path>
              <a:path w="369570" h="605789" extrusionOk="0">
                <a:moveTo>
                  <a:pt x="369062" y="585469"/>
                </a:moveTo>
                <a:lnTo>
                  <a:pt x="194437" y="585469"/>
                </a:lnTo>
                <a:lnTo>
                  <a:pt x="194437" y="595375"/>
                </a:lnTo>
                <a:lnTo>
                  <a:pt x="369062" y="595375"/>
                </a:lnTo>
                <a:lnTo>
                  <a:pt x="369062" y="585469"/>
                </a:lnTo>
                <a:close/>
              </a:path>
              <a:path w="369570" h="605789" extrusionOk="0">
                <a:moveTo>
                  <a:pt x="95503" y="0"/>
                </a:moveTo>
                <a:lnTo>
                  <a:pt x="90804" y="2793"/>
                </a:lnTo>
                <a:lnTo>
                  <a:pt x="0" y="55752"/>
                </a:lnTo>
                <a:lnTo>
                  <a:pt x="90804" y="108711"/>
                </a:lnTo>
                <a:lnTo>
                  <a:pt x="95503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7" y="94360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1"/>
                </a:lnTo>
                <a:lnTo>
                  <a:pt x="105537" y="17144"/>
                </a:lnTo>
                <a:lnTo>
                  <a:pt x="107187" y="11048"/>
                </a:lnTo>
                <a:lnTo>
                  <a:pt x="104393" y="6349"/>
                </a:lnTo>
                <a:lnTo>
                  <a:pt x="101600" y="1523"/>
                </a:lnTo>
                <a:lnTo>
                  <a:pt x="95503" y="0"/>
                </a:lnTo>
                <a:close/>
              </a:path>
              <a:path w="369570" h="605789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1"/>
                </a:lnTo>
                <a:lnTo>
                  <a:pt x="24637" y="64261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369570" h="605789" extrusionOk="0">
                <a:moveTo>
                  <a:pt x="194437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174625" y="65658"/>
                </a:lnTo>
                <a:lnTo>
                  <a:pt x="174625" y="55752"/>
                </a:lnTo>
                <a:lnTo>
                  <a:pt x="194437" y="55752"/>
                </a:lnTo>
                <a:lnTo>
                  <a:pt x="194437" y="45846"/>
                </a:lnTo>
                <a:close/>
              </a:path>
              <a:path w="369570" h="605789" extrusionOk="0">
                <a:moveTo>
                  <a:pt x="194437" y="55752"/>
                </a:moveTo>
                <a:lnTo>
                  <a:pt x="174625" y="55752"/>
                </a:lnTo>
                <a:lnTo>
                  <a:pt x="184530" y="65658"/>
                </a:lnTo>
                <a:lnTo>
                  <a:pt x="194437" y="65658"/>
                </a:lnTo>
                <a:lnTo>
                  <a:pt x="194437" y="55752"/>
                </a:lnTo>
                <a:close/>
              </a:path>
              <a:path w="369570" h="605789" extrusionOk="0">
                <a:moveTo>
                  <a:pt x="24637" y="47243"/>
                </a:moveTo>
                <a:lnTo>
                  <a:pt x="24637" y="64261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369570" h="605789" extrusionOk="0">
                <a:moveTo>
                  <a:pt x="39224" y="55752"/>
                </a:moveTo>
                <a:lnTo>
                  <a:pt x="24637" y="64261"/>
                </a:lnTo>
                <a:lnTo>
                  <a:pt x="53811" y="64261"/>
                </a:lnTo>
                <a:lnTo>
                  <a:pt x="39224" y="55752"/>
                </a:lnTo>
                <a:close/>
              </a:path>
              <a:path w="369570" h="605789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20"/>
          <p:cNvSpPr txBox="1"/>
          <p:nvPr/>
        </p:nvSpPr>
        <p:spPr>
          <a:xfrm>
            <a:off x="245465" y="5316511"/>
            <a:ext cx="6928484" cy="132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043939" lvl="0" indent="-48958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758309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309" name="Google Shape;309;p21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785229" y="1633854"/>
            <a:ext cx="503110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 = Person(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"James"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"KTM"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,123)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(p.name)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#James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James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785229" y="3127324"/>
            <a:ext cx="490918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 = Teacher(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"NYC"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,121,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(t.name,t.subject)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#John Python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John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6880352" y="4676394"/>
            <a:ext cx="454596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 = Student(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"PKR"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,212,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"CS101"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(s.name,s.group)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#Sara CS101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21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21"/>
          <p:cNvSpPr/>
          <p:nvPr/>
        </p:nvSpPr>
        <p:spPr>
          <a:xfrm>
            <a:off x="343661" y="4898897"/>
            <a:ext cx="2429510" cy="368935"/>
          </a:xfrm>
          <a:custGeom>
            <a:avLst/>
            <a:gdLst/>
            <a:ahLst/>
            <a:cxnLst/>
            <a:rect l="l" t="t" r="r" b="b"/>
            <a:pathLst>
              <a:path w="2429510" h="368935" extrusionOk="0">
                <a:moveTo>
                  <a:pt x="0" y="368807"/>
                </a:moveTo>
                <a:lnTo>
                  <a:pt x="2429256" y="368807"/>
                </a:lnTo>
                <a:lnTo>
                  <a:pt x="24292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21"/>
          <p:cNvSpPr txBox="1"/>
          <p:nvPr/>
        </p:nvSpPr>
        <p:spPr>
          <a:xfrm>
            <a:off x="245465" y="3819271"/>
            <a:ext cx="6134735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8859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Person’s constructor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114684" y="4404233"/>
            <a:ext cx="1086485" cy="701040"/>
          </a:xfrm>
          <a:custGeom>
            <a:avLst/>
            <a:gdLst/>
            <a:ahLst/>
            <a:cxnLst/>
            <a:rect l="l" t="t" r="r" b="b"/>
            <a:pathLst>
              <a:path w="1086485" h="701039" extrusionOk="0">
                <a:moveTo>
                  <a:pt x="1030058" y="45847"/>
                </a:moveTo>
                <a:lnTo>
                  <a:pt x="0" y="45847"/>
                </a:lnTo>
                <a:lnTo>
                  <a:pt x="0" y="700786"/>
                </a:lnTo>
                <a:lnTo>
                  <a:pt x="228977" y="700786"/>
                </a:lnTo>
                <a:lnTo>
                  <a:pt x="228977" y="690880"/>
                </a:lnTo>
                <a:lnTo>
                  <a:pt x="19808" y="690880"/>
                </a:lnTo>
                <a:lnTo>
                  <a:pt x="9905" y="680974"/>
                </a:lnTo>
                <a:lnTo>
                  <a:pt x="19808" y="680974"/>
                </a:lnTo>
                <a:lnTo>
                  <a:pt x="19808" y="65659"/>
                </a:lnTo>
                <a:lnTo>
                  <a:pt x="9905" y="65659"/>
                </a:lnTo>
                <a:lnTo>
                  <a:pt x="19808" y="55753"/>
                </a:lnTo>
                <a:lnTo>
                  <a:pt x="1047040" y="55753"/>
                </a:lnTo>
                <a:lnTo>
                  <a:pt x="1030058" y="45847"/>
                </a:lnTo>
                <a:close/>
              </a:path>
              <a:path w="1086485" h="701039" extrusionOk="0">
                <a:moveTo>
                  <a:pt x="19808" y="680974"/>
                </a:moveTo>
                <a:lnTo>
                  <a:pt x="9905" y="680974"/>
                </a:lnTo>
                <a:lnTo>
                  <a:pt x="19808" y="690880"/>
                </a:lnTo>
                <a:lnTo>
                  <a:pt x="19808" y="680974"/>
                </a:lnTo>
                <a:close/>
              </a:path>
              <a:path w="1086485" h="701039" extrusionOk="0">
                <a:moveTo>
                  <a:pt x="228977" y="680974"/>
                </a:moveTo>
                <a:lnTo>
                  <a:pt x="19808" y="680974"/>
                </a:lnTo>
                <a:lnTo>
                  <a:pt x="19808" y="690880"/>
                </a:lnTo>
                <a:lnTo>
                  <a:pt x="228977" y="690880"/>
                </a:lnTo>
                <a:lnTo>
                  <a:pt x="228977" y="680974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985427" y="91694"/>
                </a:lnTo>
                <a:lnTo>
                  <a:pt x="980702" y="94361"/>
                </a:lnTo>
                <a:lnTo>
                  <a:pt x="979102" y="100457"/>
                </a:lnTo>
                <a:lnTo>
                  <a:pt x="981858" y="105156"/>
                </a:lnTo>
                <a:lnTo>
                  <a:pt x="984614" y="109982"/>
                </a:lnTo>
                <a:lnTo>
                  <a:pt x="990685" y="111506"/>
                </a:lnTo>
                <a:lnTo>
                  <a:pt x="1069281" y="65659"/>
                </a:lnTo>
                <a:lnTo>
                  <a:pt x="1066618" y="65659"/>
                </a:lnTo>
                <a:lnTo>
                  <a:pt x="1066618" y="64262"/>
                </a:lnTo>
                <a:lnTo>
                  <a:pt x="1061627" y="64262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9808" y="55753"/>
                </a:moveTo>
                <a:lnTo>
                  <a:pt x="9905" y="65659"/>
                </a:lnTo>
                <a:lnTo>
                  <a:pt x="19808" y="65659"/>
                </a:lnTo>
                <a:lnTo>
                  <a:pt x="19808" y="55753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19808" y="55753"/>
                </a:lnTo>
                <a:lnTo>
                  <a:pt x="19808" y="65659"/>
                </a:lnTo>
                <a:lnTo>
                  <a:pt x="1030058" y="65659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069281" y="45847"/>
                </a:moveTo>
                <a:lnTo>
                  <a:pt x="1066618" y="45847"/>
                </a:lnTo>
                <a:lnTo>
                  <a:pt x="1066618" y="65659"/>
                </a:lnTo>
                <a:lnTo>
                  <a:pt x="1069281" y="65659"/>
                </a:lnTo>
                <a:lnTo>
                  <a:pt x="1086277" y="55753"/>
                </a:lnTo>
                <a:lnTo>
                  <a:pt x="1069281" y="45847"/>
                </a:lnTo>
                <a:close/>
              </a:path>
              <a:path w="1086485" h="701039" extrusionOk="0">
                <a:moveTo>
                  <a:pt x="1061627" y="47244"/>
                </a:moveTo>
                <a:lnTo>
                  <a:pt x="1047040" y="55753"/>
                </a:lnTo>
                <a:lnTo>
                  <a:pt x="1061627" y="64262"/>
                </a:lnTo>
                <a:lnTo>
                  <a:pt x="1061627" y="47244"/>
                </a:lnTo>
                <a:close/>
              </a:path>
              <a:path w="1086485" h="701039" extrusionOk="0">
                <a:moveTo>
                  <a:pt x="1066618" y="47244"/>
                </a:moveTo>
                <a:lnTo>
                  <a:pt x="1061627" y="47244"/>
                </a:lnTo>
                <a:lnTo>
                  <a:pt x="1061627" y="64262"/>
                </a:lnTo>
                <a:lnTo>
                  <a:pt x="1066618" y="64262"/>
                </a:lnTo>
                <a:lnTo>
                  <a:pt x="1066618" y="47244"/>
                </a:lnTo>
                <a:close/>
              </a:path>
              <a:path w="1086485" h="701039" extrusionOk="0">
                <a:moveTo>
                  <a:pt x="990685" y="0"/>
                </a:moveTo>
                <a:lnTo>
                  <a:pt x="984614" y="1524"/>
                </a:lnTo>
                <a:lnTo>
                  <a:pt x="981858" y="6350"/>
                </a:lnTo>
                <a:lnTo>
                  <a:pt x="979102" y="11049"/>
                </a:lnTo>
                <a:lnTo>
                  <a:pt x="980702" y="17145"/>
                </a:lnTo>
                <a:lnTo>
                  <a:pt x="985427" y="19812"/>
                </a:lnTo>
                <a:lnTo>
                  <a:pt x="1047040" y="55753"/>
                </a:lnTo>
                <a:lnTo>
                  <a:pt x="1061627" y="47244"/>
                </a:lnTo>
                <a:lnTo>
                  <a:pt x="1066618" y="47244"/>
                </a:lnTo>
                <a:lnTo>
                  <a:pt x="1066618" y="45847"/>
                </a:lnTo>
                <a:lnTo>
                  <a:pt x="1069281" y="45847"/>
                </a:lnTo>
                <a:lnTo>
                  <a:pt x="9906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4027170" y="4652645"/>
            <a:ext cx="2184272" cy="779780"/>
            <a:chOff x="4027170" y="4652645"/>
            <a:chExt cx="2184272" cy="779780"/>
          </a:xfrm>
        </p:grpSpPr>
        <p:sp>
          <p:nvSpPr>
            <p:cNvPr id="320" name="Google Shape;320;p21"/>
            <p:cNvSpPr/>
            <p:nvPr/>
          </p:nvSpPr>
          <p:spPr>
            <a:xfrm>
              <a:off x="4395978" y="5063490"/>
              <a:ext cx="1815464" cy="368935"/>
            </a:xfrm>
            <a:custGeom>
              <a:avLst/>
              <a:gdLst/>
              <a:ahLst/>
              <a:cxnLst/>
              <a:rect l="l" t="t" r="r" b="b"/>
              <a:pathLst>
                <a:path w="1815464" h="368935" extrusionOk="0">
                  <a:moveTo>
                    <a:pt x="0" y="368808"/>
                  </a:moveTo>
                  <a:lnTo>
                    <a:pt x="1815083" y="368808"/>
                  </a:lnTo>
                  <a:lnTo>
                    <a:pt x="1815083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noFill/>
            <a:ln w="198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027170" y="4652645"/>
              <a:ext cx="369570" cy="605790"/>
            </a:xfrm>
            <a:custGeom>
              <a:avLst/>
              <a:gdLst/>
              <a:ahLst/>
              <a:cxnLst/>
              <a:rect l="l" t="t" r="r" b="b"/>
              <a:pathLst>
                <a:path w="369570" h="605789" extrusionOk="0">
                  <a:moveTo>
                    <a:pt x="174625" y="55752"/>
                  </a:moveTo>
                  <a:lnTo>
                    <a:pt x="174625" y="605281"/>
                  </a:lnTo>
                  <a:lnTo>
                    <a:pt x="369062" y="605281"/>
                  </a:lnTo>
                  <a:lnTo>
                    <a:pt x="369062" y="595375"/>
                  </a:lnTo>
                  <a:lnTo>
                    <a:pt x="194437" y="595375"/>
                  </a:lnTo>
                  <a:lnTo>
                    <a:pt x="184530" y="585469"/>
                  </a:lnTo>
                  <a:lnTo>
                    <a:pt x="194437" y="585469"/>
                  </a:lnTo>
                  <a:lnTo>
                    <a:pt x="194437" y="65658"/>
                  </a:lnTo>
                  <a:lnTo>
                    <a:pt x="184530" y="65658"/>
                  </a:lnTo>
                  <a:lnTo>
                    <a:pt x="174625" y="55752"/>
                  </a:lnTo>
                  <a:close/>
                </a:path>
                <a:path w="369570" h="605789" extrusionOk="0">
                  <a:moveTo>
                    <a:pt x="194437" y="585469"/>
                  </a:moveTo>
                  <a:lnTo>
                    <a:pt x="184530" y="585469"/>
                  </a:lnTo>
                  <a:lnTo>
                    <a:pt x="194437" y="595375"/>
                  </a:lnTo>
                  <a:lnTo>
                    <a:pt x="194437" y="585469"/>
                  </a:lnTo>
                  <a:close/>
                </a:path>
                <a:path w="369570" h="605789" extrusionOk="0">
                  <a:moveTo>
                    <a:pt x="369062" y="585469"/>
                  </a:moveTo>
                  <a:lnTo>
                    <a:pt x="194437" y="585469"/>
                  </a:lnTo>
                  <a:lnTo>
                    <a:pt x="194437" y="595375"/>
                  </a:lnTo>
                  <a:lnTo>
                    <a:pt x="369062" y="595375"/>
                  </a:lnTo>
                  <a:lnTo>
                    <a:pt x="369062" y="585469"/>
                  </a:lnTo>
                  <a:close/>
                </a:path>
                <a:path w="369570" h="605789" extrusionOk="0">
                  <a:moveTo>
                    <a:pt x="95503" y="0"/>
                  </a:moveTo>
                  <a:lnTo>
                    <a:pt x="90804" y="2793"/>
                  </a:lnTo>
                  <a:lnTo>
                    <a:pt x="0" y="55752"/>
                  </a:lnTo>
                  <a:lnTo>
                    <a:pt x="90804" y="108711"/>
                  </a:lnTo>
                  <a:lnTo>
                    <a:pt x="95503" y="111505"/>
                  </a:lnTo>
                  <a:lnTo>
                    <a:pt x="101600" y="109981"/>
                  </a:lnTo>
                  <a:lnTo>
                    <a:pt x="104393" y="105155"/>
                  </a:lnTo>
                  <a:lnTo>
                    <a:pt x="107187" y="100456"/>
                  </a:lnTo>
                  <a:lnTo>
                    <a:pt x="105537" y="94360"/>
                  </a:lnTo>
                  <a:lnTo>
                    <a:pt x="100837" y="91693"/>
                  </a:lnTo>
                  <a:lnTo>
                    <a:pt x="56206" y="65658"/>
                  </a:lnTo>
                  <a:lnTo>
                    <a:pt x="19557" y="65658"/>
                  </a:lnTo>
                  <a:lnTo>
                    <a:pt x="19557" y="45846"/>
                  </a:lnTo>
                  <a:lnTo>
                    <a:pt x="56206" y="45846"/>
                  </a:lnTo>
                  <a:lnTo>
                    <a:pt x="100837" y="19811"/>
                  </a:lnTo>
                  <a:lnTo>
                    <a:pt x="105537" y="17144"/>
                  </a:lnTo>
                  <a:lnTo>
                    <a:pt x="107187" y="11048"/>
                  </a:lnTo>
                  <a:lnTo>
                    <a:pt x="104393" y="6349"/>
                  </a:lnTo>
                  <a:lnTo>
                    <a:pt x="101600" y="1523"/>
                  </a:lnTo>
                  <a:lnTo>
                    <a:pt x="95503" y="0"/>
                  </a:lnTo>
                  <a:close/>
                </a:path>
                <a:path w="369570" h="605789" extrusionOk="0">
                  <a:moveTo>
                    <a:pt x="56206" y="45846"/>
                  </a:moveTo>
                  <a:lnTo>
                    <a:pt x="19557" y="45846"/>
                  </a:lnTo>
                  <a:lnTo>
                    <a:pt x="19557" y="65658"/>
                  </a:lnTo>
                  <a:lnTo>
                    <a:pt x="56206" y="65658"/>
                  </a:lnTo>
                  <a:lnTo>
                    <a:pt x="53811" y="64261"/>
                  </a:lnTo>
                  <a:lnTo>
                    <a:pt x="24637" y="64261"/>
                  </a:lnTo>
                  <a:lnTo>
                    <a:pt x="24637" y="47243"/>
                  </a:lnTo>
                  <a:lnTo>
                    <a:pt x="53811" y="47243"/>
                  </a:lnTo>
                  <a:lnTo>
                    <a:pt x="56206" y="45846"/>
                  </a:lnTo>
                  <a:close/>
                </a:path>
                <a:path w="369570" h="605789" extrusionOk="0">
                  <a:moveTo>
                    <a:pt x="194437" y="45846"/>
                  </a:moveTo>
                  <a:lnTo>
                    <a:pt x="56206" y="45846"/>
                  </a:lnTo>
                  <a:lnTo>
                    <a:pt x="39224" y="55752"/>
                  </a:lnTo>
                  <a:lnTo>
                    <a:pt x="56206" y="65658"/>
                  </a:lnTo>
                  <a:lnTo>
                    <a:pt x="174625" y="65658"/>
                  </a:lnTo>
                  <a:lnTo>
                    <a:pt x="174625" y="55752"/>
                  </a:lnTo>
                  <a:lnTo>
                    <a:pt x="194437" y="55752"/>
                  </a:lnTo>
                  <a:lnTo>
                    <a:pt x="194437" y="45846"/>
                  </a:lnTo>
                  <a:close/>
                </a:path>
                <a:path w="369570" h="605789" extrusionOk="0">
                  <a:moveTo>
                    <a:pt x="194437" y="55752"/>
                  </a:moveTo>
                  <a:lnTo>
                    <a:pt x="174625" y="55752"/>
                  </a:lnTo>
                  <a:lnTo>
                    <a:pt x="184530" y="65658"/>
                  </a:lnTo>
                  <a:lnTo>
                    <a:pt x="194437" y="65658"/>
                  </a:lnTo>
                  <a:lnTo>
                    <a:pt x="194437" y="55752"/>
                  </a:lnTo>
                  <a:close/>
                </a:path>
                <a:path w="369570" h="605789" extrusionOk="0">
                  <a:moveTo>
                    <a:pt x="24637" y="47243"/>
                  </a:moveTo>
                  <a:lnTo>
                    <a:pt x="24637" y="64261"/>
                  </a:lnTo>
                  <a:lnTo>
                    <a:pt x="39224" y="55752"/>
                  </a:lnTo>
                  <a:lnTo>
                    <a:pt x="24637" y="47243"/>
                  </a:lnTo>
                  <a:close/>
                </a:path>
                <a:path w="369570" h="605789" extrusionOk="0">
                  <a:moveTo>
                    <a:pt x="39224" y="55752"/>
                  </a:moveTo>
                  <a:lnTo>
                    <a:pt x="24637" y="64261"/>
                  </a:lnTo>
                  <a:lnTo>
                    <a:pt x="53811" y="64261"/>
                  </a:lnTo>
                  <a:lnTo>
                    <a:pt x="39224" y="55752"/>
                  </a:lnTo>
                  <a:close/>
                </a:path>
                <a:path w="369570" h="605789" extrusionOk="0">
                  <a:moveTo>
                    <a:pt x="53811" y="47243"/>
                  </a:moveTo>
                  <a:lnTo>
                    <a:pt x="24637" y="47243"/>
                  </a:lnTo>
                  <a:lnTo>
                    <a:pt x="39224" y="55752"/>
                  </a:lnTo>
                  <a:lnTo>
                    <a:pt x="53811" y="472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2" name="Google Shape;322;p21"/>
          <p:cNvSpPr txBox="1"/>
          <p:nvPr/>
        </p:nvSpPr>
        <p:spPr>
          <a:xfrm>
            <a:off x="4475226" y="5138064"/>
            <a:ext cx="1296670" cy="25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new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6880352" y="5198274"/>
            <a:ext cx="4909185" cy="2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Sara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245465" y="5316511"/>
            <a:ext cx="2710180" cy="2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733145" y="5560377"/>
            <a:ext cx="6440805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1650" marR="10445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177029" marR="0" lvl="0" indent="0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CS4051 Fundamentals of Computing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920869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332" name="Google Shape;332;p22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6785229" y="1633854"/>
            <a:ext cx="503110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 = Person(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"James"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"KTM"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,123)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(p.name)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#James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James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6785229" y="3127324"/>
            <a:ext cx="490918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 = Teacher(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"NYC"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,121,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(t.name,t.subject)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#John Python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John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880352" y="4676394"/>
            <a:ext cx="490918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 = Student(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"PKR"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,212,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"CS101"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(s.name,s.group)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#Sara CS101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Sara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22"/>
          <p:cNvSpPr txBox="1"/>
          <p:nvPr/>
        </p:nvSpPr>
        <p:spPr>
          <a:xfrm>
            <a:off x="8887206" y="4077461"/>
            <a:ext cx="281940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calling parent class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8336153" y="3931158"/>
            <a:ext cx="551180" cy="340995"/>
          </a:xfrm>
          <a:custGeom>
            <a:avLst/>
            <a:gdLst/>
            <a:ahLst/>
            <a:cxnLst/>
            <a:rect l="l" t="t" r="r" b="b"/>
            <a:pathLst>
              <a:path w="551179" h="340995" extrusionOk="0">
                <a:moveTo>
                  <a:pt x="55752" y="39224"/>
                </a:moveTo>
                <a:lnTo>
                  <a:pt x="45847" y="56206"/>
                </a:lnTo>
                <a:lnTo>
                  <a:pt x="45847" y="340995"/>
                </a:lnTo>
                <a:lnTo>
                  <a:pt x="551052" y="340995"/>
                </a:lnTo>
                <a:lnTo>
                  <a:pt x="551052" y="331089"/>
                </a:lnTo>
                <a:lnTo>
                  <a:pt x="65658" y="331089"/>
                </a:lnTo>
                <a:lnTo>
                  <a:pt x="55752" y="321183"/>
                </a:lnTo>
                <a:lnTo>
                  <a:pt x="65658" y="321183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551179" h="340995" extrusionOk="0">
                <a:moveTo>
                  <a:pt x="65658" y="321183"/>
                </a:moveTo>
                <a:lnTo>
                  <a:pt x="55752" y="321183"/>
                </a:lnTo>
                <a:lnTo>
                  <a:pt x="65658" y="331089"/>
                </a:lnTo>
                <a:lnTo>
                  <a:pt x="65658" y="321183"/>
                </a:lnTo>
                <a:close/>
              </a:path>
              <a:path w="551179" h="340995" extrusionOk="0">
                <a:moveTo>
                  <a:pt x="551052" y="321183"/>
                </a:moveTo>
                <a:lnTo>
                  <a:pt x="65658" y="321183"/>
                </a:lnTo>
                <a:lnTo>
                  <a:pt x="65658" y="331089"/>
                </a:lnTo>
                <a:lnTo>
                  <a:pt x="551052" y="331089"/>
                </a:lnTo>
                <a:lnTo>
                  <a:pt x="551052" y="321183"/>
                </a:lnTo>
                <a:close/>
              </a:path>
              <a:path w="551179" h="340995" extrusionOk="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551179" h="340995" extrusionOk="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551179" h="340995" extrusionOk="0">
                <a:moveTo>
                  <a:pt x="65658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551179" h="340995" extrusionOk="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551179" h="340995" extrusionOk="0">
                <a:moveTo>
                  <a:pt x="64262" y="24638"/>
                </a:moveTo>
                <a:lnTo>
                  <a:pt x="47244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9" name="Google Shape;339;p22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22"/>
          <p:cNvSpPr/>
          <p:nvPr/>
        </p:nvSpPr>
        <p:spPr>
          <a:xfrm>
            <a:off x="343661" y="4898897"/>
            <a:ext cx="2429510" cy="368935"/>
          </a:xfrm>
          <a:custGeom>
            <a:avLst/>
            <a:gdLst/>
            <a:ahLst/>
            <a:cxnLst/>
            <a:rect l="l" t="t" r="r" b="b"/>
            <a:pathLst>
              <a:path w="2429510" h="368935" extrusionOk="0">
                <a:moveTo>
                  <a:pt x="0" y="368807"/>
                </a:moveTo>
                <a:lnTo>
                  <a:pt x="2429256" y="368807"/>
                </a:lnTo>
                <a:lnTo>
                  <a:pt x="24292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22"/>
          <p:cNvSpPr txBox="1"/>
          <p:nvPr/>
        </p:nvSpPr>
        <p:spPr>
          <a:xfrm>
            <a:off x="245465" y="3819271"/>
            <a:ext cx="6134735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8859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Person’s constructor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5019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114684" y="4404233"/>
            <a:ext cx="1086485" cy="701040"/>
          </a:xfrm>
          <a:custGeom>
            <a:avLst/>
            <a:gdLst/>
            <a:ahLst/>
            <a:cxnLst/>
            <a:rect l="l" t="t" r="r" b="b"/>
            <a:pathLst>
              <a:path w="1086485" h="701039" extrusionOk="0">
                <a:moveTo>
                  <a:pt x="1030058" y="45847"/>
                </a:moveTo>
                <a:lnTo>
                  <a:pt x="0" y="45847"/>
                </a:lnTo>
                <a:lnTo>
                  <a:pt x="0" y="700786"/>
                </a:lnTo>
                <a:lnTo>
                  <a:pt x="228977" y="700786"/>
                </a:lnTo>
                <a:lnTo>
                  <a:pt x="228977" y="690880"/>
                </a:lnTo>
                <a:lnTo>
                  <a:pt x="19808" y="690880"/>
                </a:lnTo>
                <a:lnTo>
                  <a:pt x="9905" y="680974"/>
                </a:lnTo>
                <a:lnTo>
                  <a:pt x="19808" y="680974"/>
                </a:lnTo>
                <a:lnTo>
                  <a:pt x="19808" y="65659"/>
                </a:lnTo>
                <a:lnTo>
                  <a:pt x="9905" y="65659"/>
                </a:lnTo>
                <a:lnTo>
                  <a:pt x="19808" y="55753"/>
                </a:lnTo>
                <a:lnTo>
                  <a:pt x="1047040" y="55753"/>
                </a:lnTo>
                <a:lnTo>
                  <a:pt x="1030058" y="45847"/>
                </a:lnTo>
                <a:close/>
              </a:path>
              <a:path w="1086485" h="701039" extrusionOk="0">
                <a:moveTo>
                  <a:pt x="19808" y="680974"/>
                </a:moveTo>
                <a:lnTo>
                  <a:pt x="9905" y="680974"/>
                </a:lnTo>
                <a:lnTo>
                  <a:pt x="19808" y="690880"/>
                </a:lnTo>
                <a:lnTo>
                  <a:pt x="19808" y="680974"/>
                </a:lnTo>
                <a:close/>
              </a:path>
              <a:path w="1086485" h="701039" extrusionOk="0">
                <a:moveTo>
                  <a:pt x="228977" y="680974"/>
                </a:moveTo>
                <a:lnTo>
                  <a:pt x="19808" y="680974"/>
                </a:lnTo>
                <a:lnTo>
                  <a:pt x="19808" y="690880"/>
                </a:lnTo>
                <a:lnTo>
                  <a:pt x="228977" y="690880"/>
                </a:lnTo>
                <a:lnTo>
                  <a:pt x="228977" y="680974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985427" y="91694"/>
                </a:lnTo>
                <a:lnTo>
                  <a:pt x="980702" y="94361"/>
                </a:lnTo>
                <a:lnTo>
                  <a:pt x="979102" y="100457"/>
                </a:lnTo>
                <a:lnTo>
                  <a:pt x="981858" y="105156"/>
                </a:lnTo>
                <a:lnTo>
                  <a:pt x="984614" y="109982"/>
                </a:lnTo>
                <a:lnTo>
                  <a:pt x="990685" y="111506"/>
                </a:lnTo>
                <a:lnTo>
                  <a:pt x="1069281" y="65659"/>
                </a:lnTo>
                <a:lnTo>
                  <a:pt x="1066618" y="65659"/>
                </a:lnTo>
                <a:lnTo>
                  <a:pt x="1066618" y="64262"/>
                </a:lnTo>
                <a:lnTo>
                  <a:pt x="1061627" y="64262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9808" y="55753"/>
                </a:moveTo>
                <a:lnTo>
                  <a:pt x="9905" y="65659"/>
                </a:lnTo>
                <a:lnTo>
                  <a:pt x="19808" y="65659"/>
                </a:lnTo>
                <a:lnTo>
                  <a:pt x="19808" y="55753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19808" y="55753"/>
                </a:lnTo>
                <a:lnTo>
                  <a:pt x="19808" y="65659"/>
                </a:lnTo>
                <a:lnTo>
                  <a:pt x="1030058" y="65659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069281" y="45847"/>
                </a:moveTo>
                <a:lnTo>
                  <a:pt x="1066618" y="45847"/>
                </a:lnTo>
                <a:lnTo>
                  <a:pt x="1066618" y="65659"/>
                </a:lnTo>
                <a:lnTo>
                  <a:pt x="1069281" y="65659"/>
                </a:lnTo>
                <a:lnTo>
                  <a:pt x="1086277" y="55753"/>
                </a:lnTo>
                <a:lnTo>
                  <a:pt x="1069281" y="45847"/>
                </a:lnTo>
                <a:close/>
              </a:path>
              <a:path w="1086485" h="701039" extrusionOk="0">
                <a:moveTo>
                  <a:pt x="1061627" y="47244"/>
                </a:moveTo>
                <a:lnTo>
                  <a:pt x="1047040" y="55753"/>
                </a:lnTo>
                <a:lnTo>
                  <a:pt x="1061627" y="64262"/>
                </a:lnTo>
                <a:lnTo>
                  <a:pt x="1061627" y="47244"/>
                </a:lnTo>
                <a:close/>
              </a:path>
              <a:path w="1086485" h="701039" extrusionOk="0">
                <a:moveTo>
                  <a:pt x="1066618" y="47244"/>
                </a:moveTo>
                <a:lnTo>
                  <a:pt x="1061627" y="47244"/>
                </a:lnTo>
                <a:lnTo>
                  <a:pt x="1061627" y="64262"/>
                </a:lnTo>
                <a:lnTo>
                  <a:pt x="1066618" y="64262"/>
                </a:lnTo>
                <a:lnTo>
                  <a:pt x="1066618" y="47244"/>
                </a:lnTo>
                <a:close/>
              </a:path>
              <a:path w="1086485" h="701039" extrusionOk="0">
                <a:moveTo>
                  <a:pt x="990685" y="0"/>
                </a:moveTo>
                <a:lnTo>
                  <a:pt x="984614" y="1524"/>
                </a:lnTo>
                <a:lnTo>
                  <a:pt x="981858" y="6350"/>
                </a:lnTo>
                <a:lnTo>
                  <a:pt x="979102" y="11049"/>
                </a:lnTo>
                <a:lnTo>
                  <a:pt x="980702" y="17145"/>
                </a:lnTo>
                <a:lnTo>
                  <a:pt x="985427" y="19812"/>
                </a:lnTo>
                <a:lnTo>
                  <a:pt x="1047040" y="55753"/>
                </a:lnTo>
                <a:lnTo>
                  <a:pt x="1061627" y="47244"/>
                </a:lnTo>
                <a:lnTo>
                  <a:pt x="1066618" y="47244"/>
                </a:lnTo>
                <a:lnTo>
                  <a:pt x="1066618" y="45847"/>
                </a:lnTo>
                <a:lnTo>
                  <a:pt x="1069281" y="45847"/>
                </a:lnTo>
                <a:lnTo>
                  <a:pt x="9906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22"/>
          <p:cNvSpPr txBox="1"/>
          <p:nvPr/>
        </p:nvSpPr>
        <p:spPr>
          <a:xfrm>
            <a:off x="4395978" y="5063490"/>
            <a:ext cx="1815464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new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4027170" y="4652645"/>
            <a:ext cx="369570" cy="605790"/>
          </a:xfrm>
          <a:custGeom>
            <a:avLst/>
            <a:gdLst/>
            <a:ahLst/>
            <a:cxnLst/>
            <a:rect l="l" t="t" r="r" b="b"/>
            <a:pathLst>
              <a:path w="369570" h="605789" extrusionOk="0">
                <a:moveTo>
                  <a:pt x="174625" y="55752"/>
                </a:moveTo>
                <a:lnTo>
                  <a:pt x="174625" y="605281"/>
                </a:lnTo>
                <a:lnTo>
                  <a:pt x="369062" y="605281"/>
                </a:lnTo>
                <a:lnTo>
                  <a:pt x="369062" y="595375"/>
                </a:lnTo>
                <a:lnTo>
                  <a:pt x="194437" y="595375"/>
                </a:lnTo>
                <a:lnTo>
                  <a:pt x="184530" y="585469"/>
                </a:lnTo>
                <a:lnTo>
                  <a:pt x="194437" y="585469"/>
                </a:lnTo>
                <a:lnTo>
                  <a:pt x="194437" y="65658"/>
                </a:lnTo>
                <a:lnTo>
                  <a:pt x="184530" y="65658"/>
                </a:lnTo>
                <a:lnTo>
                  <a:pt x="174625" y="55752"/>
                </a:lnTo>
                <a:close/>
              </a:path>
              <a:path w="369570" h="605789" extrusionOk="0">
                <a:moveTo>
                  <a:pt x="194437" y="585469"/>
                </a:moveTo>
                <a:lnTo>
                  <a:pt x="184530" y="585469"/>
                </a:lnTo>
                <a:lnTo>
                  <a:pt x="194437" y="595375"/>
                </a:lnTo>
                <a:lnTo>
                  <a:pt x="194437" y="585469"/>
                </a:lnTo>
                <a:close/>
              </a:path>
              <a:path w="369570" h="605789" extrusionOk="0">
                <a:moveTo>
                  <a:pt x="369062" y="585469"/>
                </a:moveTo>
                <a:lnTo>
                  <a:pt x="194437" y="585469"/>
                </a:lnTo>
                <a:lnTo>
                  <a:pt x="194437" y="595375"/>
                </a:lnTo>
                <a:lnTo>
                  <a:pt x="369062" y="595375"/>
                </a:lnTo>
                <a:lnTo>
                  <a:pt x="369062" y="585469"/>
                </a:lnTo>
                <a:close/>
              </a:path>
              <a:path w="369570" h="605789" extrusionOk="0">
                <a:moveTo>
                  <a:pt x="95503" y="0"/>
                </a:moveTo>
                <a:lnTo>
                  <a:pt x="90804" y="2793"/>
                </a:lnTo>
                <a:lnTo>
                  <a:pt x="0" y="55752"/>
                </a:lnTo>
                <a:lnTo>
                  <a:pt x="90804" y="108711"/>
                </a:lnTo>
                <a:lnTo>
                  <a:pt x="95503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7" y="94360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1"/>
                </a:lnTo>
                <a:lnTo>
                  <a:pt x="105537" y="17144"/>
                </a:lnTo>
                <a:lnTo>
                  <a:pt x="107187" y="11048"/>
                </a:lnTo>
                <a:lnTo>
                  <a:pt x="104393" y="6349"/>
                </a:lnTo>
                <a:lnTo>
                  <a:pt x="101600" y="1523"/>
                </a:lnTo>
                <a:lnTo>
                  <a:pt x="95503" y="0"/>
                </a:lnTo>
                <a:close/>
              </a:path>
              <a:path w="369570" h="605789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1"/>
                </a:lnTo>
                <a:lnTo>
                  <a:pt x="24637" y="64261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369570" h="605789" extrusionOk="0">
                <a:moveTo>
                  <a:pt x="194437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174625" y="65658"/>
                </a:lnTo>
                <a:lnTo>
                  <a:pt x="174625" y="55752"/>
                </a:lnTo>
                <a:lnTo>
                  <a:pt x="194437" y="55752"/>
                </a:lnTo>
                <a:lnTo>
                  <a:pt x="194437" y="45846"/>
                </a:lnTo>
                <a:close/>
              </a:path>
              <a:path w="369570" h="605789" extrusionOk="0">
                <a:moveTo>
                  <a:pt x="194437" y="55752"/>
                </a:moveTo>
                <a:lnTo>
                  <a:pt x="174625" y="55752"/>
                </a:lnTo>
                <a:lnTo>
                  <a:pt x="184530" y="65658"/>
                </a:lnTo>
                <a:lnTo>
                  <a:pt x="194437" y="65658"/>
                </a:lnTo>
                <a:lnTo>
                  <a:pt x="194437" y="55752"/>
                </a:lnTo>
                <a:close/>
              </a:path>
              <a:path w="369570" h="605789" extrusionOk="0">
                <a:moveTo>
                  <a:pt x="24637" y="47243"/>
                </a:moveTo>
                <a:lnTo>
                  <a:pt x="24637" y="64261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369570" h="605789" extrusionOk="0">
                <a:moveTo>
                  <a:pt x="39224" y="55752"/>
                </a:moveTo>
                <a:lnTo>
                  <a:pt x="24637" y="64261"/>
                </a:lnTo>
                <a:lnTo>
                  <a:pt x="53811" y="64261"/>
                </a:lnTo>
                <a:lnTo>
                  <a:pt x="39224" y="55752"/>
                </a:lnTo>
                <a:close/>
              </a:path>
              <a:path w="369570" h="605789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6" name="Google Shape;346;p22"/>
          <p:cNvSpPr txBox="1"/>
          <p:nvPr/>
        </p:nvSpPr>
        <p:spPr>
          <a:xfrm>
            <a:off x="1222349" y="6048057"/>
            <a:ext cx="2223770" cy="2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298693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 example</a:t>
            </a:r>
            <a:endParaRPr sz="4400" dirty="0"/>
          </a:p>
        </p:txBody>
      </p:sp>
      <p:sp>
        <p:nvSpPr>
          <p:cNvPr id="354" name="Google Shape;354;p23"/>
          <p:cNvSpPr txBox="1"/>
          <p:nvPr/>
        </p:nvSpPr>
        <p:spPr>
          <a:xfrm>
            <a:off x="245465" y="1635379"/>
            <a:ext cx="5156200" cy="17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785229" y="1633854"/>
            <a:ext cx="503110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 = Person(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"James"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"KTM"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,123)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(p.name)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#James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James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6785229" y="3127324"/>
            <a:ext cx="490918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 = Teacher(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"NYC"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,121,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(t.name,t.subject)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#John Python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John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6880352" y="4676394"/>
            <a:ext cx="490918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 = Student(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"PKR"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,212,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"CS101"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(s.name,s.group)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#Sara CS101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(s.introduce())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Sara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6496811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 extrusionOk="0">
                <a:moveTo>
                  <a:pt x="0" y="0"/>
                </a:moveTo>
                <a:lnTo>
                  <a:pt x="28574" y="495300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9" name="Google Shape;359;p23"/>
          <p:cNvSpPr txBox="1"/>
          <p:nvPr/>
        </p:nvSpPr>
        <p:spPr>
          <a:xfrm>
            <a:off x="8887206" y="4077461"/>
            <a:ext cx="281940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calling parent class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8336153" y="3931158"/>
            <a:ext cx="551180" cy="340995"/>
          </a:xfrm>
          <a:custGeom>
            <a:avLst/>
            <a:gdLst/>
            <a:ahLst/>
            <a:cxnLst/>
            <a:rect l="l" t="t" r="r" b="b"/>
            <a:pathLst>
              <a:path w="551179" h="340995" extrusionOk="0">
                <a:moveTo>
                  <a:pt x="55752" y="39224"/>
                </a:moveTo>
                <a:lnTo>
                  <a:pt x="45847" y="56206"/>
                </a:lnTo>
                <a:lnTo>
                  <a:pt x="45847" y="340995"/>
                </a:lnTo>
                <a:lnTo>
                  <a:pt x="551052" y="340995"/>
                </a:lnTo>
                <a:lnTo>
                  <a:pt x="551052" y="331089"/>
                </a:lnTo>
                <a:lnTo>
                  <a:pt x="65658" y="331089"/>
                </a:lnTo>
                <a:lnTo>
                  <a:pt x="55752" y="321183"/>
                </a:lnTo>
                <a:lnTo>
                  <a:pt x="65658" y="321183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551179" h="340995" extrusionOk="0">
                <a:moveTo>
                  <a:pt x="65658" y="321183"/>
                </a:moveTo>
                <a:lnTo>
                  <a:pt x="55752" y="321183"/>
                </a:lnTo>
                <a:lnTo>
                  <a:pt x="65658" y="331089"/>
                </a:lnTo>
                <a:lnTo>
                  <a:pt x="65658" y="321183"/>
                </a:lnTo>
                <a:close/>
              </a:path>
              <a:path w="551179" h="340995" extrusionOk="0">
                <a:moveTo>
                  <a:pt x="551052" y="321183"/>
                </a:moveTo>
                <a:lnTo>
                  <a:pt x="65658" y="321183"/>
                </a:lnTo>
                <a:lnTo>
                  <a:pt x="65658" y="331089"/>
                </a:lnTo>
                <a:lnTo>
                  <a:pt x="551052" y="331089"/>
                </a:lnTo>
                <a:lnTo>
                  <a:pt x="551052" y="321183"/>
                </a:lnTo>
                <a:close/>
              </a:path>
              <a:path w="551179" h="340995" extrusionOk="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551179" h="340995" extrusionOk="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6" y="107188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551179" h="340995" extrusionOk="0">
                <a:moveTo>
                  <a:pt x="65658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551179" h="340995" extrusionOk="0">
                <a:moveTo>
                  <a:pt x="65658" y="24638"/>
                </a:moveTo>
                <a:lnTo>
                  <a:pt x="64262" y="24638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8"/>
                </a:lnTo>
                <a:close/>
              </a:path>
              <a:path w="551179" h="340995" extrusionOk="0">
                <a:moveTo>
                  <a:pt x="64262" y="24638"/>
                </a:moveTo>
                <a:lnTo>
                  <a:pt x="47244" y="24638"/>
                </a:lnTo>
                <a:lnTo>
                  <a:pt x="55752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1" name="Google Shape;361;p23"/>
          <p:cNvSpPr txBox="1"/>
          <p:nvPr/>
        </p:nvSpPr>
        <p:spPr>
          <a:xfrm>
            <a:off x="8887206" y="5654802"/>
            <a:ext cx="281940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calling parent class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8331581" y="5459729"/>
            <a:ext cx="556260" cy="389255"/>
          </a:xfrm>
          <a:custGeom>
            <a:avLst/>
            <a:gdLst/>
            <a:ahLst/>
            <a:cxnLst/>
            <a:rect l="l" t="t" r="r" b="b"/>
            <a:pathLst>
              <a:path w="556259" h="389254" extrusionOk="0">
                <a:moveTo>
                  <a:pt x="55753" y="39224"/>
                </a:moveTo>
                <a:lnTo>
                  <a:pt x="45847" y="56206"/>
                </a:lnTo>
                <a:lnTo>
                  <a:pt x="45847" y="389102"/>
                </a:lnTo>
                <a:lnTo>
                  <a:pt x="555751" y="389102"/>
                </a:lnTo>
                <a:lnTo>
                  <a:pt x="555751" y="379196"/>
                </a:lnTo>
                <a:lnTo>
                  <a:pt x="65659" y="379196"/>
                </a:lnTo>
                <a:lnTo>
                  <a:pt x="55752" y="369290"/>
                </a:lnTo>
                <a:lnTo>
                  <a:pt x="65659" y="36929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556259" h="389254" extrusionOk="0">
                <a:moveTo>
                  <a:pt x="65659" y="369290"/>
                </a:moveTo>
                <a:lnTo>
                  <a:pt x="55752" y="369290"/>
                </a:lnTo>
                <a:lnTo>
                  <a:pt x="65659" y="379196"/>
                </a:lnTo>
                <a:lnTo>
                  <a:pt x="65659" y="369290"/>
                </a:lnTo>
                <a:close/>
              </a:path>
              <a:path w="556259" h="389254" extrusionOk="0">
                <a:moveTo>
                  <a:pt x="555751" y="369290"/>
                </a:moveTo>
                <a:lnTo>
                  <a:pt x="65659" y="369290"/>
                </a:lnTo>
                <a:lnTo>
                  <a:pt x="65659" y="379196"/>
                </a:lnTo>
                <a:lnTo>
                  <a:pt x="555751" y="379196"/>
                </a:lnTo>
                <a:lnTo>
                  <a:pt x="555751" y="369290"/>
                </a:lnTo>
                <a:close/>
              </a:path>
              <a:path w="556259" h="389254" extrusionOk="0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556259" h="389254" extrusionOk="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7" y="107188"/>
                </a:lnTo>
                <a:lnTo>
                  <a:pt x="105155" y="104394"/>
                </a:lnTo>
                <a:lnTo>
                  <a:pt x="109982" y="101600"/>
                </a:lnTo>
                <a:lnTo>
                  <a:pt x="111505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556259" h="389254" extrusionOk="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8"/>
                </a:lnTo>
                <a:lnTo>
                  <a:pt x="65659" y="24638"/>
                </a:lnTo>
                <a:lnTo>
                  <a:pt x="65659" y="19558"/>
                </a:lnTo>
                <a:close/>
              </a:path>
              <a:path w="556259" h="389254" extrusionOk="0">
                <a:moveTo>
                  <a:pt x="65659" y="24638"/>
                </a:moveTo>
                <a:lnTo>
                  <a:pt x="64262" y="24638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8"/>
                </a:lnTo>
                <a:close/>
              </a:path>
              <a:path w="556259" h="389254" extrusionOk="0">
                <a:moveTo>
                  <a:pt x="64262" y="24638"/>
                </a:moveTo>
                <a:lnTo>
                  <a:pt x="47244" y="24638"/>
                </a:lnTo>
                <a:lnTo>
                  <a:pt x="55753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23"/>
          <p:cNvSpPr txBox="1"/>
          <p:nvPr/>
        </p:nvSpPr>
        <p:spPr>
          <a:xfrm>
            <a:off x="3329178" y="3516629"/>
            <a:ext cx="268224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inherits from Person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2293492" y="3691128"/>
            <a:ext cx="1036955" cy="194945"/>
          </a:xfrm>
          <a:custGeom>
            <a:avLst/>
            <a:gdLst/>
            <a:ahLst/>
            <a:cxnLst/>
            <a:rect l="l" t="t" r="r" b="b"/>
            <a:pathLst>
              <a:path w="1036954" h="194945" extrusionOk="0">
                <a:moveTo>
                  <a:pt x="11049" y="87503"/>
                </a:moveTo>
                <a:lnTo>
                  <a:pt x="6350" y="90170"/>
                </a:lnTo>
                <a:lnTo>
                  <a:pt x="1524" y="92964"/>
                </a:lnTo>
                <a:lnTo>
                  <a:pt x="0" y="99060"/>
                </a:lnTo>
                <a:lnTo>
                  <a:pt x="2793" y="103759"/>
                </a:lnTo>
                <a:lnTo>
                  <a:pt x="55752" y="194564"/>
                </a:lnTo>
                <a:lnTo>
                  <a:pt x="67159" y="175006"/>
                </a:lnTo>
                <a:lnTo>
                  <a:pt x="45846" y="175006"/>
                </a:lnTo>
                <a:lnTo>
                  <a:pt x="45846" y="138357"/>
                </a:lnTo>
                <a:lnTo>
                  <a:pt x="19812" y="93726"/>
                </a:lnTo>
                <a:lnTo>
                  <a:pt x="17144" y="89027"/>
                </a:lnTo>
                <a:lnTo>
                  <a:pt x="11049" y="87503"/>
                </a:lnTo>
                <a:close/>
              </a:path>
              <a:path w="1036954" h="194945" extrusionOk="0">
                <a:moveTo>
                  <a:pt x="45847" y="138357"/>
                </a:moveTo>
                <a:lnTo>
                  <a:pt x="45846" y="175006"/>
                </a:lnTo>
                <a:lnTo>
                  <a:pt x="65658" y="175006"/>
                </a:lnTo>
                <a:lnTo>
                  <a:pt x="65658" y="169926"/>
                </a:lnTo>
                <a:lnTo>
                  <a:pt x="47243" y="169926"/>
                </a:lnTo>
                <a:lnTo>
                  <a:pt x="55753" y="155339"/>
                </a:lnTo>
                <a:lnTo>
                  <a:pt x="45847" y="138357"/>
                </a:lnTo>
                <a:close/>
              </a:path>
              <a:path w="1036954" h="194945" extrusionOk="0">
                <a:moveTo>
                  <a:pt x="100456" y="87503"/>
                </a:moveTo>
                <a:lnTo>
                  <a:pt x="94361" y="89027"/>
                </a:lnTo>
                <a:lnTo>
                  <a:pt x="91693" y="93726"/>
                </a:lnTo>
                <a:lnTo>
                  <a:pt x="65658" y="138357"/>
                </a:lnTo>
                <a:lnTo>
                  <a:pt x="65658" y="175006"/>
                </a:lnTo>
                <a:lnTo>
                  <a:pt x="67159" y="175006"/>
                </a:lnTo>
                <a:lnTo>
                  <a:pt x="108712" y="103759"/>
                </a:lnTo>
                <a:lnTo>
                  <a:pt x="111506" y="99060"/>
                </a:lnTo>
                <a:lnTo>
                  <a:pt x="109981" y="92964"/>
                </a:lnTo>
                <a:lnTo>
                  <a:pt x="105156" y="90170"/>
                </a:lnTo>
                <a:lnTo>
                  <a:pt x="100456" y="87503"/>
                </a:lnTo>
                <a:close/>
              </a:path>
              <a:path w="1036954" h="194945" extrusionOk="0">
                <a:moveTo>
                  <a:pt x="55753" y="155339"/>
                </a:moveTo>
                <a:lnTo>
                  <a:pt x="47243" y="169926"/>
                </a:lnTo>
                <a:lnTo>
                  <a:pt x="64262" y="169926"/>
                </a:lnTo>
                <a:lnTo>
                  <a:pt x="55753" y="155339"/>
                </a:lnTo>
                <a:close/>
              </a:path>
              <a:path w="1036954" h="194945" extrusionOk="0">
                <a:moveTo>
                  <a:pt x="65658" y="138357"/>
                </a:moveTo>
                <a:lnTo>
                  <a:pt x="55753" y="155339"/>
                </a:lnTo>
                <a:lnTo>
                  <a:pt x="64262" y="169926"/>
                </a:lnTo>
                <a:lnTo>
                  <a:pt x="65658" y="169926"/>
                </a:lnTo>
                <a:lnTo>
                  <a:pt x="65658" y="138357"/>
                </a:lnTo>
                <a:close/>
              </a:path>
              <a:path w="1036954" h="194945" extrusionOk="0">
                <a:moveTo>
                  <a:pt x="1036828" y="0"/>
                </a:moveTo>
                <a:lnTo>
                  <a:pt x="45846" y="0"/>
                </a:lnTo>
                <a:lnTo>
                  <a:pt x="45847" y="138357"/>
                </a:lnTo>
                <a:lnTo>
                  <a:pt x="55753" y="155339"/>
                </a:lnTo>
                <a:lnTo>
                  <a:pt x="65658" y="138357"/>
                </a:lnTo>
                <a:lnTo>
                  <a:pt x="65658" y="19812"/>
                </a:lnTo>
                <a:lnTo>
                  <a:pt x="55752" y="19812"/>
                </a:lnTo>
                <a:lnTo>
                  <a:pt x="65658" y="9906"/>
                </a:lnTo>
                <a:lnTo>
                  <a:pt x="1036828" y="9906"/>
                </a:lnTo>
                <a:lnTo>
                  <a:pt x="1036828" y="0"/>
                </a:lnTo>
                <a:close/>
              </a:path>
              <a:path w="1036954" h="194945" extrusionOk="0">
                <a:moveTo>
                  <a:pt x="65658" y="9906"/>
                </a:moveTo>
                <a:lnTo>
                  <a:pt x="55752" y="19812"/>
                </a:lnTo>
                <a:lnTo>
                  <a:pt x="65658" y="19812"/>
                </a:lnTo>
                <a:lnTo>
                  <a:pt x="65658" y="9906"/>
                </a:lnTo>
                <a:close/>
              </a:path>
              <a:path w="1036954" h="194945" extrusionOk="0">
                <a:moveTo>
                  <a:pt x="1036828" y="9906"/>
                </a:moveTo>
                <a:lnTo>
                  <a:pt x="65658" y="9906"/>
                </a:lnTo>
                <a:lnTo>
                  <a:pt x="65658" y="19812"/>
                </a:lnTo>
                <a:lnTo>
                  <a:pt x="1036828" y="19812"/>
                </a:lnTo>
                <a:lnTo>
                  <a:pt x="1036828" y="99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23"/>
          <p:cNvSpPr/>
          <p:nvPr/>
        </p:nvSpPr>
        <p:spPr>
          <a:xfrm>
            <a:off x="343661" y="4898897"/>
            <a:ext cx="2429510" cy="368935"/>
          </a:xfrm>
          <a:custGeom>
            <a:avLst/>
            <a:gdLst/>
            <a:ahLst/>
            <a:cxnLst/>
            <a:rect l="l" t="t" r="r" b="b"/>
            <a:pathLst>
              <a:path w="2429510" h="368935" extrusionOk="0">
                <a:moveTo>
                  <a:pt x="0" y="368807"/>
                </a:moveTo>
                <a:lnTo>
                  <a:pt x="2429256" y="368807"/>
                </a:lnTo>
                <a:lnTo>
                  <a:pt x="24292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23"/>
          <p:cNvSpPr txBox="1"/>
          <p:nvPr/>
        </p:nvSpPr>
        <p:spPr>
          <a:xfrm>
            <a:off x="245465" y="3819271"/>
            <a:ext cx="6134735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88595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Person’s constructor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Student(Person):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5019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(self,name,address,phone,group):  Person.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(self,name,address,phone)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114684" y="4404233"/>
            <a:ext cx="1086485" cy="701040"/>
          </a:xfrm>
          <a:custGeom>
            <a:avLst/>
            <a:gdLst/>
            <a:ahLst/>
            <a:cxnLst/>
            <a:rect l="l" t="t" r="r" b="b"/>
            <a:pathLst>
              <a:path w="1086485" h="701039" extrusionOk="0">
                <a:moveTo>
                  <a:pt x="1030058" y="45847"/>
                </a:moveTo>
                <a:lnTo>
                  <a:pt x="0" y="45847"/>
                </a:lnTo>
                <a:lnTo>
                  <a:pt x="0" y="700786"/>
                </a:lnTo>
                <a:lnTo>
                  <a:pt x="228977" y="700786"/>
                </a:lnTo>
                <a:lnTo>
                  <a:pt x="228977" y="690880"/>
                </a:lnTo>
                <a:lnTo>
                  <a:pt x="19808" y="690880"/>
                </a:lnTo>
                <a:lnTo>
                  <a:pt x="9905" y="680974"/>
                </a:lnTo>
                <a:lnTo>
                  <a:pt x="19808" y="680974"/>
                </a:lnTo>
                <a:lnTo>
                  <a:pt x="19808" y="65659"/>
                </a:lnTo>
                <a:lnTo>
                  <a:pt x="9905" y="65659"/>
                </a:lnTo>
                <a:lnTo>
                  <a:pt x="19808" y="55753"/>
                </a:lnTo>
                <a:lnTo>
                  <a:pt x="1047040" y="55753"/>
                </a:lnTo>
                <a:lnTo>
                  <a:pt x="1030058" y="45847"/>
                </a:lnTo>
                <a:close/>
              </a:path>
              <a:path w="1086485" h="701039" extrusionOk="0">
                <a:moveTo>
                  <a:pt x="19808" y="680974"/>
                </a:moveTo>
                <a:lnTo>
                  <a:pt x="9905" y="680974"/>
                </a:lnTo>
                <a:lnTo>
                  <a:pt x="19808" y="690880"/>
                </a:lnTo>
                <a:lnTo>
                  <a:pt x="19808" y="680974"/>
                </a:lnTo>
                <a:close/>
              </a:path>
              <a:path w="1086485" h="701039" extrusionOk="0">
                <a:moveTo>
                  <a:pt x="228977" y="680974"/>
                </a:moveTo>
                <a:lnTo>
                  <a:pt x="19808" y="680974"/>
                </a:lnTo>
                <a:lnTo>
                  <a:pt x="19808" y="690880"/>
                </a:lnTo>
                <a:lnTo>
                  <a:pt x="228977" y="690880"/>
                </a:lnTo>
                <a:lnTo>
                  <a:pt x="228977" y="680974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985427" y="91694"/>
                </a:lnTo>
                <a:lnTo>
                  <a:pt x="980702" y="94361"/>
                </a:lnTo>
                <a:lnTo>
                  <a:pt x="979102" y="100457"/>
                </a:lnTo>
                <a:lnTo>
                  <a:pt x="981858" y="105156"/>
                </a:lnTo>
                <a:lnTo>
                  <a:pt x="984614" y="109982"/>
                </a:lnTo>
                <a:lnTo>
                  <a:pt x="990685" y="111506"/>
                </a:lnTo>
                <a:lnTo>
                  <a:pt x="1069281" y="65659"/>
                </a:lnTo>
                <a:lnTo>
                  <a:pt x="1066618" y="65659"/>
                </a:lnTo>
                <a:lnTo>
                  <a:pt x="1066618" y="64262"/>
                </a:lnTo>
                <a:lnTo>
                  <a:pt x="1061627" y="64262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9808" y="55753"/>
                </a:moveTo>
                <a:lnTo>
                  <a:pt x="9905" y="65659"/>
                </a:lnTo>
                <a:lnTo>
                  <a:pt x="19808" y="65659"/>
                </a:lnTo>
                <a:lnTo>
                  <a:pt x="19808" y="55753"/>
                </a:lnTo>
                <a:close/>
              </a:path>
              <a:path w="1086485" h="701039" extrusionOk="0">
                <a:moveTo>
                  <a:pt x="1047040" y="55753"/>
                </a:moveTo>
                <a:lnTo>
                  <a:pt x="19808" y="55753"/>
                </a:lnTo>
                <a:lnTo>
                  <a:pt x="19808" y="65659"/>
                </a:lnTo>
                <a:lnTo>
                  <a:pt x="1030058" y="65659"/>
                </a:lnTo>
                <a:lnTo>
                  <a:pt x="1047040" y="55753"/>
                </a:lnTo>
                <a:close/>
              </a:path>
              <a:path w="1086485" h="701039" extrusionOk="0">
                <a:moveTo>
                  <a:pt x="1069281" y="45847"/>
                </a:moveTo>
                <a:lnTo>
                  <a:pt x="1066618" y="45847"/>
                </a:lnTo>
                <a:lnTo>
                  <a:pt x="1066618" y="65659"/>
                </a:lnTo>
                <a:lnTo>
                  <a:pt x="1069281" y="65659"/>
                </a:lnTo>
                <a:lnTo>
                  <a:pt x="1086277" y="55753"/>
                </a:lnTo>
                <a:lnTo>
                  <a:pt x="1069281" y="45847"/>
                </a:lnTo>
                <a:close/>
              </a:path>
              <a:path w="1086485" h="701039" extrusionOk="0">
                <a:moveTo>
                  <a:pt x="1061627" y="47244"/>
                </a:moveTo>
                <a:lnTo>
                  <a:pt x="1047040" y="55753"/>
                </a:lnTo>
                <a:lnTo>
                  <a:pt x="1061627" y="64262"/>
                </a:lnTo>
                <a:lnTo>
                  <a:pt x="1061627" y="47244"/>
                </a:lnTo>
                <a:close/>
              </a:path>
              <a:path w="1086485" h="701039" extrusionOk="0">
                <a:moveTo>
                  <a:pt x="1066618" y="47244"/>
                </a:moveTo>
                <a:lnTo>
                  <a:pt x="1061627" y="47244"/>
                </a:lnTo>
                <a:lnTo>
                  <a:pt x="1061627" y="64262"/>
                </a:lnTo>
                <a:lnTo>
                  <a:pt x="1066618" y="64262"/>
                </a:lnTo>
                <a:lnTo>
                  <a:pt x="1066618" y="47244"/>
                </a:lnTo>
                <a:close/>
              </a:path>
              <a:path w="1086485" h="701039" extrusionOk="0">
                <a:moveTo>
                  <a:pt x="990685" y="0"/>
                </a:moveTo>
                <a:lnTo>
                  <a:pt x="984614" y="1524"/>
                </a:lnTo>
                <a:lnTo>
                  <a:pt x="981858" y="6350"/>
                </a:lnTo>
                <a:lnTo>
                  <a:pt x="979102" y="11049"/>
                </a:lnTo>
                <a:lnTo>
                  <a:pt x="980702" y="17145"/>
                </a:lnTo>
                <a:lnTo>
                  <a:pt x="985427" y="19812"/>
                </a:lnTo>
                <a:lnTo>
                  <a:pt x="1047040" y="55753"/>
                </a:lnTo>
                <a:lnTo>
                  <a:pt x="1061627" y="47244"/>
                </a:lnTo>
                <a:lnTo>
                  <a:pt x="1066618" y="47244"/>
                </a:lnTo>
                <a:lnTo>
                  <a:pt x="1066618" y="45847"/>
                </a:lnTo>
                <a:lnTo>
                  <a:pt x="1069281" y="45847"/>
                </a:lnTo>
                <a:lnTo>
                  <a:pt x="9906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23"/>
          <p:cNvSpPr txBox="1"/>
          <p:nvPr/>
        </p:nvSpPr>
        <p:spPr>
          <a:xfrm>
            <a:off x="4395978" y="5063490"/>
            <a:ext cx="1815464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new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4027170" y="4652645"/>
            <a:ext cx="369570" cy="605790"/>
          </a:xfrm>
          <a:custGeom>
            <a:avLst/>
            <a:gdLst/>
            <a:ahLst/>
            <a:cxnLst/>
            <a:rect l="l" t="t" r="r" b="b"/>
            <a:pathLst>
              <a:path w="369570" h="605789" extrusionOk="0">
                <a:moveTo>
                  <a:pt x="174625" y="55752"/>
                </a:moveTo>
                <a:lnTo>
                  <a:pt x="174625" y="605281"/>
                </a:lnTo>
                <a:lnTo>
                  <a:pt x="369062" y="605281"/>
                </a:lnTo>
                <a:lnTo>
                  <a:pt x="369062" y="595375"/>
                </a:lnTo>
                <a:lnTo>
                  <a:pt x="194437" y="595375"/>
                </a:lnTo>
                <a:lnTo>
                  <a:pt x="184530" y="585469"/>
                </a:lnTo>
                <a:lnTo>
                  <a:pt x="194437" y="585469"/>
                </a:lnTo>
                <a:lnTo>
                  <a:pt x="194437" y="65658"/>
                </a:lnTo>
                <a:lnTo>
                  <a:pt x="184530" y="65658"/>
                </a:lnTo>
                <a:lnTo>
                  <a:pt x="174625" y="55752"/>
                </a:lnTo>
                <a:close/>
              </a:path>
              <a:path w="369570" h="605789" extrusionOk="0">
                <a:moveTo>
                  <a:pt x="194437" y="585469"/>
                </a:moveTo>
                <a:lnTo>
                  <a:pt x="184530" y="585469"/>
                </a:lnTo>
                <a:lnTo>
                  <a:pt x="194437" y="595375"/>
                </a:lnTo>
                <a:lnTo>
                  <a:pt x="194437" y="585469"/>
                </a:lnTo>
                <a:close/>
              </a:path>
              <a:path w="369570" h="605789" extrusionOk="0">
                <a:moveTo>
                  <a:pt x="369062" y="585469"/>
                </a:moveTo>
                <a:lnTo>
                  <a:pt x="194437" y="585469"/>
                </a:lnTo>
                <a:lnTo>
                  <a:pt x="194437" y="595375"/>
                </a:lnTo>
                <a:lnTo>
                  <a:pt x="369062" y="595375"/>
                </a:lnTo>
                <a:lnTo>
                  <a:pt x="369062" y="585469"/>
                </a:lnTo>
                <a:close/>
              </a:path>
              <a:path w="369570" h="605789" extrusionOk="0">
                <a:moveTo>
                  <a:pt x="95503" y="0"/>
                </a:moveTo>
                <a:lnTo>
                  <a:pt x="90804" y="2793"/>
                </a:lnTo>
                <a:lnTo>
                  <a:pt x="0" y="55752"/>
                </a:lnTo>
                <a:lnTo>
                  <a:pt x="90804" y="108711"/>
                </a:lnTo>
                <a:lnTo>
                  <a:pt x="95503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7" y="94360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1"/>
                </a:lnTo>
                <a:lnTo>
                  <a:pt x="105537" y="17144"/>
                </a:lnTo>
                <a:lnTo>
                  <a:pt x="107187" y="11048"/>
                </a:lnTo>
                <a:lnTo>
                  <a:pt x="104393" y="6349"/>
                </a:lnTo>
                <a:lnTo>
                  <a:pt x="101600" y="1523"/>
                </a:lnTo>
                <a:lnTo>
                  <a:pt x="95503" y="0"/>
                </a:lnTo>
                <a:close/>
              </a:path>
              <a:path w="369570" h="605789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1"/>
                </a:lnTo>
                <a:lnTo>
                  <a:pt x="24637" y="64261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369570" h="605789" extrusionOk="0">
                <a:moveTo>
                  <a:pt x="194437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174625" y="65658"/>
                </a:lnTo>
                <a:lnTo>
                  <a:pt x="174625" y="55752"/>
                </a:lnTo>
                <a:lnTo>
                  <a:pt x="194437" y="55752"/>
                </a:lnTo>
                <a:lnTo>
                  <a:pt x="194437" y="45846"/>
                </a:lnTo>
                <a:close/>
              </a:path>
              <a:path w="369570" h="605789" extrusionOk="0">
                <a:moveTo>
                  <a:pt x="194437" y="55752"/>
                </a:moveTo>
                <a:lnTo>
                  <a:pt x="174625" y="55752"/>
                </a:lnTo>
                <a:lnTo>
                  <a:pt x="184530" y="65658"/>
                </a:lnTo>
                <a:lnTo>
                  <a:pt x="194437" y="65658"/>
                </a:lnTo>
                <a:lnTo>
                  <a:pt x="194437" y="55752"/>
                </a:lnTo>
                <a:close/>
              </a:path>
              <a:path w="369570" h="605789" extrusionOk="0">
                <a:moveTo>
                  <a:pt x="24637" y="47243"/>
                </a:moveTo>
                <a:lnTo>
                  <a:pt x="24637" y="64261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369570" h="605789" extrusionOk="0">
                <a:moveTo>
                  <a:pt x="39224" y="55752"/>
                </a:moveTo>
                <a:lnTo>
                  <a:pt x="24637" y="64261"/>
                </a:lnTo>
                <a:lnTo>
                  <a:pt x="53811" y="64261"/>
                </a:lnTo>
                <a:lnTo>
                  <a:pt x="39224" y="55752"/>
                </a:lnTo>
                <a:close/>
              </a:path>
              <a:path w="369570" h="605789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p23"/>
          <p:cNvSpPr txBox="1"/>
          <p:nvPr/>
        </p:nvSpPr>
        <p:spPr>
          <a:xfrm>
            <a:off x="1222349" y="6048057"/>
            <a:ext cx="2223770" cy="25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self.group = group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3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/>
        </p:nvSpPr>
        <p:spPr>
          <a:xfrm>
            <a:off x="257047" y="1613154"/>
            <a:ext cx="11021695" cy="251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Having multiple forms/meaning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l" rtl="0">
              <a:lnSpc>
                <a:spcPct val="107916"/>
              </a:lnSpc>
              <a:spcBef>
                <a:spcPts val="10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concept is used to modify methods/functions that a child class inherits from its  parents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general OOP, this can be done in two ways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>
                <a:latin typeface="Calibri"/>
                <a:ea typeface="Calibri"/>
                <a:cs typeface="Calibri"/>
                <a:sym typeface="Calibri"/>
              </a:rPr>
              <a:t>method overloading 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- same name but different parameters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>
                <a:latin typeface="Calibri"/>
                <a:ea typeface="Calibri"/>
                <a:cs typeface="Calibri"/>
                <a:sym typeface="Calibri"/>
              </a:rPr>
              <a:t>method overriding </a:t>
            </a: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- redefining the whole method in the child class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36591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Polymorphism</a:t>
            </a:r>
            <a:endParaRPr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4879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Polymorphism example</a:t>
            </a:r>
            <a:endParaRPr sz="4400" dirty="0"/>
          </a:p>
        </p:txBody>
      </p:sp>
      <p:sp>
        <p:nvSpPr>
          <p:cNvPr id="386" name="Google Shape;386;p25"/>
          <p:cNvSpPr txBox="1"/>
          <p:nvPr/>
        </p:nvSpPr>
        <p:spPr>
          <a:xfrm>
            <a:off x="245465" y="1650873"/>
            <a:ext cx="6134735" cy="319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9829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  self.name = 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245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684145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6852031" y="2357119"/>
            <a:ext cx="466788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 = Teacher(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"NYC"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,121,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(t.name,t.subject)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#John Python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(t.introduce())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John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6534911" y="1239011"/>
            <a:ext cx="47625" cy="4343400"/>
          </a:xfrm>
          <a:custGeom>
            <a:avLst/>
            <a:gdLst/>
            <a:ahLst/>
            <a:cxnLst/>
            <a:rect l="l" t="t" r="r" b="b"/>
            <a:pathLst>
              <a:path w="47625" h="4343400" extrusionOk="0">
                <a:moveTo>
                  <a:pt x="0" y="0"/>
                </a:moveTo>
                <a:lnTo>
                  <a:pt x="47625" y="4343400"/>
                </a:lnTo>
              </a:path>
            </a:pathLst>
          </a:cu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9" name="Google Shape;389;p25"/>
          <p:cNvSpPr txBox="1"/>
          <p:nvPr/>
        </p:nvSpPr>
        <p:spPr>
          <a:xfrm>
            <a:off x="8640318" y="4074414"/>
            <a:ext cx="2819400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calling parent class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9297161" y="2938145"/>
            <a:ext cx="762635" cy="1135380"/>
          </a:xfrm>
          <a:custGeom>
            <a:avLst/>
            <a:gdLst/>
            <a:ahLst/>
            <a:cxnLst/>
            <a:rect l="l" t="t" r="r" b="b"/>
            <a:pathLst>
              <a:path w="762634" h="1135379" extrusionOk="0">
                <a:moveTo>
                  <a:pt x="742569" y="55752"/>
                </a:moveTo>
                <a:lnTo>
                  <a:pt x="742569" y="1135252"/>
                </a:lnTo>
                <a:lnTo>
                  <a:pt x="762381" y="1135252"/>
                </a:lnTo>
                <a:lnTo>
                  <a:pt x="762381" y="65658"/>
                </a:lnTo>
                <a:lnTo>
                  <a:pt x="752475" y="65658"/>
                </a:lnTo>
                <a:lnTo>
                  <a:pt x="742569" y="55752"/>
                </a:lnTo>
                <a:close/>
              </a:path>
              <a:path w="762634" h="1135379" extrusionOk="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0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762634" h="1135379" extrusionOk="0">
                <a:moveTo>
                  <a:pt x="56206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762634" h="1135379" extrusionOk="0">
                <a:moveTo>
                  <a:pt x="762381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742569" y="65658"/>
                </a:lnTo>
                <a:lnTo>
                  <a:pt x="742569" y="55752"/>
                </a:lnTo>
                <a:lnTo>
                  <a:pt x="762381" y="55752"/>
                </a:lnTo>
                <a:lnTo>
                  <a:pt x="762381" y="45846"/>
                </a:lnTo>
                <a:close/>
              </a:path>
              <a:path w="762634" h="1135379" extrusionOk="0">
                <a:moveTo>
                  <a:pt x="762381" y="55752"/>
                </a:moveTo>
                <a:lnTo>
                  <a:pt x="742569" y="55752"/>
                </a:lnTo>
                <a:lnTo>
                  <a:pt x="752475" y="65658"/>
                </a:lnTo>
                <a:lnTo>
                  <a:pt x="762381" y="65658"/>
                </a:lnTo>
                <a:lnTo>
                  <a:pt x="762381" y="55752"/>
                </a:lnTo>
                <a:close/>
              </a:path>
              <a:path w="762634" h="1135379" extrusionOk="0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762634" h="1135379" extrusionOk="0">
                <a:moveTo>
                  <a:pt x="39224" y="55752"/>
                </a:moveTo>
                <a:lnTo>
                  <a:pt x="24638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762634" h="1135379" extrusionOk="0">
                <a:moveTo>
                  <a:pt x="53811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1" name="Google Shape;391;p25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57216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Polymorphism example</a:t>
            </a:r>
            <a:endParaRPr sz="4400" dirty="0"/>
          </a:p>
        </p:txBody>
      </p:sp>
      <p:sp>
        <p:nvSpPr>
          <p:cNvPr id="398" name="Google Shape;398;p26"/>
          <p:cNvSpPr txBox="1"/>
          <p:nvPr/>
        </p:nvSpPr>
        <p:spPr>
          <a:xfrm>
            <a:off x="245465" y="1797176"/>
            <a:ext cx="51562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Person():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0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14725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self.name = name  self.address = address  self.phone = phone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33145" y="3260598"/>
            <a:ext cx="454596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1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245465" y="3992372"/>
            <a:ext cx="613473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Teacher(Person):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989330" marR="5080" lvl="0" indent="-489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(self,name,address,phone,subject):  Person.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6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(self,name,address,phone)  self.subject = subject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733145" y="5211826"/>
            <a:ext cx="698817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introduce(self):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501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"Hi my name is 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+self.name+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". I am a teacher."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1395222" y="5845302"/>
            <a:ext cx="4270375" cy="36893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overriding/redefining the parent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380034" y="5314060"/>
            <a:ext cx="1014730" cy="715645"/>
          </a:xfrm>
          <a:custGeom>
            <a:avLst/>
            <a:gdLst/>
            <a:ahLst/>
            <a:cxnLst/>
            <a:rect l="l" t="t" r="r" b="b"/>
            <a:pathLst>
              <a:path w="1014730" h="715645" extrusionOk="0">
                <a:moveTo>
                  <a:pt x="192446" y="45846"/>
                </a:moveTo>
                <a:lnTo>
                  <a:pt x="0" y="45846"/>
                </a:lnTo>
                <a:lnTo>
                  <a:pt x="0" y="715378"/>
                </a:lnTo>
                <a:lnTo>
                  <a:pt x="1014425" y="715378"/>
                </a:lnTo>
                <a:lnTo>
                  <a:pt x="1014425" y="705472"/>
                </a:lnTo>
                <a:lnTo>
                  <a:pt x="19812" y="705472"/>
                </a:lnTo>
                <a:lnTo>
                  <a:pt x="9906" y="695566"/>
                </a:lnTo>
                <a:lnTo>
                  <a:pt x="19812" y="695566"/>
                </a:lnTo>
                <a:lnTo>
                  <a:pt x="19812" y="65658"/>
                </a:lnTo>
                <a:lnTo>
                  <a:pt x="9906" y="65658"/>
                </a:lnTo>
                <a:lnTo>
                  <a:pt x="19812" y="55752"/>
                </a:lnTo>
                <a:lnTo>
                  <a:pt x="209428" y="55752"/>
                </a:lnTo>
                <a:lnTo>
                  <a:pt x="192446" y="45846"/>
                </a:lnTo>
                <a:close/>
              </a:path>
              <a:path w="1014730" h="715645" extrusionOk="0">
                <a:moveTo>
                  <a:pt x="19812" y="695566"/>
                </a:moveTo>
                <a:lnTo>
                  <a:pt x="9906" y="695566"/>
                </a:lnTo>
                <a:lnTo>
                  <a:pt x="19812" y="705472"/>
                </a:lnTo>
                <a:lnTo>
                  <a:pt x="19812" y="695566"/>
                </a:lnTo>
                <a:close/>
              </a:path>
              <a:path w="1014730" h="715645" extrusionOk="0">
                <a:moveTo>
                  <a:pt x="1014425" y="695566"/>
                </a:moveTo>
                <a:lnTo>
                  <a:pt x="19812" y="695566"/>
                </a:lnTo>
                <a:lnTo>
                  <a:pt x="19812" y="705472"/>
                </a:lnTo>
                <a:lnTo>
                  <a:pt x="1014425" y="705472"/>
                </a:lnTo>
                <a:lnTo>
                  <a:pt x="1014425" y="695566"/>
                </a:lnTo>
                <a:close/>
              </a:path>
              <a:path w="1014730" h="715645" extrusionOk="0">
                <a:moveTo>
                  <a:pt x="209428" y="55752"/>
                </a:moveTo>
                <a:lnTo>
                  <a:pt x="147815" y="91693"/>
                </a:lnTo>
                <a:lnTo>
                  <a:pt x="143078" y="94360"/>
                </a:lnTo>
                <a:lnTo>
                  <a:pt x="141490" y="100456"/>
                </a:lnTo>
                <a:lnTo>
                  <a:pt x="144246" y="105155"/>
                </a:lnTo>
                <a:lnTo>
                  <a:pt x="147002" y="109981"/>
                </a:lnTo>
                <a:lnTo>
                  <a:pt x="153073" y="111505"/>
                </a:lnTo>
                <a:lnTo>
                  <a:pt x="231669" y="65658"/>
                </a:lnTo>
                <a:lnTo>
                  <a:pt x="229006" y="65658"/>
                </a:lnTo>
                <a:lnTo>
                  <a:pt x="229006" y="64261"/>
                </a:lnTo>
                <a:lnTo>
                  <a:pt x="224015" y="64261"/>
                </a:lnTo>
                <a:lnTo>
                  <a:pt x="209428" y="55752"/>
                </a:lnTo>
                <a:close/>
              </a:path>
              <a:path w="1014730" h="715645" extrusionOk="0">
                <a:moveTo>
                  <a:pt x="19812" y="55752"/>
                </a:moveTo>
                <a:lnTo>
                  <a:pt x="9906" y="65658"/>
                </a:lnTo>
                <a:lnTo>
                  <a:pt x="19812" y="65658"/>
                </a:lnTo>
                <a:lnTo>
                  <a:pt x="19812" y="55752"/>
                </a:lnTo>
                <a:close/>
              </a:path>
              <a:path w="1014730" h="715645" extrusionOk="0">
                <a:moveTo>
                  <a:pt x="209428" y="55752"/>
                </a:moveTo>
                <a:lnTo>
                  <a:pt x="19812" y="55752"/>
                </a:lnTo>
                <a:lnTo>
                  <a:pt x="19812" y="65658"/>
                </a:lnTo>
                <a:lnTo>
                  <a:pt x="192446" y="65658"/>
                </a:lnTo>
                <a:lnTo>
                  <a:pt x="209428" y="55752"/>
                </a:lnTo>
                <a:close/>
              </a:path>
              <a:path w="1014730" h="715645" extrusionOk="0">
                <a:moveTo>
                  <a:pt x="231669" y="45846"/>
                </a:moveTo>
                <a:lnTo>
                  <a:pt x="229006" y="45846"/>
                </a:lnTo>
                <a:lnTo>
                  <a:pt x="229006" y="65658"/>
                </a:lnTo>
                <a:lnTo>
                  <a:pt x="231669" y="65658"/>
                </a:lnTo>
                <a:lnTo>
                  <a:pt x="248665" y="55752"/>
                </a:lnTo>
                <a:lnTo>
                  <a:pt x="231669" y="45846"/>
                </a:lnTo>
                <a:close/>
              </a:path>
              <a:path w="1014730" h="715645" extrusionOk="0">
                <a:moveTo>
                  <a:pt x="224015" y="47243"/>
                </a:moveTo>
                <a:lnTo>
                  <a:pt x="209428" y="55752"/>
                </a:lnTo>
                <a:lnTo>
                  <a:pt x="224015" y="64261"/>
                </a:lnTo>
                <a:lnTo>
                  <a:pt x="224015" y="47243"/>
                </a:lnTo>
                <a:close/>
              </a:path>
              <a:path w="1014730" h="715645" extrusionOk="0">
                <a:moveTo>
                  <a:pt x="229006" y="47243"/>
                </a:moveTo>
                <a:lnTo>
                  <a:pt x="224015" y="47243"/>
                </a:lnTo>
                <a:lnTo>
                  <a:pt x="224015" y="64261"/>
                </a:lnTo>
                <a:lnTo>
                  <a:pt x="229006" y="64261"/>
                </a:lnTo>
                <a:lnTo>
                  <a:pt x="229006" y="47243"/>
                </a:lnTo>
                <a:close/>
              </a:path>
              <a:path w="1014730" h="715645" extrusionOk="0">
                <a:moveTo>
                  <a:pt x="153073" y="0"/>
                </a:moveTo>
                <a:lnTo>
                  <a:pt x="147002" y="1523"/>
                </a:lnTo>
                <a:lnTo>
                  <a:pt x="144246" y="6350"/>
                </a:lnTo>
                <a:lnTo>
                  <a:pt x="141490" y="11048"/>
                </a:lnTo>
                <a:lnTo>
                  <a:pt x="143078" y="17144"/>
                </a:lnTo>
                <a:lnTo>
                  <a:pt x="147815" y="19811"/>
                </a:lnTo>
                <a:lnTo>
                  <a:pt x="209428" y="55752"/>
                </a:lnTo>
                <a:lnTo>
                  <a:pt x="224015" y="47243"/>
                </a:lnTo>
                <a:lnTo>
                  <a:pt x="229006" y="47243"/>
                </a:lnTo>
                <a:lnTo>
                  <a:pt x="229006" y="45846"/>
                </a:lnTo>
                <a:lnTo>
                  <a:pt x="231669" y="45846"/>
                </a:lnTo>
                <a:lnTo>
                  <a:pt x="15307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26"/>
          <p:cNvSpPr txBox="1"/>
          <p:nvPr/>
        </p:nvSpPr>
        <p:spPr>
          <a:xfrm>
            <a:off x="6852031" y="2603373"/>
            <a:ext cx="466788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 = Teacher(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"NYC"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,121,</a:t>
            </a:r>
            <a:r>
              <a:rPr lang="en-US" sz="16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(t.name,t.subject) </a:t>
            </a: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#John Python 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(t.introduce())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#Hi my name is John. I am a teacher.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6658356" y="1324355"/>
            <a:ext cx="1428750" cy="4819650"/>
          </a:xfrm>
          <a:custGeom>
            <a:avLst/>
            <a:gdLst/>
            <a:ahLst/>
            <a:cxnLst/>
            <a:rect l="l" t="t" r="r" b="b"/>
            <a:pathLst>
              <a:path w="1428750" h="4819650" extrusionOk="0">
                <a:moveTo>
                  <a:pt x="0" y="0"/>
                </a:moveTo>
                <a:lnTo>
                  <a:pt x="0" y="3248025"/>
                </a:lnTo>
                <a:lnTo>
                  <a:pt x="1428750" y="3248025"/>
                </a:lnTo>
                <a:lnTo>
                  <a:pt x="1428750" y="481965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6" name="Google Shape;406;p26"/>
          <p:cNvSpPr txBox="1"/>
          <p:nvPr/>
        </p:nvSpPr>
        <p:spPr>
          <a:xfrm>
            <a:off x="8544306" y="4571238"/>
            <a:ext cx="2819400" cy="370840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calling child class method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9326118" y="3206369"/>
            <a:ext cx="2277110" cy="1560830"/>
          </a:xfrm>
          <a:custGeom>
            <a:avLst/>
            <a:gdLst/>
            <a:ahLst/>
            <a:cxnLst/>
            <a:rect l="l" t="t" r="r" b="b"/>
            <a:pathLst>
              <a:path w="2277109" h="1560829" extrusionOk="0">
                <a:moveTo>
                  <a:pt x="2257043" y="1540509"/>
                </a:moveTo>
                <a:lnTo>
                  <a:pt x="2038350" y="1540509"/>
                </a:lnTo>
                <a:lnTo>
                  <a:pt x="2038350" y="1560321"/>
                </a:lnTo>
                <a:lnTo>
                  <a:pt x="2276855" y="1560321"/>
                </a:lnTo>
                <a:lnTo>
                  <a:pt x="2276855" y="1550415"/>
                </a:lnTo>
                <a:lnTo>
                  <a:pt x="2257043" y="1550415"/>
                </a:lnTo>
                <a:lnTo>
                  <a:pt x="2257043" y="1540509"/>
                </a:lnTo>
                <a:close/>
              </a:path>
              <a:path w="2277109" h="1560829" extrusionOk="0">
                <a:moveTo>
                  <a:pt x="2257043" y="55752"/>
                </a:moveTo>
                <a:lnTo>
                  <a:pt x="2257043" y="1550415"/>
                </a:lnTo>
                <a:lnTo>
                  <a:pt x="2266950" y="1540509"/>
                </a:lnTo>
                <a:lnTo>
                  <a:pt x="2276855" y="1540509"/>
                </a:lnTo>
                <a:lnTo>
                  <a:pt x="2276855" y="65658"/>
                </a:lnTo>
                <a:lnTo>
                  <a:pt x="2266950" y="65658"/>
                </a:lnTo>
                <a:lnTo>
                  <a:pt x="2257043" y="55752"/>
                </a:lnTo>
                <a:close/>
              </a:path>
              <a:path w="2277109" h="1560829" extrusionOk="0">
                <a:moveTo>
                  <a:pt x="2276855" y="1540509"/>
                </a:moveTo>
                <a:lnTo>
                  <a:pt x="2266950" y="1540509"/>
                </a:lnTo>
                <a:lnTo>
                  <a:pt x="2257043" y="1550415"/>
                </a:lnTo>
                <a:lnTo>
                  <a:pt x="2276855" y="1550415"/>
                </a:lnTo>
                <a:lnTo>
                  <a:pt x="2276855" y="1540509"/>
                </a:lnTo>
                <a:close/>
              </a:path>
              <a:path w="2277109" h="1560829" extrusionOk="0">
                <a:moveTo>
                  <a:pt x="95503" y="0"/>
                </a:moveTo>
                <a:lnTo>
                  <a:pt x="90804" y="2793"/>
                </a:lnTo>
                <a:lnTo>
                  <a:pt x="0" y="55752"/>
                </a:lnTo>
                <a:lnTo>
                  <a:pt x="90804" y="108711"/>
                </a:lnTo>
                <a:lnTo>
                  <a:pt x="95503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6" y="94360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1"/>
                </a:lnTo>
                <a:lnTo>
                  <a:pt x="105536" y="17144"/>
                </a:lnTo>
                <a:lnTo>
                  <a:pt x="107187" y="11048"/>
                </a:lnTo>
                <a:lnTo>
                  <a:pt x="104393" y="6350"/>
                </a:lnTo>
                <a:lnTo>
                  <a:pt x="101600" y="1523"/>
                </a:lnTo>
                <a:lnTo>
                  <a:pt x="95503" y="0"/>
                </a:lnTo>
                <a:close/>
              </a:path>
              <a:path w="2277109" h="1560829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1"/>
                </a:lnTo>
                <a:lnTo>
                  <a:pt x="24637" y="64261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2277109" h="1560829" extrusionOk="0">
                <a:moveTo>
                  <a:pt x="2276855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2257043" y="65658"/>
                </a:lnTo>
                <a:lnTo>
                  <a:pt x="2257043" y="55752"/>
                </a:lnTo>
                <a:lnTo>
                  <a:pt x="2276855" y="55752"/>
                </a:lnTo>
                <a:lnTo>
                  <a:pt x="2276855" y="45846"/>
                </a:lnTo>
                <a:close/>
              </a:path>
              <a:path w="2277109" h="1560829" extrusionOk="0">
                <a:moveTo>
                  <a:pt x="2276855" y="55752"/>
                </a:moveTo>
                <a:lnTo>
                  <a:pt x="2257043" y="55752"/>
                </a:lnTo>
                <a:lnTo>
                  <a:pt x="2266950" y="65658"/>
                </a:lnTo>
                <a:lnTo>
                  <a:pt x="2276855" y="65658"/>
                </a:lnTo>
                <a:lnTo>
                  <a:pt x="2276855" y="55752"/>
                </a:lnTo>
                <a:close/>
              </a:path>
              <a:path w="2277109" h="1560829" extrusionOk="0">
                <a:moveTo>
                  <a:pt x="24637" y="47243"/>
                </a:moveTo>
                <a:lnTo>
                  <a:pt x="24637" y="64261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2277109" h="1560829" extrusionOk="0">
                <a:moveTo>
                  <a:pt x="39224" y="55752"/>
                </a:moveTo>
                <a:lnTo>
                  <a:pt x="24637" y="64261"/>
                </a:lnTo>
                <a:lnTo>
                  <a:pt x="53811" y="64261"/>
                </a:lnTo>
                <a:lnTo>
                  <a:pt x="39224" y="55752"/>
                </a:lnTo>
                <a:close/>
              </a:path>
              <a:path w="2277109" h="1560829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/>
        </p:nvSpPr>
        <p:spPr>
          <a:xfrm>
            <a:off x="278688" y="1784096"/>
            <a:ext cx="5613400" cy="360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241300" marR="5080" lvl="0" indent="-2286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 exception is an error that happens  during execution of a program. (runtime  errors)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Occurrence of exceptions results in the  program crashing. Exceptions can be  handled, which avoids your program from  crashing.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5715" lvl="0" indent="-228600" algn="just" rtl="0">
              <a:lnSpc>
                <a:spcPct val="90100"/>
              </a:lnSpc>
              <a:spcBef>
                <a:spcPts val="994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you think that you have a code  which can produce an error then you can  use exception handling.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 txBox="1">
            <a:spLocks noGrp="1"/>
          </p:cNvSpPr>
          <p:nvPr>
            <p:ph type="title"/>
          </p:nvPr>
        </p:nvSpPr>
        <p:spPr>
          <a:xfrm>
            <a:off x="252474" y="811149"/>
            <a:ext cx="4645153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Exception Handling</a:t>
            </a:r>
            <a:endParaRPr sz="4400" dirty="0"/>
          </a:p>
        </p:txBody>
      </p:sp>
      <p:sp>
        <p:nvSpPr>
          <p:cNvPr id="416" name="Google Shape;416;p27"/>
          <p:cNvSpPr txBox="1"/>
          <p:nvPr/>
        </p:nvSpPr>
        <p:spPr>
          <a:xfrm>
            <a:off x="6222619" y="1614450"/>
            <a:ext cx="568579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0" indent="0" algn="l" rtl="0">
              <a:lnSpc>
                <a:spcPct val="113958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#code which can produce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#an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5080" lvl="0" indent="0" algn="l" rtl="0">
              <a:lnSpc>
                <a:spcPct val="107916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#code which runs if the  #above code gives an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6090665" y="1030986"/>
            <a:ext cx="26034" cy="4933315"/>
          </a:xfrm>
          <a:custGeom>
            <a:avLst/>
            <a:gdLst/>
            <a:ahLst/>
            <a:cxnLst/>
            <a:rect l="l" t="t" r="r" b="b"/>
            <a:pathLst>
              <a:path w="26035" h="4933315" extrusionOk="0">
                <a:moveTo>
                  <a:pt x="0" y="0"/>
                </a:moveTo>
                <a:lnTo>
                  <a:pt x="25526" y="4932857"/>
                </a:lnTo>
              </a:path>
            </a:pathLst>
          </a:custGeom>
          <a:noFill/>
          <a:ln w="198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8" name="Google Shape;418;p27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/>
        </p:nvSpPr>
        <p:spPr>
          <a:xfrm>
            <a:off x="491744" y="1809978"/>
            <a:ext cx="5664835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4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radius =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("Enter radius: "))  area = 3.14*(radius)**2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(area)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8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642747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Exception handling example</a:t>
            </a:r>
            <a:endParaRPr sz="4400" dirty="0"/>
          </a:p>
        </p:txBody>
      </p:sp>
      <p:sp>
        <p:nvSpPr>
          <p:cNvPr id="428" name="Google Shape;428;p28"/>
          <p:cNvSpPr txBox="1"/>
          <p:nvPr/>
        </p:nvSpPr>
        <p:spPr>
          <a:xfrm>
            <a:off x="399999" y="3367252"/>
            <a:ext cx="6427470" cy="226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&gt;&gt;&gt;Enter radius: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</a:t>
            </a:r>
            <a:r>
              <a:rPr lang="en-US"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invalid literal for int() with  base 10: 'a'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6458458" y="2354960"/>
            <a:ext cx="474599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terminates and gives a long  error as “a” cannot be converted to an  integer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/>
        </p:nvSpPr>
        <p:spPr>
          <a:xfrm>
            <a:off x="371347" y="1727682"/>
            <a:ext cx="6884034" cy="39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success =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3357879" lvl="0" indent="-609600" algn="l" rtl="0">
              <a:lnSpc>
                <a:spcPct val="1705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7357A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success ==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-US" sz="2000">
                <a:solidFill>
                  <a:srgbClr val="57357A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31900" marR="0" lvl="0" indent="0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radius =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31900" marR="2138045" lvl="0" indent="0" algn="l" rtl="0">
              <a:lnSpc>
                <a:spcPct val="1705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area = 3.14*(radius)**2 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(area)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31900" marR="0" lvl="0" indent="0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success =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7357A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31900" marR="0" lvl="0" indent="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AF50"/>
                </a:solidFill>
                <a:latin typeface="Courier New"/>
                <a:ea typeface="Courier New"/>
                <a:cs typeface="Courier New"/>
                <a:sym typeface="Courier New"/>
              </a:rPr>
              <a:t>"Invalid value for radius."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9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66563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Exception handling example</a:t>
            </a:r>
            <a:endParaRPr sz="4400" dirty="0"/>
          </a:p>
        </p:txBody>
      </p:sp>
      <p:sp>
        <p:nvSpPr>
          <p:cNvPr id="438" name="Google Shape;438;p29"/>
          <p:cNvSpPr txBox="1"/>
          <p:nvPr/>
        </p:nvSpPr>
        <p:spPr>
          <a:xfrm>
            <a:off x="7460106" y="3362325"/>
            <a:ext cx="3835400" cy="63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&gt;&gt;&gt;Enter radius: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Invalid value for radius.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7460106" y="4277105"/>
            <a:ext cx="246380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Enter radius: 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453.16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7249668" y="1226311"/>
            <a:ext cx="4365625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30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soon as the 1</a:t>
            </a:r>
            <a:r>
              <a:rPr lang="en-US" sz="1800" i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 inside the try block gives  an error, execution stops and code inside the  except block runs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257047" y="1613154"/>
            <a:ext cx="4392930" cy="139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Inheritance and Polymorphism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Exception Handling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Using the python standard library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164744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Today</a:t>
            </a:r>
            <a:endParaRPr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/>
        </p:nvSpPr>
        <p:spPr>
          <a:xfrm>
            <a:off x="257047" y="1613154"/>
            <a:ext cx="7331709" cy="17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python, code can be imported from one file to another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suppose a directory named </a:t>
            </a: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calculator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has 2 files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18185" marR="0" lvl="1" indent="-34353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>
                <a:latin typeface="Calibri"/>
                <a:ea typeface="Calibri"/>
                <a:cs typeface="Calibri"/>
                <a:sym typeface="Calibri"/>
              </a:rPr>
              <a:t>operations.py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18185" marR="0" lvl="1" indent="-343535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>
                <a:latin typeface="Calibri"/>
                <a:ea typeface="Calibri"/>
                <a:cs typeface="Calibri"/>
                <a:sym typeface="Calibri"/>
              </a:rPr>
              <a:t>main.py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0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90744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Splitting a program across multiple files</a:t>
            </a:r>
            <a:endParaRPr sz="4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/>
        </p:nvSpPr>
        <p:spPr>
          <a:xfrm>
            <a:off x="376224" y="1785366"/>
            <a:ext cx="2769870" cy="39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latin typeface="Courier New"/>
                <a:ea typeface="Courier New"/>
                <a:cs typeface="Courier New"/>
                <a:sym typeface="Courier New"/>
              </a:rPr>
              <a:t>operations.py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add(a,b):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subtract(a,b):  </a:t>
            </a: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508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multiply(a,b):  </a:t>
            </a: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a*b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30988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divide(a,b):  </a:t>
            </a: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916584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Splitting a program across multiple files</a:t>
            </a:r>
            <a:endParaRPr sz="4400" dirty="0"/>
          </a:p>
        </p:txBody>
      </p:sp>
      <p:sp>
        <p:nvSpPr>
          <p:cNvPr id="455" name="Google Shape;455;p31"/>
          <p:cNvSpPr txBox="1"/>
          <p:nvPr/>
        </p:nvSpPr>
        <p:spPr>
          <a:xfrm>
            <a:off x="4982336" y="1770964"/>
            <a:ext cx="1092200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4982336" y="2381250"/>
            <a:ext cx="26162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operations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4982336" y="2990850"/>
            <a:ext cx="5360670" cy="124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(operations.add(1,2))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(operations.subtract(4,2))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(operations.multiply(3,2))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6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(operations.divide(8,2))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4485132" y="1767839"/>
            <a:ext cx="0" cy="4718685"/>
          </a:xfrm>
          <a:custGeom>
            <a:avLst/>
            <a:gdLst/>
            <a:ahLst/>
            <a:cxnLst/>
            <a:rect l="l" t="t" r="r" b="b"/>
            <a:pathLst>
              <a:path w="120000" h="4718685" extrusionOk="0">
                <a:moveTo>
                  <a:pt x="0" y="0"/>
                </a:moveTo>
                <a:lnTo>
                  <a:pt x="0" y="4718354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9" name="Google Shape;459;p31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>
            <a:spLocks noGrp="1"/>
          </p:cNvSpPr>
          <p:nvPr>
            <p:ph type="body" idx="1"/>
          </p:nvPr>
        </p:nvSpPr>
        <p:spPr>
          <a:xfrm>
            <a:off x="294233" y="1831339"/>
            <a:ext cx="2769870" cy="39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operations.py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add(a,b):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subtract(a,b):  </a:t>
            </a: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multiply(a,b):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a*b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309880" lvl="0" indent="-610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divide(a,b):  </a:t>
            </a:r>
            <a:r>
              <a:rPr lang="en-US" b="0" i="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b="0" i="0">
                <a:latin typeface="Courier New"/>
                <a:ea typeface="Courier New"/>
                <a:cs typeface="Courier New"/>
                <a:sym typeface="Courier New"/>
              </a:rPr>
              <a:t>a/b</a:t>
            </a:r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923125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Splitting a program across multiple files</a:t>
            </a:r>
            <a:endParaRPr sz="4400" dirty="0"/>
          </a:p>
        </p:txBody>
      </p:sp>
      <p:sp>
        <p:nvSpPr>
          <p:cNvPr id="467" name="Google Shape;467;p32"/>
          <p:cNvSpPr txBox="1"/>
          <p:nvPr/>
        </p:nvSpPr>
        <p:spPr>
          <a:xfrm>
            <a:off x="4723257" y="1846580"/>
            <a:ext cx="10922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4723257" y="2456180"/>
            <a:ext cx="5512435" cy="124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operations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add, subtract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(add(1,2))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(subtract(4,2)) </a:t>
            </a:r>
            <a:r>
              <a:rPr lang="en-US" sz="20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4495800" y="1813560"/>
            <a:ext cx="1905" cy="4453890"/>
          </a:xfrm>
          <a:custGeom>
            <a:avLst/>
            <a:gdLst/>
            <a:ahLst/>
            <a:cxnLst/>
            <a:rect l="l" t="t" r="r" b="b"/>
            <a:pathLst>
              <a:path w="1904" h="4453890" extrusionOk="0">
                <a:moveTo>
                  <a:pt x="0" y="0"/>
                </a:moveTo>
                <a:lnTo>
                  <a:pt x="1777" y="4453610"/>
                </a:lnTo>
              </a:path>
            </a:pathLst>
          </a:custGeom>
          <a:noFill/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/>
        </p:nvSpPr>
        <p:spPr>
          <a:xfrm>
            <a:off x="257047" y="1613154"/>
            <a:ext cx="9354185" cy="18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Python has a large and comprehensive built-in standard library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Documentation available at: </a:t>
            </a: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https://docs.python.org/3/library/index.html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Simply use the import statement to import and use libraries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Useful libraries are </a:t>
            </a: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math, datetime, random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78" name="Google Shape;478;p33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3428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/>
        </p:nvSpPr>
        <p:spPr>
          <a:xfrm>
            <a:off x="375920" y="1605533"/>
            <a:ext cx="10978515" cy="413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4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(math.cos(0))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cosine of an angle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(math.factorial(5))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factorial of a number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(math.gcd(12,6))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greatest common divisor of 2 numbers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5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10408920" lvl="0" indent="0" algn="l" rtl="0">
              <a:lnSpc>
                <a:spcPct val="124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&gt;&gt;&gt;  1.0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34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86" name="Google Shape;486;p34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87" name="Google Shape;487;p34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3327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/>
        </p:nvSpPr>
        <p:spPr>
          <a:xfrm>
            <a:off x="375920" y="1605533"/>
            <a:ext cx="10795635" cy="276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(datetime.datetime.now())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2017-12-23 21:30:12.166485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(datetime.datetime.now().year)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2017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(datetime.datetime.now().month)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(datetime.datetime.now().day)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(datetime.datetime.now().hour) </a:t>
            </a: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21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5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494" name="Google Shape;494;p35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aphicFrame>
        <p:nvGraphicFramePr>
          <p:cNvPr id="495" name="Google Shape;495;p35"/>
          <p:cNvGraphicFramePr/>
          <p:nvPr/>
        </p:nvGraphicFramePr>
        <p:xfrm>
          <a:off x="356870" y="4498333"/>
          <a:ext cx="7729225" cy="802500"/>
        </p:xfrm>
        <a:graphic>
          <a:graphicData uri="http://schemas.openxmlformats.org/drawingml/2006/table">
            <a:tbl>
              <a:tblPr firstRow="1" bandRow="1">
                <a:noFill/>
                <a:tableStyleId>{B91A8822-2A24-4C74-A3AF-CFBD880C0E24}</a:tableStyleId>
              </a:tblPr>
              <a:tblGrid>
                <a:gridCol w="687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250">
                <a:tc>
                  <a:txBody>
                    <a:bodyPr/>
                    <a:lstStyle/>
                    <a:p>
                      <a:pPr marL="0" marR="5143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(datetime.datetime.now().minute)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6F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6F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514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(datetime.datetime.now().second)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6F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006F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35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2819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/>
          <p:nvPr/>
        </p:nvSpPr>
        <p:spPr>
          <a:xfrm>
            <a:off x="375920" y="1605533"/>
            <a:ext cx="9335770" cy="367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438531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(random.randint(1,10))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4568825" lvl="0" indent="0" algn="l" rtl="0">
              <a:lnSpc>
                <a:spcPct val="12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randint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6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503" name="Google Shape;503;p36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6680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/>
          <p:nvPr/>
        </p:nvSpPr>
        <p:spPr>
          <a:xfrm>
            <a:off x="375920" y="1605533"/>
            <a:ext cx="495490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(random.randint(1,10))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375920" y="2609850"/>
            <a:ext cx="9335770" cy="26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4568825" lvl="0" indent="0" algn="l" rtl="0">
              <a:lnSpc>
                <a:spcPct val="124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randint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42416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  <p:sp>
        <p:nvSpPr>
          <p:cNvPr id="512" name="Google Shape;512;p37"/>
          <p:cNvSpPr txBox="1"/>
          <p:nvPr/>
        </p:nvSpPr>
        <p:spPr>
          <a:xfrm>
            <a:off x="5759958" y="1713738"/>
            <a:ext cx="5594985" cy="462280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importing the whole library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2972561" y="1888108"/>
            <a:ext cx="2787015" cy="111760"/>
          </a:xfrm>
          <a:custGeom>
            <a:avLst/>
            <a:gdLst/>
            <a:ahLst/>
            <a:cxnLst/>
            <a:rect l="l" t="t" r="r" b="b"/>
            <a:pathLst>
              <a:path w="2787015" h="111760" extrusionOk="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7" y="94361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2"/>
                </a:lnTo>
                <a:lnTo>
                  <a:pt x="105537" y="17144"/>
                </a:lnTo>
                <a:lnTo>
                  <a:pt x="107187" y="11049"/>
                </a:lnTo>
                <a:lnTo>
                  <a:pt x="104393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2787015" h="111760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2787015" h="111760" extrusionOk="0">
                <a:moveTo>
                  <a:pt x="2786761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2786761" y="65658"/>
                </a:lnTo>
                <a:lnTo>
                  <a:pt x="2786761" y="45846"/>
                </a:lnTo>
                <a:close/>
              </a:path>
              <a:path w="2787015" h="111760" extrusionOk="0">
                <a:moveTo>
                  <a:pt x="24637" y="47243"/>
                </a:moveTo>
                <a:lnTo>
                  <a:pt x="24637" y="64262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2787015" h="111760" extrusionOk="0">
                <a:moveTo>
                  <a:pt x="39224" y="55752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2787015" h="111760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37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515" name="Google Shape;515;p37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 txBox="1"/>
          <p:nvPr/>
        </p:nvSpPr>
        <p:spPr>
          <a:xfrm>
            <a:off x="375920" y="1605533"/>
            <a:ext cx="4954905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(random.randint(1,10))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375920" y="2609850"/>
            <a:ext cx="93357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375920" y="3888485"/>
            <a:ext cx="4771390" cy="9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2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lang="en-US" sz="24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randint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(randint(1,10))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375920" y="4891785"/>
            <a:ext cx="93357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generates and prints a random number from 1 to 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826160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Importing &amp; using standard libraries</a:t>
            </a:r>
            <a:endParaRPr sz="4400" dirty="0"/>
          </a:p>
        </p:txBody>
      </p:sp>
      <p:sp>
        <p:nvSpPr>
          <p:cNvPr id="525" name="Google Shape;525;p38"/>
          <p:cNvSpPr txBox="1"/>
          <p:nvPr/>
        </p:nvSpPr>
        <p:spPr>
          <a:xfrm>
            <a:off x="5759958" y="1713738"/>
            <a:ext cx="5594985" cy="462280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importing the whole library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2972561" y="1888108"/>
            <a:ext cx="2787015" cy="111760"/>
          </a:xfrm>
          <a:custGeom>
            <a:avLst/>
            <a:gdLst/>
            <a:ahLst/>
            <a:cxnLst/>
            <a:rect l="l" t="t" r="r" b="b"/>
            <a:pathLst>
              <a:path w="2787015" h="111760" extrusionOk="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3" y="105155"/>
                </a:lnTo>
                <a:lnTo>
                  <a:pt x="107187" y="100456"/>
                </a:lnTo>
                <a:lnTo>
                  <a:pt x="105537" y="94361"/>
                </a:lnTo>
                <a:lnTo>
                  <a:pt x="100837" y="91693"/>
                </a:lnTo>
                <a:lnTo>
                  <a:pt x="56206" y="65658"/>
                </a:lnTo>
                <a:lnTo>
                  <a:pt x="19557" y="65658"/>
                </a:lnTo>
                <a:lnTo>
                  <a:pt x="19557" y="45846"/>
                </a:lnTo>
                <a:lnTo>
                  <a:pt x="56206" y="45846"/>
                </a:lnTo>
                <a:lnTo>
                  <a:pt x="100837" y="19812"/>
                </a:lnTo>
                <a:lnTo>
                  <a:pt x="105537" y="17144"/>
                </a:lnTo>
                <a:lnTo>
                  <a:pt x="107187" y="11049"/>
                </a:lnTo>
                <a:lnTo>
                  <a:pt x="104393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2787015" h="111760" extrusionOk="0">
                <a:moveTo>
                  <a:pt x="56206" y="45846"/>
                </a:moveTo>
                <a:lnTo>
                  <a:pt x="19557" y="45846"/>
                </a:lnTo>
                <a:lnTo>
                  <a:pt x="19557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2787015" h="111760" extrusionOk="0">
                <a:moveTo>
                  <a:pt x="2786761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2786761" y="65658"/>
                </a:lnTo>
                <a:lnTo>
                  <a:pt x="2786761" y="45846"/>
                </a:lnTo>
                <a:close/>
              </a:path>
              <a:path w="2787015" h="111760" extrusionOk="0">
                <a:moveTo>
                  <a:pt x="24637" y="47243"/>
                </a:moveTo>
                <a:lnTo>
                  <a:pt x="24637" y="64262"/>
                </a:lnTo>
                <a:lnTo>
                  <a:pt x="39224" y="55752"/>
                </a:lnTo>
                <a:lnTo>
                  <a:pt x="24637" y="47243"/>
                </a:lnTo>
                <a:close/>
              </a:path>
              <a:path w="2787015" h="111760" extrusionOk="0">
                <a:moveTo>
                  <a:pt x="39224" y="55752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2787015" h="111760" extrusionOk="0">
                <a:moveTo>
                  <a:pt x="53811" y="47243"/>
                </a:moveTo>
                <a:lnTo>
                  <a:pt x="24637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38"/>
          <p:cNvSpPr txBox="1"/>
          <p:nvPr/>
        </p:nvSpPr>
        <p:spPr>
          <a:xfrm>
            <a:off x="6229350" y="3781805"/>
            <a:ext cx="5596255" cy="832485"/>
          </a:xfrm>
          <a:prstGeom prst="rect">
            <a:avLst/>
          </a:prstGeom>
          <a:noFill/>
          <a:ln w="19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1440" marR="3149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importing only a certain function from the  library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5304282" y="4142104"/>
            <a:ext cx="925830" cy="111760"/>
          </a:xfrm>
          <a:custGeom>
            <a:avLst/>
            <a:gdLst/>
            <a:ahLst/>
            <a:cxnLst/>
            <a:rect l="l" t="t" r="r" b="b"/>
            <a:pathLst>
              <a:path w="925829" h="111760" extrusionOk="0">
                <a:moveTo>
                  <a:pt x="95503" y="0"/>
                </a:moveTo>
                <a:lnTo>
                  <a:pt x="90804" y="2794"/>
                </a:lnTo>
                <a:lnTo>
                  <a:pt x="0" y="55753"/>
                </a:lnTo>
                <a:lnTo>
                  <a:pt x="90804" y="108712"/>
                </a:lnTo>
                <a:lnTo>
                  <a:pt x="95503" y="111506"/>
                </a:lnTo>
                <a:lnTo>
                  <a:pt x="101599" y="109982"/>
                </a:lnTo>
                <a:lnTo>
                  <a:pt x="104393" y="105156"/>
                </a:lnTo>
                <a:lnTo>
                  <a:pt x="107187" y="100457"/>
                </a:lnTo>
                <a:lnTo>
                  <a:pt x="105536" y="94361"/>
                </a:lnTo>
                <a:lnTo>
                  <a:pt x="100837" y="91694"/>
                </a:lnTo>
                <a:lnTo>
                  <a:pt x="56206" y="65659"/>
                </a:lnTo>
                <a:lnTo>
                  <a:pt x="19557" y="65659"/>
                </a:lnTo>
                <a:lnTo>
                  <a:pt x="19557" y="45847"/>
                </a:lnTo>
                <a:lnTo>
                  <a:pt x="56206" y="45847"/>
                </a:lnTo>
                <a:lnTo>
                  <a:pt x="100837" y="19812"/>
                </a:lnTo>
                <a:lnTo>
                  <a:pt x="105536" y="17145"/>
                </a:lnTo>
                <a:lnTo>
                  <a:pt x="107187" y="11049"/>
                </a:lnTo>
                <a:lnTo>
                  <a:pt x="104393" y="6350"/>
                </a:lnTo>
                <a:lnTo>
                  <a:pt x="101599" y="1524"/>
                </a:lnTo>
                <a:lnTo>
                  <a:pt x="95503" y="0"/>
                </a:lnTo>
                <a:close/>
              </a:path>
              <a:path w="925829" h="111760" extrusionOk="0">
                <a:moveTo>
                  <a:pt x="56206" y="45847"/>
                </a:moveTo>
                <a:lnTo>
                  <a:pt x="19557" y="45847"/>
                </a:lnTo>
                <a:lnTo>
                  <a:pt x="19557" y="65659"/>
                </a:lnTo>
                <a:lnTo>
                  <a:pt x="56206" y="65659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4"/>
                </a:lnTo>
                <a:lnTo>
                  <a:pt x="53811" y="47244"/>
                </a:lnTo>
                <a:lnTo>
                  <a:pt x="56206" y="45847"/>
                </a:lnTo>
                <a:close/>
              </a:path>
              <a:path w="925829" h="111760" extrusionOk="0">
                <a:moveTo>
                  <a:pt x="925321" y="45847"/>
                </a:moveTo>
                <a:lnTo>
                  <a:pt x="56206" y="45847"/>
                </a:lnTo>
                <a:lnTo>
                  <a:pt x="39224" y="55753"/>
                </a:lnTo>
                <a:lnTo>
                  <a:pt x="56206" y="65659"/>
                </a:lnTo>
                <a:lnTo>
                  <a:pt x="925321" y="65659"/>
                </a:lnTo>
                <a:lnTo>
                  <a:pt x="925321" y="45847"/>
                </a:lnTo>
                <a:close/>
              </a:path>
              <a:path w="925829" h="111760" extrusionOk="0">
                <a:moveTo>
                  <a:pt x="24637" y="47244"/>
                </a:moveTo>
                <a:lnTo>
                  <a:pt x="24637" y="64262"/>
                </a:lnTo>
                <a:lnTo>
                  <a:pt x="39224" y="55753"/>
                </a:lnTo>
                <a:lnTo>
                  <a:pt x="24637" y="47244"/>
                </a:lnTo>
                <a:close/>
              </a:path>
              <a:path w="925829" h="111760" extrusionOk="0">
                <a:moveTo>
                  <a:pt x="39224" y="55753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3"/>
                </a:lnTo>
                <a:close/>
              </a:path>
              <a:path w="925829" h="111760" extrusionOk="0">
                <a:moveTo>
                  <a:pt x="53811" y="47244"/>
                </a:moveTo>
                <a:lnTo>
                  <a:pt x="24637" y="47244"/>
                </a:lnTo>
                <a:lnTo>
                  <a:pt x="39224" y="55753"/>
                </a:lnTo>
                <a:lnTo>
                  <a:pt x="53811" y="472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38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2909442" y="2433954"/>
            <a:ext cx="6365875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Lecture 10</a:t>
            </a:r>
            <a:endParaRPr dirty="0"/>
          </a:p>
        </p:txBody>
      </p:sp>
      <p:sp>
        <p:nvSpPr>
          <p:cNvPr id="536" name="Google Shape;536;p39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257047" y="1613154"/>
            <a:ext cx="11018520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Inheritance is a powerful feature in object oriented programming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refers to defining a new class with little or no modification to an existing class.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l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new class is called 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(or child) class and the one from which it inherits is  called the 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(or parent) class.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5715" lvl="0" indent="-228600" algn="l" rtl="0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Derived	class	inherits	features	from	the	base	class,	and	can	also	have	it’s	own  functionalities.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results into 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re-usability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of code.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8971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Inheritance</a:t>
            </a:r>
            <a:endParaRPr sz="4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>
            <a:spLocks noGrp="1"/>
          </p:cNvSpPr>
          <p:nvPr>
            <p:ph type="title"/>
          </p:nvPr>
        </p:nvSpPr>
        <p:spPr>
          <a:xfrm>
            <a:off x="3246247" y="1946605"/>
            <a:ext cx="5699505" cy="2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14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  <a:endParaRPr/>
          </a:p>
          <a:p>
            <a:pPr marL="0" lvl="0" indent="0" algn="ctr" rtl="0">
              <a:lnSpc>
                <a:spcPct val="114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 ?</a:t>
            </a:r>
            <a:endParaRPr/>
          </a:p>
        </p:txBody>
      </p:sp>
      <p:sp>
        <p:nvSpPr>
          <p:cNvPr id="543" name="Google Shape;543;p40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544" name="Google Shape;544;p40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257047" y="1569211"/>
            <a:ext cx="89585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Think of the division of people in our college according to what they 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91744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Hierarchies</a:t>
            </a:r>
            <a:endParaRPr sz="4400" dirty="0"/>
          </a:p>
        </p:txBody>
      </p:sp>
      <p:sp>
        <p:nvSpPr>
          <p:cNvPr id="101" name="Google Shape;101;p5"/>
          <p:cNvSpPr txBox="1"/>
          <p:nvPr/>
        </p:nvSpPr>
        <p:spPr>
          <a:xfrm>
            <a:off x="4739640" y="2188464"/>
            <a:ext cx="2308860" cy="577850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257047" y="1569211"/>
            <a:ext cx="89585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Think of the division of people in our college according to what they 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64757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Hierarchies</a:t>
            </a:r>
            <a:endParaRPr sz="4400"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4739640" y="2188464"/>
            <a:ext cx="2308860" cy="577850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801367" y="3185160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644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900045" y="2760726"/>
            <a:ext cx="3004820" cy="430530"/>
          </a:xfrm>
          <a:custGeom>
            <a:avLst/>
            <a:gdLst/>
            <a:ahLst/>
            <a:cxnLst/>
            <a:rect l="l" t="t" r="r" b="b"/>
            <a:pathLst>
              <a:path w="3004820" h="430530" extrusionOk="0">
                <a:moveTo>
                  <a:pt x="11049" y="322834"/>
                </a:moveTo>
                <a:lnTo>
                  <a:pt x="6350" y="325627"/>
                </a:lnTo>
                <a:lnTo>
                  <a:pt x="1524" y="328422"/>
                </a:lnTo>
                <a:lnTo>
                  <a:pt x="0" y="334390"/>
                </a:lnTo>
                <a:lnTo>
                  <a:pt x="2793" y="339216"/>
                </a:lnTo>
                <a:lnTo>
                  <a:pt x="55753" y="430022"/>
                </a:lnTo>
                <a:lnTo>
                  <a:pt x="67233" y="410337"/>
                </a:lnTo>
                <a:lnTo>
                  <a:pt x="45847" y="410337"/>
                </a:lnTo>
                <a:lnTo>
                  <a:pt x="45847" y="373815"/>
                </a:lnTo>
                <a:lnTo>
                  <a:pt x="19812" y="329184"/>
                </a:lnTo>
                <a:lnTo>
                  <a:pt x="17144" y="324485"/>
                </a:lnTo>
                <a:lnTo>
                  <a:pt x="11049" y="322834"/>
                </a:lnTo>
                <a:close/>
              </a:path>
              <a:path w="3004820" h="430530" extrusionOk="0">
                <a:moveTo>
                  <a:pt x="45847" y="373815"/>
                </a:moveTo>
                <a:lnTo>
                  <a:pt x="45847" y="410337"/>
                </a:lnTo>
                <a:lnTo>
                  <a:pt x="65659" y="410337"/>
                </a:lnTo>
                <a:lnTo>
                  <a:pt x="65659" y="405384"/>
                </a:lnTo>
                <a:lnTo>
                  <a:pt x="47243" y="405384"/>
                </a:lnTo>
                <a:lnTo>
                  <a:pt x="55753" y="390797"/>
                </a:lnTo>
                <a:lnTo>
                  <a:pt x="45847" y="373815"/>
                </a:lnTo>
                <a:close/>
              </a:path>
              <a:path w="3004820" h="430530" extrusionOk="0">
                <a:moveTo>
                  <a:pt x="100456" y="322834"/>
                </a:moveTo>
                <a:lnTo>
                  <a:pt x="94361" y="324485"/>
                </a:lnTo>
                <a:lnTo>
                  <a:pt x="91693" y="329184"/>
                </a:lnTo>
                <a:lnTo>
                  <a:pt x="65659" y="373815"/>
                </a:lnTo>
                <a:lnTo>
                  <a:pt x="65659" y="410337"/>
                </a:lnTo>
                <a:lnTo>
                  <a:pt x="67233" y="410337"/>
                </a:lnTo>
                <a:lnTo>
                  <a:pt x="108712" y="339216"/>
                </a:lnTo>
                <a:lnTo>
                  <a:pt x="111506" y="334390"/>
                </a:lnTo>
                <a:lnTo>
                  <a:pt x="109981" y="328422"/>
                </a:lnTo>
                <a:lnTo>
                  <a:pt x="105156" y="325627"/>
                </a:lnTo>
                <a:lnTo>
                  <a:pt x="100456" y="322834"/>
                </a:lnTo>
                <a:close/>
              </a:path>
              <a:path w="3004820" h="430530" extrusionOk="0">
                <a:moveTo>
                  <a:pt x="55753" y="390797"/>
                </a:moveTo>
                <a:lnTo>
                  <a:pt x="47243" y="405384"/>
                </a:lnTo>
                <a:lnTo>
                  <a:pt x="64262" y="405384"/>
                </a:lnTo>
                <a:lnTo>
                  <a:pt x="55753" y="390797"/>
                </a:lnTo>
                <a:close/>
              </a:path>
              <a:path w="3004820" h="430530" extrusionOk="0">
                <a:moveTo>
                  <a:pt x="65659" y="373815"/>
                </a:moveTo>
                <a:lnTo>
                  <a:pt x="55753" y="390797"/>
                </a:lnTo>
                <a:lnTo>
                  <a:pt x="64262" y="405384"/>
                </a:lnTo>
                <a:lnTo>
                  <a:pt x="65659" y="405384"/>
                </a:lnTo>
                <a:lnTo>
                  <a:pt x="65659" y="373815"/>
                </a:lnTo>
                <a:close/>
              </a:path>
              <a:path w="3004820" h="430530" extrusionOk="0">
                <a:moveTo>
                  <a:pt x="2985008" y="205104"/>
                </a:moveTo>
                <a:lnTo>
                  <a:pt x="45847" y="205104"/>
                </a:lnTo>
                <a:lnTo>
                  <a:pt x="45847" y="373815"/>
                </a:lnTo>
                <a:lnTo>
                  <a:pt x="55753" y="390797"/>
                </a:lnTo>
                <a:lnTo>
                  <a:pt x="65658" y="373815"/>
                </a:lnTo>
                <a:lnTo>
                  <a:pt x="65659" y="224916"/>
                </a:lnTo>
                <a:lnTo>
                  <a:pt x="55753" y="224916"/>
                </a:lnTo>
                <a:lnTo>
                  <a:pt x="65659" y="215011"/>
                </a:lnTo>
                <a:lnTo>
                  <a:pt x="2985008" y="215011"/>
                </a:lnTo>
                <a:lnTo>
                  <a:pt x="2985008" y="205104"/>
                </a:lnTo>
                <a:close/>
              </a:path>
              <a:path w="3004820" h="430530" extrusionOk="0">
                <a:moveTo>
                  <a:pt x="65659" y="215011"/>
                </a:moveTo>
                <a:lnTo>
                  <a:pt x="55753" y="224916"/>
                </a:lnTo>
                <a:lnTo>
                  <a:pt x="65659" y="224916"/>
                </a:lnTo>
                <a:lnTo>
                  <a:pt x="65659" y="215011"/>
                </a:lnTo>
                <a:close/>
              </a:path>
              <a:path w="3004820" h="430530" extrusionOk="0">
                <a:moveTo>
                  <a:pt x="3004820" y="205104"/>
                </a:moveTo>
                <a:lnTo>
                  <a:pt x="2994914" y="205104"/>
                </a:lnTo>
                <a:lnTo>
                  <a:pt x="2985008" y="215011"/>
                </a:lnTo>
                <a:lnTo>
                  <a:pt x="65659" y="215011"/>
                </a:lnTo>
                <a:lnTo>
                  <a:pt x="65659" y="224916"/>
                </a:lnTo>
                <a:lnTo>
                  <a:pt x="3004820" y="224916"/>
                </a:lnTo>
                <a:lnTo>
                  <a:pt x="3004820" y="205104"/>
                </a:lnTo>
                <a:close/>
              </a:path>
              <a:path w="3004820" h="430530" extrusionOk="0">
                <a:moveTo>
                  <a:pt x="3004820" y="0"/>
                </a:moveTo>
                <a:lnTo>
                  <a:pt x="2985008" y="0"/>
                </a:lnTo>
                <a:lnTo>
                  <a:pt x="2985008" y="215011"/>
                </a:lnTo>
                <a:lnTo>
                  <a:pt x="2994914" y="205104"/>
                </a:lnTo>
                <a:lnTo>
                  <a:pt x="3004820" y="205104"/>
                </a:lnTo>
                <a:lnTo>
                  <a:pt x="300482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6"/>
          <p:cNvSpPr txBox="1"/>
          <p:nvPr/>
        </p:nvSpPr>
        <p:spPr>
          <a:xfrm>
            <a:off x="7842504" y="3179064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748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5885688" y="2760726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 extrusionOk="0">
                <a:moveTo>
                  <a:pt x="3067558" y="317373"/>
                </a:moveTo>
                <a:lnTo>
                  <a:pt x="3058160" y="322961"/>
                </a:lnTo>
                <a:lnTo>
                  <a:pt x="3056509" y="329057"/>
                </a:lnTo>
                <a:lnTo>
                  <a:pt x="3059303" y="333756"/>
                </a:lnTo>
                <a:lnTo>
                  <a:pt x="3112389" y="424561"/>
                </a:lnTo>
                <a:lnTo>
                  <a:pt x="3123869" y="404875"/>
                </a:lnTo>
                <a:lnTo>
                  <a:pt x="3102483" y="404875"/>
                </a:lnTo>
                <a:lnTo>
                  <a:pt x="3102356" y="368136"/>
                </a:lnTo>
                <a:lnTo>
                  <a:pt x="3076447" y="323723"/>
                </a:lnTo>
                <a:lnTo>
                  <a:pt x="3073654" y="319024"/>
                </a:lnTo>
                <a:lnTo>
                  <a:pt x="3067558" y="317373"/>
                </a:lnTo>
                <a:close/>
              </a:path>
              <a:path w="3168650" h="424814" extrusionOk="0">
                <a:moveTo>
                  <a:pt x="3102483" y="368354"/>
                </a:moveTo>
                <a:lnTo>
                  <a:pt x="3102483" y="404875"/>
                </a:lnTo>
                <a:lnTo>
                  <a:pt x="3122294" y="404875"/>
                </a:lnTo>
                <a:lnTo>
                  <a:pt x="3122294" y="399923"/>
                </a:lnTo>
                <a:lnTo>
                  <a:pt x="3103753" y="399923"/>
                </a:lnTo>
                <a:lnTo>
                  <a:pt x="3112325" y="385227"/>
                </a:lnTo>
                <a:lnTo>
                  <a:pt x="3102483" y="368354"/>
                </a:lnTo>
                <a:close/>
              </a:path>
              <a:path w="3168650" h="424814" extrusionOk="0">
                <a:moveTo>
                  <a:pt x="3157092" y="317373"/>
                </a:moveTo>
                <a:lnTo>
                  <a:pt x="3150996" y="319024"/>
                </a:lnTo>
                <a:lnTo>
                  <a:pt x="3148203" y="323723"/>
                </a:lnTo>
                <a:lnTo>
                  <a:pt x="3122294" y="368136"/>
                </a:lnTo>
                <a:lnTo>
                  <a:pt x="3122294" y="404875"/>
                </a:lnTo>
                <a:lnTo>
                  <a:pt x="3123869" y="404875"/>
                </a:lnTo>
                <a:lnTo>
                  <a:pt x="3165347" y="333756"/>
                </a:lnTo>
                <a:lnTo>
                  <a:pt x="3168141" y="329057"/>
                </a:lnTo>
                <a:lnTo>
                  <a:pt x="3166491" y="322961"/>
                </a:lnTo>
                <a:lnTo>
                  <a:pt x="3157092" y="317373"/>
                </a:lnTo>
                <a:close/>
              </a:path>
              <a:path w="3168650" h="424814" extrusionOk="0">
                <a:moveTo>
                  <a:pt x="3112325" y="385227"/>
                </a:moveTo>
                <a:lnTo>
                  <a:pt x="3103753" y="399923"/>
                </a:lnTo>
                <a:lnTo>
                  <a:pt x="3120897" y="399923"/>
                </a:lnTo>
                <a:lnTo>
                  <a:pt x="3112325" y="385227"/>
                </a:lnTo>
                <a:close/>
              </a:path>
              <a:path w="3168650" h="424814" extrusionOk="0">
                <a:moveTo>
                  <a:pt x="3122294" y="368136"/>
                </a:moveTo>
                <a:lnTo>
                  <a:pt x="3112325" y="385227"/>
                </a:lnTo>
                <a:lnTo>
                  <a:pt x="3120897" y="399923"/>
                </a:lnTo>
                <a:lnTo>
                  <a:pt x="3122294" y="399923"/>
                </a:lnTo>
                <a:lnTo>
                  <a:pt x="3122294" y="368136"/>
                </a:lnTo>
                <a:close/>
              </a:path>
              <a:path w="3168650" h="424814" extrusionOk="0">
                <a:moveTo>
                  <a:pt x="3102483" y="212216"/>
                </a:moveTo>
                <a:lnTo>
                  <a:pt x="3102483" y="368354"/>
                </a:lnTo>
                <a:lnTo>
                  <a:pt x="3112325" y="385227"/>
                </a:lnTo>
                <a:lnTo>
                  <a:pt x="3122167" y="368354"/>
                </a:lnTo>
                <a:lnTo>
                  <a:pt x="3122294" y="222123"/>
                </a:lnTo>
                <a:lnTo>
                  <a:pt x="3112389" y="222123"/>
                </a:lnTo>
                <a:lnTo>
                  <a:pt x="3102483" y="212216"/>
                </a:lnTo>
                <a:close/>
              </a:path>
              <a:path w="3168650" h="424814" extrusionOk="0">
                <a:moveTo>
                  <a:pt x="19812" y="0"/>
                </a:moveTo>
                <a:lnTo>
                  <a:pt x="0" y="0"/>
                </a:lnTo>
                <a:lnTo>
                  <a:pt x="0" y="222123"/>
                </a:lnTo>
                <a:lnTo>
                  <a:pt x="3102483" y="222123"/>
                </a:lnTo>
                <a:lnTo>
                  <a:pt x="3102483" y="212216"/>
                </a:lnTo>
                <a:lnTo>
                  <a:pt x="19812" y="212216"/>
                </a:lnTo>
                <a:lnTo>
                  <a:pt x="9906" y="202311"/>
                </a:lnTo>
                <a:lnTo>
                  <a:pt x="19812" y="202311"/>
                </a:lnTo>
                <a:lnTo>
                  <a:pt x="19812" y="0"/>
                </a:lnTo>
                <a:close/>
              </a:path>
              <a:path w="3168650" h="424814" extrusionOk="0">
                <a:moveTo>
                  <a:pt x="3122294" y="202311"/>
                </a:moveTo>
                <a:lnTo>
                  <a:pt x="19812" y="202311"/>
                </a:lnTo>
                <a:lnTo>
                  <a:pt x="19812" y="212216"/>
                </a:lnTo>
                <a:lnTo>
                  <a:pt x="3102483" y="212216"/>
                </a:lnTo>
                <a:lnTo>
                  <a:pt x="3112389" y="222123"/>
                </a:lnTo>
                <a:lnTo>
                  <a:pt x="3122294" y="222123"/>
                </a:lnTo>
                <a:lnTo>
                  <a:pt x="3122294" y="202311"/>
                </a:lnTo>
                <a:close/>
              </a:path>
              <a:path w="3168650" h="424814" extrusionOk="0">
                <a:moveTo>
                  <a:pt x="19812" y="202311"/>
                </a:moveTo>
                <a:lnTo>
                  <a:pt x="9906" y="202311"/>
                </a:lnTo>
                <a:lnTo>
                  <a:pt x="19812" y="212216"/>
                </a:lnTo>
                <a:lnTo>
                  <a:pt x="19812" y="20231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Google Shape;113;p6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257047" y="1569211"/>
            <a:ext cx="89585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Think of the division of people in our college according to what they 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71551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Hierarchies</a:t>
            </a:r>
            <a:endParaRPr sz="4400" dirty="0"/>
          </a:p>
        </p:txBody>
      </p:sp>
      <p:sp>
        <p:nvSpPr>
          <p:cNvPr id="121" name="Google Shape;121;p7"/>
          <p:cNvSpPr txBox="1"/>
          <p:nvPr/>
        </p:nvSpPr>
        <p:spPr>
          <a:xfrm>
            <a:off x="4739640" y="2188464"/>
            <a:ext cx="2308860" cy="577850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490344" y="3757421"/>
            <a:ext cx="1477645" cy="743585"/>
          </a:xfrm>
          <a:custGeom>
            <a:avLst/>
            <a:gdLst/>
            <a:ahLst/>
            <a:cxnLst/>
            <a:rect l="l" t="t" r="r" b="b"/>
            <a:pathLst>
              <a:path w="1477645" h="743585" extrusionOk="0">
                <a:moveTo>
                  <a:pt x="11049" y="636015"/>
                </a:moveTo>
                <a:lnTo>
                  <a:pt x="6350" y="638809"/>
                </a:lnTo>
                <a:lnTo>
                  <a:pt x="1524" y="641603"/>
                </a:lnTo>
                <a:lnTo>
                  <a:pt x="0" y="647700"/>
                </a:lnTo>
                <a:lnTo>
                  <a:pt x="2793" y="652398"/>
                </a:lnTo>
                <a:lnTo>
                  <a:pt x="55753" y="743203"/>
                </a:lnTo>
                <a:lnTo>
                  <a:pt x="67233" y="723519"/>
                </a:lnTo>
                <a:lnTo>
                  <a:pt x="45846" y="723519"/>
                </a:lnTo>
                <a:lnTo>
                  <a:pt x="45846" y="686997"/>
                </a:lnTo>
                <a:lnTo>
                  <a:pt x="19812" y="642365"/>
                </a:lnTo>
                <a:lnTo>
                  <a:pt x="17145" y="637666"/>
                </a:lnTo>
                <a:lnTo>
                  <a:pt x="11049" y="636015"/>
                </a:lnTo>
                <a:close/>
              </a:path>
              <a:path w="1477645" h="743585" extrusionOk="0">
                <a:moveTo>
                  <a:pt x="45846" y="686997"/>
                </a:moveTo>
                <a:lnTo>
                  <a:pt x="45846" y="723519"/>
                </a:lnTo>
                <a:lnTo>
                  <a:pt x="65659" y="723519"/>
                </a:lnTo>
                <a:lnTo>
                  <a:pt x="65659" y="718565"/>
                </a:lnTo>
                <a:lnTo>
                  <a:pt x="47243" y="718565"/>
                </a:lnTo>
                <a:lnTo>
                  <a:pt x="55753" y="703979"/>
                </a:lnTo>
                <a:lnTo>
                  <a:pt x="45846" y="686997"/>
                </a:lnTo>
                <a:close/>
              </a:path>
              <a:path w="1477645" h="743585" extrusionOk="0">
                <a:moveTo>
                  <a:pt x="100457" y="636015"/>
                </a:moveTo>
                <a:lnTo>
                  <a:pt x="94361" y="637666"/>
                </a:lnTo>
                <a:lnTo>
                  <a:pt x="91693" y="642365"/>
                </a:lnTo>
                <a:lnTo>
                  <a:pt x="65659" y="686997"/>
                </a:lnTo>
                <a:lnTo>
                  <a:pt x="65659" y="723519"/>
                </a:lnTo>
                <a:lnTo>
                  <a:pt x="67233" y="723519"/>
                </a:lnTo>
                <a:lnTo>
                  <a:pt x="108712" y="652398"/>
                </a:lnTo>
                <a:lnTo>
                  <a:pt x="111506" y="647700"/>
                </a:lnTo>
                <a:lnTo>
                  <a:pt x="109982" y="641603"/>
                </a:lnTo>
                <a:lnTo>
                  <a:pt x="105156" y="638809"/>
                </a:lnTo>
                <a:lnTo>
                  <a:pt x="100457" y="636015"/>
                </a:lnTo>
                <a:close/>
              </a:path>
              <a:path w="1477645" h="743585" extrusionOk="0">
                <a:moveTo>
                  <a:pt x="55753" y="703979"/>
                </a:moveTo>
                <a:lnTo>
                  <a:pt x="47243" y="718565"/>
                </a:lnTo>
                <a:lnTo>
                  <a:pt x="64262" y="718565"/>
                </a:lnTo>
                <a:lnTo>
                  <a:pt x="55753" y="703979"/>
                </a:lnTo>
                <a:close/>
              </a:path>
              <a:path w="1477645" h="743585" extrusionOk="0">
                <a:moveTo>
                  <a:pt x="65659" y="686997"/>
                </a:moveTo>
                <a:lnTo>
                  <a:pt x="55753" y="703979"/>
                </a:lnTo>
                <a:lnTo>
                  <a:pt x="64262" y="718565"/>
                </a:lnTo>
                <a:lnTo>
                  <a:pt x="65659" y="718565"/>
                </a:lnTo>
                <a:lnTo>
                  <a:pt x="65659" y="686997"/>
                </a:lnTo>
                <a:close/>
              </a:path>
              <a:path w="1477645" h="743585" extrusionOk="0">
                <a:moveTo>
                  <a:pt x="1457579" y="361695"/>
                </a:moveTo>
                <a:lnTo>
                  <a:pt x="45846" y="361695"/>
                </a:lnTo>
                <a:lnTo>
                  <a:pt x="45846" y="686997"/>
                </a:lnTo>
                <a:lnTo>
                  <a:pt x="55753" y="703979"/>
                </a:lnTo>
                <a:lnTo>
                  <a:pt x="65659" y="686997"/>
                </a:lnTo>
                <a:lnTo>
                  <a:pt x="65659" y="381507"/>
                </a:lnTo>
                <a:lnTo>
                  <a:pt x="55753" y="381507"/>
                </a:lnTo>
                <a:lnTo>
                  <a:pt x="65659" y="371601"/>
                </a:lnTo>
                <a:lnTo>
                  <a:pt x="1457579" y="371601"/>
                </a:lnTo>
                <a:lnTo>
                  <a:pt x="1457579" y="361695"/>
                </a:lnTo>
                <a:close/>
              </a:path>
              <a:path w="1477645" h="743585" extrusionOk="0">
                <a:moveTo>
                  <a:pt x="65659" y="371601"/>
                </a:moveTo>
                <a:lnTo>
                  <a:pt x="55753" y="381507"/>
                </a:lnTo>
                <a:lnTo>
                  <a:pt x="65659" y="381507"/>
                </a:lnTo>
                <a:lnTo>
                  <a:pt x="65659" y="371601"/>
                </a:lnTo>
                <a:close/>
              </a:path>
              <a:path w="1477645" h="743585" extrusionOk="0">
                <a:moveTo>
                  <a:pt x="1477391" y="361695"/>
                </a:moveTo>
                <a:lnTo>
                  <a:pt x="1467485" y="361695"/>
                </a:lnTo>
                <a:lnTo>
                  <a:pt x="1457579" y="371601"/>
                </a:lnTo>
                <a:lnTo>
                  <a:pt x="65659" y="371601"/>
                </a:lnTo>
                <a:lnTo>
                  <a:pt x="65659" y="381507"/>
                </a:lnTo>
                <a:lnTo>
                  <a:pt x="1477391" y="381507"/>
                </a:lnTo>
                <a:lnTo>
                  <a:pt x="1477391" y="361695"/>
                </a:lnTo>
                <a:close/>
              </a:path>
              <a:path w="1477645" h="743585" extrusionOk="0">
                <a:moveTo>
                  <a:pt x="1477391" y="0"/>
                </a:moveTo>
                <a:lnTo>
                  <a:pt x="1457579" y="0"/>
                </a:lnTo>
                <a:lnTo>
                  <a:pt x="1457579" y="371601"/>
                </a:lnTo>
                <a:lnTo>
                  <a:pt x="1467485" y="361695"/>
                </a:lnTo>
                <a:lnTo>
                  <a:pt x="1477391" y="361695"/>
                </a:lnTo>
                <a:lnTo>
                  <a:pt x="1477391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7"/>
          <p:cNvSpPr txBox="1"/>
          <p:nvPr/>
        </p:nvSpPr>
        <p:spPr>
          <a:xfrm>
            <a:off x="384047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716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3247644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1898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Management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805939" y="5404103"/>
            <a:ext cx="2296795" cy="56705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4533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Canteen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00045" y="3749801"/>
            <a:ext cx="1552575" cy="1656080"/>
          </a:xfrm>
          <a:custGeom>
            <a:avLst/>
            <a:gdLst/>
            <a:ahLst/>
            <a:cxnLst/>
            <a:rect l="l" t="t" r="r" b="b"/>
            <a:pathLst>
              <a:path w="1552575" h="1656079" extrusionOk="0">
                <a:moveTo>
                  <a:pt x="1552067" y="655320"/>
                </a:moveTo>
                <a:lnTo>
                  <a:pt x="1550543" y="649224"/>
                </a:lnTo>
                <a:lnTo>
                  <a:pt x="1545717" y="646430"/>
                </a:lnTo>
                <a:lnTo>
                  <a:pt x="1541018" y="643636"/>
                </a:lnTo>
                <a:lnTo>
                  <a:pt x="1534922" y="645287"/>
                </a:lnTo>
                <a:lnTo>
                  <a:pt x="1532255" y="649986"/>
                </a:lnTo>
                <a:lnTo>
                  <a:pt x="1506220" y="694626"/>
                </a:lnTo>
                <a:lnTo>
                  <a:pt x="1506220" y="385318"/>
                </a:lnTo>
                <a:lnTo>
                  <a:pt x="1506220" y="365506"/>
                </a:lnTo>
                <a:lnTo>
                  <a:pt x="67056" y="365506"/>
                </a:lnTo>
                <a:lnTo>
                  <a:pt x="67056" y="21336"/>
                </a:lnTo>
                <a:lnTo>
                  <a:pt x="65659" y="21336"/>
                </a:lnTo>
                <a:lnTo>
                  <a:pt x="65659" y="0"/>
                </a:lnTo>
                <a:lnTo>
                  <a:pt x="45847" y="0"/>
                </a:lnTo>
                <a:lnTo>
                  <a:pt x="45847" y="385318"/>
                </a:lnTo>
                <a:lnTo>
                  <a:pt x="47244" y="385318"/>
                </a:lnTo>
                <a:lnTo>
                  <a:pt x="47244" y="828675"/>
                </a:lnTo>
                <a:lnTo>
                  <a:pt x="45847" y="828675"/>
                </a:lnTo>
                <a:lnTo>
                  <a:pt x="45847" y="1599628"/>
                </a:lnTo>
                <a:lnTo>
                  <a:pt x="19812" y="1554988"/>
                </a:lnTo>
                <a:lnTo>
                  <a:pt x="17145" y="1550289"/>
                </a:lnTo>
                <a:lnTo>
                  <a:pt x="11049" y="1548765"/>
                </a:lnTo>
                <a:lnTo>
                  <a:pt x="6350" y="1551432"/>
                </a:lnTo>
                <a:lnTo>
                  <a:pt x="1524" y="1554226"/>
                </a:lnTo>
                <a:lnTo>
                  <a:pt x="0" y="1560322"/>
                </a:lnTo>
                <a:lnTo>
                  <a:pt x="2794" y="1565021"/>
                </a:lnTo>
                <a:lnTo>
                  <a:pt x="55753" y="1655826"/>
                </a:lnTo>
                <a:lnTo>
                  <a:pt x="67157" y="1636268"/>
                </a:lnTo>
                <a:lnTo>
                  <a:pt x="108712" y="1565021"/>
                </a:lnTo>
                <a:lnTo>
                  <a:pt x="111506" y="1560322"/>
                </a:lnTo>
                <a:lnTo>
                  <a:pt x="109982" y="1554226"/>
                </a:lnTo>
                <a:lnTo>
                  <a:pt x="105156" y="1551432"/>
                </a:lnTo>
                <a:lnTo>
                  <a:pt x="100457" y="1548765"/>
                </a:lnTo>
                <a:lnTo>
                  <a:pt x="94361" y="1550289"/>
                </a:lnTo>
                <a:lnTo>
                  <a:pt x="91694" y="1554988"/>
                </a:lnTo>
                <a:lnTo>
                  <a:pt x="65659" y="1599628"/>
                </a:lnTo>
                <a:lnTo>
                  <a:pt x="55753" y="1616608"/>
                </a:lnTo>
                <a:lnTo>
                  <a:pt x="65646" y="1599628"/>
                </a:lnTo>
                <a:lnTo>
                  <a:pt x="65659" y="848487"/>
                </a:lnTo>
                <a:lnTo>
                  <a:pt x="67056" y="848487"/>
                </a:lnTo>
                <a:lnTo>
                  <a:pt x="67056" y="828675"/>
                </a:lnTo>
                <a:lnTo>
                  <a:pt x="67056" y="385318"/>
                </a:lnTo>
                <a:lnTo>
                  <a:pt x="1486408" y="385318"/>
                </a:lnTo>
                <a:lnTo>
                  <a:pt x="1486408" y="694626"/>
                </a:lnTo>
                <a:lnTo>
                  <a:pt x="1460373" y="649986"/>
                </a:lnTo>
                <a:lnTo>
                  <a:pt x="1457706" y="645287"/>
                </a:lnTo>
                <a:lnTo>
                  <a:pt x="1451610" y="643636"/>
                </a:lnTo>
                <a:lnTo>
                  <a:pt x="1442212" y="649224"/>
                </a:lnTo>
                <a:lnTo>
                  <a:pt x="1440561" y="655320"/>
                </a:lnTo>
                <a:lnTo>
                  <a:pt x="1443355" y="660019"/>
                </a:lnTo>
                <a:lnTo>
                  <a:pt x="1496314" y="750824"/>
                </a:lnTo>
                <a:lnTo>
                  <a:pt x="1507782" y="731139"/>
                </a:lnTo>
                <a:lnTo>
                  <a:pt x="1549273" y="660019"/>
                </a:lnTo>
                <a:lnTo>
                  <a:pt x="1552067" y="6553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7"/>
          <p:cNvSpPr txBox="1"/>
          <p:nvPr/>
        </p:nvSpPr>
        <p:spPr>
          <a:xfrm>
            <a:off x="1801367" y="3185160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644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2900045" y="2760726"/>
            <a:ext cx="3004820" cy="430530"/>
          </a:xfrm>
          <a:custGeom>
            <a:avLst/>
            <a:gdLst/>
            <a:ahLst/>
            <a:cxnLst/>
            <a:rect l="l" t="t" r="r" b="b"/>
            <a:pathLst>
              <a:path w="3004820" h="430530" extrusionOk="0">
                <a:moveTo>
                  <a:pt x="11049" y="322834"/>
                </a:moveTo>
                <a:lnTo>
                  <a:pt x="6350" y="325627"/>
                </a:lnTo>
                <a:lnTo>
                  <a:pt x="1524" y="328422"/>
                </a:lnTo>
                <a:lnTo>
                  <a:pt x="0" y="334390"/>
                </a:lnTo>
                <a:lnTo>
                  <a:pt x="2793" y="339216"/>
                </a:lnTo>
                <a:lnTo>
                  <a:pt x="55753" y="430022"/>
                </a:lnTo>
                <a:lnTo>
                  <a:pt x="67233" y="410337"/>
                </a:lnTo>
                <a:lnTo>
                  <a:pt x="45847" y="410337"/>
                </a:lnTo>
                <a:lnTo>
                  <a:pt x="45847" y="373815"/>
                </a:lnTo>
                <a:lnTo>
                  <a:pt x="19812" y="329184"/>
                </a:lnTo>
                <a:lnTo>
                  <a:pt x="17144" y="324485"/>
                </a:lnTo>
                <a:lnTo>
                  <a:pt x="11049" y="322834"/>
                </a:lnTo>
                <a:close/>
              </a:path>
              <a:path w="3004820" h="430530" extrusionOk="0">
                <a:moveTo>
                  <a:pt x="45847" y="373815"/>
                </a:moveTo>
                <a:lnTo>
                  <a:pt x="45847" y="410337"/>
                </a:lnTo>
                <a:lnTo>
                  <a:pt x="65659" y="410337"/>
                </a:lnTo>
                <a:lnTo>
                  <a:pt x="65659" y="405384"/>
                </a:lnTo>
                <a:lnTo>
                  <a:pt x="47243" y="405384"/>
                </a:lnTo>
                <a:lnTo>
                  <a:pt x="55753" y="390797"/>
                </a:lnTo>
                <a:lnTo>
                  <a:pt x="45847" y="373815"/>
                </a:lnTo>
                <a:close/>
              </a:path>
              <a:path w="3004820" h="430530" extrusionOk="0">
                <a:moveTo>
                  <a:pt x="100456" y="322834"/>
                </a:moveTo>
                <a:lnTo>
                  <a:pt x="94361" y="324485"/>
                </a:lnTo>
                <a:lnTo>
                  <a:pt x="91693" y="329184"/>
                </a:lnTo>
                <a:lnTo>
                  <a:pt x="65659" y="373815"/>
                </a:lnTo>
                <a:lnTo>
                  <a:pt x="65659" y="410337"/>
                </a:lnTo>
                <a:lnTo>
                  <a:pt x="67233" y="410337"/>
                </a:lnTo>
                <a:lnTo>
                  <a:pt x="108712" y="339216"/>
                </a:lnTo>
                <a:lnTo>
                  <a:pt x="111506" y="334390"/>
                </a:lnTo>
                <a:lnTo>
                  <a:pt x="109981" y="328422"/>
                </a:lnTo>
                <a:lnTo>
                  <a:pt x="105156" y="325627"/>
                </a:lnTo>
                <a:lnTo>
                  <a:pt x="100456" y="322834"/>
                </a:lnTo>
                <a:close/>
              </a:path>
              <a:path w="3004820" h="430530" extrusionOk="0">
                <a:moveTo>
                  <a:pt x="55753" y="390797"/>
                </a:moveTo>
                <a:lnTo>
                  <a:pt x="47243" y="405384"/>
                </a:lnTo>
                <a:lnTo>
                  <a:pt x="64262" y="405384"/>
                </a:lnTo>
                <a:lnTo>
                  <a:pt x="55753" y="390797"/>
                </a:lnTo>
                <a:close/>
              </a:path>
              <a:path w="3004820" h="430530" extrusionOk="0">
                <a:moveTo>
                  <a:pt x="65659" y="373815"/>
                </a:moveTo>
                <a:lnTo>
                  <a:pt x="55753" y="390797"/>
                </a:lnTo>
                <a:lnTo>
                  <a:pt x="64262" y="405384"/>
                </a:lnTo>
                <a:lnTo>
                  <a:pt x="65659" y="405384"/>
                </a:lnTo>
                <a:lnTo>
                  <a:pt x="65659" y="373815"/>
                </a:lnTo>
                <a:close/>
              </a:path>
              <a:path w="3004820" h="430530" extrusionOk="0">
                <a:moveTo>
                  <a:pt x="2985008" y="205104"/>
                </a:moveTo>
                <a:lnTo>
                  <a:pt x="45847" y="205104"/>
                </a:lnTo>
                <a:lnTo>
                  <a:pt x="45847" y="373815"/>
                </a:lnTo>
                <a:lnTo>
                  <a:pt x="55753" y="390797"/>
                </a:lnTo>
                <a:lnTo>
                  <a:pt x="65658" y="373815"/>
                </a:lnTo>
                <a:lnTo>
                  <a:pt x="65659" y="224916"/>
                </a:lnTo>
                <a:lnTo>
                  <a:pt x="55753" y="224916"/>
                </a:lnTo>
                <a:lnTo>
                  <a:pt x="65659" y="215011"/>
                </a:lnTo>
                <a:lnTo>
                  <a:pt x="2985008" y="215011"/>
                </a:lnTo>
                <a:lnTo>
                  <a:pt x="2985008" y="205104"/>
                </a:lnTo>
                <a:close/>
              </a:path>
              <a:path w="3004820" h="430530" extrusionOk="0">
                <a:moveTo>
                  <a:pt x="65659" y="215011"/>
                </a:moveTo>
                <a:lnTo>
                  <a:pt x="55753" y="224916"/>
                </a:lnTo>
                <a:lnTo>
                  <a:pt x="65659" y="224916"/>
                </a:lnTo>
                <a:lnTo>
                  <a:pt x="65659" y="215011"/>
                </a:lnTo>
                <a:close/>
              </a:path>
              <a:path w="3004820" h="430530" extrusionOk="0">
                <a:moveTo>
                  <a:pt x="3004820" y="205104"/>
                </a:moveTo>
                <a:lnTo>
                  <a:pt x="2994914" y="205104"/>
                </a:lnTo>
                <a:lnTo>
                  <a:pt x="2985008" y="215011"/>
                </a:lnTo>
                <a:lnTo>
                  <a:pt x="65659" y="215011"/>
                </a:lnTo>
                <a:lnTo>
                  <a:pt x="65659" y="224916"/>
                </a:lnTo>
                <a:lnTo>
                  <a:pt x="3004820" y="224916"/>
                </a:lnTo>
                <a:lnTo>
                  <a:pt x="3004820" y="205104"/>
                </a:lnTo>
                <a:close/>
              </a:path>
              <a:path w="3004820" h="430530" extrusionOk="0">
                <a:moveTo>
                  <a:pt x="3004820" y="0"/>
                </a:moveTo>
                <a:lnTo>
                  <a:pt x="2985008" y="0"/>
                </a:lnTo>
                <a:lnTo>
                  <a:pt x="2985008" y="215011"/>
                </a:lnTo>
                <a:lnTo>
                  <a:pt x="2994914" y="205104"/>
                </a:lnTo>
                <a:lnTo>
                  <a:pt x="3004820" y="205104"/>
                </a:lnTo>
                <a:lnTo>
                  <a:pt x="300482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7"/>
          <p:cNvSpPr txBox="1"/>
          <p:nvPr/>
        </p:nvSpPr>
        <p:spPr>
          <a:xfrm>
            <a:off x="7842504" y="3179064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748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5885688" y="2760726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 extrusionOk="0">
                <a:moveTo>
                  <a:pt x="3067558" y="317373"/>
                </a:moveTo>
                <a:lnTo>
                  <a:pt x="3058160" y="322961"/>
                </a:lnTo>
                <a:lnTo>
                  <a:pt x="3056509" y="329057"/>
                </a:lnTo>
                <a:lnTo>
                  <a:pt x="3059303" y="333756"/>
                </a:lnTo>
                <a:lnTo>
                  <a:pt x="3112389" y="424561"/>
                </a:lnTo>
                <a:lnTo>
                  <a:pt x="3123869" y="404875"/>
                </a:lnTo>
                <a:lnTo>
                  <a:pt x="3102483" y="404875"/>
                </a:lnTo>
                <a:lnTo>
                  <a:pt x="3102356" y="368136"/>
                </a:lnTo>
                <a:lnTo>
                  <a:pt x="3076447" y="323723"/>
                </a:lnTo>
                <a:lnTo>
                  <a:pt x="3073654" y="319024"/>
                </a:lnTo>
                <a:lnTo>
                  <a:pt x="3067558" y="317373"/>
                </a:lnTo>
                <a:close/>
              </a:path>
              <a:path w="3168650" h="424814" extrusionOk="0">
                <a:moveTo>
                  <a:pt x="3102483" y="368354"/>
                </a:moveTo>
                <a:lnTo>
                  <a:pt x="3102483" y="404875"/>
                </a:lnTo>
                <a:lnTo>
                  <a:pt x="3122294" y="404875"/>
                </a:lnTo>
                <a:lnTo>
                  <a:pt x="3122294" y="399923"/>
                </a:lnTo>
                <a:lnTo>
                  <a:pt x="3103753" y="399923"/>
                </a:lnTo>
                <a:lnTo>
                  <a:pt x="3112325" y="385227"/>
                </a:lnTo>
                <a:lnTo>
                  <a:pt x="3102483" y="368354"/>
                </a:lnTo>
                <a:close/>
              </a:path>
              <a:path w="3168650" h="424814" extrusionOk="0">
                <a:moveTo>
                  <a:pt x="3157092" y="317373"/>
                </a:moveTo>
                <a:lnTo>
                  <a:pt x="3150996" y="319024"/>
                </a:lnTo>
                <a:lnTo>
                  <a:pt x="3148203" y="323723"/>
                </a:lnTo>
                <a:lnTo>
                  <a:pt x="3122294" y="368136"/>
                </a:lnTo>
                <a:lnTo>
                  <a:pt x="3122294" y="404875"/>
                </a:lnTo>
                <a:lnTo>
                  <a:pt x="3123869" y="404875"/>
                </a:lnTo>
                <a:lnTo>
                  <a:pt x="3165347" y="333756"/>
                </a:lnTo>
                <a:lnTo>
                  <a:pt x="3168141" y="329057"/>
                </a:lnTo>
                <a:lnTo>
                  <a:pt x="3166491" y="322961"/>
                </a:lnTo>
                <a:lnTo>
                  <a:pt x="3157092" y="317373"/>
                </a:lnTo>
                <a:close/>
              </a:path>
              <a:path w="3168650" h="424814" extrusionOk="0">
                <a:moveTo>
                  <a:pt x="3112325" y="385227"/>
                </a:moveTo>
                <a:lnTo>
                  <a:pt x="3103753" y="399923"/>
                </a:lnTo>
                <a:lnTo>
                  <a:pt x="3120897" y="399923"/>
                </a:lnTo>
                <a:lnTo>
                  <a:pt x="3112325" y="385227"/>
                </a:lnTo>
                <a:close/>
              </a:path>
              <a:path w="3168650" h="424814" extrusionOk="0">
                <a:moveTo>
                  <a:pt x="3122294" y="368136"/>
                </a:moveTo>
                <a:lnTo>
                  <a:pt x="3112325" y="385227"/>
                </a:lnTo>
                <a:lnTo>
                  <a:pt x="3120897" y="399923"/>
                </a:lnTo>
                <a:lnTo>
                  <a:pt x="3122294" y="399923"/>
                </a:lnTo>
                <a:lnTo>
                  <a:pt x="3122294" y="368136"/>
                </a:lnTo>
                <a:close/>
              </a:path>
              <a:path w="3168650" h="424814" extrusionOk="0">
                <a:moveTo>
                  <a:pt x="3102483" y="212216"/>
                </a:moveTo>
                <a:lnTo>
                  <a:pt x="3102483" y="368354"/>
                </a:lnTo>
                <a:lnTo>
                  <a:pt x="3112325" y="385227"/>
                </a:lnTo>
                <a:lnTo>
                  <a:pt x="3122167" y="368354"/>
                </a:lnTo>
                <a:lnTo>
                  <a:pt x="3122294" y="222123"/>
                </a:lnTo>
                <a:lnTo>
                  <a:pt x="3112389" y="222123"/>
                </a:lnTo>
                <a:lnTo>
                  <a:pt x="3102483" y="212216"/>
                </a:lnTo>
                <a:close/>
              </a:path>
              <a:path w="3168650" h="424814" extrusionOk="0">
                <a:moveTo>
                  <a:pt x="19812" y="0"/>
                </a:moveTo>
                <a:lnTo>
                  <a:pt x="0" y="0"/>
                </a:lnTo>
                <a:lnTo>
                  <a:pt x="0" y="222123"/>
                </a:lnTo>
                <a:lnTo>
                  <a:pt x="3102483" y="222123"/>
                </a:lnTo>
                <a:lnTo>
                  <a:pt x="3102483" y="212216"/>
                </a:lnTo>
                <a:lnTo>
                  <a:pt x="19812" y="212216"/>
                </a:lnTo>
                <a:lnTo>
                  <a:pt x="9906" y="202311"/>
                </a:lnTo>
                <a:lnTo>
                  <a:pt x="19812" y="202311"/>
                </a:lnTo>
                <a:lnTo>
                  <a:pt x="19812" y="0"/>
                </a:lnTo>
                <a:close/>
              </a:path>
              <a:path w="3168650" h="424814" extrusionOk="0">
                <a:moveTo>
                  <a:pt x="3122294" y="202311"/>
                </a:moveTo>
                <a:lnTo>
                  <a:pt x="19812" y="202311"/>
                </a:lnTo>
                <a:lnTo>
                  <a:pt x="19812" y="212216"/>
                </a:lnTo>
                <a:lnTo>
                  <a:pt x="3102483" y="212216"/>
                </a:lnTo>
                <a:lnTo>
                  <a:pt x="3112389" y="222123"/>
                </a:lnTo>
                <a:lnTo>
                  <a:pt x="3122294" y="222123"/>
                </a:lnTo>
                <a:lnTo>
                  <a:pt x="3122294" y="202311"/>
                </a:lnTo>
                <a:close/>
              </a:path>
              <a:path w="3168650" h="424814" extrusionOk="0">
                <a:moveTo>
                  <a:pt x="19812" y="202311"/>
                </a:moveTo>
                <a:lnTo>
                  <a:pt x="9906" y="202311"/>
                </a:lnTo>
                <a:lnTo>
                  <a:pt x="19812" y="212216"/>
                </a:lnTo>
                <a:lnTo>
                  <a:pt x="19812" y="20231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7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257047" y="1569211"/>
            <a:ext cx="89585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Think of the division of people in our college according to what they 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252475" y="811149"/>
            <a:ext cx="283616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Hierarchies</a:t>
            </a:r>
            <a:endParaRPr sz="4400" dirty="0"/>
          </a:p>
        </p:txBody>
      </p:sp>
      <p:sp>
        <p:nvSpPr>
          <p:cNvPr id="139" name="Google Shape;139;p8"/>
          <p:cNvSpPr txBox="1"/>
          <p:nvPr/>
        </p:nvSpPr>
        <p:spPr>
          <a:xfrm>
            <a:off x="4739640" y="2188464"/>
            <a:ext cx="2308860" cy="577850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490344" y="3757421"/>
            <a:ext cx="1477645" cy="743585"/>
          </a:xfrm>
          <a:custGeom>
            <a:avLst/>
            <a:gdLst/>
            <a:ahLst/>
            <a:cxnLst/>
            <a:rect l="l" t="t" r="r" b="b"/>
            <a:pathLst>
              <a:path w="1477645" h="743585" extrusionOk="0">
                <a:moveTo>
                  <a:pt x="11049" y="636015"/>
                </a:moveTo>
                <a:lnTo>
                  <a:pt x="6350" y="638809"/>
                </a:lnTo>
                <a:lnTo>
                  <a:pt x="1524" y="641603"/>
                </a:lnTo>
                <a:lnTo>
                  <a:pt x="0" y="647700"/>
                </a:lnTo>
                <a:lnTo>
                  <a:pt x="2793" y="652398"/>
                </a:lnTo>
                <a:lnTo>
                  <a:pt x="55753" y="743203"/>
                </a:lnTo>
                <a:lnTo>
                  <a:pt x="67233" y="723519"/>
                </a:lnTo>
                <a:lnTo>
                  <a:pt x="45846" y="723519"/>
                </a:lnTo>
                <a:lnTo>
                  <a:pt x="45846" y="686997"/>
                </a:lnTo>
                <a:lnTo>
                  <a:pt x="19812" y="642365"/>
                </a:lnTo>
                <a:lnTo>
                  <a:pt x="17145" y="637666"/>
                </a:lnTo>
                <a:lnTo>
                  <a:pt x="11049" y="636015"/>
                </a:lnTo>
                <a:close/>
              </a:path>
              <a:path w="1477645" h="743585" extrusionOk="0">
                <a:moveTo>
                  <a:pt x="45846" y="686997"/>
                </a:moveTo>
                <a:lnTo>
                  <a:pt x="45846" y="723519"/>
                </a:lnTo>
                <a:lnTo>
                  <a:pt x="65659" y="723519"/>
                </a:lnTo>
                <a:lnTo>
                  <a:pt x="65659" y="718565"/>
                </a:lnTo>
                <a:lnTo>
                  <a:pt x="47243" y="718565"/>
                </a:lnTo>
                <a:lnTo>
                  <a:pt x="55753" y="703979"/>
                </a:lnTo>
                <a:lnTo>
                  <a:pt x="45846" y="686997"/>
                </a:lnTo>
                <a:close/>
              </a:path>
              <a:path w="1477645" h="743585" extrusionOk="0">
                <a:moveTo>
                  <a:pt x="100457" y="636015"/>
                </a:moveTo>
                <a:lnTo>
                  <a:pt x="94361" y="637666"/>
                </a:lnTo>
                <a:lnTo>
                  <a:pt x="91693" y="642365"/>
                </a:lnTo>
                <a:lnTo>
                  <a:pt x="65659" y="686997"/>
                </a:lnTo>
                <a:lnTo>
                  <a:pt x="65659" y="723519"/>
                </a:lnTo>
                <a:lnTo>
                  <a:pt x="67233" y="723519"/>
                </a:lnTo>
                <a:lnTo>
                  <a:pt x="108712" y="652398"/>
                </a:lnTo>
                <a:lnTo>
                  <a:pt x="111506" y="647700"/>
                </a:lnTo>
                <a:lnTo>
                  <a:pt x="109982" y="641603"/>
                </a:lnTo>
                <a:lnTo>
                  <a:pt x="105156" y="638809"/>
                </a:lnTo>
                <a:lnTo>
                  <a:pt x="100457" y="636015"/>
                </a:lnTo>
                <a:close/>
              </a:path>
              <a:path w="1477645" h="743585" extrusionOk="0">
                <a:moveTo>
                  <a:pt x="55753" y="703979"/>
                </a:moveTo>
                <a:lnTo>
                  <a:pt x="47243" y="718565"/>
                </a:lnTo>
                <a:lnTo>
                  <a:pt x="64262" y="718565"/>
                </a:lnTo>
                <a:lnTo>
                  <a:pt x="55753" y="703979"/>
                </a:lnTo>
                <a:close/>
              </a:path>
              <a:path w="1477645" h="743585" extrusionOk="0">
                <a:moveTo>
                  <a:pt x="65659" y="686997"/>
                </a:moveTo>
                <a:lnTo>
                  <a:pt x="55753" y="703979"/>
                </a:lnTo>
                <a:lnTo>
                  <a:pt x="64262" y="718565"/>
                </a:lnTo>
                <a:lnTo>
                  <a:pt x="65659" y="718565"/>
                </a:lnTo>
                <a:lnTo>
                  <a:pt x="65659" y="686997"/>
                </a:lnTo>
                <a:close/>
              </a:path>
              <a:path w="1477645" h="743585" extrusionOk="0">
                <a:moveTo>
                  <a:pt x="1457579" y="361695"/>
                </a:moveTo>
                <a:lnTo>
                  <a:pt x="45846" y="361695"/>
                </a:lnTo>
                <a:lnTo>
                  <a:pt x="45846" y="686997"/>
                </a:lnTo>
                <a:lnTo>
                  <a:pt x="55753" y="703979"/>
                </a:lnTo>
                <a:lnTo>
                  <a:pt x="65659" y="686997"/>
                </a:lnTo>
                <a:lnTo>
                  <a:pt x="65659" y="381507"/>
                </a:lnTo>
                <a:lnTo>
                  <a:pt x="55753" y="381507"/>
                </a:lnTo>
                <a:lnTo>
                  <a:pt x="65659" y="371601"/>
                </a:lnTo>
                <a:lnTo>
                  <a:pt x="1457579" y="371601"/>
                </a:lnTo>
                <a:lnTo>
                  <a:pt x="1457579" y="361695"/>
                </a:lnTo>
                <a:close/>
              </a:path>
              <a:path w="1477645" h="743585" extrusionOk="0">
                <a:moveTo>
                  <a:pt x="65659" y="371601"/>
                </a:moveTo>
                <a:lnTo>
                  <a:pt x="55753" y="381507"/>
                </a:lnTo>
                <a:lnTo>
                  <a:pt x="65659" y="381507"/>
                </a:lnTo>
                <a:lnTo>
                  <a:pt x="65659" y="371601"/>
                </a:lnTo>
                <a:close/>
              </a:path>
              <a:path w="1477645" h="743585" extrusionOk="0">
                <a:moveTo>
                  <a:pt x="1477391" y="361695"/>
                </a:moveTo>
                <a:lnTo>
                  <a:pt x="1467485" y="361695"/>
                </a:lnTo>
                <a:lnTo>
                  <a:pt x="1457579" y="371601"/>
                </a:lnTo>
                <a:lnTo>
                  <a:pt x="65659" y="371601"/>
                </a:lnTo>
                <a:lnTo>
                  <a:pt x="65659" y="381507"/>
                </a:lnTo>
                <a:lnTo>
                  <a:pt x="1477391" y="381507"/>
                </a:lnTo>
                <a:lnTo>
                  <a:pt x="1477391" y="361695"/>
                </a:lnTo>
                <a:close/>
              </a:path>
              <a:path w="1477645" h="743585" extrusionOk="0">
                <a:moveTo>
                  <a:pt x="1477391" y="0"/>
                </a:moveTo>
                <a:lnTo>
                  <a:pt x="1457579" y="0"/>
                </a:lnTo>
                <a:lnTo>
                  <a:pt x="1457579" y="371601"/>
                </a:lnTo>
                <a:lnTo>
                  <a:pt x="1467485" y="361695"/>
                </a:lnTo>
                <a:lnTo>
                  <a:pt x="1477391" y="361695"/>
                </a:lnTo>
                <a:lnTo>
                  <a:pt x="1477391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1" name="Google Shape;141;p8"/>
          <p:cNvSpPr txBox="1"/>
          <p:nvPr/>
        </p:nvSpPr>
        <p:spPr>
          <a:xfrm>
            <a:off x="384047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716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247644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1898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Management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805939" y="5404103"/>
            <a:ext cx="2296795" cy="56705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4533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Canteen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2900045" y="3749801"/>
            <a:ext cx="1552575" cy="1656080"/>
          </a:xfrm>
          <a:custGeom>
            <a:avLst/>
            <a:gdLst/>
            <a:ahLst/>
            <a:cxnLst/>
            <a:rect l="l" t="t" r="r" b="b"/>
            <a:pathLst>
              <a:path w="1552575" h="1656079" extrusionOk="0">
                <a:moveTo>
                  <a:pt x="1552067" y="655320"/>
                </a:moveTo>
                <a:lnTo>
                  <a:pt x="1550543" y="649224"/>
                </a:lnTo>
                <a:lnTo>
                  <a:pt x="1545717" y="646430"/>
                </a:lnTo>
                <a:lnTo>
                  <a:pt x="1541018" y="643636"/>
                </a:lnTo>
                <a:lnTo>
                  <a:pt x="1534922" y="645287"/>
                </a:lnTo>
                <a:lnTo>
                  <a:pt x="1532255" y="649986"/>
                </a:lnTo>
                <a:lnTo>
                  <a:pt x="1506220" y="694626"/>
                </a:lnTo>
                <a:lnTo>
                  <a:pt x="1506220" y="385318"/>
                </a:lnTo>
                <a:lnTo>
                  <a:pt x="1506220" y="365506"/>
                </a:lnTo>
                <a:lnTo>
                  <a:pt x="67056" y="365506"/>
                </a:lnTo>
                <a:lnTo>
                  <a:pt x="67056" y="21336"/>
                </a:lnTo>
                <a:lnTo>
                  <a:pt x="65659" y="21336"/>
                </a:lnTo>
                <a:lnTo>
                  <a:pt x="65659" y="0"/>
                </a:lnTo>
                <a:lnTo>
                  <a:pt x="45847" y="0"/>
                </a:lnTo>
                <a:lnTo>
                  <a:pt x="45847" y="385318"/>
                </a:lnTo>
                <a:lnTo>
                  <a:pt x="47244" y="385318"/>
                </a:lnTo>
                <a:lnTo>
                  <a:pt x="47244" y="828675"/>
                </a:lnTo>
                <a:lnTo>
                  <a:pt x="45847" y="828675"/>
                </a:lnTo>
                <a:lnTo>
                  <a:pt x="45847" y="1599628"/>
                </a:lnTo>
                <a:lnTo>
                  <a:pt x="19812" y="1554988"/>
                </a:lnTo>
                <a:lnTo>
                  <a:pt x="17145" y="1550289"/>
                </a:lnTo>
                <a:lnTo>
                  <a:pt x="11049" y="1548765"/>
                </a:lnTo>
                <a:lnTo>
                  <a:pt x="6350" y="1551432"/>
                </a:lnTo>
                <a:lnTo>
                  <a:pt x="1524" y="1554226"/>
                </a:lnTo>
                <a:lnTo>
                  <a:pt x="0" y="1560322"/>
                </a:lnTo>
                <a:lnTo>
                  <a:pt x="2794" y="1565021"/>
                </a:lnTo>
                <a:lnTo>
                  <a:pt x="55753" y="1655826"/>
                </a:lnTo>
                <a:lnTo>
                  <a:pt x="67157" y="1636268"/>
                </a:lnTo>
                <a:lnTo>
                  <a:pt x="108712" y="1565021"/>
                </a:lnTo>
                <a:lnTo>
                  <a:pt x="111506" y="1560322"/>
                </a:lnTo>
                <a:lnTo>
                  <a:pt x="109982" y="1554226"/>
                </a:lnTo>
                <a:lnTo>
                  <a:pt x="105156" y="1551432"/>
                </a:lnTo>
                <a:lnTo>
                  <a:pt x="100457" y="1548765"/>
                </a:lnTo>
                <a:lnTo>
                  <a:pt x="94361" y="1550289"/>
                </a:lnTo>
                <a:lnTo>
                  <a:pt x="91694" y="1554988"/>
                </a:lnTo>
                <a:lnTo>
                  <a:pt x="65659" y="1599628"/>
                </a:lnTo>
                <a:lnTo>
                  <a:pt x="55753" y="1616608"/>
                </a:lnTo>
                <a:lnTo>
                  <a:pt x="65646" y="1599628"/>
                </a:lnTo>
                <a:lnTo>
                  <a:pt x="65659" y="848487"/>
                </a:lnTo>
                <a:lnTo>
                  <a:pt x="67056" y="848487"/>
                </a:lnTo>
                <a:lnTo>
                  <a:pt x="67056" y="828675"/>
                </a:lnTo>
                <a:lnTo>
                  <a:pt x="67056" y="385318"/>
                </a:lnTo>
                <a:lnTo>
                  <a:pt x="1486408" y="385318"/>
                </a:lnTo>
                <a:lnTo>
                  <a:pt x="1486408" y="694626"/>
                </a:lnTo>
                <a:lnTo>
                  <a:pt x="1460373" y="649986"/>
                </a:lnTo>
                <a:lnTo>
                  <a:pt x="1457706" y="645287"/>
                </a:lnTo>
                <a:lnTo>
                  <a:pt x="1451610" y="643636"/>
                </a:lnTo>
                <a:lnTo>
                  <a:pt x="1442212" y="649224"/>
                </a:lnTo>
                <a:lnTo>
                  <a:pt x="1440561" y="655320"/>
                </a:lnTo>
                <a:lnTo>
                  <a:pt x="1443355" y="660019"/>
                </a:lnTo>
                <a:lnTo>
                  <a:pt x="1496314" y="750824"/>
                </a:lnTo>
                <a:lnTo>
                  <a:pt x="1507782" y="731139"/>
                </a:lnTo>
                <a:lnTo>
                  <a:pt x="1549273" y="660019"/>
                </a:lnTo>
                <a:lnTo>
                  <a:pt x="1552067" y="6553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Google Shape;145;p8"/>
          <p:cNvSpPr txBox="1"/>
          <p:nvPr/>
        </p:nvSpPr>
        <p:spPr>
          <a:xfrm>
            <a:off x="6300215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586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Y1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9477756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587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Y2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850123" y="5347715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925" rIns="0" bIns="0" anchor="t" anchorCtr="0">
            <a:spAutoFit/>
          </a:bodyPr>
          <a:lstStyle/>
          <a:p>
            <a:pPr marL="586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Y3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7395845" y="3416045"/>
            <a:ext cx="3302000" cy="1931670"/>
          </a:xfrm>
          <a:custGeom>
            <a:avLst/>
            <a:gdLst/>
            <a:ahLst/>
            <a:cxnLst/>
            <a:rect l="l" t="t" r="r" b="b"/>
            <a:pathLst>
              <a:path w="3302000" h="1931670" extrusionOk="0">
                <a:moveTo>
                  <a:pt x="3301746" y="988314"/>
                </a:moveTo>
                <a:lnTo>
                  <a:pt x="3300222" y="982345"/>
                </a:lnTo>
                <a:lnTo>
                  <a:pt x="3295523" y="979551"/>
                </a:lnTo>
                <a:lnTo>
                  <a:pt x="3290697" y="976757"/>
                </a:lnTo>
                <a:lnTo>
                  <a:pt x="3284728" y="978408"/>
                </a:lnTo>
                <a:lnTo>
                  <a:pt x="3281934" y="983107"/>
                </a:lnTo>
                <a:lnTo>
                  <a:pt x="3256026" y="1027531"/>
                </a:lnTo>
                <a:lnTo>
                  <a:pt x="3255899" y="1064260"/>
                </a:lnTo>
                <a:lnTo>
                  <a:pt x="3255899" y="1059307"/>
                </a:lnTo>
                <a:lnTo>
                  <a:pt x="3255899" y="1027747"/>
                </a:lnTo>
                <a:lnTo>
                  <a:pt x="3255899" y="719455"/>
                </a:lnTo>
                <a:lnTo>
                  <a:pt x="3255899" y="699643"/>
                </a:lnTo>
                <a:lnTo>
                  <a:pt x="1617091" y="699643"/>
                </a:lnTo>
                <a:lnTo>
                  <a:pt x="1617091" y="0"/>
                </a:lnTo>
                <a:lnTo>
                  <a:pt x="1597279" y="0"/>
                </a:lnTo>
                <a:lnTo>
                  <a:pt x="1597279" y="335280"/>
                </a:lnTo>
                <a:lnTo>
                  <a:pt x="1595755" y="335280"/>
                </a:lnTo>
                <a:lnTo>
                  <a:pt x="1594612" y="335280"/>
                </a:lnTo>
                <a:lnTo>
                  <a:pt x="1594612" y="699643"/>
                </a:lnTo>
                <a:lnTo>
                  <a:pt x="45847" y="699643"/>
                </a:lnTo>
                <a:lnTo>
                  <a:pt x="45847" y="1027747"/>
                </a:lnTo>
                <a:lnTo>
                  <a:pt x="19812" y="983107"/>
                </a:lnTo>
                <a:lnTo>
                  <a:pt x="17145" y="978408"/>
                </a:lnTo>
                <a:lnTo>
                  <a:pt x="11049" y="976757"/>
                </a:lnTo>
                <a:lnTo>
                  <a:pt x="6350" y="979551"/>
                </a:lnTo>
                <a:lnTo>
                  <a:pt x="1524" y="982345"/>
                </a:lnTo>
                <a:lnTo>
                  <a:pt x="0" y="988314"/>
                </a:lnTo>
                <a:lnTo>
                  <a:pt x="2794" y="993140"/>
                </a:lnTo>
                <a:lnTo>
                  <a:pt x="55753" y="1083945"/>
                </a:lnTo>
                <a:lnTo>
                  <a:pt x="67221" y="1064260"/>
                </a:lnTo>
                <a:lnTo>
                  <a:pt x="108712" y="993140"/>
                </a:lnTo>
                <a:lnTo>
                  <a:pt x="111506" y="988314"/>
                </a:lnTo>
                <a:lnTo>
                  <a:pt x="109982" y="982345"/>
                </a:lnTo>
                <a:lnTo>
                  <a:pt x="105156" y="979551"/>
                </a:lnTo>
                <a:lnTo>
                  <a:pt x="100457" y="976757"/>
                </a:lnTo>
                <a:lnTo>
                  <a:pt x="94361" y="978408"/>
                </a:lnTo>
                <a:lnTo>
                  <a:pt x="91694" y="983107"/>
                </a:lnTo>
                <a:lnTo>
                  <a:pt x="65659" y="1027747"/>
                </a:lnTo>
                <a:lnTo>
                  <a:pt x="65659" y="719455"/>
                </a:lnTo>
                <a:lnTo>
                  <a:pt x="1595755" y="719455"/>
                </a:lnTo>
                <a:lnTo>
                  <a:pt x="1597279" y="719455"/>
                </a:lnTo>
                <a:lnTo>
                  <a:pt x="1597279" y="975487"/>
                </a:lnTo>
                <a:lnTo>
                  <a:pt x="1598930" y="975487"/>
                </a:lnTo>
                <a:lnTo>
                  <a:pt x="1598930" y="1874964"/>
                </a:lnTo>
                <a:lnTo>
                  <a:pt x="1572895" y="1830324"/>
                </a:lnTo>
                <a:lnTo>
                  <a:pt x="1570228" y="1825625"/>
                </a:lnTo>
                <a:lnTo>
                  <a:pt x="1564132" y="1824101"/>
                </a:lnTo>
                <a:lnTo>
                  <a:pt x="1559433" y="1826768"/>
                </a:lnTo>
                <a:lnTo>
                  <a:pt x="1554734" y="1829562"/>
                </a:lnTo>
                <a:lnTo>
                  <a:pt x="1553083" y="1835658"/>
                </a:lnTo>
                <a:lnTo>
                  <a:pt x="1555877" y="1840357"/>
                </a:lnTo>
                <a:lnTo>
                  <a:pt x="1608836" y="1931162"/>
                </a:lnTo>
                <a:lnTo>
                  <a:pt x="1620240" y="1911604"/>
                </a:lnTo>
                <a:lnTo>
                  <a:pt x="1661795" y="1840357"/>
                </a:lnTo>
                <a:lnTo>
                  <a:pt x="1664589" y="1835658"/>
                </a:lnTo>
                <a:lnTo>
                  <a:pt x="1663065" y="1829562"/>
                </a:lnTo>
                <a:lnTo>
                  <a:pt x="1658239" y="1826768"/>
                </a:lnTo>
                <a:lnTo>
                  <a:pt x="1653540" y="1824101"/>
                </a:lnTo>
                <a:lnTo>
                  <a:pt x="1647444" y="1825625"/>
                </a:lnTo>
                <a:lnTo>
                  <a:pt x="1644777" y="1830324"/>
                </a:lnTo>
                <a:lnTo>
                  <a:pt x="1618742" y="1874964"/>
                </a:lnTo>
                <a:lnTo>
                  <a:pt x="1618742" y="975487"/>
                </a:lnTo>
                <a:lnTo>
                  <a:pt x="1618742" y="955675"/>
                </a:lnTo>
                <a:lnTo>
                  <a:pt x="1617091" y="955675"/>
                </a:lnTo>
                <a:lnTo>
                  <a:pt x="1617091" y="719455"/>
                </a:lnTo>
                <a:lnTo>
                  <a:pt x="3236087" y="719455"/>
                </a:lnTo>
                <a:lnTo>
                  <a:pt x="3236214" y="1027747"/>
                </a:lnTo>
                <a:lnTo>
                  <a:pt x="3246043" y="1044613"/>
                </a:lnTo>
                <a:lnTo>
                  <a:pt x="3236087" y="1027531"/>
                </a:lnTo>
                <a:lnTo>
                  <a:pt x="3210179" y="983107"/>
                </a:lnTo>
                <a:lnTo>
                  <a:pt x="3207385" y="978408"/>
                </a:lnTo>
                <a:lnTo>
                  <a:pt x="3201289" y="976757"/>
                </a:lnTo>
                <a:lnTo>
                  <a:pt x="3191891" y="982345"/>
                </a:lnTo>
                <a:lnTo>
                  <a:pt x="3190240" y="988314"/>
                </a:lnTo>
                <a:lnTo>
                  <a:pt x="3193034" y="993140"/>
                </a:lnTo>
                <a:lnTo>
                  <a:pt x="3245993" y="1083945"/>
                </a:lnTo>
                <a:lnTo>
                  <a:pt x="3257499" y="1064260"/>
                </a:lnTo>
                <a:lnTo>
                  <a:pt x="3299079" y="993140"/>
                </a:lnTo>
                <a:lnTo>
                  <a:pt x="3301746" y="98831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8"/>
          <p:cNvSpPr txBox="1"/>
          <p:nvPr/>
        </p:nvSpPr>
        <p:spPr>
          <a:xfrm>
            <a:off x="1801367" y="3185160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644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2900045" y="2760726"/>
            <a:ext cx="3004820" cy="430530"/>
          </a:xfrm>
          <a:custGeom>
            <a:avLst/>
            <a:gdLst/>
            <a:ahLst/>
            <a:cxnLst/>
            <a:rect l="l" t="t" r="r" b="b"/>
            <a:pathLst>
              <a:path w="3004820" h="430530" extrusionOk="0">
                <a:moveTo>
                  <a:pt x="11049" y="322834"/>
                </a:moveTo>
                <a:lnTo>
                  <a:pt x="6350" y="325627"/>
                </a:lnTo>
                <a:lnTo>
                  <a:pt x="1524" y="328422"/>
                </a:lnTo>
                <a:lnTo>
                  <a:pt x="0" y="334390"/>
                </a:lnTo>
                <a:lnTo>
                  <a:pt x="2793" y="339216"/>
                </a:lnTo>
                <a:lnTo>
                  <a:pt x="55753" y="430022"/>
                </a:lnTo>
                <a:lnTo>
                  <a:pt x="67233" y="410337"/>
                </a:lnTo>
                <a:lnTo>
                  <a:pt x="45847" y="410337"/>
                </a:lnTo>
                <a:lnTo>
                  <a:pt x="45847" y="373815"/>
                </a:lnTo>
                <a:lnTo>
                  <a:pt x="19812" y="329184"/>
                </a:lnTo>
                <a:lnTo>
                  <a:pt x="17144" y="324485"/>
                </a:lnTo>
                <a:lnTo>
                  <a:pt x="11049" y="322834"/>
                </a:lnTo>
                <a:close/>
              </a:path>
              <a:path w="3004820" h="430530" extrusionOk="0">
                <a:moveTo>
                  <a:pt x="45847" y="373815"/>
                </a:moveTo>
                <a:lnTo>
                  <a:pt x="45847" y="410337"/>
                </a:lnTo>
                <a:lnTo>
                  <a:pt x="65659" y="410337"/>
                </a:lnTo>
                <a:lnTo>
                  <a:pt x="65659" y="405384"/>
                </a:lnTo>
                <a:lnTo>
                  <a:pt x="47243" y="405384"/>
                </a:lnTo>
                <a:lnTo>
                  <a:pt x="55753" y="390797"/>
                </a:lnTo>
                <a:lnTo>
                  <a:pt x="45847" y="373815"/>
                </a:lnTo>
                <a:close/>
              </a:path>
              <a:path w="3004820" h="430530" extrusionOk="0">
                <a:moveTo>
                  <a:pt x="100456" y="322834"/>
                </a:moveTo>
                <a:lnTo>
                  <a:pt x="94361" y="324485"/>
                </a:lnTo>
                <a:lnTo>
                  <a:pt x="91693" y="329184"/>
                </a:lnTo>
                <a:lnTo>
                  <a:pt x="65659" y="373815"/>
                </a:lnTo>
                <a:lnTo>
                  <a:pt x="65659" y="410337"/>
                </a:lnTo>
                <a:lnTo>
                  <a:pt x="67233" y="410337"/>
                </a:lnTo>
                <a:lnTo>
                  <a:pt x="108712" y="339216"/>
                </a:lnTo>
                <a:lnTo>
                  <a:pt x="111506" y="334390"/>
                </a:lnTo>
                <a:lnTo>
                  <a:pt x="109981" y="328422"/>
                </a:lnTo>
                <a:lnTo>
                  <a:pt x="105156" y="325627"/>
                </a:lnTo>
                <a:lnTo>
                  <a:pt x="100456" y="322834"/>
                </a:lnTo>
                <a:close/>
              </a:path>
              <a:path w="3004820" h="430530" extrusionOk="0">
                <a:moveTo>
                  <a:pt x="55753" y="390797"/>
                </a:moveTo>
                <a:lnTo>
                  <a:pt x="47243" y="405384"/>
                </a:lnTo>
                <a:lnTo>
                  <a:pt x="64262" y="405384"/>
                </a:lnTo>
                <a:lnTo>
                  <a:pt x="55753" y="390797"/>
                </a:lnTo>
                <a:close/>
              </a:path>
              <a:path w="3004820" h="430530" extrusionOk="0">
                <a:moveTo>
                  <a:pt x="65659" y="373815"/>
                </a:moveTo>
                <a:lnTo>
                  <a:pt x="55753" y="390797"/>
                </a:lnTo>
                <a:lnTo>
                  <a:pt x="64262" y="405384"/>
                </a:lnTo>
                <a:lnTo>
                  <a:pt x="65659" y="405384"/>
                </a:lnTo>
                <a:lnTo>
                  <a:pt x="65659" y="373815"/>
                </a:lnTo>
                <a:close/>
              </a:path>
              <a:path w="3004820" h="430530" extrusionOk="0">
                <a:moveTo>
                  <a:pt x="2985008" y="205104"/>
                </a:moveTo>
                <a:lnTo>
                  <a:pt x="45847" y="205104"/>
                </a:lnTo>
                <a:lnTo>
                  <a:pt x="45847" y="373815"/>
                </a:lnTo>
                <a:lnTo>
                  <a:pt x="55753" y="390797"/>
                </a:lnTo>
                <a:lnTo>
                  <a:pt x="65658" y="373815"/>
                </a:lnTo>
                <a:lnTo>
                  <a:pt x="65659" y="224916"/>
                </a:lnTo>
                <a:lnTo>
                  <a:pt x="55753" y="224916"/>
                </a:lnTo>
                <a:lnTo>
                  <a:pt x="65659" y="215011"/>
                </a:lnTo>
                <a:lnTo>
                  <a:pt x="2985008" y="215011"/>
                </a:lnTo>
                <a:lnTo>
                  <a:pt x="2985008" y="205104"/>
                </a:lnTo>
                <a:close/>
              </a:path>
              <a:path w="3004820" h="430530" extrusionOk="0">
                <a:moveTo>
                  <a:pt x="65659" y="215011"/>
                </a:moveTo>
                <a:lnTo>
                  <a:pt x="55753" y="224916"/>
                </a:lnTo>
                <a:lnTo>
                  <a:pt x="65659" y="224916"/>
                </a:lnTo>
                <a:lnTo>
                  <a:pt x="65659" y="215011"/>
                </a:lnTo>
                <a:close/>
              </a:path>
              <a:path w="3004820" h="430530" extrusionOk="0">
                <a:moveTo>
                  <a:pt x="3004820" y="205104"/>
                </a:moveTo>
                <a:lnTo>
                  <a:pt x="2994914" y="205104"/>
                </a:lnTo>
                <a:lnTo>
                  <a:pt x="2985008" y="215011"/>
                </a:lnTo>
                <a:lnTo>
                  <a:pt x="65659" y="215011"/>
                </a:lnTo>
                <a:lnTo>
                  <a:pt x="65659" y="224916"/>
                </a:lnTo>
                <a:lnTo>
                  <a:pt x="3004820" y="224916"/>
                </a:lnTo>
                <a:lnTo>
                  <a:pt x="3004820" y="205104"/>
                </a:lnTo>
                <a:close/>
              </a:path>
              <a:path w="3004820" h="430530" extrusionOk="0">
                <a:moveTo>
                  <a:pt x="3004820" y="0"/>
                </a:moveTo>
                <a:lnTo>
                  <a:pt x="2985008" y="0"/>
                </a:lnTo>
                <a:lnTo>
                  <a:pt x="2985008" y="215011"/>
                </a:lnTo>
                <a:lnTo>
                  <a:pt x="2994914" y="205104"/>
                </a:lnTo>
                <a:lnTo>
                  <a:pt x="3004820" y="205104"/>
                </a:lnTo>
                <a:lnTo>
                  <a:pt x="300482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8"/>
          <p:cNvSpPr txBox="1"/>
          <p:nvPr/>
        </p:nvSpPr>
        <p:spPr>
          <a:xfrm>
            <a:off x="7842504" y="3179064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748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885688" y="2760726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 extrusionOk="0">
                <a:moveTo>
                  <a:pt x="3067558" y="317373"/>
                </a:moveTo>
                <a:lnTo>
                  <a:pt x="3058160" y="322961"/>
                </a:lnTo>
                <a:lnTo>
                  <a:pt x="3056509" y="329057"/>
                </a:lnTo>
                <a:lnTo>
                  <a:pt x="3059303" y="333756"/>
                </a:lnTo>
                <a:lnTo>
                  <a:pt x="3112389" y="424561"/>
                </a:lnTo>
                <a:lnTo>
                  <a:pt x="3123869" y="404875"/>
                </a:lnTo>
                <a:lnTo>
                  <a:pt x="3102483" y="404875"/>
                </a:lnTo>
                <a:lnTo>
                  <a:pt x="3102356" y="368136"/>
                </a:lnTo>
                <a:lnTo>
                  <a:pt x="3076447" y="323723"/>
                </a:lnTo>
                <a:lnTo>
                  <a:pt x="3073654" y="319024"/>
                </a:lnTo>
                <a:lnTo>
                  <a:pt x="3067558" y="317373"/>
                </a:lnTo>
                <a:close/>
              </a:path>
              <a:path w="3168650" h="424814" extrusionOk="0">
                <a:moveTo>
                  <a:pt x="3102483" y="368354"/>
                </a:moveTo>
                <a:lnTo>
                  <a:pt x="3102483" y="404875"/>
                </a:lnTo>
                <a:lnTo>
                  <a:pt x="3122294" y="404875"/>
                </a:lnTo>
                <a:lnTo>
                  <a:pt x="3122294" y="399923"/>
                </a:lnTo>
                <a:lnTo>
                  <a:pt x="3103753" y="399923"/>
                </a:lnTo>
                <a:lnTo>
                  <a:pt x="3112325" y="385227"/>
                </a:lnTo>
                <a:lnTo>
                  <a:pt x="3102483" y="368354"/>
                </a:lnTo>
                <a:close/>
              </a:path>
              <a:path w="3168650" h="424814" extrusionOk="0">
                <a:moveTo>
                  <a:pt x="3157092" y="317373"/>
                </a:moveTo>
                <a:lnTo>
                  <a:pt x="3150996" y="319024"/>
                </a:lnTo>
                <a:lnTo>
                  <a:pt x="3148203" y="323723"/>
                </a:lnTo>
                <a:lnTo>
                  <a:pt x="3122294" y="368136"/>
                </a:lnTo>
                <a:lnTo>
                  <a:pt x="3122294" y="404875"/>
                </a:lnTo>
                <a:lnTo>
                  <a:pt x="3123869" y="404875"/>
                </a:lnTo>
                <a:lnTo>
                  <a:pt x="3165347" y="333756"/>
                </a:lnTo>
                <a:lnTo>
                  <a:pt x="3168141" y="329057"/>
                </a:lnTo>
                <a:lnTo>
                  <a:pt x="3166491" y="322961"/>
                </a:lnTo>
                <a:lnTo>
                  <a:pt x="3157092" y="317373"/>
                </a:lnTo>
                <a:close/>
              </a:path>
              <a:path w="3168650" h="424814" extrusionOk="0">
                <a:moveTo>
                  <a:pt x="3112325" y="385227"/>
                </a:moveTo>
                <a:lnTo>
                  <a:pt x="3103753" y="399923"/>
                </a:lnTo>
                <a:lnTo>
                  <a:pt x="3120897" y="399923"/>
                </a:lnTo>
                <a:lnTo>
                  <a:pt x="3112325" y="385227"/>
                </a:lnTo>
                <a:close/>
              </a:path>
              <a:path w="3168650" h="424814" extrusionOk="0">
                <a:moveTo>
                  <a:pt x="3122294" y="368136"/>
                </a:moveTo>
                <a:lnTo>
                  <a:pt x="3112325" y="385227"/>
                </a:lnTo>
                <a:lnTo>
                  <a:pt x="3120897" y="399923"/>
                </a:lnTo>
                <a:lnTo>
                  <a:pt x="3122294" y="399923"/>
                </a:lnTo>
                <a:lnTo>
                  <a:pt x="3122294" y="368136"/>
                </a:lnTo>
                <a:close/>
              </a:path>
              <a:path w="3168650" h="424814" extrusionOk="0">
                <a:moveTo>
                  <a:pt x="3102483" y="212216"/>
                </a:moveTo>
                <a:lnTo>
                  <a:pt x="3102483" y="368354"/>
                </a:lnTo>
                <a:lnTo>
                  <a:pt x="3112325" y="385227"/>
                </a:lnTo>
                <a:lnTo>
                  <a:pt x="3122167" y="368354"/>
                </a:lnTo>
                <a:lnTo>
                  <a:pt x="3122294" y="222123"/>
                </a:lnTo>
                <a:lnTo>
                  <a:pt x="3112389" y="222123"/>
                </a:lnTo>
                <a:lnTo>
                  <a:pt x="3102483" y="212216"/>
                </a:lnTo>
                <a:close/>
              </a:path>
              <a:path w="3168650" h="424814" extrusionOk="0">
                <a:moveTo>
                  <a:pt x="19812" y="0"/>
                </a:moveTo>
                <a:lnTo>
                  <a:pt x="0" y="0"/>
                </a:lnTo>
                <a:lnTo>
                  <a:pt x="0" y="222123"/>
                </a:lnTo>
                <a:lnTo>
                  <a:pt x="3102483" y="222123"/>
                </a:lnTo>
                <a:lnTo>
                  <a:pt x="3102483" y="212216"/>
                </a:lnTo>
                <a:lnTo>
                  <a:pt x="19812" y="212216"/>
                </a:lnTo>
                <a:lnTo>
                  <a:pt x="9906" y="202311"/>
                </a:lnTo>
                <a:lnTo>
                  <a:pt x="19812" y="202311"/>
                </a:lnTo>
                <a:lnTo>
                  <a:pt x="19812" y="0"/>
                </a:lnTo>
                <a:close/>
              </a:path>
              <a:path w="3168650" h="424814" extrusionOk="0">
                <a:moveTo>
                  <a:pt x="3122294" y="202311"/>
                </a:moveTo>
                <a:lnTo>
                  <a:pt x="19812" y="202311"/>
                </a:lnTo>
                <a:lnTo>
                  <a:pt x="19812" y="212216"/>
                </a:lnTo>
                <a:lnTo>
                  <a:pt x="3102483" y="212216"/>
                </a:lnTo>
                <a:lnTo>
                  <a:pt x="3112389" y="222123"/>
                </a:lnTo>
                <a:lnTo>
                  <a:pt x="3122294" y="222123"/>
                </a:lnTo>
                <a:lnTo>
                  <a:pt x="3122294" y="202311"/>
                </a:lnTo>
                <a:close/>
              </a:path>
              <a:path w="3168650" h="424814" extrusionOk="0">
                <a:moveTo>
                  <a:pt x="19812" y="202311"/>
                </a:moveTo>
                <a:lnTo>
                  <a:pt x="9906" y="202311"/>
                </a:lnTo>
                <a:lnTo>
                  <a:pt x="19812" y="212216"/>
                </a:lnTo>
                <a:lnTo>
                  <a:pt x="19812" y="20231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257047" y="1569211"/>
            <a:ext cx="89585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Think of the division of people in our college according to what they 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252475" y="811149"/>
            <a:ext cx="271551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Hierarchies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4739640" y="2188464"/>
            <a:ext cx="2308860" cy="577850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1490344" y="3757421"/>
            <a:ext cx="1477645" cy="743585"/>
          </a:xfrm>
          <a:custGeom>
            <a:avLst/>
            <a:gdLst/>
            <a:ahLst/>
            <a:cxnLst/>
            <a:rect l="l" t="t" r="r" b="b"/>
            <a:pathLst>
              <a:path w="1477645" h="743585" extrusionOk="0">
                <a:moveTo>
                  <a:pt x="11049" y="636015"/>
                </a:moveTo>
                <a:lnTo>
                  <a:pt x="6350" y="638809"/>
                </a:lnTo>
                <a:lnTo>
                  <a:pt x="1524" y="641603"/>
                </a:lnTo>
                <a:lnTo>
                  <a:pt x="0" y="647700"/>
                </a:lnTo>
                <a:lnTo>
                  <a:pt x="2793" y="652398"/>
                </a:lnTo>
                <a:lnTo>
                  <a:pt x="55753" y="743203"/>
                </a:lnTo>
                <a:lnTo>
                  <a:pt x="67233" y="723519"/>
                </a:lnTo>
                <a:lnTo>
                  <a:pt x="45846" y="723519"/>
                </a:lnTo>
                <a:lnTo>
                  <a:pt x="45846" y="686997"/>
                </a:lnTo>
                <a:lnTo>
                  <a:pt x="19812" y="642365"/>
                </a:lnTo>
                <a:lnTo>
                  <a:pt x="17145" y="637666"/>
                </a:lnTo>
                <a:lnTo>
                  <a:pt x="11049" y="636015"/>
                </a:lnTo>
                <a:close/>
              </a:path>
              <a:path w="1477645" h="743585" extrusionOk="0">
                <a:moveTo>
                  <a:pt x="45846" y="686997"/>
                </a:moveTo>
                <a:lnTo>
                  <a:pt x="45846" y="723519"/>
                </a:lnTo>
                <a:lnTo>
                  <a:pt x="65659" y="723519"/>
                </a:lnTo>
                <a:lnTo>
                  <a:pt x="65659" y="718565"/>
                </a:lnTo>
                <a:lnTo>
                  <a:pt x="47243" y="718565"/>
                </a:lnTo>
                <a:lnTo>
                  <a:pt x="55753" y="703979"/>
                </a:lnTo>
                <a:lnTo>
                  <a:pt x="45846" y="686997"/>
                </a:lnTo>
                <a:close/>
              </a:path>
              <a:path w="1477645" h="743585" extrusionOk="0">
                <a:moveTo>
                  <a:pt x="100457" y="636015"/>
                </a:moveTo>
                <a:lnTo>
                  <a:pt x="94361" y="637666"/>
                </a:lnTo>
                <a:lnTo>
                  <a:pt x="91693" y="642365"/>
                </a:lnTo>
                <a:lnTo>
                  <a:pt x="65659" y="686997"/>
                </a:lnTo>
                <a:lnTo>
                  <a:pt x="65659" y="723519"/>
                </a:lnTo>
                <a:lnTo>
                  <a:pt x="67233" y="723519"/>
                </a:lnTo>
                <a:lnTo>
                  <a:pt x="108712" y="652398"/>
                </a:lnTo>
                <a:lnTo>
                  <a:pt x="111506" y="647700"/>
                </a:lnTo>
                <a:lnTo>
                  <a:pt x="109982" y="641603"/>
                </a:lnTo>
                <a:lnTo>
                  <a:pt x="105156" y="638809"/>
                </a:lnTo>
                <a:lnTo>
                  <a:pt x="100457" y="636015"/>
                </a:lnTo>
                <a:close/>
              </a:path>
              <a:path w="1477645" h="743585" extrusionOk="0">
                <a:moveTo>
                  <a:pt x="55753" y="703979"/>
                </a:moveTo>
                <a:lnTo>
                  <a:pt x="47243" y="718565"/>
                </a:lnTo>
                <a:lnTo>
                  <a:pt x="64262" y="718565"/>
                </a:lnTo>
                <a:lnTo>
                  <a:pt x="55753" y="703979"/>
                </a:lnTo>
                <a:close/>
              </a:path>
              <a:path w="1477645" h="743585" extrusionOk="0">
                <a:moveTo>
                  <a:pt x="65659" y="686997"/>
                </a:moveTo>
                <a:lnTo>
                  <a:pt x="55753" y="703979"/>
                </a:lnTo>
                <a:lnTo>
                  <a:pt x="64262" y="718565"/>
                </a:lnTo>
                <a:lnTo>
                  <a:pt x="65659" y="718565"/>
                </a:lnTo>
                <a:lnTo>
                  <a:pt x="65659" y="686997"/>
                </a:lnTo>
                <a:close/>
              </a:path>
              <a:path w="1477645" h="743585" extrusionOk="0">
                <a:moveTo>
                  <a:pt x="1457579" y="361695"/>
                </a:moveTo>
                <a:lnTo>
                  <a:pt x="45846" y="361695"/>
                </a:lnTo>
                <a:lnTo>
                  <a:pt x="45846" y="686997"/>
                </a:lnTo>
                <a:lnTo>
                  <a:pt x="55753" y="703979"/>
                </a:lnTo>
                <a:lnTo>
                  <a:pt x="65659" y="686997"/>
                </a:lnTo>
                <a:lnTo>
                  <a:pt x="65659" y="381507"/>
                </a:lnTo>
                <a:lnTo>
                  <a:pt x="55753" y="381507"/>
                </a:lnTo>
                <a:lnTo>
                  <a:pt x="65659" y="371601"/>
                </a:lnTo>
                <a:lnTo>
                  <a:pt x="1457579" y="371601"/>
                </a:lnTo>
                <a:lnTo>
                  <a:pt x="1457579" y="361695"/>
                </a:lnTo>
                <a:close/>
              </a:path>
              <a:path w="1477645" h="743585" extrusionOk="0">
                <a:moveTo>
                  <a:pt x="65659" y="371601"/>
                </a:moveTo>
                <a:lnTo>
                  <a:pt x="55753" y="381507"/>
                </a:lnTo>
                <a:lnTo>
                  <a:pt x="65659" y="381507"/>
                </a:lnTo>
                <a:lnTo>
                  <a:pt x="65659" y="371601"/>
                </a:lnTo>
                <a:close/>
              </a:path>
              <a:path w="1477645" h="743585" extrusionOk="0">
                <a:moveTo>
                  <a:pt x="1477391" y="361695"/>
                </a:moveTo>
                <a:lnTo>
                  <a:pt x="1467485" y="361695"/>
                </a:lnTo>
                <a:lnTo>
                  <a:pt x="1457579" y="371601"/>
                </a:lnTo>
                <a:lnTo>
                  <a:pt x="65659" y="371601"/>
                </a:lnTo>
                <a:lnTo>
                  <a:pt x="65659" y="381507"/>
                </a:lnTo>
                <a:lnTo>
                  <a:pt x="1477391" y="381507"/>
                </a:lnTo>
                <a:lnTo>
                  <a:pt x="1477391" y="361695"/>
                </a:lnTo>
                <a:close/>
              </a:path>
              <a:path w="1477645" h="743585" extrusionOk="0">
                <a:moveTo>
                  <a:pt x="1477391" y="0"/>
                </a:moveTo>
                <a:lnTo>
                  <a:pt x="1457579" y="0"/>
                </a:lnTo>
                <a:lnTo>
                  <a:pt x="1457579" y="371601"/>
                </a:lnTo>
                <a:lnTo>
                  <a:pt x="1467485" y="361695"/>
                </a:lnTo>
                <a:lnTo>
                  <a:pt x="1477391" y="361695"/>
                </a:lnTo>
                <a:lnTo>
                  <a:pt x="1477391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9"/>
          <p:cNvSpPr txBox="1"/>
          <p:nvPr/>
        </p:nvSpPr>
        <p:spPr>
          <a:xfrm>
            <a:off x="384047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716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3247644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1898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Management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1805939" y="5404103"/>
            <a:ext cx="2296795" cy="56705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4533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Canteen Staff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2900045" y="3749801"/>
            <a:ext cx="1552575" cy="1656080"/>
          </a:xfrm>
          <a:custGeom>
            <a:avLst/>
            <a:gdLst/>
            <a:ahLst/>
            <a:cxnLst/>
            <a:rect l="l" t="t" r="r" b="b"/>
            <a:pathLst>
              <a:path w="1552575" h="1656079" extrusionOk="0">
                <a:moveTo>
                  <a:pt x="1552067" y="655320"/>
                </a:moveTo>
                <a:lnTo>
                  <a:pt x="1550543" y="649224"/>
                </a:lnTo>
                <a:lnTo>
                  <a:pt x="1545717" y="646430"/>
                </a:lnTo>
                <a:lnTo>
                  <a:pt x="1541018" y="643636"/>
                </a:lnTo>
                <a:lnTo>
                  <a:pt x="1534922" y="645287"/>
                </a:lnTo>
                <a:lnTo>
                  <a:pt x="1532255" y="649986"/>
                </a:lnTo>
                <a:lnTo>
                  <a:pt x="1506220" y="694626"/>
                </a:lnTo>
                <a:lnTo>
                  <a:pt x="1506220" y="385318"/>
                </a:lnTo>
                <a:lnTo>
                  <a:pt x="1506220" y="365506"/>
                </a:lnTo>
                <a:lnTo>
                  <a:pt x="67056" y="365506"/>
                </a:lnTo>
                <a:lnTo>
                  <a:pt x="67056" y="21336"/>
                </a:lnTo>
                <a:lnTo>
                  <a:pt x="65659" y="21336"/>
                </a:lnTo>
                <a:lnTo>
                  <a:pt x="65659" y="0"/>
                </a:lnTo>
                <a:lnTo>
                  <a:pt x="45847" y="0"/>
                </a:lnTo>
                <a:lnTo>
                  <a:pt x="45847" y="385318"/>
                </a:lnTo>
                <a:lnTo>
                  <a:pt x="47244" y="385318"/>
                </a:lnTo>
                <a:lnTo>
                  <a:pt x="47244" y="828675"/>
                </a:lnTo>
                <a:lnTo>
                  <a:pt x="45847" y="828675"/>
                </a:lnTo>
                <a:lnTo>
                  <a:pt x="45847" y="1599628"/>
                </a:lnTo>
                <a:lnTo>
                  <a:pt x="19812" y="1554988"/>
                </a:lnTo>
                <a:lnTo>
                  <a:pt x="17145" y="1550289"/>
                </a:lnTo>
                <a:lnTo>
                  <a:pt x="11049" y="1548765"/>
                </a:lnTo>
                <a:lnTo>
                  <a:pt x="6350" y="1551432"/>
                </a:lnTo>
                <a:lnTo>
                  <a:pt x="1524" y="1554226"/>
                </a:lnTo>
                <a:lnTo>
                  <a:pt x="0" y="1560322"/>
                </a:lnTo>
                <a:lnTo>
                  <a:pt x="2794" y="1565021"/>
                </a:lnTo>
                <a:lnTo>
                  <a:pt x="55753" y="1655826"/>
                </a:lnTo>
                <a:lnTo>
                  <a:pt x="67157" y="1636268"/>
                </a:lnTo>
                <a:lnTo>
                  <a:pt x="108712" y="1565021"/>
                </a:lnTo>
                <a:lnTo>
                  <a:pt x="111506" y="1560322"/>
                </a:lnTo>
                <a:lnTo>
                  <a:pt x="109982" y="1554226"/>
                </a:lnTo>
                <a:lnTo>
                  <a:pt x="105156" y="1551432"/>
                </a:lnTo>
                <a:lnTo>
                  <a:pt x="100457" y="1548765"/>
                </a:lnTo>
                <a:lnTo>
                  <a:pt x="94361" y="1550289"/>
                </a:lnTo>
                <a:lnTo>
                  <a:pt x="91694" y="1554988"/>
                </a:lnTo>
                <a:lnTo>
                  <a:pt x="65659" y="1599628"/>
                </a:lnTo>
                <a:lnTo>
                  <a:pt x="55753" y="1616608"/>
                </a:lnTo>
                <a:lnTo>
                  <a:pt x="65646" y="1599628"/>
                </a:lnTo>
                <a:lnTo>
                  <a:pt x="65659" y="848487"/>
                </a:lnTo>
                <a:lnTo>
                  <a:pt x="67056" y="848487"/>
                </a:lnTo>
                <a:lnTo>
                  <a:pt x="67056" y="828675"/>
                </a:lnTo>
                <a:lnTo>
                  <a:pt x="67056" y="385318"/>
                </a:lnTo>
                <a:lnTo>
                  <a:pt x="1486408" y="385318"/>
                </a:lnTo>
                <a:lnTo>
                  <a:pt x="1486408" y="694626"/>
                </a:lnTo>
                <a:lnTo>
                  <a:pt x="1460373" y="649986"/>
                </a:lnTo>
                <a:lnTo>
                  <a:pt x="1457706" y="645287"/>
                </a:lnTo>
                <a:lnTo>
                  <a:pt x="1451610" y="643636"/>
                </a:lnTo>
                <a:lnTo>
                  <a:pt x="1442212" y="649224"/>
                </a:lnTo>
                <a:lnTo>
                  <a:pt x="1440561" y="655320"/>
                </a:lnTo>
                <a:lnTo>
                  <a:pt x="1443355" y="660019"/>
                </a:lnTo>
                <a:lnTo>
                  <a:pt x="1496314" y="750824"/>
                </a:lnTo>
                <a:lnTo>
                  <a:pt x="1507782" y="731139"/>
                </a:lnTo>
                <a:lnTo>
                  <a:pt x="1549273" y="660019"/>
                </a:lnTo>
                <a:lnTo>
                  <a:pt x="1552067" y="6553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9"/>
          <p:cNvSpPr txBox="1"/>
          <p:nvPr/>
        </p:nvSpPr>
        <p:spPr>
          <a:xfrm>
            <a:off x="6300215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586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Y1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9477756" y="4500371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587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Y2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850123" y="5347715"/>
            <a:ext cx="2296795" cy="565785"/>
          </a:xfrm>
          <a:prstGeom prst="rect">
            <a:avLst/>
          </a:prstGeom>
          <a:solidFill>
            <a:srgbClr val="585858"/>
          </a:solidFill>
          <a:ln w="121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925" rIns="0" bIns="0" anchor="t" anchorCtr="0">
            <a:spAutoFit/>
          </a:bodyPr>
          <a:lstStyle/>
          <a:p>
            <a:pPr marL="586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Y3 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7395845" y="3416045"/>
            <a:ext cx="3302000" cy="1931670"/>
          </a:xfrm>
          <a:custGeom>
            <a:avLst/>
            <a:gdLst/>
            <a:ahLst/>
            <a:cxnLst/>
            <a:rect l="l" t="t" r="r" b="b"/>
            <a:pathLst>
              <a:path w="3302000" h="1931670" extrusionOk="0">
                <a:moveTo>
                  <a:pt x="3301746" y="988314"/>
                </a:moveTo>
                <a:lnTo>
                  <a:pt x="3300222" y="982345"/>
                </a:lnTo>
                <a:lnTo>
                  <a:pt x="3295523" y="979551"/>
                </a:lnTo>
                <a:lnTo>
                  <a:pt x="3290697" y="976757"/>
                </a:lnTo>
                <a:lnTo>
                  <a:pt x="3284728" y="978408"/>
                </a:lnTo>
                <a:lnTo>
                  <a:pt x="3281934" y="983107"/>
                </a:lnTo>
                <a:lnTo>
                  <a:pt x="3256026" y="1027531"/>
                </a:lnTo>
                <a:lnTo>
                  <a:pt x="3255899" y="1064260"/>
                </a:lnTo>
                <a:lnTo>
                  <a:pt x="3255899" y="1059307"/>
                </a:lnTo>
                <a:lnTo>
                  <a:pt x="3255899" y="1027747"/>
                </a:lnTo>
                <a:lnTo>
                  <a:pt x="3255899" y="719455"/>
                </a:lnTo>
                <a:lnTo>
                  <a:pt x="3255899" y="699643"/>
                </a:lnTo>
                <a:lnTo>
                  <a:pt x="1617091" y="699643"/>
                </a:lnTo>
                <a:lnTo>
                  <a:pt x="1617091" y="0"/>
                </a:lnTo>
                <a:lnTo>
                  <a:pt x="1597279" y="0"/>
                </a:lnTo>
                <a:lnTo>
                  <a:pt x="1597279" y="335280"/>
                </a:lnTo>
                <a:lnTo>
                  <a:pt x="1595755" y="335280"/>
                </a:lnTo>
                <a:lnTo>
                  <a:pt x="1594612" y="335280"/>
                </a:lnTo>
                <a:lnTo>
                  <a:pt x="1594612" y="699643"/>
                </a:lnTo>
                <a:lnTo>
                  <a:pt x="45847" y="699643"/>
                </a:lnTo>
                <a:lnTo>
                  <a:pt x="45847" y="1027747"/>
                </a:lnTo>
                <a:lnTo>
                  <a:pt x="19812" y="983107"/>
                </a:lnTo>
                <a:lnTo>
                  <a:pt x="17145" y="978408"/>
                </a:lnTo>
                <a:lnTo>
                  <a:pt x="11049" y="976757"/>
                </a:lnTo>
                <a:lnTo>
                  <a:pt x="6350" y="979551"/>
                </a:lnTo>
                <a:lnTo>
                  <a:pt x="1524" y="982345"/>
                </a:lnTo>
                <a:lnTo>
                  <a:pt x="0" y="988314"/>
                </a:lnTo>
                <a:lnTo>
                  <a:pt x="2794" y="993140"/>
                </a:lnTo>
                <a:lnTo>
                  <a:pt x="55753" y="1083945"/>
                </a:lnTo>
                <a:lnTo>
                  <a:pt x="67221" y="1064260"/>
                </a:lnTo>
                <a:lnTo>
                  <a:pt x="108712" y="993140"/>
                </a:lnTo>
                <a:lnTo>
                  <a:pt x="111506" y="988314"/>
                </a:lnTo>
                <a:lnTo>
                  <a:pt x="109982" y="982345"/>
                </a:lnTo>
                <a:lnTo>
                  <a:pt x="105156" y="979551"/>
                </a:lnTo>
                <a:lnTo>
                  <a:pt x="100457" y="976757"/>
                </a:lnTo>
                <a:lnTo>
                  <a:pt x="94361" y="978408"/>
                </a:lnTo>
                <a:lnTo>
                  <a:pt x="91694" y="983107"/>
                </a:lnTo>
                <a:lnTo>
                  <a:pt x="65659" y="1027747"/>
                </a:lnTo>
                <a:lnTo>
                  <a:pt x="65659" y="719455"/>
                </a:lnTo>
                <a:lnTo>
                  <a:pt x="1595755" y="719455"/>
                </a:lnTo>
                <a:lnTo>
                  <a:pt x="1597279" y="719455"/>
                </a:lnTo>
                <a:lnTo>
                  <a:pt x="1597279" y="975487"/>
                </a:lnTo>
                <a:lnTo>
                  <a:pt x="1598930" y="975487"/>
                </a:lnTo>
                <a:lnTo>
                  <a:pt x="1598930" y="1874964"/>
                </a:lnTo>
                <a:lnTo>
                  <a:pt x="1572895" y="1830324"/>
                </a:lnTo>
                <a:lnTo>
                  <a:pt x="1570228" y="1825625"/>
                </a:lnTo>
                <a:lnTo>
                  <a:pt x="1564132" y="1824101"/>
                </a:lnTo>
                <a:lnTo>
                  <a:pt x="1559433" y="1826768"/>
                </a:lnTo>
                <a:lnTo>
                  <a:pt x="1554734" y="1829562"/>
                </a:lnTo>
                <a:lnTo>
                  <a:pt x="1553083" y="1835658"/>
                </a:lnTo>
                <a:lnTo>
                  <a:pt x="1555877" y="1840357"/>
                </a:lnTo>
                <a:lnTo>
                  <a:pt x="1608836" y="1931162"/>
                </a:lnTo>
                <a:lnTo>
                  <a:pt x="1620240" y="1911604"/>
                </a:lnTo>
                <a:lnTo>
                  <a:pt x="1661795" y="1840357"/>
                </a:lnTo>
                <a:lnTo>
                  <a:pt x="1664589" y="1835658"/>
                </a:lnTo>
                <a:lnTo>
                  <a:pt x="1663065" y="1829562"/>
                </a:lnTo>
                <a:lnTo>
                  <a:pt x="1658239" y="1826768"/>
                </a:lnTo>
                <a:lnTo>
                  <a:pt x="1653540" y="1824101"/>
                </a:lnTo>
                <a:lnTo>
                  <a:pt x="1647444" y="1825625"/>
                </a:lnTo>
                <a:lnTo>
                  <a:pt x="1644777" y="1830324"/>
                </a:lnTo>
                <a:lnTo>
                  <a:pt x="1618742" y="1874964"/>
                </a:lnTo>
                <a:lnTo>
                  <a:pt x="1618742" y="975487"/>
                </a:lnTo>
                <a:lnTo>
                  <a:pt x="1618742" y="955675"/>
                </a:lnTo>
                <a:lnTo>
                  <a:pt x="1617091" y="955675"/>
                </a:lnTo>
                <a:lnTo>
                  <a:pt x="1617091" y="719455"/>
                </a:lnTo>
                <a:lnTo>
                  <a:pt x="3236087" y="719455"/>
                </a:lnTo>
                <a:lnTo>
                  <a:pt x="3236214" y="1027747"/>
                </a:lnTo>
                <a:lnTo>
                  <a:pt x="3246043" y="1044613"/>
                </a:lnTo>
                <a:lnTo>
                  <a:pt x="3236087" y="1027531"/>
                </a:lnTo>
                <a:lnTo>
                  <a:pt x="3210179" y="983107"/>
                </a:lnTo>
                <a:lnTo>
                  <a:pt x="3207385" y="978408"/>
                </a:lnTo>
                <a:lnTo>
                  <a:pt x="3201289" y="976757"/>
                </a:lnTo>
                <a:lnTo>
                  <a:pt x="3191891" y="982345"/>
                </a:lnTo>
                <a:lnTo>
                  <a:pt x="3190240" y="988314"/>
                </a:lnTo>
                <a:lnTo>
                  <a:pt x="3193034" y="993140"/>
                </a:lnTo>
                <a:lnTo>
                  <a:pt x="3245993" y="1083945"/>
                </a:lnTo>
                <a:lnTo>
                  <a:pt x="3257499" y="1064260"/>
                </a:lnTo>
                <a:lnTo>
                  <a:pt x="3299079" y="993140"/>
                </a:lnTo>
                <a:lnTo>
                  <a:pt x="3301746" y="98831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6379209" y="279603"/>
            <a:ext cx="5317490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hierarchy can be modeled in an Object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Oriented manner using inheritance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801367" y="3185160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644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2900045" y="2760726"/>
            <a:ext cx="3004820" cy="430530"/>
          </a:xfrm>
          <a:custGeom>
            <a:avLst/>
            <a:gdLst/>
            <a:ahLst/>
            <a:cxnLst/>
            <a:rect l="l" t="t" r="r" b="b"/>
            <a:pathLst>
              <a:path w="3004820" h="430530" extrusionOk="0">
                <a:moveTo>
                  <a:pt x="11049" y="322834"/>
                </a:moveTo>
                <a:lnTo>
                  <a:pt x="6350" y="325627"/>
                </a:lnTo>
                <a:lnTo>
                  <a:pt x="1524" y="328422"/>
                </a:lnTo>
                <a:lnTo>
                  <a:pt x="0" y="334390"/>
                </a:lnTo>
                <a:lnTo>
                  <a:pt x="2793" y="339216"/>
                </a:lnTo>
                <a:lnTo>
                  <a:pt x="55753" y="430022"/>
                </a:lnTo>
                <a:lnTo>
                  <a:pt x="67233" y="410337"/>
                </a:lnTo>
                <a:lnTo>
                  <a:pt x="45847" y="410337"/>
                </a:lnTo>
                <a:lnTo>
                  <a:pt x="45847" y="373815"/>
                </a:lnTo>
                <a:lnTo>
                  <a:pt x="19812" y="329184"/>
                </a:lnTo>
                <a:lnTo>
                  <a:pt x="17144" y="324485"/>
                </a:lnTo>
                <a:lnTo>
                  <a:pt x="11049" y="322834"/>
                </a:lnTo>
                <a:close/>
              </a:path>
              <a:path w="3004820" h="430530" extrusionOk="0">
                <a:moveTo>
                  <a:pt x="45847" y="373815"/>
                </a:moveTo>
                <a:lnTo>
                  <a:pt x="45847" y="410337"/>
                </a:lnTo>
                <a:lnTo>
                  <a:pt x="65659" y="410337"/>
                </a:lnTo>
                <a:lnTo>
                  <a:pt x="65659" y="405384"/>
                </a:lnTo>
                <a:lnTo>
                  <a:pt x="47243" y="405384"/>
                </a:lnTo>
                <a:lnTo>
                  <a:pt x="55753" y="390797"/>
                </a:lnTo>
                <a:lnTo>
                  <a:pt x="45847" y="373815"/>
                </a:lnTo>
                <a:close/>
              </a:path>
              <a:path w="3004820" h="430530" extrusionOk="0">
                <a:moveTo>
                  <a:pt x="100456" y="322834"/>
                </a:moveTo>
                <a:lnTo>
                  <a:pt x="94361" y="324485"/>
                </a:lnTo>
                <a:lnTo>
                  <a:pt x="91693" y="329184"/>
                </a:lnTo>
                <a:lnTo>
                  <a:pt x="65659" y="373815"/>
                </a:lnTo>
                <a:lnTo>
                  <a:pt x="65659" y="410337"/>
                </a:lnTo>
                <a:lnTo>
                  <a:pt x="67233" y="410337"/>
                </a:lnTo>
                <a:lnTo>
                  <a:pt x="108712" y="339216"/>
                </a:lnTo>
                <a:lnTo>
                  <a:pt x="111506" y="334390"/>
                </a:lnTo>
                <a:lnTo>
                  <a:pt x="109981" y="328422"/>
                </a:lnTo>
                <a:lnTo>
                  <a:pt x="105156" y="325627"/>
                </a:lnTo>
                <a:lnTo>
                  <a:pt x="100456" y="322834"/>
                </a:lnTo>
                <a:close/>
              </a:path>
              <a:path w="3004820" h="430530" extrusionOk="0">
                <a:moveTo>
                  <a:pt x="55753" y="390797"/>
                </a:moveTo>
                <a:lnTo>
                  <a:pt x="47243" y="405384"/>
                </a:lnTo>
                <a:lnTo>
                  <a:pt x="64262" y="405384"/>
                </a:lnTo>
                <a:lnTo>
                  <a:pt x="55753" y="390797"/>
                </a:lnTo>
                <a:close/>
              </a:path>
              <a:path w="3004820" h="430530" extrusionOk="0">
                <a:moveTo>
                  <a:pt x="65659" y="373815"/>
                </a:moveTo>
                <a:lnTo>
                  <a:pt x="55753" y="390797"/>
                </a:lnTo>
                <a:lnTo>
                  <a:pt x="64262" y="405384"/>
                </a:lnTo>
                <a:lnTo>
                  <a:pt x="65659" y="405384"/>
                </a:lnTo>
                <a:lnTo>
                  <a:pt x="65659" y="373815"/>
                </a:lnTo>
                <a:close/>
              </a:path>
              <a:path w="3004820" h="430530" extrusionOk="0">
                <a:moveTo>
                  <a:pt x="2985008" y="205104"/>
                </a:moveTo>
                <a:lnTo>
                  <a:pt x="45847" y="205104"/>
                </a:lnTo>
                <a:lnTo>
                  <a:pt x="45847" y="373815"/>
                </a:lnTo>
                <a:lnTo>
                  <a:pt x="55753" y="390797"/>
                </a:lnTo>
                <a:lnTo>
                  <a:pt x="65658" y="373815"/>
                </a:lnTo>
                <a:lnTo>
                  <a:pt x="65659" y="224916"/>
                </a:lnTo>
                <a:lnTo>
                  <a:pt x="55753" y="224916"/>
                </a:lnTo>
                <a:lnTo>
                  <a:pt x="65659" y="215011"/>
                </a:lnTo>
                <a:lnTo>
                  <a:pt x="2985008" y="215011"/>
                </a:lnTo>
                <a:lnTo>
                  <a:pt x="2985008" y="205104"/>
                </a:lnTo>
                <a:close/>
              </a:path>
              <a:path w="3004820" h="430530" extrusionOk="0">
                <a:moveTo>
                  <a:pt x="65659" y="215011"/>
                </a:moveTo>
                <a:lnTo>
                  <a:pt x="55753" y="224916"/>
                </a:lnTo>
                <a:lnTo>
                  <a:pt x="65659" y="224916"/>
                </a:lnTo>
                <a:lnTo>
                  <a:pt x="65659" y="215011"/>
                </a:lnTo>
                <a:close/>
              </a:path>
              <a:path w="3004820" h="430530" extrusionOk="0">
                <a:moveTo>
                  <a:pt x="3004820" y="205104"/>
                </a:moveTo>
                <a:lnTo>
                  <a:pt x="2994914" y="205104"/>
                </a:lnTo>
                <a:lnTo>
                  <a:pt x="2985008" y="215011"/>
                </a:lnTo>
                <a:lnTo>
                  <a:pt x="65659" y="215011"/>
                </a:lnTo>
                <a:lnTo>
                  <a:pt x="65659" y="224916"/>
                </a:lnTo>
                <a:lnTo>
                  <a:pt x="3004820" y="224916"/>
                </a:lnTo>
                <a:lnTo>
                  <a:pt x="3004820" y="205104"/>
                </a:lnTo>
                <a:close/>
              </a:path>
              <a:path w="3004820" h="430530" extrusionOk="0">
                <a:moveTo>
                  <a:pt x="3004820" y="0"/>
                </a:moveTo>
                <a:lnTo>
                  <a:pt x="2985008" y="0"/>
                </a:lnTo>
                <a:lnTo>
                  <a:pt x="2985008" y="215011"/>
                </a:lnTo>
                <a:lnTo>
                  <a:pt x="2994914" y="205104"/>
                </a:lnTo>
                <a:lnTo>
                  <a:pt x="3004820" y="205104"/>
                </a:lnTo>
                <a:lnTo>
                  <a:pt x="300482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9"/>
          <p:cNvSpPr txBox="1"/>
          <p:nvPr/>
        </p:nvSpPr>
        <p:spPr>
          <a:xfrm>
            <a:off x="7842504" y="3179064"/>
            <a:ext cx="2308860" cy="577850"/>
          </a:xfrm>
          <a:prstGeom prst="rect">
            <a:avLst/>
          </a:prstGeom>
          <a:solidFill>
            <a:srgbClr val="767070"/>
          </a:solidFill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748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5885688" y="2760726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 extrusionOk="0">
                <a:moveTo>
                  <a:pt x="3067558" y="317373"/>
                </a:moveTo>
                <a:lnTo>
                  <a:pt x="3058160" y="322961"/>
                </a:lnTo>
                <a:lnTo>
                  <a:pt x="3056509" y="329057"/>
                </a:lnTo>
                <a:lnTo>
                  <a:pt x="3059303" y="333756"/>
                </a:lnTo>
                <a:lnTo>
                  <a:pt x="3112389" y="424561"/>
                </a:lnTo>
                <a:lnTo>
                  <a:pt x="3123869" y="404875"/>
                </a:lnTo>
                <a:lnTo>
                  <a:pt x="3102483" y="404875"/>
                </a:lnTo>
                <a:lnTo>
                  <a:pt x="3102356" y="368136"/>
                </a:lnTo>
                <a:lnTo>
                  <a:pt x="3076447" y="323723"/>
                </a:lnTo>
                <a:lnTo>
                  <a:pt x="3073654" y="319024"/>
                </a:lnTo>
                <a:lnTo>
                  <a:pt x="3067558" y="317373"/>
                </a:lnTo>
                <a:close/>
              </a:path>
              <a:path w="3168650" h="424814" extrusionOk="0">
                <a:moveTo>
                  <a:pt x="3102483" y="368354"/>
                </a:moveTo>
                <a:lnTo>
                  <a:pt x="3102483" y="404875"/>
                </a:lnTo>
                <a:lnTo>
                  <a:pt x="3122294" y="404875"/>
                </a:lnTo>
                <a:lnTo>
                  <a:pt x="3122294" y="399923"/>
                </a:lnTo>
                <a:lnTo>
                  <a:pt x="3103753" y="399923"/>
                </a:lnTo>
                <a:lnTo>
                  <a:pt x="3112325" y="385227"/>
                </a:lnTo>
                <a:lnTo>
                  <a:pt x="3102483" y="368354"/>
                </a:lnTo>
                <a:close/>
              </a:path>
              <a:path w="3168650" h="424814" extrusionOk="0">
                <a:moveTo>
                  <a:pt x="3157092" y="317373"/>
                </a:moveTo>
                <a:lnTo>
                  <a:pt x="3150996" y="319024"/>
                </a:lnTo>
                <a:lnTo>
                  <a:pt x="3148203" y="323723"/>
                </a:lnTo>
                <a:lnTo>
                  <a:pt x="3122294" y="368136"/>
                </a:lnTo>
                <a:lnTo>
                  <a:pt x="3122294" y="404875"/>
                </a:lnTo>
                <a:lnTo>
                  <a:pt x="3123869" y="404875"/>
                </a:lnTo>
                <a:lnTo>
                  <a:pt x="3165347" y="333756"/>
                </a:lnTo>
                <a:lnTo>
                  <a:pt x="3168141" y="329057"/>
                </a:lnTo>
                <a:lnTo>
                  <a:pt x="3166491" y="322961"/>
                </a:lnTo>
                <a:lnTo>
                  <a:pt x="3157092" y="317373"/>
                </a:lnTo>
                <a:close/>
              </a:path>
              <a:path w="3168650" h="424814" extrusionOk="0">
                <a:moveTo>
                  <a:pt x="3112325" y="385227"/>
                </a:moveTo>
                <a:lnTo>
                  <a:pt x="3103753" y="399923"/>
                </a:lnTo>
                <a:lnTo>
                  <a:pt x="3120897" y="399923"/>
                </a:lnTo>
                <a:lnTo>
                  <a:pt x="3112325" y="385227"/>
                </a:lnTo>
                <a:close/>
              </a:path>
              <a:path w="3168650" h="424814" extrusionOk="0">
                <a:moveTo>
                  <a:pt x="3122294" y="368136"/>
                </a:moveTo>
                <a:lnTo>
                  <a:pt x="3112325" y="385227"/>
                </a:lnTo>
                <a:lnTo>
                  <a:pt x="3120897" y="399923"/>
                </a:lnTo>
                <a:lnTo>
                  <a:pt x="3122294" y="399923"/>
                </a:lnTo>
                <a:lnTo>
                  <a:pt x="3122294" y="368136"/>
                </a:lnTo>
                <a:close/>
              </a:path>
              <a:path w="3168650" h="424814" extrusionOk="0">
                <a:moveTo>
                  <a:pt x="3102483" y="212216"/>
                </a:moveTo>
                <a:lnTo>
                  <a:pt x="3102483" y="368354"/>
                </a:lnTo>
                <a:lnTo>
                  <a:pt x="3112325" y="385227"/>
                </a:lnTo>
                <a:lnTo>
                  <a:pt x="3122167" y="368354"/>
                </a:lnTo>
                <a:lnTo>
                  <a:pt x="3122294" y="222123"/>
                </a:lnTo>
                <a:lnTo>
                  <a:pt x="3112389" y="222123"/>
                </a:lnTo>
                <a:lnTo>
                  <a:pt x="3102483" y="212216"/>
                </a:lnTo>
                <a:close/>
              </a:path>
              <a:path w="3168650" h="424814" extrusionOk="0">
                <a:moveTo>
                  <a:pt x="19812" y="0"/>
                </a:moveTo>
                <a:lnTo>
                  <a:pt x="0" y="0"/>
                </a:lnTo>
                <a:lnTo>
                  <a:pt x="0" y="222123"/>
                </a:lnTo>
                <a:lnTo>
                  <a:pt x="3102483" y="222123"/>
                </a:lnTo>
                <a:lnTo>
                  <a:pt x="3102483" y="212216"/>
                </a:lnTo>
                <a:lnTo>
                  <a:pt x="19812" y="212216"/>
                </a:lnTo>
                <a:lnTo>
                  <a:pt x="9906" y="202311"/>
                </a:lnTo>
                <a:lnTo>
                  <a:pt x="19812" y="202311"/>
                </a:lnTo>
                <a:lnTo>
                  <a:pt x="19812" y="0"/>
                </a:lnTo>
                <a:close/>
              </a:path>
              <a:path w="3168650" h="424814" extrusionOk="0">
                <a:moveTo>
                  <a:pt x="3122294" y="202311"/>
                </a:moveTo>
                <a:lnTo>
                  <a:pt x="19812" y="202311"/>
                </a:lnTo>
                <a:lnTo>
                  <a:pt x="19812" y="212216"/>
                </a:lnTo>
                <a:lnTo>
                  <a:pt x="3102483" y="212216"/>
                </a:lnTo>
                <a:lnTo>
                  <a:pt x="3112389" y="222123"/>
                </a:lnTo>
                <a:lnTo>
                  <a:pt x="3122294" y="222123"/>
                </a:lnTo>
                <a:lnTo>
                  <a:pt x="3122294" y="202311"/>
                </a:lnTo>
                <a:close/>
              </a:path>
              <a:path w="3168650" h="424814" extrusionOk="0">
                <a:moveTo>
                  <a:pt x="19812" y="202311"/>
                </a:moveTo>
                <a:lnTo>
                  <a:pt x="9906" y="202311"/>
                </a:lnTo>
                <a:lnTo>
                  <a:pt x="19812" y="212216"/>
                </a:lnTo>
                <a:lnTo>
                  <a:pt x="19812" y="20231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9"/>
          <p:cNvSpPr txBox="1">
            <a:spLocks noGrp="1"/>
          </p:cNvSpPr>
          <p:nvPr>
            <p:ph type="ftr" idx="11"/>
          </p:nvPr>
        </p:nvSpPr>
        <p:spPr>
          <a:xfrm>
            <a:off x="4897628" y="6465214"/>
            <a:ext cx="2276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CS4051 Fundamentals of Computing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3261</Words>
  <Application>Microsoft Office PowerPoint</Application>
  <PresentationFormat>Widescreen</PresentationFormat>
  <Paragraphs>514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Lecture 10: Object Oriented Programming II</vt:lpstr>
      <vt:lpstr>Last week</vt:lpstr>
      <vt:lpstr>Today</vt:lpstr>
      <vt:lpstr>Inheritance</vt:lpstr>
      <vt:lpstr>Hierarchies</vt:lpstr>
      <vt:lpstr>Hierarchies</vt:lpstr>
      <vt:lpstr>Hierarchies</vt:lpstr>
      <vt:lpstr>Hierarchies</vt:lpstr>
      <vt:lpstr>This hierarchy can be modeled in an Object Oriented manner using inheritance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Inheritance example</vt:lpstr>
      <vt:lpstr>Polymorphism</vt:lpstr>
      <vt:lpstr>Polymorphism example</vt:lpstr>
      <vt:lpstr>Polymorphism example</vt:lpstr>
      <vt:lpstr>Exception Handling</vt:lpstr>
      <vt:lpstr>Exception handling example</vt:lpstr>
      <vt:lpstr>Exception handling example</vt:lpstr>
      <vt:lpstr>Splitting a program across multiple files</vt:lpstr>
      <vt:lpstr>Splitting a program across multiple files</vt:lpstr>
      <vt:lpstr>Splitting a program across multiple files</vt:lpstr>
      <vt:lpstr>Importing &amp; using standard libraries</vt:lpstr>
      <vt:lpstr>Importing &amp; using standard libraries</vt:lpstr>
      <vt:lpstr>Importing &amp; using standard libraries</vt:lpstr>
      <vt:lpstr>Importing &amp; using standard libraries</vt:lpstr>
      <vt:lpstr>Importing &amp; using standard libraries</vt:lpstr>
      <vt:lpstr>Importing &amp; using standard libraries</vt:lpstr>
      <vt:lpstr>End of Lecture 10</vt:lpstr>
      <vt:lpstr>Thank you !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Object Oriented Programming II</dc:title>
  <dc:creator>Sukrit</dc:creator>
  <cp:lastModifiedBy>Dipendra Thapa</cp:lastModifiedBy>
  <cp:revision>38</cp:revision>
  <dcterms:created xsi:type="dcterms:W3CDTF">2022-07-04T08:34:57Z</dcterms:created>
  <dcterms:modified xsi:type="dcterms:W3CDTF">2022-08-07T01:14:19Z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2022-07-04T00:00:00Z</vt:filetime>
  </property>
</Properties>
</file>