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9"/>
  </p:notesMasterIdLst>
  <p:sldIdLst>
    <p:sldId id="258" r:id="rId2"/>
    <p:sldId id="362" r:id="rId3"/>
    <p:sldId id="296" r:id="rId4"/>
    <p:sldId id="363" r:id="rId5"/>
    <p:sldId id="364" r:id="rId6"/>
    <p:sldId id="365" r:id="rId7"/>
    <p:sldId id="385" r:id="rId8"/>
    <p:sldId id="366" r:id="rId9"/>
    <p:sldId id="367" r:id="rId10"/>
    <p:sldId id="377" r:id="rId11"/>
    <p:sldId id="378" r:id="rId12"/>
    <p:sldId id="379" r:id="rId13"/>
    <p:sldId id="368" r:id="rId14"/>
    <p:sldId id="369" r:id="rId15"/>
    <p:sldId id="370" r:id="rId16"/>
    <p:sldId id="371" r:id="rId17"/>
    <p:sldId id="372" r:id="rId18"/>
    <p:sldId id="373" r:id="rId19"/>
    <p:sldId id="380" r:id="rId20"/>
    <p:sldId id="381" r:id="rId21"/>
    <p:sldId id="382" r:id="rId22"/>
    <p:sldId id="374" r:id="rId23"/>
    <p:sldId id="375" r:id="rId24"/>
    <p:sldId id="376" r:id="rId25"/>
    <p:sldId id="332" r:id="rId26"/>
    <p:sldId id="333" r:id="rId27"/>
    <p:sldId id="334" r:id="rId28"/>
    <p:sldId id="383" r:id="rId29"/>
    <p:sldId id="38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294" r:id="rId57"/>
    <p:sldId id="295" r:id="rId58"/>
  </p:sldIdLst>
  <p:sldSz cx="9144000" cy="36576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80" autoAdjust="0"/>
  </p:normalViewPr>
  <p:slideViewPr>
    <p:cSldViewPr snapToGrid="0">
      <p:cViewPr varScale="1">
        <p:scale>
          <a:sx n="110" d="100"/>
          <a:sy n="110" d="100"/>
        </p:scale>
        <p:origin x="88" y="148"/>
      </p:cViewPr>
      <p:guideLst>
        <p:guide orient="horz" pos="1152"/>
        <p:guide pos="2880"/>
      </p:guideLst>
    </p:cSldViewPr>
  </p:slideViewPr>
  <p:outlineViewPr>
    <p:cViewPr>
      <p:scale>
        <a:sx n="33" d="100"/>
        <a:sy n="33" d="100"/>
      </p:scale>
      <p:origin x="0" y="7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av Tandukar" userId="8cc6b617a3598b7e" providerId="LiveId" clId="{CDFEF521-3DC1-4121-A933-81CCC97AD09A}"/>
    <pc:docChg chg="undo custSel modSld">
      <pc:chgData name="Hrishav Tandukar" userId="8cc6b617a3598b7e" providerId="LiveId" clId="{CDFEF521-3DC1-4121-A933-81CCC97AD09A}" dt="2022-03-27T04:01:53.635" v="211" actId="14100"/>
      <pc:docMkLst>
        <pc:docMk/>
      </pc:docMkLst>
      <pc:sldChg chg="modSp mod">
        <pc:chgData name="Hrishav Tandukar" userId="8cc6b617a3598b7e" providerId="LiveId" clId="{CDFEF521-3DC1-4121-A933-81CCC97AD09A}" dt="2022-03-27T04:01:23.621" v="210" actId="14100"/>
        <pc:sldMkLst>
          <pc:docMk/>
          <pc:sldMk cId="290526198" sldId="332"/>
        </pc:sldMkLst>
        <pc:spChg chg="mod">
          <ac:chgData name="Hrishav Tandukar" userId="8cc6b617a3598b7e" providerId="LiveId" clId="{CDFEF521-3DC1-4121-A933-81CCC97AD09A}" dt="2022-03-27T04:01:23.621" v="210" actId="14100"/>
          <ac:spMkLst>
            <pc:docMk/>
            <pc:sldMk cId="290526198" sldId="332"/>
            <ac:spMk id="7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6T18:04:39.860" v="26" actId="1076"/>
        <pc:sldMkLst>
          <pc:docMk/>
          <pc:sldMk cId="3196646026" sldId="333"/>
        </pc:sldMkLst>
        <pc:grpChg chg="mod">
          <ac:chgData name="Hrishav Tandukar" userId="8cc6b617a3598b7e" providerId="LiveId" clId="{CDFEF521-3DC1-4121-A933-81CCC97AD09A}" dt="2022-03-26T18:04:39.860" v="26" actId="1076"/>
          <ac:grpSpMkLst>
            <pc:docMk/>
            <pc:sldMk cId="3196646026" sldId="333"/>
            <ac:grpSpMk id="37" creationId="{00000000-0000-0000-0000-000000000000}"/>
          </ac:grpSpMkLst>
        </pc:grpChg>
      </pc:sldChg>
      <pc:sldChg chg="addSp delSp modSp mod">
        <pc:chgData name="Hrishav Tandukar" userId="8cc6b617a3598b7e" providerId="LiveId" clId="{CDFEF521-3DC1-4121-A933-81CCC97AD09A}" dt="2022-03-26T18:06:18.148" v="49" actId="478"/>
        <pc:sldMkLst>
          <pc:docMk/>
          <pc:sldMk cId="2336640718" sldId="334"/>
        </pc:sldMkLst>
        <pc:spChg chg="mod">
          <ac:chgData name="Hrishav Tandukar" userId="8cc6b617a3598b7e" providerId="LiveId" clId="{CDFEF521-3DC1-4121-A933-81CCC97AD09A}" dt="2022-03-26T18:06:03.606" v="46" actId="20577"/>
          <ac:spMkLst>
            <pc:docMk/>
            <pc:sldMk cId="2336640718" sldId="334"/>
            <ac:spMk id="8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06:08.194" v="47"/>
          <ac:spMkLst>
            <pc:docMk/>
            <pc:sldMk cId="2336640718" sldId="334"/>
            <ac:spMk id="26" creationId="{B0358B8E-019B-4666-928D-35E8190C41A1}"/>
          </ac:spMkLst>
        </pc:spChg>
        <pc:grpChg chg="mod">
          <ac:chgData name="Hrishav Tandukar" userId="8cc6b617a3598b7e" providerId="LiveId" clId="{CDFEF521-3DC1-4121-A933-81CCC97AD09A}" dt="2022-03-26T18:05:09.045" v="30" actId="1076"/>
          <ac:grpSpMkLst>
            <pc:docMk/>
            <pc:sldMk cId="2336640718" sldId="334"/>
            <ac:grpSpMk id="7" creationId="{00000000-0000-0000-0000-000000000000}"/>
          </ac:grpSpMkLst>
        </pc:grpChg>
        <pc:grpChg chg="del">
          <ac:chgData name="Hrishav Tandukar" userId="8cc6b617a3598b7e" providerId="LiveId" clId="{CDFEF521-3DC1-4121-A933-81CCC97AD09A}" dt="2022-03-26T18:06:18.148" v="49" actId="478"/>
          <ac:grpSpMkLst>
            <pc:docMk/>
            <pc:sldMk cId="2336640718" sldId="334"/>
            <ac:grpSpMk id="14" creationId="{00000000-0000-0000-0000-000000000000}"/>
          </ac:grpSpMkLst>
        </pc:grpChg>
        <pc:grpChg chg="add mod">
          <ac:chgData name="Hrishav Tandukar" userId="8cc6b617a3598b7e" providerId="LiveId" clId="{CDFEF521-3DC1-4121-A933-81CCC97AD09A}" dt="2022-03-26T18:06:13.791" v="48" actId="1076"/>
          <ac:grpSpMkLst>
            <pc:docMk/>
            <pc:sldMk cId="2336640718" sldId="334"/>
            <ac:grpSpMk id="25" creationId="{455E53F7-7D00-497F-9AC4-E700208FB610}"/>
          </ac:grpSpMkLst>
        </pc:grpChg>
        <pc:grpChg chg="mod">
          <ac:chgData name="Hrishav Tandukar" userId="8cc6b617a3598b7e" providerId="LiveId" clId="{CDFEF521-3DC1-4121-A933-81CCC97AD09A}" dt="2022-03-26T18:04:51.053" v="27" actId="1076"/>
          <ac:grpSpMkLst>
            <pc:docMk/>
            <pc:sldMk cId="2336640718" sldId="334"/>
            <ac:grpSpMk id="44" creationId="{00000000-0000-0000-0000-000000000000}"/>
          </ac:grpSpMkLst>
        </pc:grpChg>
        <pc:cxnChg chg="mod">
          <ac:chgData name="Hrishav Tandukar" userId="8cc6b617a3598b7e" providerId="LiveId" clId="{CDFEF521-3DC1-4121-A933-81CCC97AD09A}" dt="2022-03-26T18:05:46.229" v="37" actId="1076"/>
          <ac:cxnSpMkLst>
            <pc:docMk/>
            <pc:sldMk cId="2336640718" sldId="334"/>
            <ac:cxnSpMk id="9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8:05:42.965" v="36" actId="1076"/>
          <ac:cxnSpMkLst>
            <pc:docMk/>
            <pc:sldMk cId="2336640718" sldId="334"/>
            <ac:cxnSpMk id="10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8:05:50.134" v="38" actId="1076"/>
          <ac:cxnSpMkLst>
            <pc:docMk/>
            <pc:sldMk cId="2336640718" sldId="334"/>
            <ac:cxnSpMk id="11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8:06:08.194" v="47"/>
          <ac:cxnSpMkLst>
            <pc:docMk/>
            <pc:sldMk cId="2336640718" sldId="334"/>
            <ac:cxnSpMk id="27" creationId="{0E7CA34A-94E0-4D4E-B5BE-2D23F456E735}"/>
          </ac:cxnSpMkLst>
        </pc:cxnChg>
        <pc:cxnChg chg="mod">
          <ac:chgData name="Hrishav Tandukar" userId="8cc6b617a3598b7e" providerId="LiveId" clId="{CDFEF521-3DC1-4121-A933-81CCC97AD09A}" dt="2022-03-26T18:06:08.194" v="47"/>
          <ac:cxnSpMkLst>
            <pc:docMk/>
            <pc:sldMk cId="2336640718" sldId="334"/>
            <ac:cxnSpMk id="28" creationId="{07139180-7308-4BCA-B4FC-915D79982A70}"/>
          </ac:cxnSpMkLst>
        </pc:cxnChg>
        <pc:cxnChg chg="mod">
          <ac:chgData name="Hrishav Tandukar" userId="8cc6b617a3598b7e" providerId="LiveId" clId="{CDFEF521-3DC1-4121-A933-81CCC97AD09A}" dt="2022-03-26T18:06:08.194" v="47"/>
          <ac:cxnSpMkLst>
            <pc:docMk/>
            <pc:sldMk cId="2336640718" sldId="334"/>
            <ac:cxnSpMk id="29" creationId="{B231812E-E136-4F22-87E7-0AD88963D4C2}"/>
          </ac:cxnSpMkLst>
        </pc:cxnChg>
      </pc:sldChg>
      <pc:sldChg chg="addSp delSp modSp mod">
        <pc:chgData name="Hrishav Tandukar" userId="8cc6b617a3598b7e" providerId="LiveId" clId="{CDFEF521-3DC1-4121-A933-81CCC97AD09A}" dt="2022-03-26T18:20:07.550" v="106" actId="688"/>
        <pc:sldMkLst>
          <pc:docMk/>
          <pc:sldMk cId="2915381306" sldId="335"/>
        </pc:sldMkLst>
        <pc:spChg chg="mod">
          <ac:chgData name="Hrishav Tandukar" userId="8cc6b617a3598b7e" providerId="LiveId" clId="{CDFEF521-3DC1-4121-A933-81CCC97AD09A}" dt="2022-03-26T18:19:14.102" v="95" actId="14100"/>
          <ac:spMkLst>
            <pc:docMk/>
            <pc:sldMk cId="2915381306" sldId="335"/>
            <ac:spMk id="7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9:43.374" v="100" actId="14100"/>
          <ac:spMkLst>
            <pc:docMk/>
            <pc:sldMk cId="2915381306" sldId="335"/>
            <ac:spMk id="8" creationId="{00000000-0000-0000-0000-000000000000}"/>
          </ac:spMkLst>
        </pc:spChg>
        <pc:spChg chg="del mod">
          <ac:chgData name="Hrishav Tandukar" userId="8cc6b617a3598b7e" providerId="LiveId" clId="{CDFEF521-3DC1-4121-A933-81CCC97AD09A}" dt="2022-03-26T18:19:52.955" v="103" actId="478"/>
          <ac:spMkLst>
            <pc:docMk/>
            <pc:sldMk cId="2915381306" sldId="335"/>
            <ac:spMk id="9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7:52.247" v="84" actId="14100"/>
          <ac:spMkLst>
            <pc:docMk/>
            <pc:sldMk cId="2915381306" sldId="335"/>
            <ac:spMk id="13" creationId="{00000000-0000-0000-0000-000000000000}"/>
          </ac:spMkLst>
        </pc:spChg>
        <pc:spChg chg="add mod">
          <ac:chgData name="Hrishav Tandukar" userId="8cc6b617a3598b7e" providerId="LiveId" clId="{CDFEF521-3DC1-4121-A933-81CCC97AD09A}" dt="2022-03-26T18:20:07.550" v="106" actId="688"/>
          <ac:spMkLst>
            <pc:docMk/>
            <pc:sldMk cId="2915381306" sldId="335"/>
            <ac:spMk id="22" creationId="{C2566B1F-F511-4CF6-BAE0-A05EF9BAC75A}"/>
          </ac:spMkLst>
        </pc:spChg>
        <pc:grpChg chg="mod">
          <ac:chgData name="Hrishav Tandukar" userId="8cc6b617a3598b7e" providerId="LiveId" clId="{CDFEF521-3DC1-4121-A933-81CCC97AD09A}" dt="2022-03-26T18:18:02.957" v="85" actId="1076"/>
          <ac:grpSpMkLst>
            <pc:docMk/>
            <pc:sldMk cId="2915381306" sldId="335"/>
            <ac:grpSpMk id="17" creationId="{00000000-0000-0000-0000-000000000000}"/>
          </ac:grpSpMkLst>
        </pc:grpChg>
      </pc:sldChg>
      <pc:sldChg chg="modSp mod">
        <pc:chgData name="Hrishav Tandukar" userId="8cc6b617a3598b7e" providerId="LiveId" clId="{CDFEF521-3DC1-4121-A933-81CCC97AD09A}" dt="2022-03-26T18:22:03.251" v="108" actId="255"/>
        <pc:sldMkLst>
          <pc:docMk/>
          <pc:sldMk cId="3695499686" sldId="337"/>
        </pc:sldMkLst>
        <pc:spChg chg="mod">
          <ac:chgData name="Hrishav Tandukar" userId="8cc6b617a3598b7e" providerId="LiveId" clId="{CDFEF521-3DC1-4121-A933-81CCC97AD09A}" dt="2022-03-26T18:22:03.251" v="108" actId="255"/>
          <ac:spMkLst>
            <pc:docMk/>
            <pc:sldMk cId="3695499686" sldId="337"/>
            <ac:spMk id="16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21:52.608" v="107" actId="14100"/>
          <ac:spMkLst>
            <pc:docMk/>
            <pc:sldMk cId="3695499686" sldId="337"/>
            <ac:spMk id="22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01:55.047" v="121" actId="255"/>
        <pc:sldMkLst>
          <pc:docMk/>
          <pc:sldMk cId="774180136" sldId="338"/>
        </pc:sldMkLst>
        <pc:spChg chg="mod">
          <ac:chgData name="Hrishav Tandukar" userId="8cc6b617a3598b7e" providerId="LiveId" clId="{CDFEF521-3DC1-4121-A933-81CCC97AD09A}" dt="2022-03-27T03:01:10.850" v="120" actId="14100"/>
          <ac:spMkLst>
            <pc:docMk/>
            <pc:sldMk cId="774180136" sldId="338"/>
            <ac:spMk id="12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0:49.519" v="119" actId="1076"/>
          <ac:spMkLst>
            <pc:docMk/>
            <pc:sldMk cId="774180136" sldId="338"/>
            <ac:spMk id="13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2:59:46.882" v="110" actId="14100"/>
          <ac:spMkLst>
            <pc:docMk/>
            <pc:sldMk cId="774180136" sldId="338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0:02.455" v="114" actId="14100"/>
          <ac:spMkLst>
            <pc:docMk/>
            <pc:sldMk cId="774180136" sldId="338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1:55.047" v="121" actId="255"/>
          <ac:spMkLst>
            <pc:docMk/>
            <pc:sldMk cId="774180136" sldId="338"/>
            <ac:spMk id="22" creationId="{00000000-0000-0000-0000-000000000000}"/>
          </ac:spMkLst>
        </pc:spChg>
        <pc:grpChg chg="mod">
          <ac:chgData name="Hrishav Tandukar" userId="8cc6b617a3598b7e" providerId="LiveId" clId="{CDFEF521-3DC1-4121-A933-81CCC97AD09A}" dt="2022-03-27T03:00:16.606" v="115" actId="1076"/>
          <ac:grpSpMkLst>
            <pc:docMk/>
            <pc:sldMk cId="774180136" sldId="338"/>
            <ac:grpSpMk id="27" creationId="{00000000-0000-0000-0000-000000000000}"/>
          </ac:grpSpMkLst>
        </pc:grpChg>
      </pc:sldChg>
      <pc:sldChg chg="modSp mod">
        <pc:chgData name="Hrishav Tandukar" userId="8cc6b617a3598b7e" providerId="LiveId" clId="{CDFEF521-3DC1-4121-A933-81CCC97AD09A}" dt="2022-03-27T03:06:05.567" v="132" actId="1076"/>
        <pc:sldMkLst>
          <pc:docMk/>
          <pc:sldMk cId="615814427" sldId="339"/>
        </pc:sldMkLst>
        <pc:spChg chg="mod">
          <ac:chgData name="Hrishav Tandukar" userId="8cc6b617a3598b7e" providerId="LiveId" clId="{CDFEF521-3DC1-4121-A933-81CCC97AD09A}" dt="2022-03-27T03:05:49.791" v="130" actId="14100"/>
          <ac:spMkLst>
            <pc:docMk/>
            <pc:sldMk cId="615814427" sldId="339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5:46.488" v="129" actId="1076"/>
          <ac:spMkLst>
            <pc:docMk/>
            <pc:sldMk cId="615814427" sldId="339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5:27.921" v="126" actId="1076"/>
          <ac:spMkLst>
            <pc:docMk/>
            <pc:sldMk cId="615814427" sldId="339"/>
            <ac:spMk id="17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05:55.906" v="131" actId="255"/>
          <ac:spMkLst>
            <pc:docMk/>
            <pc:sldMk cId="615814427" sldId="339"/>
            <ac:spMk id="18" creationId="{00000000-0000-0000-0000-000000000000}"/>
          </ac:spMkLst>
        </pc:spChg>
        <pc:grpChg chg="mod">
          <ac:chgData name="Hrishav Tandukar" userId="8cc6b617a3598b7e" providerId="LiveId" clId="{CDFEF521-3DC1-4121-A933-81CCC97AD09A}" dt="2022-03-27T03:06:05.567" v="132" actId="1076"/>
          <ac:grpSpMkLst>
            <pc:docMk/>
            <pc:sldMk cId="615814427" sldId="339"/>
            <ac:grpSpMk id="9" creationId="{00000000-0000-0000-0000-000000000000}"/>
          </ac:grpSpMkLst>
        </pc:grpChg>
      </pc:sldChg>
      <pc:sldChg chg="addSp modSp mod">
        <pc:chgData name="Hrishav Tandukar" userId="8cc6b617a3598b7e" providerId="LiveId" clId="{CDFEF521-3DC1-4121-A933-81CCC97AD09A}" dt="2022-03-27T03:15:09.425" v="149" actId="255"/>
        <pc:sldMkLst>
          <pc:docMk/>
          <pc:sldMk cId="261641784" sldId="340"/>
        </pc:sldMkLst>
        <pc:spChg chg="mod">
          <ac:chgData name="Hrishav Tandukar" userId="8cc6b617a3598b7e" providerId="LiveId" clId="{CDFEF521-3DC1-4121-A933-81CCC97AD09A}" dt="2022-03-27T03:14:13.859" v="137" actId="571"/>
          <ac:spMkLst>
            <pc:docMk/>
            <pc:sldMk cId="261641784" sldId="340"/>
            <ac:spMk id="12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5:00.979" v="148" actId="14100"/>
          <ac:spMkLst>
            <pc:docMk/>
            <pc:sldMk cId="261641784" sldId="340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4:57.855" v="147" actId="1076"/>
          <ac:spMkLst>
            <pc:docMk/>
            <pc:sldMk cId="261641784" sldId="340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4:41.007" v="142" actId="1076"/>
          <ac:spMkLst>
            <pc:docMk/>
            <pc:sldMk cId="261641784" sldId="340"/>
            <ac:spMk id="16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4:41.369" v="143" actId="1076"/>
          <ac:spMkLst>
            <pc:docMk/>
            <pc:sldMk cId="261641784" sldId="340"/>
            <ac:spMk id="17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5:09.425" v="149" actId="255"/>
          <ac:spMkLst>
            <pc:docMk/>
            <pc:sldMk cId="261641784" sldId="340"/>
            <ac:spMk id="18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4:13.859" v="137" actId="571"/>
          <ac:spMkLst>
            <pc:docMk/>
            <pc:sldMk cId="261641784" sldId="340"/>
            <ac:spMk id="19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4:13.859" v="137" actId="571"/>
          <ac:spMkLst>
            <pc:docMk/>
            <pc:sldMk cId="261641784" sldId="340"/>
            <ac:spMk id="20" creationId="{00000000-0000-0000-0000-000000000000}"/>
          </ac:spMkLst>
        </pc:spChg>
        <pc:spChg chg="add mod">
          <ac:chgData name="Hrishav Tandukar" userId="8cc6b617a3598b7e" providerId="LiveId" clId="{CDFEF521-3DC1-4121-A933-81CCC97AD09A}" dt="2022-03-27T03:14:10.598" v="135" actId="571"/>
          <ac:spMkLst>
            <pc:docMk/>
            <pc:sldMk cId="261641784" sldId="340"/>
            <ac:spMk id="21" creationId="{EB3AC32B-C3F1-4BE3-9F3C-7FF3D32F5BA4}"/>
          </ac:spMkLst>
        </pc:spChg>
        <pc:spChg chg="add mod">
          <ac:chgData name="Hrishav Tandukar" userId="8cc6b617a3598b7e" providerId="LiveId" clId="{CDFEF521-3DC1-4121-A933-81CCC97AD09A}" dt="2022-03-27T03:14:13.859" v="137" actId="571"/>
          <ac:spMkLst>
            <pc:docMk/>
            <pc:sldMk cId="261641784" sldId="340"/>
            <ac:spMk id="22" creationId="{229743AD-4C8F-4996-8552-7DD94D79C999}"/>
          </ac:spMkLst>
        </pc:spChg>
        <pc:grpChg chg="mod">
          <ac:chgData name="Hrishav Tandukar" userId="8cc6b617a3598b7e" providerId="LiveId" clId="{CDFEF521-3DC1-4121-A933-81CCC97AD09A}" dt="2022-03-27T03:14:13.859" v="137" actId="571"/>
          <ac:grpSpMkLst>
            <pc:docMk/>
            <pc:sldMk cId="261641784" sldId="340"/>
            <ac:grpSpMk id="9" creationId="{00000000-0000-0000-0000-000000000000}"/>
          </ac:grpSpMkLst>
        </pc:grpChg>
        <pc:grpChg chg="mod">
          <ac:chgData name="Hrishav Tandukar" userId="8cc6b617a3598b7e" providerId="LiveId" clId="{CDFEF521-3DC1-4121-A933-81CCC97AD09A}" dt="2022-03-27T03:14:13.859" v="137" actId="571"/>
          <ac:grpSpMkLst>
            <pc:docMk/>
            <pc:sldMk cId="261641784" sldId="340"/>
            <ac:grpSpMk id="10" creationId="{00000000-0000-0000-0000-000000000000}"/>
          </ac:grpSpMkLst>
        </pc:grpChg>
        <pc:grpChg chg="mod">
          <ac:chgData name="Hrishav Tandukar" userId="8cc6b617a3598b7e" providerId="LiveId" clId="{CDFEF521-3DC1-4121-A933-81CCC97AD09A}" dt="2022-03-27T03:14:13.859" v="137" actId="571"/>
          <ac:grpSpMkLst>
            <pc:docMk/>
            <pc:sldMk cId="261641784" sldId="340"/>
            <ac:grpSpMk id="11" creationId="{00000000-0000-0000-0000-000000000000}"/>
          </ac:grpSpMkLst>
        </pc:grpChg>
        <pc:grpChg chg="mod">
          <ac:chgData name="Hrishav Tandukar" userId="8cc6b617a3598b7e" providerId="LiveId" clId="{CDFEF521-3DC1-4121-A933-81CCC97AD09A}" dt="2022-03-27T03:14:13.859" v="137" actId="571"/>
          <ac:grpSpMkLst>
            <pc:docMk/>
            <pc:sldMk cId="261641784" sldId="340"/>
            <ac:grpSpMk id="13" creationId="{00000000-0000-0000-0000-000000000000}"/>
          </ac:grpSpMkLst>
        </pc:grpChg>
      </pc:sldChg>
      <pc:sldChg chg="modSp mod">
        <pc:chgData name="Hrishav Tandukar" userId="8cc6b617a3598b7e" providerId="LiveId" clId="{CDFEF521-3DC1-4121-A933-81CCC97AD09A}" dt="2022-03-27T03:16:25.424" v="153" actId="255"/>
        <pc:sldMkLst>
          <pc:docMk/>
          <pc:sldMk cId="4094666817" sldId="341"/>
        </pc:sldMkLst>
        <pc:spChg chg="mod">
          <ac:chgData name="Hrishav Tandukar" userId="8cc6b617a3598b7e" providerId="LiveId" clId="{CDFEF521-3DC1-4121-A933-81CCC97AD09A}" dt="2022-03-27T03:16:19.699" v="152" actId="14100"/>
          <ac:spMkLst>
            <pc:docMk/>
            <pc:sldMk cId="4094666817" sldId="341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6:14.970" v="151" actId="14100"/>
          <ac:spMkLst>
            <pc:docMk/>
            <pc:sldMk cId="4094666817" sldId="341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6:25.424" v="153" actId="255"/>
          <ac:spMkLst>
            <pc:docMk/>
            <pc:sldMk cId="4094666817" sldId="341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17:22.453" v="157" actId="14100"/>
        <pc:sldMkLst>
          <pc:docMk/>
          <pc:sldMk cId="585589617" sldId="342"/>
        </pc:sldMkLst>
        <pc:spChg chg="mod">
          <ac:chgData name="Hrishav Tandukar" userId="8cc6b617a3598b7e" providerId="LiveId" clId="{CDFEF521-3DC1-4121-A933-81CCC97AD09A}" dt="2022-03-27T03:17:21.452" v="156" actId="14100"/>
          <ac:spMkLst>
            <pc:docMk/>
            <pc:sldMk cId="585589617" sldId="342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7:11.012" v="154" actId="14100"/>
          <ac:spMkLst>
            <pc:docMk/>
            <pc:sldMk cId="585589617" sldId="342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7:17.909" v="155" actId="255"/>
          <ac:spMkLst>
            <pc:docMk/>
            <pc:sldMk cId="585589617" sldId="342"/>
            <ac:spMk id="18" creationId="{00000000-0000-0000-0000-000000000000}"/>
          </ac:spMkLst>
        </pc:spChg>
        <pc:grpChg chg="mod">
          <ac:chgData name="Hrishav Tandukar" userId="8cc6b617a3598b7e" providerId="LiveId" clId="{CDFEF521-3DC1-4121-A933-81CCC97AD09A}" dt="2022-03-27T03:17:22.453" v="157" actId="14100"/>
          <ac:grpSpMkLst>
            <pc:docMk/>
            <pc:sldMk cId="585589617" sldId="342"/>
            <ac:grpSpMk id="9" creationId="{00000000-0000-0000-0000-000000000000}"/>
          </ac:grpSpMkLst>
        </pc:grpChg>
      </pc:sldChg>
      <pc:sldChg chg="modSp mod">
        <pc:chgData name="Hrishav Tandukar" userId="8cc6b617a3598b7e" providerId="LiveId" clId="{CDFEF521-3DC1-4121-A933-81CCC97AD09A}" dt="2022-03-27T04:01:53.635" v="211" actId="14100"/>
        <pc:sldMkLst>
          <pc:docMk/>
          <pc:sldMk cId="53646" sldId="343"/>
        </pc:sldMkLst>
        <pc:spChg chg="mod">
          <ac:chgData name="Hrishav Tandukar" userId="8cc6b617a3598b7e" providerId="LiveId" clId="{CDFEF521-3DC1-4121-A933-81CCC97AD09A}" dt="2022-03-27T04:01:53.635" v="211" actId="14100"/>
          <ac:spMkLst>
            <pc:docMk/>
            <pc:sldMk cId="53646" sldId="343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8:25.501" v="160" actId="14100"/>
          <ac:spMkLst>
            <pc:docMk/>
            <pc:sldMk cId="53646" sldId="343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18:30.539" v="161" actId="255"/>
          <ac:spMkLst>
            <pc:docMk/>
            <pc:sldMk cId="53646" sldId="343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20:40.343" v="165" actId="255"/>
        <pc:sldMkLst>
          <pc:docMk/>
          <pc:sldMk cId="3827512552" sldId="344"/>
        </pc:sldMkLst>
        <pc:spChg chg="mod">
          <ac:chgData name="Hrishav Tandukar" userId="8cc6b617a3598b7e" providerId="LiveId" clId="{CDFEF521-3DC1-4121-A933-81CCC97AD09A}" dt="2022-03-27T03:20:34.681" v="164" actId="14100"/>
          <ac:spMkLst>
            <pc:docMk/>
            <pc:sldMk cId="3827512552" sldId="344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20:31.142" v="163" actId="14100"/>
          <ac:spMkLst>
            <pc:docMk/>
            <pc:sldMk cId="3827512552" sldId="344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20:40.343" v="165" actId="255"/>
          <ac:spMkLst>
            <pc:docMk/>
            <pc:sldMk cId="3827512552" sldId="344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35:53.698" v="168" actId="14100"/>
        <pc:sldMkLst>
          <pc:docMk/>
          <pc:sldMk cId="2690520069" sldId="345"/>
        </pc:sldMkLst>
        <pc:spChg chg="mod">
          <ac:chgData name="Hrishav Tandukar" userId="8cc6b617a3598b7e" providerId="LiveId" clId="{CDFEF521-3DC1-4121-A933-81CCC97AD09A}" dt="2022-03-27T03:35:53.698" v="168" actId="14100"/>
          <ac:spMkLst>
            <pc:docMk/>
            <pc:sldMk cId="2690520069" sldId="345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5:35.197" v="166" actId="14100"/>
          <ac:spMkLst>
            <pc:docMk/>
            <pc:sldMk cId="2690520069" sldId="345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5:41.550" v="167" actId="255"/>
          <ac:spMkLst>
            <pc:docMk/>
            <pc:sldMk cId="2690520069" sldId="345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37:59.717" v="171" actId="14100"/>
        <pc:sldMkLst>
          <pc:docMk/>
          <pc:sldMk cId="3819375427" sldId="346"/>
        </pc:sldMkLst>
        <pc:spChg chg="mod">
          <ac:chgData name="Hrishav Tandukar" userId="8cc6b617a3598b7e" providerId="LiveId" clId="{CDFEF521-3DC1-4121-A933-81CCC97AD09A}" dt="2022-03-27T03:37:59.717" v="171" actId="14100"/>
          <ac:spMkLst>
            <pc:docMk/>
            <pc:sldMk cId="3819375427" sldId="346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7:50.398" v="169" actId="14100"/>
          <ac:spMkLst>
            <pc:docMk/>
            <pc:sldMk cId="3819375427" sldId="346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7:56.558" v="170" actId="255"/>
          <ac:spMkLst>
            <pc:docMk/>
            <pc:sldMk cId="3819375427" sldId="346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38:22.473" v="175" actId="255"/>
        <pc:sldMkLst>
          <pc:docMk/>
          <pc:sldMk cId="775994195" sldId="347"/>
        </pc:sldMkLst>
        <pc:spChg chg="mod">
          <ac:chgData name="Hrishav Tandukar" userId="8cc6b617a3598b7e" providerId="LiveId" clId="{CDFEF521-3DC1-4121-A933-81CCC97AD09A}" dt="2022-03-27T03:38:09.126" v="172" actId="14100"/>
          <ac:spMkLst>
            <pc:docMk/>
            <pc:sldMk cId="775994195" sldId="347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8:15.316" v="174" actId="14100"/>
          <ac:spMkLst>
            <pc:docMk/>
            <pc:sldMk cId="775994195" sldId="347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8:22.473" v="175" actId="255"/>
          <ac:spMkLst>
            <pc:docMk/>
            <pc:sldMk cId="775994195" sldId="347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38:43.300" v="178" actId="255"/>
        <pc:sldMkLst>
          <pc:docMk/>
          <pc:sldMk cId="1560514120" sldId="348"/>
        </pc:sldMkLst>
        <pc:spChg chg="mod">
          <ac:chgData name="Hrishav Tandukar" userId="8cc6b617a3598b7e" providerId="LiveId" clId="{CDFEF521-3DC1-4121-A933-81CCC97AD09A}" dt="2022-03-27T03:38:34.418" v="176" actId="14100"/>
          <ac:spMkLst>
            <pc:docMk/>
            <pc:sldMk cId="1560514120" sldId="348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8:38.171" v="177" actId="14100"/>
          <ac:spMkLst>
            <pc:docMk/>
            <pc:sldMk cId="1560514120" sldId="348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38:43.300" v="178" actId="255"/>
          <ac:spMkLst>
            <pc:docMk/>
            <pc:sldMk cId="1560514120" sldId="348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41:08.769" v="181" actId="255"/>
        <pc:sldMkLst>
          <pc:docMk/>
          <pc:sldMk cId="291482106" sldId="349"/>
        </pc:sldMkLst>
        <pc:spChg chg="mod">
          <ac:chgData name="Hrishav Tandukar" userId="8cc6b617a3598b7e" providerId="LiveId" clId="{CDFEF521-3DC1-4121-A933-81CCC97AD09A}" dt="2022-03-27T03:41:04.123" v="180" actId="14100"/>
          <ac:spMkLst>
            <pc:docMk/>
            <pc:sldMk cId="291482106" sldId="349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0:59.293" v="179" actId="14100"/>
          <ac:spMkLst>
            <pc:docMk/>
            <pc:sldMk cId="291482106" sldId="349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1:08.769" v="181" actId="255"/>
          <ac:spMkLst>
            <pc:docMk/>
            <pc:sldMk cId="291482106" sldId="349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41:55.873" v="190" actId="14100"/>
        <pc:sldMkLst>
          <pc:docMk/>
          <pc:sldMk cId="166793093" sldId="350"/>
        </pc:sldMkLst>
        <pc:spChg chg="mod">
          <ac:chgData name="Hrishav Tandukar" userId="8cc6b617a3598b7e" providerId="LiveId" clId="{CDFEF521-3DC1-4121-A933-81CCC97AD09A}" dt="2022-03-27T03:41:55.873" v="190" actId="14100"/>
          <ac:spMkLst>
            <pc:docMk/>
            <pc:sldMk cId="166793093" sldId="350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1:23.889" v="182" actId="14100"/>
          <ac:spMkLst>
            <pc:docMk/>
            <pc:sldMk cId="166793093" sldId="350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1:28.008" v="183" actId="255"/>
          <ac:spMkLst>
            <pc:docMk/>
            <pc:sldMk cId="166793093" sldId="350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42:08.103" v="193" actId="255"/>
        <pc:sldMkLst>
          <pc:docMk/>
          <pc:sldMk cId="1154011403" sldId="351"/>
        </pc:sldMkLst>
        <pc:spChg chg="mod">
          <ac:chgData name="Hrishav Tandukar" userId="8cc6b617a3598b7e" providerId="LiveId" clId="{CDFEF521-3DC1-4121-A933-81CCC97AD09A}" dt="2022-03-27T03:42:01.134" v="191" actId="14100"/>
          <ac:spMkLst>
            <pc:docMk/>
            <pc:sldMk cId="1154011403" sldId="351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2:04.120" v="192" actId="14100"/>
          <ac:spMkLst>
            <pc:docMk/>
            <pc:sldMk cId="1154011403" sldId="351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2:08.103" v="193" actId="255"/>
          <ac:spMkLst>
            <pc:docMk/>
            <pc:sldMk cId="1154011403" sldId="351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42:26.836" v="196" actId="14100"/>
        <pc:sldMkLst>
          <pc:docMk/>
          <pc:sldMk cId="2205221757" sldId="352"/>
        </pc:sldMkLst>
        <pc:spChg chg="mod">
          <ac:chgData name="Hrishav Tandukar" userId="8cc6b617a3598b7e" providerId="LiveId" clId="{CDFEF521-3DC1-4121-A933-81CCC97AD09A}" dt="2022-03-27T03:42:26.836" v="196" actId="14100"/>
          <ac:spMkLst>
            <pc:docMk/>
            <pc:sldMk cId="2205221757" sldId="352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2:19.919" v="194" actId="14100"/>
          <ac:spMkLst>
            <pc:docMk/>
            <pc:sldMk cId="2205221757" sldId="352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42:24.139" v="195" actId="255"/>
          <ac:spMkLst>
            <pc:docMk/>
            <pc:sldMk cId="2205221757" sldId="352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54:21.814" v="199" actId="14100"/>
        <pc:sldMkLst>
          <pc:docMk/>
          <pc:sldMk cId="1347368759" sldId="353"/>
        </pc:sldMkLst>
        <pc:spChg chg="mod">
          <ac:chgData name="Hrishav Tandukar" userId="8cc6b617a3598b7e" providerId="LiveId" clId="{CDFEF521-3DC1-4121-A933-81CCC97AD09A}" dt="2022-03-27T03:54:21.814" v="199" actId="14100"/>
          <ac:spMkLst>
            <pc:docMk/>
            <pc:sldMk cId="1347368759" sldId="353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13.579" v="197" actId="14100"/>
          <ac:spMkLst>
            <pc:docMk/>
            <pc:sldMk cId="1347368759" sldId="353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17.995" v="198" actId="255"/>
          <ac:spMkLst>
            <pc:docMk/>
            <pc:sldMk cId="1347368759" sldId="353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54:41.159" v="202" actId="14100"/>
        <pc:sldMkLst>
          <pc:docMk/>
          <pc:sldMk cId="3899779720" sldId="354"/>
        </pc:sldMkLst>
        <pc:spChg chg="mod">
          <ac:chgData name="Hrishav Tandukar" userId="8cc6b617a3598b7e" providerId="LiveId" clId="{CDFEF521-3DC1-4121-A933-81CCC97AD09A}" dt="2022-03-27T03:54:41.159" v="202" actId="14100"/>
          <ac:spMkLst>
            <pc:docMk/>
            <pc:sldMk cId="3899779720" sldId="354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32.876" v="200" actId="14100"/>
          <ac:spMkLst>
            <pc:docMk/>
            <pc:sldMk cId="3899779720" sldId="354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37.725" v="201" actId="255"/>
          <ac:spMkLst>
            <pc:docMk/>
            <pc:sldMk cId="3899779720" sldId="354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54:59.917" v="205" actId="14100"/>
        <pc:sldMkLst>
          <pc:docMk/>
          <pc:sldMk cId="3249283599" sldId="355"/>
        </pc:sldMkLst>
        <pc:spChg chg="mod">
          <ac:chgData name="Hrishav Tandukar" userId="8cc6b617a3598b7e" providerId="LiveId" clId="{CDFEF521-3DC1-4121-A933-81CCC97AD09A}" dt="2022-03-27T03:54:59.917" v="205" actId="14100"/>
          <ac:spMkLst>
            <pc:docMk/>
            <pc:sldMk cId="3249283599" sldId="355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51.916" v="203" actId="14100"/>
          <ac:spMkLst>
            <pc:docMk/>
            <pc:sldMk cId="3249283599" sldId="355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4:57.338" v="204" actId="255"/>
          <ac:spMkLst>
            <pc:docMk/>
            <pc:sldMk cId="3249283599" sldId="355"/>
            <ac:spMk id="18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55:21.771" v="208" actId="14100"/>
        <pc:sldMkLst>
          <pc:docMk/>
          <pc:sldMk cId="249949398" sldId="356"/>
        </pc:sldMkLst>
        <pc:spChg chg="mod">
          <ac:chgData name="Hrishav Tandukar" userId="8cc6b617a3598b7e" providerId="LiveId" clId="{CDFEF521-3DC1-4121-A933-81CCC97AD09A}" dt="2022-03-27T03:55:21.771" v="208" actId="14100"/>
          <ac:spMkLst>
            <pc:docMk/>
            <pc:sldMk cId="249949398" sldId="356"/>
            <ac:spMk id="13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5:13.637" v="206" actId="14100"/>
          <ac:spMkLst>
            <pc:docMk/>
            <pc:sldMk cId="249949398" sldId="356"/>
            <ac:spMk id="1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7T03:55:19.255" v="207" actId="255"/>
          <ac:spMkLst>
            <pc:docMk/>
            <pc:sldMk cId="249949398" sldId="356"/>
            <ac:spMk id="17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7T03:55:42.246" v="209" actId="14100"/>
        <pc:sldMkLst>
          <pc:docMk/>
          <pc:sldMk cId="2920231267" sldId="357"/>
        </pc:sldMkLst>
        <pc:spChg chg="mod">
          <ac:chgData name="Hrishav Tandukar" userId="8cc6b617a3598b7e" providerId="LiveId" clId="{CDFEF521-3DC1-4121-A933-81CCC97AD09A}" dt="2022-03-27T03:55:42.246" v="209" actId="14100"/>
          <ac:spMkLst>
            <pc:docMk/>
            <pc:sldMk cId="2920231267" sldId="357"/>
            <ac:spMk id="22" creationId="{00000000-0000-0000-0000-000000000000}"/>
          </ac:spMkLst>
        </pc:spChg>
      </pc:sldChg>
      <pc:sldChg chg="modSp mod">
        <pc:chgData name="Hrishav Tandukar" userId="8cc6b617a3598b7e" providerId="LiveId" clId="{CDFEF521-3DC1-4121-A933-81CCC97AD09A}" dt="2022-03-26T16:42:55.114" v="25" actId="14100"/>
        <pc:sldMkLst>
          <pc:docMk/>
          <pc:sldMk cId="1491951265" sldId="366"/>
        </pc:sldMkLst>
        <pc:spChg chg="mod">
          <ac:chgData name="Hrishav Tandukar" userId="8cc6b617a3598b7e" providerId="LiveId" clId="{CDFEF521-3DC1-4121-A933-81CCC97AD09A}" dt="2022-03-26T16:42:55.114" v="25" actId="14100"/>
          <ac:spMkLst>
            <pc:docMk/>
            <pc:sldMk cId="1491951265" sldId="366"/>
            <ac:spMk id="11" creationId="{00000000-0000-0000-0000-000000000000}"/>
          </ac:spMkLst>
        </pc:spChg>
      </pc:sldChg>
      <pc:sldChg chg="addSp delSp modSp mod">
        <pc:chgData name="Hrishav Tandukar" userId="8cc6b617a3598b7e" providerId="LiveId" clId="{CDFEF521-3DC1-4121-A933-81CCC97AD09A}" dt="2022-03-26T18:15:31.657" v="72" actId="14100"/>
        <pc:sldMkLst>
          <pc:docMk/>
          <pc:sldMk cId="249154282" sldId="383"/>
        </pc:sldMkLst>
        <pc:spChg chg="mod">
          <ac:chgData name="Hrishav Tandukar" userId="8cc6b617a3598b7e" providerId="LiveId" clId="{CDFEF521-3DC1-4121-A933-81CCC97AD09A}" dt="2022-03-26T18:12:54.060" v="61" actId="6549"/>
          <ac:spMkLst>
            <pc:docMk/>
            <pc:sldMk cId="249154282" sldId="383"/>
            <ac:spMk id="15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3:28.825" v="64" actId="255"/>
          <ac:spMkLst>
            <pc:docMk/>
            <pc:sldMk cId="249154282" sldId="383"/>
            <ac:spMk id="28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1:22.446" v="50" actId="14100"/>
          <ac:spMkLst>
            <pc:docMk/>
            <pc:sldMk cId="249154282" sldId="383"/>
            <ac:spMk id="36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2:34.079" v="57"/>
          <ac:spMkLst>
            <pc:docMk/>
            <pc:sldMk cId="249154282" sldId="383"/>
            <ac:spMk id="52" creationId="{6E6FA0DA-89A2-4DEF-8A98-627DCD5406EB}"/>
          </ac:spMkLst>
        </pc:spChg>
        <pc:spChg chg="mod">
          <ac:chgData name="Hrishav Tandukar" userId="8cc6b617a3598b7e" providerId="LiveId" clId="{CDFEF521-3DC1-4121-A933-81CCC97AD09A}" dt="2022-03-26T18:12:45.142" v="59"/>
          <ac:spMkLst>
            <pc:docMk/>
            <pc:sldMk cId="249154282" sldId="383"/>
            <ac:spMk id="57" creationId="{07621B93-E34F-4CBD-97B9-B7226DBA11F6}"/>
          </ac:spMkLst>
        </pc:spChg>
        <pc:grpChg chg="del">
          <ac:chgData name="Hrishav Tandukar" userId="8cc6b617a3598b7e" providerId="LiveId" clId="{CDFEF521-3DC1-4121-A933-81CCC97AD09A}" dt="2022-03-26T18:12:33.639" v="56" actId="478"/>
          <ac:grpSpMkLst>
            <pc:docMk/>
            <pc:sldMk cId="249154282" sldId="383"/>
            <ac:grpSpMk id="7" creationId="{00000000-0000-0000-0000-000000000000}"/>
          </ac:grpSpMkLst>
        </pc:grpChg>
        <pc:grpChg chg="del">
          <ac:chgData name="Hrishav Tandukar" userId="8cc6b617a3598b7e" providerId="LiveId" clId="{CDFEF521-3DC1-4121-A933-81CCC97AD09A}" dt="2022-03-26T18:12:57.529" v="62" actId="478"/>
          <ac:grpSpMkLst>
            <pc:docMk/>
            <pc:sldMk cId="249154282" sldId="383"/>
            <ac:grpSpMk id="14" creationId="{00000000-0000-0000-0000-000000000000}"/>
          </ac:grpSpMkLst>
        </pc:grpChg>
        <pc:grpChg chg="mod">
          <ac:chgData name="Hrishav Tandukar" userId="8cc6b617a3598b7e" providerId="LiveId" clId="{CDFEF521-3DC1-4121-A933-81CCC97AD09A}" dt="2022-03-26T18:15:31.657" v="72" actId="14100"/>
          <ac:grpSpMkLst>
            <pc:docMk/>
            <pc:sldMk cId="249154282" sldId="383"/>
            <ac:grpSpMk id="31" creationId="{00000000-0000-0000-0000-000000000000}"/>
          </ac:grpSpMkLst>
        </pc:grpChg>
        <pc:grpChg chg="mod">
          <ac:chgData name="Hrishav Tandukar" userId="8cc6b617a3598b7e" providerId="LiveId" clId="{CDFEF521-3DC1-4121-A933-81CCC97AD09A}" dt="2022-03-26T18:13:03.789" v="63" actId="1076"/>
          <ac:grpSpMkLst>
            <pc:docMk/>
            <pc:sldMk cId="249154282" sldId="383"/>
            <ac:grpSpMk id="39" creationId="{00000000-0000-0000-0000-000000000000}"/>
          </ac:grpSpMkLst>
        </pc:grpChg>
        <pc:grpChg chg="add mod">
          <ac:chgData name="Hrishav Tandukar" userId="8cc6b617a3598b7e" providerId="LiveId" clId="{CDFEF521-3DC1-4121-A933-81CCC97AD09A}" dt="2022-03-26T18:12:34.079" v="57"/>
          <ac:grpSpMkLst>
            <pc:docMk/>
            <pc:sldMk cId="249154282" sldId="383"/>
            <ac:grpSpMk id="42" creationId="{8404D47C-3931-46C2-8661-D05EC837294D}"/>
          </ac:grpSpMkLst>
        </pc:grpChg>
        <pc:grpChg chg="mod">
          <ac:chgData name="Hrishav Tandukar" userId="8cc6b617a3598b7e" providerId="LiveId" clId="{CDFEF521-3DC1-4121-A933-81CCC97AD09A}" dt="2022-03-26T18:12:42.559" v="58" actId="1076"/>
          <ac:grpSpMkLst>
            <pc:docMk/>
            <pc:sldMk cId="249154282" sldId="383"/>
            <ac:grpSpMk id="44" creationId="{00000000-0000-0000-0000-000000000000}"/>
          </ac:grpSpMkLst>
        </pc:grpChg>
        <pc:grpChg chg="add mod">
          <ac:chgData name="Hrishav Tandukar" userId="8cc6b617a3598b7e" providerId="LiveId" clId="{CDFEF521-3DC1-4121-A933-81CCC97AD09A}" dt="2022-03-26T18:12:51.367" v="60" actId="1076"/>
          <ac:grpSpMkLst>
            <pc:docMk/>
            <pc:sldMk cId="249154282" sldId="383"/>
            <ac:grpSpMk id="56" creationId="{809A0490-2D87-4081-BB32-ABB95CB5E3BF}"/>
          </ac:grpSpMkLst>
        </pc:grpChg>
        <pc:cxnChg chg="mod">
          <ac:chgData name="Hrishav Tandukar" userId="8cc6b617a3598b7e" providerId="LiveId" clId="{CDFEF521-3DC1-4121-A933-81CCC97AD09A}" dt="2022-03-26T18:12:34.079" v="57"/>
          <ac:cxnSpMkLst>
            <pc:docMk/>
            <pc:sldMk cId="249154282" sldId="383"/>
            <ac:cxnSpMk id="53" creationId="{80F5244D-75A9-4F93-B9E8-4CC2E75500F3}"/>
          </ac:cxnSpMkLst>
        </pc:cxnChg>
        <pc:cxnChg chg="mod">
          <ac:chgData name="Hrishav Tandukar" userId="8cc6b617a3598b7e" providerId="LiveId" clId="{CDFEF521-3DC1-4121-A933-81CCC97AD09A}" dt="2022-03-26T18:12:34.079" v="57"/>
          <ac:cxnSpMkLst>
            <pc:docMk/>
            <pc:sldMk cId="249154282" sldId="383"/>
            <ac:cxnSpMk id="54" creationId="{E70AD3A3-A25D-4BD1-A2EA-1618430FB53C}"/>
          </ac:cxnSpMkLst>
        </pc:cxnChg>
        <pc:cxnChg chg="mod">
          <ac:chgData name="Hrishav Tandukar" userId="8cc6b617a3598b7e" providerId="LiveId" clId="{CDFEF521-3DC1-4121-A933-81CCC97AD09A}" dt="2022-03-26T18:12:34.079" v="57"/>
          <ac:cxnSpMkLst>
            <pc:docMk/>
            <pc:sldMk cId="249154282" sldId="383"/>
            <ac:cxnSpMk id="55" creationId="{7C4C5580-4AFA-49D2-87EF-AEC94DE289CD}"/>
          </ac:cxnSpMkLst>
        </pc:cxnChg>
        <pc:cxnChg chg="mod">
          <ac:chgData name="Hrishav Tandukar" userId="8cc6b617a3598b7e" providerId="LiveId" clId="{CDFEF521-3DC1-4121-A933-81CCC97AD09A}" dt="2022-03-26T18:12:45.142" v="59"/>
          <ac:cxnSpMkLst>
            <pc:docMk/>
            <pc:sldMk cId="249154282" sldId="383"/>
            <ac:cxnSpMk id="58" creationId="{D186E6F9-832D-42CC-AE74-27672548EF57}"/>
          </ac:cxnSpMkLst>
        </pc:cxnChg>
        <pc:cxnChg chg="mod">
          <ac:chgData name="Hrishav Tandukar" userId="8cc6b617a3598b7e" providerId="LiveId" clId="{CDFEF521-3DC1-4121-A933-81CCC97AD09A}" dt="2022-03-26T18:12:45.142" v="59"/>
          <ac:cxnSpMkLst>
            <pc:docMk/>
            <pc:sldMk cId="249154282" sldId="383"/>
            <ac:cxnSpMk id="59" creationId="{33602908-3CC9-452A-BC9C-42A9192E93EA}"/>
          </ac:cxnSpMkLst>
        </pc:cxnChg>
        <pc:cxnChg chg="mod">
          <ac:chgData name="Hrishav Tandukar" userId="8cc6b617a3598b7e" providerId="LiveId" clId="{CDFEF521-3DC1-4121-A933-81CCC97AD09A}" dt="2022-03-26T18:12:45.142" v="59"/>
          <ac:cxnSpMkLst>
            <pc:docMk/>
            <pc:sldMk cId="249154282" sldId="383"/>
            <ac:cxnSpMk id="60" creationId="{805DE334-4E50-4C3A-B851-02015AF5709F}"/>
          </ac:cxnSpMkLst>
        </pc:cxnChg>
      </pc:sldChg>
      <pc:sldChg chg="addSp delSp modSp mod">
        <pc:chgData name="Hrishav Tandukar" userId="8cc6b617a3598b7e" providerId="LiveId" clId="{CDFEF521-3DC1-4121-A933-81CCC97AD09A}" dt="2022-03-26T18:15:58.559" v="83"/>
        <pc:sldMkLst>
          <pc:docMk/>
          <pc:sldMk cId="2664715504" sldId="384"/>
        </pc:sldMkLst>
        <pc:spChg chg="mod">
          <ac:chgData name="Hrishav Tandukar" userId="8cc6b617a3598b7e" providerId="LiveId" clId="{CDFEF521-3DC1-4121-A933-81CCC97AD09A}" dt="2022-03-26T18:15:39.376" v="73" actId="6549"/>
          <ac:spMkLst>
            <pc:docMk/>
            <pc:sldMk cId="2664715504" sldId="384"/>
            <ac:spMk id="33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8:15:11.266" v="68"/>
          <ac:spMkLst>
            <pc:docMk/>
            <pc:sldMk cId="2664715504" sldId="384"/>
            <ac:spMk id="52" creationId="{BF2D7901-1605-416B-A0DB-7B06EB86D4C1}"/>
          </ac:spMkLst>
        </pc:spChg>
        <pc:spChg chg="mod">
          <ac:chgData name="Hrishav Tandukar" userId="8cc6b617a3598b7e" providerId="LiveId" clId="{CDFEF521-3DC1-4121-A933-81CCC97AD09A}" dt="2022-03-26T18:15:13.299" v="69"/>
          <ac:spMkLst>
            <pc:docMk/>
            <pc:sldMk cId="2664715504" sldId="384"/>
            <ac:spMk id="57" creationId="{4DFD3854-2868-4EB8-9A28-4ECCC83B9B73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63" creationId="{A2B89B7C-6E47-4530-923F-A48521493DCC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64" creationId="{0D4E9801-8521-4DCD-AB25-512A22CACD09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65" creationId="{E7A7BCC0-47B6-41F1-910F-FC59EC66D042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66" creationId="{85460001-4B78-460E-9EAC-3455B9608381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0" creationId="{9C18796F-3C33-42FB-87EF-B601F834AEA4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1" creationId="{045B9CE8-45DA-4460-93A5-6518B33F06E7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3" creationId="{9FF6DE2C-9F83-4990-B355-83FEF034AFE1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4" creationId="{B0097865-15EC-47DD-BFC7-213E4F523BC6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5" creationId="{C2EAE6B2-0F64-4CF6-A838-C4D091AA141C}"/>
          </ac:spMkLst>
        </pc:spChg>
        <pc:spChg chg="mod">
          <ac:chgData name="Hrishav Tandukar" userId="8cc6b617a3598b7e" providerId="LiveId" clId="{CDFEF521-3DC1-4121-A933-81CCC97AD09A}" dt="2022-03-26T18:15:45.823" v="77"/>
          <ac:spMkLst>
            <pc:docMk/>
            <pc:sldMk cId="2664715504" sldId="384"/>
            <ac:spMk id="76" creationId="{EDFBF88B-4AC0-4F1D-9C0C-F9290E2DB690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79" creationId="{2F732237-83A1-4953-B933-3D3F9A8DB8AB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0" creationId="{B89BFCF7-7250-4DA8-9D8C-9872BA137A18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1" creationId="{6A7A1016-29D2-4FF0-8E1C-0C0DC0B33CD1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2" creationId="{AD4B6576-0133-4CF4-906F-3F4058F41157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6" creationId="{ACDD59B2-9C25-4FA1-BCF0-19536E5628D2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7" creationId="{F5B8435C-FDB1-4FF3-8899-5F506B844038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89" creationId="{F8951D0F-B51F-40A4-978C-F79A897FFA6D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90" creationId="{5E84F94B-B4EF-4099-AF78-755857DA5147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91" creationId="{C19A99BF-0929-433E-8034-E1D49B190B76}"/>
          </ac:spMkLst>
        </pc:spChg>
        <pc:spChg chg="mod">
          <ac:chgData name="Hrishav Tandukar" userId="8cc6b617a3598b7e" providerId="LiveId" clId="{CDFEF521-3DC1-4121-A933-81CCC97AD09A}" dt="2022-03-26T18:15:58.559" v="83"/>
          <ac:spMkLst>
            <pc:docMk/>
            <pc:sldMk cId="2664715504" sldId="384"/>
            <ac:spMk id="92" creationId="{7FAB4ACD-BB94-4241-A89C-854EC4BA8759}"/>
          </ac:spMkLst>
        </pc:spChg>
        <pc:grpChg chg="del">
          <ac:chgData name="Hrishav Tandukar" userId="8cc6b617a3598b7e" providerId="LiveId" clId="{CDFEF521-3DC1-4121-A933-81CCC97AD09A}" dt="2022-03-26T18:15:09.055" v="66" actId="478"/>
          <ac:grpSpMkLst>
            <pc:docMk/>
            <pc:sldMk cId="2664715504" sldId="384"/>
            <ac:grpSpMk id="7" creationId="{00000000-0000-0000-0000-000000000000}"/>
          </ac:grpSpMkLst>
        </pc:grpChg>
        <pc:grpChg chg="del">
          <ac:chgData name="Hrishav Tandukar" userId="8cc6b617a3598b7e" providerId="LiveId" clId="{CDFEF521-3DC1-4121-A933-81CCC97AD09A}" dt="2022-03-26T18:15:10.001" v="67" actId="478"/>
          <ac:grpSpMkLst>
            <pc:docMk/>
            <pc:sldMk cId="2664715504" sldId="384"/>
            <ac:grpSpMk id="14" creationId="{00000000-0000-0000-0000-000000000000}"/>
          </ac:grpSpMkLst>
        </pc:grpChg>
        <pc:grpChg chg="del">
          <ac:chgData name="Hrishav Tandukar" userId="8cc6b617a3598b7e" providerId="LiveId" clId="{CDFEF521-3DC1-4121-A933-81CCC97AD09A}" dt="2022-03-26T18:15:41.955" v="74" actId="478"/>
          <ac:grpSpMkLst>
            <pc:docMk/>
            <pc:sldMk cId="2664715504" sldId="384"/>
            <ac:grpSpMk id="31" creationId="{00000000-0000-0000-0000-000000000000}"/>
          </ac:grpSpMkLst>
        </pc:grpChg>
        <pc:grpChg chg="add del mod">
          <ac:chgData name="Hrishav Tandukar" userId="8cc6b617a3598b7e" providerId="LiveId" clId="{CDFEF521-3DC1-4121-A933-81CCC97AD09A}" dt="2022-03-26T18:15:58.018" v="82" actId="478"/>
          <ac:grpSpMkLst>
            <pc:docMk/>
            <pc:sldMk cId="2664715504" sldId="384"/>
            <ac:grpSpMk id="39" creationId="{00000000-0000-0000-0000-000000000000}"/>
          </ac:grpSpMkLst>
        </pc:grpChg>
        <pc:grpChg chg="add mod">
          <ac:chgData name="Hrishav Tandukar" userId="8cc6b617a3598b7e" providerId="LiveId" clId="{CDFEF521-3DC1-4121-A933-81CCC97AD09A}" dt="2022-03-26T18:15:11.266" v="68"/>
          <ac:grpSpMkLst>
            <pc:docMk/>
            <pc:sldMk cId="2664715504" sldId="384"/>
            <ac:grpSpMk id="42" creationId="{FDADBD40-22C4-4AE5-B9BD-F3ABC76E30D9}"/>
          </ac:grpSpMkLst>
        </pc:grpChg>
        <pc:grpChg chg="mod">
          <ac:chgData name="Hrishav Tandukar" userId="8cc6b617a3598b7e" providerId="LiveId" clId="{CDFEF521-3DC1-4121-A933-81CCC97AD09A}" dt="2022-03-26T18:15:06.782" v="65" actId="1076"/>
          <ac:grpSpMkLst>
            <pc:docMk/>
            <pc:sldMk cId="2664715504" sldId="384"/>
            <ac:grpSpMk id="44" creationId="{00000000-0000-0000-0000-000000000000}"/>
          </ac:grpSpMkLst>
        </pc:grpChg>
        <pc:grpChg chg="add del">
          <ac:chgData name="Hrishav Tandukar" userId="8cc6b617a3598b7e" providerId="LiveId" clId="{CDFEF521-3DC1-4121-A933-81CCC97AD09A}" dt="2022-03-26T18:15:49.260" v="80" actId="478"/>
          <ac:grpSpMkLst>
            <pc:docMk/>
            <pc:sldMk cId="2664715504" sldId="384"/>
            <ac:grpSpMk id="48" creationId="{00000000-0000-0000-0000-000000000000}"/>
          </ac:grpSpMkLst>
        </pc:grpChg>
        <pc:grpChg chg="add mod">
          <ac:chgData name="Hrishav Tandukar" userId="8cc6b617a3598b7e" providerId="LiveId" clId="{CDFEF521-3DC1-4121-A933-81CCC97AD09A}" dt="2022-03-26T18:15:19.399" v="70" actId="1076"/>
          <ac:grpSpMkLst>
            <pc:docMk/>
            <pc:sldMk cId="2664715504" sldId="384"/>
            <ac:grpSpMk id="56" creationId="{A58FBADA-0BA7-4DA1-AEA3-08A715158465}"/>
          </ac:grpSpMkLst>
        </pc:grpChg>
        <pc:grpChg chg="add del mod">
          <ac:chgData name="Hrishav Tandukar" userId="8cc6b617a3598b7e" providerId="LiveId" clId="{CDFEF521-3DC1-4121-A933-81CCC97AD09A}" dt="2022-03-26T18:15:47.530" v="78"/>
          <ac:grpSpMkLst>
            <pc:docMk/>
            <pc:sldMk cId="2664715504" sldId="384"/>
            <ac:grpSpMk id="61" creationId="{D9C1F11F-3044-4BAB-9663-2901D7985081}"/>
          </ac:grpSpMkLst>
        </pc:grpChg>
        <pc:grpChg chg="mod">
          <ac:chgData name="Hrishav Tandukar" userId="8cc6b617a3598b7e" providerId="LiveId" clId="{CDFEF521-3DC1-4121-A933-81CCC97AD09A}" dt="2022-03-26T18:15:45.823" v="77"/>
          <ac:grpSpMkLst>
            <pc:docMk/>
            <pc:sldMk cId="2664715504" sldId="384"/>
            <ac:grpSpMk id="62" creationId="{7AEB51D6-C9F1-4D64-A6A7-526DAEB33275}"/>
          </ac:grpSpMkLst>
        </pc:grpChg>
        <pc:grpChg chg="add del mod">
          <ac:chgData name="Hrishav Tandukar" userId="8cc6b617a3598b7e" providerId="LiveId" clId="{CDFEF521-3DC1-4121-A933-81CCC97AD09A}" dt="2022-03-26T18:15:47.530" v="78"/>
          <ac:grpSpMkLst>
            <pc:docMk/>
            <pc:sldMk cId="2664715504" sldId="384"/>
            <ac:grpSpMk id="67" creationId="{7C820649-25DD-438D-BDA3-EEC39614E74F}"/>
          </ac:grpSpMkLst>
        </pc:grpChg>
        <pc:grpChg chg="mod">
          <ac:chgData name="Hrishav Tandukar" userId="8cc6b617a3598b7e" providerId="LiveId" clId="{CDFEF521-3DC1-4121-A933-81CCC97AD09A}" dt="2022-03-26T18:15:45.823" v="77"/>
          <ac:grpSpMkLst>
            <pc:docMk/>
            <pc:sldMk cId="2664715504" sldId="384"/>
            <ac:grpSpMk id="68" creationId="{ACDD5506-CF7A-424E-8317-029DAC34670D}"/>
          </ac:grpSpMkLst>
        </pc:grpChg>
        <pc:grpChg chg="mod">
          <ac:chgData name="Hrishav Tandukar" userId="8cc6b617a3598b7e" providerId="LiveId" clId="{CDFEF521-3DC1-4121-A933-81CCC97AD09A}" dt="2022-03-26T18:15:45.823" v="77"/>
          <ac:grpSpMkLst>
            <pc:docMk/>
            <pc:sldMk cId="2664715504" sldId="384"/>
            <ac:grpSpMk id="69" creationId="{F46FADD2-2937-4DCC-91CE-1E98F8DF1EA7}"/>
          </ac:grpSpMkLst>
        </pc:grpChg>
        <pc:grpChg chg="mod">
          <ac:chgData name="Hrishav Tandukar" userId="8cc6b617a3598b7e" providerId="LiveId" clId="{CDFEF521-3DC1-4121-A933-81CCC97AD09A}" dt="2022-03-26T18:15:45.823" v="77"/>
          <ac:grpSpMkLst>
            <pc:docMk/>
            <pc:sldMk cId="2664715504" sldId="384"/>
            <ac:grpSpMk id="72" creationId="{878838AB-046A-4460-9361-AAEC6CD42A99}"/>
          </ac:grpSpMkLst>
        </pc:grpChg>
        <pc:grpChg chg="add 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77" creationId="{130508BF-7932-46A9-8A7C-0EBB85FD608D}"/>
          </ac:grpSpMkLst>
        </pc:grpChg>
        <pc:grpChg chg="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78" creationId="{B55B008C-011C-4746-AEA3-596C3C484C76}"/>
          </ac:grpSpMkLst>
        </pc:grpChg>
        <pc:grpChg chg="add 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83" creationId="{BF20AB95-51DB-443D-8C00-C4D7F3177ED9}"/>
          </ac:grpSpMkLst>
        </pc:grpChg>
        <pc:grpChg chg="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84" creationId="{FD6D9629-3558-4EEC-B270-A7BE4AC87372}"/>
          </ac:grpSpMkLst>
        </pc:grpChg>
        <pc:grpChg chg="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85" creationId="{9044E963-EEC6-436B-A11C-BB5F277C1594}"/>
          </ac:grpSpMkLst>
        </pc:grpChg>
        <pc:grpChg chg="mod">
          <ac:chgData name="Hrishav Tandukar" userId="8cc6b617a3598b7e" providerId="LiveId" clId="{CDFEF521-3DC1-4121-A933-81CCC97AD09A}" dt="2022-03-26T18:15:58.559" v="83"/>
          <ac:grpSpMkLst>
            <pc:docMk/>
            <pc:sldMk cId="2664715504" sldId="384"/>
            <ac:grpSpMk id="88" creationId="{31B2D388-E208-438D-8EE4-9746028B75B6}"/>
          </ac:grpSpMkLst>
        </pc:grpChg>
        <pc:cxnChg chg="mod">
          <ac:chgData name="Hrishav Tandukar" userId="8cc6b617a3598b7e" providerId="LiveId" clId="{CDFEF521-3DC1-4121-A933-81CCC97AD09A}" dt="2022-03-26T18:15:11.266" v="68"/>
          <ac:cxnSpMkLst>
            <pc:docMk/>
            <pc:sldMk cId="2664715504" sldId="384"/>
            <ac:cxnSpMk id="53" creationId="{B25DFBE2-F1C6-460A-AA87-D5936F581E42}"/>
          </ac:cxnSpMkLst>
        </pc:cxnChg>
        <pc:cxnChg chg="mod">
          <ac:chgData name="Hrishav Tandukar" userId="8cc6b617a3598b7e" providerId="LiveId" clId="{CDFEF521-3DC1-4121-A933-81CCC97AD09A}" dt="2022-03-26T18:15:11.266" v="68"/>
          <ac:cxnSpMkLst>
            <pc:docMk/>
            <pc:sldMk cId="2664715504" sldId="384"/>
            <ac:cxnSpMk id="54" creationId="{65B6268D-CC04-441E-8A10-045903AFACE6}"/>
          </ac:cxnSpMkLst>
        </pc:cxnChg>
        <pc:cxnChg chg="mod">
          <ac:chgData name="Hrishav Tandukar" userId="8cc6b617a3598b7e" providerId="LiveId" clId="{CDFEF521-3DC1-4121-A933-81CCC97AD09A}" dt="2022-03-26T18:15:11.266" v="68"/>
          <ac:cxnSpMkLst>
            <pc:docMk/>
            <pc:sldMk cId="2664715504" sldId="384"/>
            <ac:cxnSpMk id="55" creationId="{F0DB599C-1782-49F8-85BE-C6550DDF8862}"/>
          </ac:cxnSpMkLst>
        </pc:cxnChg>
        <pc:cxnChg chg="mod">
          <ac:chgData name="Hrishav Tandukar" userId="8cc6b617a3598b7e" providerId="LiveId" clId="{CDFEF521-3DC1-4121-A933-81CCC97AD09A}" dt="2022-03-26T18:15:13.299" v="69"/>
          <ac:cxnSpMkLst>
            <pc:docMk/>
            <pc:sldMk cId="2664715504" sldId="384"/>
            <ac:cxnSpMk id="58" creationId="{4B17414D-0DBE-437C-9591-E15A5400009E}"/>
          </ac:cxnSpMkLst>
        </pc:cxnChg>
        <pc:cxnChg chg="mod">
          <ac:chgData name="Hrishav Tandukar" userId="8cc6b617a3598b7e" providerId="LiveId" clId="{CDFEF521-3DC1-4121-A933-81CCC97AD09A}" dt="2022-03-26T18:15:13.299" v="69"/>
          <ac:cxnSpMkLst>
            <pc:docMk/>
            <pc:sldMk cId="2664715504" sldId="384"/>
            <ac:cxnSpMk id="59" creationId="{7C636F2C-BDCC-4B6A-AD37-2723B5C88C03}"/>
          </ac:cxnSpMkLst>
        </pc:cxnChg>
        <pc:cxnChg chg="mod">
          <ac:chgData name="Hrishav Tandukar" userId="8cc6b617a3598b7e" providerId="LiveId" clId="{CDFEF521-3DC1-4121-A933-81CCC97AD09A}" dt="2022-03-26T18:15:13.299" v="69"/>
          <ac:cxnSpMkLst>
            <pc:docMk/>
            <pc:sldMk cId="2664715504" sldId="384"/>
            <ac:cxnSpMk id="60" creationId="{2A163672-CEFC-4BD0-BE5F-F1CE95097165}"/>
          </ac:cxnSpMkLst>
        </pc:cxnChg>
      </pc:sldChg>
      <pc:sldChg chg="modSp mod">
        <pc:chgData name="Hrishav Tandukar" userId="8cc6b617a3598b7e" providerId="LiveId" clId="{CDFEF521-3DC1-4121-A933-81CCC97AD09A}" dt="2022-03-26T16:11:13.902" v="24" actId="1076"/>
        <pc:sldMkLst>
          <pc:docMk/>
          <pc:sldMk cId="830240585" sldId="385"/>
        </pc:sldMkLst>
        <pc:spChg chg="mod">
          <ac:chgData name="Hrishav Tandukar" userId="8cc6b617a3598b7e" providerId="LiveId" clId="{CDFEF521-3DC1-4121-A933-81CCC97AD09A}" dt="2022-03-26T16:09:43.228" v="3" actId="255"/>
          <ac:spMkLst>
            <pc:docMk/>
            <pc:sldMk cId="830240585" sldId="385"/>
            <ac:spMk id="8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6:09:54.489" v="5" actId="1076"/>
          <ac:spMkLst>
            <pc:docMk/>
            <pc:sldMk cId="830240585" sldId="385"/>
            <ac:spMk id="13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6:10:39.443" v="18" actId="255"/>
          <ac:spMkLst>
            <pc:docMk/>
            <pc:sldMk cId="830240585" sldId="385"/>
            <ac:spMk id="22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6:10:21.159" v="15" actId="1076"/>
          <ac:spMkLst>
            <pc:docMk/>
            <pc:sldMk cId="830240585" sldId="385"/>
            <ac:spMk id="24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6:11:13.902" v="24" actId="1076"/>
          <ac:spMkLst>
            <pc:docMk/>
            <pc:sldMk cId="830240585" sldId="385"/>
            <ac:spMk id="29" creationId="{00000000-0000-0000-0000-000000000000}"/>
          </ac:spMkLst>
        </pc:spChg>
        <pc:spChg chg="mod">
          <ac:chgData name="Hrishav Tandukar" userId="8cc6b617a3598b7e" providerId="LiveId" clId="{CDFEF521-3DC1-4121-A933-81CCC97AD09A}" dt="2022-03-26T16:10:57.431" v="21" actId="14100"/>
          <ac:spMkLst>
            <pc:docMk/>
            <pc:sldMk cId="830240585" sldId="385"/>
            <ac:spMk id="31" creationId="{00000000-0000-0000-0000-000000000000}"/>
          </ac:spMkLst>
        </pc:spChg>
        <pc:grpChg chg="mod">
          <ac:chgData name="Hrishav Tandukar" userId="8cc6b617a3598b7e" providerId="LiveId" clId="{CDFEF521-3DC1-4121-A933-81CCC97AD09A}" dt="2022-03-26T16:09:20.412" v="0" actId="14100"/>
          <ac:grpSpMkLst>
            <pc:docMk/>
            <pc:sldMk cId="830240585" sldId="385"/>
            <ac:grpSpMk id="33" creationId="{00000000-0000-0000-0000-000000000000}"/>
          </ac:grpSpMkLst>
        </pc:grpChg>
        <pc:cxnChg chg="mod">
          <ac:chgData name="Hrishav Tandukar" userId="8cc6b617a3598b7e" providerId="LiveId" clId="{CDFEF521-3DC1-4121-A933-81CCC97AD09A}" dt="2022-03-26T16:09:54.489" v="5" actId="1076"/>
          <ac:cxnSpMkLst>
            <pc:docMk/>
            <pc:sldMk cId="830240585" sldId="385"/>
            <ac:cxnSpMk id="14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6:10:34.598" v="17" actId="1076"/>
          <ac:cxnSpMkLst>
            <pc:docMk/>
            <pc:sldMk cId="830240585" sldId="385"/>
            <ac:cxnSpMk id="23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6:10:26.782" v="16" actId="14100"/>
          <ac:cxnSpMkLst>
            <pc:docMk/>
            <pc:sldMk cId="830240585" sldId="385"/>
            <ac:cxnSpMk id="25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6:11:13.902" v="24" actId="1076"/>
          <ac:cxnSpMkLst>
            <pc:docMk/>
            <pc:sldMk cId="830240585" sldId="385"/>
            <ac:cxnSpMk id="30" creationId="{00000000-0000-0000-0000-000000000000}"/>
          </ac:cxnSpMkLst>
        </pc:cxnChg>
        <pc:cxnChg chg="mod">
          <ac:chgData name="Hrishav Tandukar" userId="8cc6b617a3598b7e" providerId="LiveId" clId="{CDFEF521-3DC1-4121-A933-81CCC97AD09A}" dt="2022-03-26T16:11:00.239" v="22" actId="14100"/>
          <ac:cxnSpMkLst>
            <pc:docMk/>
            <pc:sldMk cId="830240585" sldId="385"/>
            <ac:cxnSpMk id="3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98594"/>
            <a:ext cx="6858000" cy="1524846"/>
          </a:xfrm>
        </p:spPr>
        <p:txBody>
          <a:bodyPr anchor="b"/>
          <a:lstStyle>
            <a:lvl1pPr algn="ctr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69160"/>
            <a:ext cx="6858000" cy="635000"/>
          </a:xfrm>
        </p:spPr>
        <p:txBody>
          <a:bodyPr anchor="ctr"/>
          <a:lstStyle>
            <a:lvl1pPr marL="0" indent="0" algn="ctr">
              <a:buNone/>
              <a:defRPr sz="1280" b="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1920"/>
            <a:ext cx="484217" cy="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960"/>
            </a:lvl1pPr>
            <a:lvl2pPr>
              <a:defRPr sz="960"/>
            </a:lvl2pPr>
            <a:lvl3pPr>
              <a:defRPr sz="853"/>
            </a:lvl3pPr>
            <a:lvl4pPr>
              <a:defRPr sz="747"/>
            </a:lvl4pPr>
            <a:lvl5pPr>
              <a:defRPr sz="64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2BF-6BE5-4BC9-83B4-AAFA324484E4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065-7459-4D69-A138-30D51CD15DF9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2973-0959-4D92-AA02-79E72214F865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63254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955A-B080-44BE-9CD5-E481452C4747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8A93-7214-48F0-AEFE-D266A8D2619B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914"/>
            <a:ext cx="9141714" cy="36566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61658" y="-914"/>
            <a:ext cx="9077771" cy="36585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3" y="133807"/>
            <a:ext cx="8385177" cy="706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54" y="921271"/>
            <a:ext cx="8381696" cy="2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66263" y="3395725"/>
            <a:ext cx="10068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5024-6EB3-43DA-AE35-ED11E29CB9E3}" type="datetime3">
              <a:rPr lang="en-US" smtClean="0"/>
              <a:t>8 July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7738" y="3390054"/>
            <a:ext cx="4298981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3390054"/>
            <a:ext cx="51434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9016113" y="-914"/>
            <a:ext cx="125601" cy="36576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3" y="3382147"/>
            <a:ext cx="348409" cy="24371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9" y="3373929"/>
            <a:ext cx="864283" cy="17876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76" y="3382147"/>
            <a:ext cx="650775" cy="1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" userDrawn="1">
          <p15:clr>
            <a:srgbClr val="F26B43"/>
          </p15:clr>
        </p15:guide>
        <p15:guide id="2" pos="5364" userDrawn="1">
          <p15:clr>
            <a:srgbClr val="F26B43"/>
          </p15:clr>
        </p15:guide>
        <p15:guide id="3" orient="horz" pos="2266" userDrawn="1">
          <p15:clr>
            <a:srgbClr val="F26B43"/>
          </p15:clr>
        </p15:guide>
        <p15:guide id="4" pos="54" userDrawn="1">
          <p15:clr>
            <a:srgbClr val="F26B43"/>
          </p15:clr>
        </p15:guide>
        <p15:guide id="5" pos="72" userDrawn="1">
          <p15:clr>
            <a:srgbClr val="F26B43"/>
          </p15:clr>
        </p15:guide>
        <p15:guide id="6" orient="horz" pos="77" userDrawn="1">
          <p15:clr>
            <a:srgbClr val="F26B43"/>
          </p15:clr>
        </p15:guide>
        <p15:guide id="7" orient="horz" pos="538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9" orient="horz" pos="2086" userDrawn="1">
          <p15:clr>
            <a:srgbClr val="F26B43"/>
          </p15:clr>
        </p15:guide>
        <p15:guide id="10" pos="5040" userDrawn="1">
          <p15:clr>
            <a:srgbClr val="F26B43"/>
          </p15:clr>
        </p15:guide>
        <p15:guide id="11" pos="4968" userDrawn="1">
          <p15:clr>
            <a:srgbClr val="F26B43"/>
          </p15:clr>
        </p15:guide>
        <p15:guide id="12" pos="4428" userDrawn="1">
          <p15:clr>
            <a:srgbClr val="F26B43"/>
          </p15:clr>
        </p15:guide>
        <p15:guide id="13" orient="horz" pos="2125" userDrawn="1">
          <p15:clr>
            <a:srgbClr val="F26B43"/>
          </p15:clr>
        </p15:guide>
        <p15:guide id="14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87" y="609600"/>
            <a:ext cx="5711662" cy="1304509"/>
          </a:xfrm>
        </p:spPr>
        <p:txBody>
          <a:bodyPr>
            <a:normAutofit/>
          </a:bodyPr>
          <a:lstStyle/>
          <a:p>
            <a:pPr algn="ctr"/>
            <a:r>
              <a:rPr lang="en-US" sz="3520" dirty="0"/>
              <a:t>Lecture 6:</a:t>
            </a:r>
            <a:br>
              <a:rPr lang="en-US" sz="3520" dirty="0"/>
            </a:br>
            <a:r>
              <a:rPr lang="en-US" sz="3520" dirty="0"/>
              <a:t>Collection Data Types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94" y="2625983"/>
            <a:ext cx="5364480" cy="609600"/>
          </a:xfrm>
        </p:spPr>
        <p:txBody>
          <a:bodyPr/>
          <a:lstStyle/>
          <a:p>
            <a:pPr algn="r"/>
            <a:r>
              <a:rPr lang="en-US" dirty="0"/>
              <a:t>Dipendra Thapa</a:t>
            </a:r>
          </a:p>
          <a:p>
            <a:pPr algn="r"/>
            <a:r>
              <a:rPr lang="en-US" cap="none" dirty="0"/>
              <a:t>Dipendra.Thapa@icp.edu.np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11636" y="3417147"/>
            <a:ext cx="3057053" cy="1947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" dirty="0">
                <a:solidFill>
                  <a:schemeClr val="bg1">
                    <a:lumMod val="50000"/>
                  </a:schemeClr>
                </a:solidFill>
              </a:rPr>
              <a:t>CS4051 Fundamentals of Computing</a:t>
            </a:r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1000053"/>
            <a:ext cx="6155218" cy="2340555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88.0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= 90.0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modifies value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90.0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1000053"/>
            <a:ext cx="6155218" cy="2340555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88.0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= 90.0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modifies value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90.0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= 77.0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adds key-value pair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{‘john’: 90.0, ‘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 77.0, ‘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 77.0}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1000053"/>
            <a:ext cx="6155218" cy="2340555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88.0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= 90.0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modifies value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90.0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= 77.0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adds key-value pair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{‘john’: 90.0, ‘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 77.0, ‘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 77.0}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delete pair with key ‘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{‘john’: 90.0,‘alan’: 77.0}</a:t>
            </a: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4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key, value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maths.items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(key, value)</a:t>
            </a:r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3968" y="2240990"/>
            <a:ext cx="136550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john 88.0</a:t>
            </a:r>
          </a:p>
          <a:p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77.0</a:t>
            </a:r>
          </a:p>
        </p:txBody>
      </p:sp>
      <p:sp>
        <p:nvSpPr>
          <p:cNvPr id="8" name="Right Arrow 7"/>
          <p:cNvSpPr/>
          <p:nvPr/>
        </p:nvSpPr>
        <p:spPr>
          <a:xfrm rot="1389030">
            <a:off x="4450081" y="1910646"/>
            <a:ext cx="1040384" cy="349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38828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maths.keys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7775" y="2288403"/>
            <a:ext cx="136550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</a:p>
          <a:p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ight Arrow 7"/>
          <p:cNvSpPr/>
          <p:nvPr/>
        </p:nvSpPr>
        <p:spPr>
          <a:xfrm rot="1389030">
            <a:off x="4450081" y="1910646"/>
            <a:ext cx="1040384" cy="349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9451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maths.values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7775" y="2339197"/>
            <a:ext cx="136550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88.0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77.0</a:t>
            </a:r>
          </a:p>
        </p:txBody>
      </p:sp>
      <p:sp>
        <p:nvSpPr>
          <p:cNvPr id="8" name="Right Arrow 7"/>
          <p:cNvSpPr/>
          <p:nvPr/>
        </p:nvSpPr>
        <p:spPr>
          <a:xfrm rot="1389030">
            <a:off x="4450081" y="1910646"/>
            <a:ext cx="1040384" cy="349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20134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values</a:t>
            </a:r>
          </a:p>
          <a:p>
            <a:pPr lvl="1"/>
            <a:r>
              <a:rPr lang="en-US" sz="1280" dirty="0"/>
              <a:t>any type (</a:t>
            </a:r>
            <a:r>
              <a:rPr lang="en-US" sz="1280" dirty="0">
                <a:solidFill>
                  <a:srgbClr val="FF0000"/>
                </a:solidFill>
              </a:rPr>
              <a:t>immutable and mutable</a:t>
            </a:r>
            <a:r>
              <a:rPr lang="en-US" sz="1280" dirty="0"/>
              <a:t>)</a:t>
            </a:r>
          </a:p>
          <a:p>
            <a:pPr lvl="1"/>
            <a:r>
              <a:rPr lang="en-US" sz="1280" dirty="0"/>
              <a:t>can be </a:t>
            </a:r>
            <a:r>
              <a:rPr lang="en-US" sz="1280" dirty="0">
                <a:solidFill>
                  <a:srgbClr val="FF0000"/>
                </a:solidFill>
              </a:rPr>
              <a:t>duplicates</a:t>
            </a:r>
          </a:p>
          <a:p>
            <a:pPr lvl="1"/>
            <a:r>
              <a:rPr lang="en-US" sz="1280" dirty="0"/>
              <a:t>dictionary values can be lists, and even dictionaries!</a:t>
            </a:r>
          </a:p>
          <a:p>
            <a:r>
              <a:rPr lang="en-US" sz="1280" dirty="0"/>
              <a:t>keys</a:t>
            </a:r>
          </a:p>
          <a:p>
            <a:pPr lvl="1"/>
            <a:r>
              <a:rPr lang="en-US" sz="1280" dirty="0"/>
              <a:t>must be </a:t>
            </a:r>
            <a:r>
              <a:rPr lang="en-US" sz="1280" dirty="0">
                <a:solidFill>
                  <a:srgbClr val="FF0000"/>
                </a:solidFill>
              </a:rPr>
              <a:t>unique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immutable</a:t>
            </a:r>
            <a:r>
              <a:rPr lang="en-US" sz="1280" dirty="0"/>
              <a:t> type 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string, float, bool</a:t>
            </a:r>
            <a:r>
              <a:rPr lang="en-US" sz="1280" dirty="0"/>
              <a:t>)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d = {4: {1: 0, 3: 2},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:[3.14, 9.8, 2.7]}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279" indent="-172709">
              <a:buSzPct val="45000"/>
              <a:buFont typeface="Wingdings" charset="2"/>
              <a:buChar char=""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/>
              <a:t>A set is an </a:t>
            </a:r>
            <a:r>
              <a:rPr lang="en-US" sz="1280" dirty="0">
                <a:solidFill>
                  <a:srgbClr val="FF0000"/>
                </a:solidFill>
              </a:rPr>
              <a:t>unordered</a:t>
            </a:r>
            <a:r>
              <a:rPr lang="en-US" sz="1280" dirty="0"/>
              <a:t> collection of elements</a:t>
            </a:r>
          </a:p>
          <a:p>
            <a:pPr marL="230279" indent="-172709">
              <a:buSzPct val="45000"/>
              <a:buFont typeface="Wingdings" charset="2"/>
              <a:buChar char=""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/>
              <a:t>Sets are </a:t>
            </a:r>
            <a:r>
              <a:rPr lang="en-US" sz="1280" dirty="0">
                <a:solidFill>
                  <a:srgbClr val="FF0000"/>
                </a:solidFill>
              </a:rPr>
              <a:t>mutable</a:t>
            </a:r>
            <a:r>
              <a:rPr lang="en-US" sz="1280" dirty="0"/>
              <a:t>, so we can easily add or remove items</a:t>
            </a:r>
          </a:p>
          <a:p>
            <a:pPr marL="230279" indent="-172709">
              <a:buSzPct val="45000"/>
              <a:buFont typeface="Wingdings" charset="2"/>
              <a:buChar char=""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/>
              <a:t>But since they are unordered, there is no concept of index, any specific order is not guaranteed </a:t>
            </a:r>
          </a:p>
          <a:p>
            <a:pPr marL="230279" indent="-172709">
              <a:buSzPct val="45000"/>
              <a:buFont typeface="Wingdings" charset="2"/>
              <a:buChar char=""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/>
              <a:t>Sets always contain </a:t>
            </a:r>
            <a:r>
              <a:rPr lang="en-US" sz="1280" dirty="0">
                <a:solidFill>
                  <a:srgbClr val="FF0000"/>
                </a:solidFill>
              </a:rPr>
              <a:t>unique items</a:t>
            </a:r>
            <a:r>
              <a:rPr lang="en-US" sz="1280" dirty="0"/>
              <a:t>, adding duplicate items is safe but pointless</a:t>
            </a:r>
          </a:p>
          <a:p>
            <a:pPr marL="230279" indent="-172709">
              <a:buSzPct val="45000"/>
              <a:buFont typeface="Wingdings" charset="2"/>
              <a:buChar char=""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/>
              <a:t>Sets are denoted by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63496" indent="0">
              <a:buNone/>
            </a:pPr>
            <a:endParaRPr lang="en-US" sz="170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 = {1, 2, 3, 4}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b = {3, 4, 5, 6}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{1, 2, 3, 4, 5, 6}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{3, 4}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{1, 2}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{5, 6}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(b))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{1, 2, 5, 6}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19631" y="840774"/>
            <a:ext cx="1846220" cy="1143726"/>
            <a:chOff x="8316685" y="805543"/>
            <a:chExt cx="3712034" cy="2144486"/>
          </a:xfrm>
        </p:grpSpPr>
        <p:sp>
          <p:nvSpPr>
            <p:cNvPr id="7" name="Oval 6"/>
            <p:cNvSpPr/>
            <p:nvPr/>
          </p:nvSpPr>
          <p:spPr>
            <a:xfrm>
              <a:off x="8316685" y="805543"/>
              <a:ext cx="2514600" cy="214448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8" name="Oval 7"/>
            <p:cNvSpPr/>
            <p:nvPr/>
          </p:nvSpPr>
          <p:spPr>
            <a:xfrm>
              <a:off x="9514119" y="805543"/>
              <a:ext cx="2514600" cy="214448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30342" y="1360714"/>
              <a:ext cx="707571" cy="11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/>
                <a:t>1</a:t>
              </a:r>
            </a:p>
            <a:p>
              <a:r>
                <a:rPr lang="en-US" sz="1707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87645" y="1339177"/>
              <a:ext cx="707571" cy="11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/>
                <a:t>3</a:t>
              </a:r>
            </a:p>
            <a:p>
              <a:r>
                <a:rPr lang="en-US" sz="1707" dirty="0"/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81658" y="1360714"/>
              <a:ext cx="707571" cy="115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/>
                <a:t>5</a:t>
              </a:r>
            </a:p>
            <a:p>
              <a:r>
                <a:rPr lang="en-US" sz="1707" dirty="0"/>
                <a:t>6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09323" y="623318"/>
            <a:ext cx="22061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5543" y="623317"/>
            <a:ext cx="22061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08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'e', '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lists – </a:t>
            </a:r>
            <a:r>
              <a:rPr lang="en-US" sz="1280" i="1" dirty="0"/>
              <a:t>mutable ordered collection of elements</a:t>
            </a:r>
          </a:p>
          <a:p>
            <a:r>
              <a:rPr lang="en-US" sz="1280" dirty="0"/>
              <a:t>tuples – </a:t>
            </a:r>
            <a:r>
              <a:rPr lang="en-US" sz="1280" i="1" dirty="0"/>
              <a:t>immutable ordered collection of elements</a:t>
            </a:r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couple of weeks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's', 'e', '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's',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's', 'e', '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's',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's', 'e', 'i'}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{'p', 'e', 'i'}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as sets have no indexes, cannot access elements by using indexes</a:t>
            </a:r>
          </a:p>
          <a:p>
            <a:r>
              <a:rPr lang="en-US" sz="1280" dirty="0"/>
              <a:t>can iterate through sets using a for each loop</a:t>
            </a:r>
          </a:p>
          <a:p>
            <a:pPr marL="165898" indent="-165898" defTabSz="217358" fontAlgn="base">
              <a:lnSpc>
                <a:spcPct val="100000"/>
              </a:lnSpc>
              <a:spcBef>
                <a:spcPct val="0"/>
              </a:spcBef>
              <a:spcAft>
                <a:spcPts val="762"/>
              </a:spcAft>
              <a:buClr>
                <a:srgbClr val="000000"/>
              </a:buClr>
              <a:buNone/>
            </a:pP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65898" indent="-165898" defTabSz="217358" fontAlgn="base">
              <a:lnSpc>
                <a:spcPct val="100000"/>
              </a:lnSpc>
              <a:spcBef>
                <a:spcPct val="0"/>
              </a:spcBef>
              <a:spcAft>
                <a:spcPts val="762"/>
              </a:spcAft>
              <a:buClr>
                <a:srgbClr val="000000"/>
              </a:buClr>
              <a:buNone/>
            </a:pP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{1, 2, 3, 4}</a:t>
            </a:r>
          </a:p>
          <a:p>
            <a:pPr marL="165898" indent="-165898" defTabSz="217358" fontAlgn="base">
              <a:lnSpc>
                <a:spcPct val="100000"/>
              </a:lnSpc>
              <a:spcBef>
                <a:spcPct val="0"/>
              </a:spcBef>
              <a:spcAft>
                <a:spcPts val="762"/>
              </a:spcAft>
              <a:buClr>
                <a:srgbClr val="000000"/>
              </a:buClr>
              <a:buNone/>
            </a:pPr>
            <a:r>
              <a:rPr lang="en-US" sz="1280" kern="0" dirty="0">
                <a:solidFill>
                  <a:srgbClr val="4C9B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1280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pPr marL="165898" indent="-165898" defTabSz="217358" fontAlgn="base">
              <a:lnSpc>
                <a:spcPct val="100000"/>
              </a:lnSpc>
              <a:spcBef>
                <a:spcPct val="0"/>
              </a:spcBef>
              <a:spcAft>
                <a:spcPts val="762"/>
              </a:spcAft>
              <a:buClr>
                <a:srgbClr val="000000"/>
              </a:buClr>
              <a:buNone/>
            </a:pP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28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3840" y="1771904"/>
            <a:ext cx="93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49344" y="2231136"/>
            <a:ext cx="764032" cy="300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8075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get the unique elements of a list by converting it to a set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 [1, 1, 2, 3, 2, 3, 4, 4, 5, 6, 6]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{1, 2, 3, 4, 5, 6}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u_l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3, 4, 5, 6]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elements of a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1055732"/>
            <a:ext cx="6262622" cy="2218691"/>
          </a:xfrm>
        </p:spPr>
        <p:txBody>
          <a:bodyPr>
            <a:normAutofit/>
          </a:bodyPr>
          <a:lstStyle/>
          <a:p>
            <a:r>
              <a:rPr lang="en-US" sz="1280" dirty="0"/>
              <a:t>a 2D list is simply a list of lists </a:t>
            </a:r>
          </a:p>
          <a:p>
            <a:r>
              <a:rPr lang="en-US" sz="1280" dirty="0"/>
              <a:t>a list where each element is again a list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A = [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5, 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is a simple 2d list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B = [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[11, 33]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[22, 44, 66]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[77]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B is also valid but not used often</a:t>
            </a:r>
          </a:p>
          <a:p>
            <a:r>
              <a:rPr lang="en-US" sz="1280" i="1" dirty="0">
                <a:cs typeface="Courier New" panose="02070309020205020404" pitchFamily="49" charset="0"/>
              </a:rPr>
              <a:t>think of 2D lists as matrices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85920" y="2240662"/>
            <a:ext cx="2018030" cy="1224951"/>
            <a:chOff x="6191250" y="4201240"/>
            <a:chExt cx="3783807" cy="2296784"/>
          </a:xfrm>
        </p:grpSpPr>
        <p:grpSp>
          <p:nvGrpSpPr>
            <p:cNvPr id="10" name="Group 9"/>
            <p:cNvGrpSpPr/>
            <p:nvPr/>
          </p:nvGrpSpPr>
          <p:grpSpPr>
            <a:xfrm>
              <a:off x="6724650" y="4201240"/>
              <a:ext cx="3250407" cy="2296784"/>
              <a:chOff x="5238750" y="3839290"/>
              <a:chExt cx="3250407" cy="229678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62650" y="4391026"/>
                <a:ext cx="2038350" cy="128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1 2 3</a:t>
                </a:r>
              </a:p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4 5 6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38750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77075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191250" y="5095876"/>
              <a:ext cx="1114425" cy="66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endParaRPr lang="en-US" sz="64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same as in 1D lists, but each element will have 2 indices in a 2D list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A = [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(A[0])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[1, 2, 3]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(A[1])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[4, 5, 6]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(A[2])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gives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in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47133" y="1207204"/>
            <a:ext cx="1337326" cy="449147"/>
            <a:chOff x="2562224" y="1630405"/>
            <a:chExt cx="3467099" cy="842151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3152773" y="1548632"/>
              <a:ext cx="333375" cy="1514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5100636" y="1543869"/>
              <a:ext cx="333375" cy="15239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06475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0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86346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1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6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same as in 1D lists, but each element will have 2 indices in a 2D list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A = [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in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1843" y="1898078"/>
            <a:ext cx="929347" cy="436224"/>
            <a:chOff x="3251200" y="2273299"/>
            <a:chExt cx="1597025" cy="817922"/>
          </a:xfrm>
        </p:grpSpPr>
        <p:sp>
          <p:nvSpPr>
            <p:cNvPr id="8" name="TextBox 7"/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26589" y="1230640"/>
            <a:ext cx="1337326" cy="449147"/>
            <a:chOff x="2562224" y="1630405"/>
            <a:chExt cx="3467099" cy="842151"/>
          </a:xfrm>
        </p:grpSpPr>
        <p:sp>
          <p:nvSpPr>
            <p:cNvPr id="45" name="Left Brace 44"/>
            <p:cNvSpPr/>
            <p:nvPr/>
          </p:nvSpPr>
          <p:spPr>
            <a:xfrm rot="5400000">
              <a:off x="3152773" y="1548632"/>
              <a:ext cx="333375" cy="1514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5100636" y="1543869"/>
              <a:ext cx="333375" cy="15239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475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0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86346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1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5E53F7-7D00-497F-9AC4-E700208FB610}"/>
              </a:ext>
            </a:extLst>
          </p:cNvPr>
          <p:cNvGrpSpPr/>
          <p:nvPr/>
        </p:nvGrpSpPr>
        <p:grpSpPr>
          <a:xfrm>
            <a:off x="1747697" y="1901143"/>
            <a:ext cx="929347" cy="436224"/>
            <a:chOff x="3251200" y="2273299"/>
            <a:chExt cx="1597025" cy="8179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58B8E-019B-4666-928D-35E8190C41A1}"/>
                </a:ext>
              </a:extLst>
            </p:cNvPr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7CA34A-94E0-4D4E-B5BE-2D23F456E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7139180-7308-4BCA-B4FC-915D79982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31812E-E136-4F22-87E7-0AD88963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6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same as in 1D lists, but each element will have 2 indices in a 2D list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A = [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in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487670" y="928679"/>
            <a:ext cx="2512298" cy="1568454"/>
            <a:chOff x="6191250" y="4201240"/>
            <a:chExt cx="3783807" cy="2940852"/>
          </a:xfrm>
        </p:grpSpPr>
        <p:grpSp>
          <p:nvGrpSpPr>
            <p:cNvPr id="32" name="Group 31"/>
            <p:cNvGrpSpPr/>
            <p:nvPr/>
          </p:nvGrpSpPr>
          <p:grpSpPr>
            <a:xfrm>
              <a:off x="6724650" y="4201240"/>
              <a:ext cx="3250407" cy="2940852"/>
              <a:chOff x="5238750" y="3839290"/>
              <a:chExt cx="3250407" cy="294085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962650" y="4391026"/>
                <a:ext cx="1643063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1 2 3</a:t>
                </a:r>
              </a:p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4 5 6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38750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22344" y="3839290"/>
                <a:ext cx="1166813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191250" y="5095876"/>
              <a:ext cx="1114425" cy="66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endParaRPr lang="en-US" sz="64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91333" y="1955673"/>
            <a:ext cx="2439670" cy="1298763"/>
            <a:chOff x="7471172" y="3624408"/>
            <a:chExt cx="4574382" cy="2435181"/>
          </a:xfrm>
        </p:grpSpPr>
        <p:grpSp>
          <p:nvGrpSpPr>
            <p:cNvPr id="25" name="Group 24"/>
            <p:cNvGrpSpPr/>
            <p:nvPr/>
          </p:nvGrpSpPr>
          <p:grpSpPr>
            <a:xfrm>
              <a:off x="7471172" y="3762805"/>
              <a:ext cx="4574382" cy="2296784"/>
              <a:chOff x="6191250" y="4201240"/>
              <a:chExt cx="4574382" cy="229678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724650" y="4201240"/>
                <a:ext cx="4040982" cy="2296784"/>
                <a:chOff x="5238750" y="3839290"/>
                <a:chExt cx="4040982" cy="2296784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905500" y="4543426"/>
                  <a:ext cx="2526507" cy="952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(0,0) (0,1) (0,2)</a:t>
                  </a:r>
                </a:p>
                <a:p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(1,0) (1,1) (1,2)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238750" y="3839290"/>
                  <a:ext cx="1412082" cy="2296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867650" y="3839290"/>
                  <a:ext cx="1412082" cy="2296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191250" y="5095874"/>
                <a:ext cx="1114425" cy="665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41694" y="3624408"/>
              <a:ext cx="1408510" cy="665709"/>
              <a:chOff x="9741694" y="3624408"/>
              <a:chExt cx="1408510" cy="665709"/>
            </a:xfrm>
          </p:grpSpPr>
          <p:sp>
            <p:nvSpPr>
              <p:cNvPr id="20" name="Down Arrow 19"/>
              <p:cNvSpPr/>
              <p:nvPr/>
            </p:nvSpPr>
            <p:spPr>
              <a:xfrm>
                <a:off x="9741694" y="3624408"/>
                <a:ext cx="300037" cy="665709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5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67925" y="3727550"/>
                <a:ext cx="1082279" cy="35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45" dirty="0">
                    <a:solidFill>
                      <a:srgbClr val="FF0000"/>
                    </a:solidFill>
                  </a:rPr>
                  <a:t>indices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059681" y="928679"/>
            <a:ext cx="2163127" cy="1105538"/>
            <a:chOff x="7010401" y="1741273"/>
            <a:chExt cx="4055863" cy="207288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8915995" y="2120131"/>
              <a:ext cx="2113955" cy="19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01695" y="2293007"/>
              <a:ext cx="0" cy="146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319617" y="1741273"/>
              <a:ext cx="1746647" cy="35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horizontal rows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0401" y="3454924"/>
              <a:ext cx="1699022" cy="35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vertical columns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32527" y="1194171"/>
            <a:ext cx="1337326" cy="449147"/>
            <a:chOff x="2562224" y="1630405"/>
            <a:chExt cx="3467099" cy="842151"/>
          </a:xfrm>
        </p:grpSpPr>
        <p:sp>
          <p:nvSpPr>
            <p:cNvPr id="45" name="Left Brace 44"/>
            <p:cNvSpPr/>
            <p:nvPr/>
          </p:nvSpPr>
          <p:spPr>
            <a:xfrm rot="5400000">
              <a:off x="3152773" y="1548632"/>
              <a:ext cx="333375" cy="1514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5100636" y="1543869"/>
              <a:ext cx="333375" cy="15239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475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0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86346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1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04D47C-3931-46C2-8661-D05EC837294D}"/>
              </a:ext>
            </a:extLst>
          </p:cNvPr>
          <p:cNvGrpSpPr/>
          <p:nvPr/>
        </p:nvGrpSpPr>
        <p:grpSpPr>
          <a:xfrm>
            <a:off x="971843" y="1898078"/>
            <a:ext cx="929347" cy="436224"/>
            <a:chOff x="3251200" y="2273299"/>
            <a:chExt cx="1597025" cy="8179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6FA0DA-89A2-4DEF-8A98-627DCD5406EB}"/>
                </a:ext>
              </a:extLst>
            </p:cNvPr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0F5244D-75A9-4F93-B9E8-4CC2E7550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70AD3A3-A25D-4BD1-A2EA-1618430FB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C4C5580-4AFA-49D2-87EF-AEC94DE28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9A0490-2D87-4081-BB32-ABB95CB5E3BF}"/>
              </a:ext>
            </a:extLst>
          </p:cNvPr>
          <p:cNvGrpSpPr/>
          <p:nvPr/>
        </p:nvGrpSpPr>
        <p:grpSpPr>
          <a:xfrm>
            <a:off x="1770592" y="1873565"/>
            <a:ext cx="929347" cy="436224"/>
            <a:chOff x="3251200" y="2273299"/>
            <a:chExt cx="1597025" cy="8179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21B93-E34F-4CBD-97B9-B7226DBA11F6}"/>
                </a:ext>
              </a:extLst>
            </p:cNvPr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86E6F9-832D-42CC-AE74-27672548E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3602908-3CC9-452A-BC9C-42A9192E9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05DE334-4E50-4C3A-B851-02015AF57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5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same as in 1D lists, but each element will have 2 indices in a 2D list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A = [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(A[0][0])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(A[1][2])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6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(A[1][3])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gives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in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059681" y="928679"/>
            <a:ext cx="2163127" cy="1105538"/>
            <a:chOff x="7010401" y="1741273"/>
            <a:chExt cx="4055863" cy="207288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8915995" y="2120131"/>
              <a:ext cx="2113955" cy="19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801695" y="2293007"/>
              <a:ext cx="0" cy="146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319617" y="1741273"/>
              <a:ext cx="1746647" cy="35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horizontal rows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0401" y="3454924"/>
              <a:ext cx="1699022" cy="359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vertical columns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26589" y="1181244"/>
            <a:ext cx="1337326" cy="449147"/>
            <a:chOff x="2562224" y="1630405"/>
            <a:chExt cx="3467099" cy="842151"/>
          </a:xfrm>
        </p:grpSpPr>
        <p:sp>
          <p:nvSpPr>
            <p:cNvPr id="45" name="Left Brace 44"/>
            <p:cNvSpPr/>
            <p:nvPr/>
          </p:nvSpPr>
          <p:spPr>
            <a:xfrm rot="5400000">
              <a:off x="3152773" y="1548632"/>
              <a:ext cx="333375" cy="1514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5100636" y="1543869"/>
              <a:ext cx="333375" cy="15239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475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0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86346" y="1630405"/>
              <a:ext cx="361950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1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DBD40-22C4-4AE5-B9BD-F3ABC76E30D9}"/>
              </a:ext>
            </a:extLst>
          </p:cNvPr>
          <p:cNvGrpSpPr/>
          <p:nvPr/>
        </p:nvGrpSpPr>
        <p:grpSpPr>
          <a:xfrm>
            <a:off x="971843" y="1898078"/>
            <a:ext cx="929347" cy="436224"/>
            <a:chOff x="3251200" y="2273299"/>
            <a:chExt cx="1597025" cy="8179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2D7901-1605-416B-A0DB-7B06EB86D4C1}"/>
                </a:ext>
              </a:extLst>
            </p:cNvPr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25DFBE2-F1C6-460A-AA87-D5936F581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B6268D-CC04-441E-8A10-045903AFA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DB599C-1782-49F8-85BE-C6550DDF8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8FBADA-0BA7-4DA1-AEA3-08A715158465}"/>
              </a:ext>
            </a:extLst>
          </p:cNvPr>
          <p:cNvGrpSpPr/>
          <p:nvPr/>
        </p:nvGrpSpPr>
        <p:grpSpPr>
          <a:xfrm>
            <a:off x="1757568" y="1877754"/>
            <a:ext cx="929347" cy="436224"/>
            <a:chOff x="3251200" y="2273299"/>
            <a:chExt cx="1597025" cy="8179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DFD3854-2868-4EB8-9A28-4ECCC83B9B73}"/>
                </a:ext>
              </a:extLst>
            </p:cNvPr>
            <p:cNvSpPr txBox="1"/>
            <p:nvPr/>
          </p:nvSpPr>
          <p:spPr>
            <a:xfrm>
              <a:off x="3251200" y="2610198"/>
              <a:ext cx="1597025" cy="48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</a:t>
              </a:r>
              <a:r>
                <a:rPr lang="en-US" sz="10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0   1    2        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17414D-0DBE-437C-9591-E15A54000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576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636F2C-BDCC-4B6A-AD37-2723B5C88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888" y="2276648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A163672-CEFC-4BD0-BE5F-F1CE9509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421" y="2273299"/>
              <a:ext cx="0" cy="3368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0508BF-7932-46A9-8A7C-0EBB85FD608D}"/>
              </a:ext>
            </a:extLst>
          </p:cNvPr>
          <p:cNvGrpSpPr/>
          <p:nvPr/>
        </p:nvGrpSpPr>
        <p:grpSpPr>
          <a:xfrm>
            <a:off x="5487670" y="928679"/>
            <a:ext cx="2512298" cy="1568454"/>
            <a:chOff x="6191250" y="4201240"/>
            <a:chExt cx="3783807" cy="294085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5B008C-011C-4746-AEA3-596C3C484C76}"/>
                </a:ext>
              </a:extLst>
            </p:cNvPr>
            <p:cNvGrpSpPr/>
            <p:nvPr/>
          </p:nvGrpSpPr>
          <p:grpSpPr>
            <a:xfrm>
              <a:off x="6724650" y="4201240"/>
              <a:ext cx="3250407" cy="2940852"/>
              <a:chOff x="5238750" y="3839290"/>
              <a:chExt cx="3250407" cy="294085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BFCF7-7250-4DA8-9D8C-9872BA137A18}"/>
                  </a:ext>
                </a:extLst>
              </p:cNvPr>
              <p:cNvSpPr txBox="1"/>
              <p:nvPr/>
            </p:nvSpPr>
            <p:spPr>
              <a:xfrm>
                <a:off x="5962650" y="4391026"/>
                <a:ext cx="1643063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1 2 3</a:t>
                </a:r>
              </a:p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4 5 6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7A1016-29D2-4FF0-8E1C-0C0DC0B33CD1}"/>
                  </a:ext>
                </a:extLst>
              </p:cNvPr>
              <p:cNvSpPr txBox="1"/>
              <p:nvPr/>
            </p:nvSpPr>
            <p:spPr>
              <a:xfrm>
                <a:off x="5238750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D4B6576-0133-4CF4-906F-3F4058F41157}"/>
                  </a:ext>
                </a:extLst>
              </p:cNvPr>
              <p:cNvSpPr txBox="1"/>
              <p:nvPr/>
            </p:nvSpPr>
            <p:spPr>
              <a:xfrm>
                <a:off x="7322344" y="3839290"/>
                <a:ext cx="1166813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732237-83A1-4953-B933-3D3F9A8DB8AB}"/>
                </a:ext>
              </a:extLst>
            </p:cNvPr>
            <p:cNvSpPr txBox="1"/>
            <p:nvPr/>
          </p:nvSpPr>
          <p:spPr>
            <a:xfrm>
              <a:off x="6191250" y="5095876"/>
              <a:ext cx="1114425" cy="66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endParaRPr lang="en-US" sz="64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20AB95-51DB-443D-8C00-C4D7F3177ED9}"/>
              </a:ext>
            </a:extLst>
          </p:cNvPr>
          <p:cNvGrpSpPr/>
          <p:nvPr/>
        </p:nvGrpSpPr>
        <p:grpSpPr>
          <a:xfrm>
            <a:off x="5491333" y="1955673"/>
            <a:ext cx="2439670" cy="1298763"/>
            <a:chOff x="7471172" y="3624408"/>
            <a:chExt cx="4574382" cy="243518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D6D9629-3558-4EEC-B270-A7BE4AC87372}"/>
                </a:ext>
              </a:extLst>
            </p:cNvPr>
            <p:cNvGrpSpPr/>
            <p:nvPr/>
          </p:nvGrpSpPr>
          <p:grpSpPr>
            <a:xfrm>
              <a:off x="7471172" y="3762805"/>
              <a:ext cx="4574382" cy="2296784"/>
              <a:chOff x="6191250" y="4201240"/>
              <a:chExt cx="4574382" cy="229678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B2D388-E208-438D-8EE4-9746028B75B6}"/>
                  </a:ext>
                </a:extLst>
              </p:cNvPr>
              <p:cNvGrpSpPr/>
              <p:nvPr/>
            </p:nvGrpSpPr>
            <p:grpSpPr>
              <a:xfrm>
                <a:off x="6724650" y="4201240"/>
                <a:ext cx="4040982" cy="2296784"/>
                <a:chOff x="5238750" y="3839290"/>
                <a:chExt cx="4040982" cy="2296784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E84F94B-B4EF-4099-AF78-755857DA5147}"/>
                    </a:ext>
                  </a:extLst>
                </p:cNvPr>
                <p:cNvSpPr txBox="1"/>
                <p:nvPr/>
              </p:nvSpPr>
              <p:spPr>
                <a:xfrm>
                  <a:off x="5905500" y="4543426"/>
                  <a:ext cx="2526507" cy="952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(0,0) (0,1) (0,2)</a:t>
                  </a:r>
                </a:p>
                <a:p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(1,0) (1,1) (1,2)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19A99BF-0929-433E-8034-E1D49B190B76}"/>
                    </a:ext>
                  </a:extLst>
                </p:cNvPr>
                <p:cNvSpPr txBox="1"/>
                <p:nvPr/>
              </p:nvSpPr>
              <p:spPr>
                <a:xfrm>
                  <a:off x="5238750" y="3839290"/>
                  <a:ext cx="1412082" cy="2296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FAB4ACD-BB94-4241-A89C-854EC4BA8759}"/>
                    </a:ext>
                  </a:extLst>
                </p:cNvPr>
                <p:cNvSpPr txBox="1"/>
                <p:nvPr/>
              </p:nvSpPr>
              <p:spPr>
                <a:xfrm>
                  <a:off x="7867650" y="3839290"/>
                  <a:ext cx="1412082" cy="2296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8951D0F-B51F-40A4-978C-F79A897FFA6D}"/>
                  </a:ext>
                </a:extLst>
              </p:cNvPr>
              <p:cNvSpPr txBox="1"/>
              <p:nvPr/>
            </p:nvSpPr>
            <p:spPr>
              <a:xfrm>
                <a:off x="6191250" y="5095874"/>
                <a:ext cx="1114425" cy="665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44E963-EEC6-436B-A11C-BB5F277C1594}"/>
                </a:ext>
              </a:extLst>
            </p:cNvPr>
            <p:cNvGrpSpPr/>
            <p:nvPr/>
          </p:nvGrpSpPr>
          <p:grpSpPr>
            <a:xfrm>
              <a:off x="9741694" y="3624408"/>
              <a:ext cx="1408510" cy="665709"/>
              <a:chOff x="9741694" y="3624408"/>
              <a:chExt cx="1408510" cy="665709"/>
            </a:xfrm>
          </p:grpSpPr>
          <p:sp>
            <p:nvSpPr>
              <p:cNvPr id="86" name="Down Arrow 19">
                <a:extLst>
                  <a:ext uri="{FF2B5EF4-FFF2-40B4-BE49-F238E27FC236}">
                    <a16:creationId xmlns:a16="http://schemas.microsoft.com/office/drawing/2014/main" id="{ACDD59B2-9C25-4FA1-BCF0-19536E5628D2}"/>
                  </a:ext>
                </a:extLst>
              </p:cNvPr>
              <p:cNvSpPr/>
              <p:nvPr/>
            </p:nvSpPr>
            <p:spPr>
              <a:xfrm>
                <a:off x="9741694" y="3624408"/>
                <a:ext cx="300037" cy="665709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5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B8435C-FDB1-4FF3-8899-5F506B844038}"/>
                  </a:ext>
                </a:extLst>
              </p:cNvPr>
              <p:cNvSpPr txBox="1"/>
              <p:nvPr/>
            </p:nvSpPr>
            <p:spPr>
              <a:xfrm>
                <a:off x="10067925" y="3727550"/>
                <a:ext cx="1082279" cy="35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45" dirty="0">
                    <a:solidFill>
                      <a:srgbClr val="FF0000"/>
                    </a:solidFill>
                  </a:rPr>
                  <a:t>indices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47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Other collection data types</a:t>
            </a:r>
          </a:p>
          <a:p>
            <a:pPr lvl="1"/>
            <a:r>
              <a:rPr lang="en-US" sz="1280" i="1" dirty="0"/>
              <a:t>dictionaries</a:t>
            </a:r>
          </a:p>
          <a:p>
            <a:pPr lvl="1"/>
            <a:r>
              <a:rPr lang="en-US" sz="1280" i="1" dirty="0"/>
              <a:t>sets</a:t>
            </a:r>
          </a:p>
          <a:p>
            <a:r>
              <a:rPr lang="en-US" sz="1280" i="1" dirty="0"/>
              <a:t>2-dimentional lists</a:t>
            </a:r>
          </a:p>
          <a:p>
            <a:endParaRPr lang="en-US" sz="128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 = [[1,2,3],[4,5,6]]</a:t>
            </a: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(A[i])</a:t>
            </a: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A: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4016" y="1887663"/>
            <a:ext cx="4508475" cy="880434"/>
            <a:chOff x="2582051" y="3063119"/>
            <a:chExt cx="8453393" cy="1650814"/>
          </a:xfrm>
        </p:grpSpPr>
        <p:sp>
          <p:nvSpPr>
            <p:cNvPr id="7" name="TextBox 6"/>
            <p:cNvSpPr txBox="1"/>
            <p:nvPr/>
          </p:nvSpPr>
          <p:spPr>
            <a:xfrm>
              <a:off x="8924923" y="3063119"/>
              <a:ext cx="2110521" cy="165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</a:p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[1,2,3]</a:t>
              </a:r>
            </a:p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[4,5,6]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472668">
              <a:off x="2582051" y="3074858"/>
              <a:ext cx="6406434" cy="486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7961" y="379894"/>
            <a:ext cx="2018030" cy="1224951"/>
            <a:chOff x="6191250" y="4201240"/>
            <a:chExt cx="3783807" cy="2296784"/>
          </a:xfrm>
        </p:grpSpPr>
        <p:grpSp>
          <p:nvGrpSpPr>
            <p:cNvPr id="11" name="Group 10"/>
            <p:cNvGrpSpPr/>
            <p:nvPr/>
          </p:nvGrpSpPr>
          <p:grpSpPr>
            <a:xfrm>
              <a:off x="6724650" y="4201240"/>
              <a:ext cx="3250407" cy="2296784"/>
              <a:chOff x="5238750" y="3839290"/>
              <a:chExt cx="3250407" cy="22967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962650" y="4391026"/>
                <a:ext cx="1788165" cy="128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1 2 3</a:t>
                </a:r>
              </a:p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4 5 6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38750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077075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191250" y="5095876"/>
              <a:ext cx="1114425" cy="66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endParaRPr lang="en-US" sz="64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4178" y="1212067"/>
            <a:ext cx="1348086" cy="475232"/>
            <a:chOff x="2543174" y="1605781"/>
            <a:chExt cx="3502023" cy="891061"/>
          </a:xfrm>
        </p:grpSpPr>
        <p:sp>
          <p:nvSpPr>
            <p:cNvPr id="18" name="Left Brace 17"/>
            <p:cNvSpPr/>
            <p:nvPr/>
          </p:nvSpPr>
          <p:spPr>
            <a:xfrm rot="16200000">
              <a:off x="3133723" y="1015232"/>
              <a:ext cx="333375" cy="151447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5116510" y="1010469"/>
              <a:ext cx="333375" cy="1523999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325" y="1954385"/>
              <a:ext cx="361950" cy="542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0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7273" y="1950733"/>
              <a:ext cx="361950" cy="542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80" i="1" dirty="0">
                  <a:latin typeface="+mj-lt"/>
                  <a:cs typeface="Courier New" panose="02070309020205020404" pitchFamily="49" charset="0"/>
                </a:rPr>
                <a:t>1</a:t>
              </a:r>
              <a:endParaRPr lang="en-US" sz="645" i="1" dirty="0">
                <a:latin typeface="+mj-lt"/>
                <a:cs typeface="Courier New" panose="02070309020205020404" pitchFamily="49" charset="0"/>
              </a:endParaRPr>
            </a:p>
          </p:txBody>
        </p:sp>
      </p:grpSp>
      <p:sp>
        <p:nvSpPr>
          <p:cNvPr id="22" name="Right Arrow 7">
            <a:extLst>
              <a:ext uri="{FF2B5EF4-FFF2-40B4-BE49-F238E27FC236}">
                <a16:creationId xmlns:a16="http://schemas.microsoft.com/office/drawing/2014/main" id="{C2566B1F-F511-4CF6-BAE0-A05EF9BAC75A}"/>
              </a:ext>
            </a:extLst>
          </p:cNvPr>
          <p:cNvSpPr/>
          <p:nvPr/>
        </p:nvSpPr>
        <p:spPr>
          <a:xfrm rot="21422133">
            <a:off x="2614379" y="2557765"/>
            <a:ext cx="3416764" cy="25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29153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since 2D list elements have </a:t>
            </a:r>
            <a:r>
              <a:rPr lang="en-US" sz="1280" i="1" dirty="0">
                <a:solidFill>
                  <a:srgbClr val="FF0000"/>
                </a:solidFill>
              </a:rPr>
              <a:t>2 indices</a:t>
            </a:r>
            <a:r>
              <a:rPr lang="en-US" sz="1280" dirty="0"/>
              <a:t>, to access them sequentially we need to generate 2 indices using 2 for loops (</a:t>
            </a:r>
            <a:r>
              <a:rPr lang="en-US" sz="1280" i="1" dirty="0">
                <a:solidFill>
                  <a:srgbClr val="FF0000"/>
                </a:solidFill>
              </a:rPr>
              <a:t>1 for loop nested inside of another for loop</a:t>
            </a:r>
            <a:r>
              <a:rPr lang="en-US" sz="1280" dirty="0"/>
              <a:t>)</a:t>
            </a:r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 = [[1,2,3],[4,5,6]]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(A[i][j])</a:t>
            </a: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2440" y="1452880"/>
            <a:ext cx="756920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77560" y="2136139"/>
            <a:ext cx="6350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</p:spTree>
    <p:extLst>
      <p:ext uri="{BB962C8B-B14F-4D97-AF65-F5344CB8AC3E}">
        <p14:creationId xmlns:p14="http://schemas.microsoft.com/office/powerpoint/2010/main" val="502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 = [[1,2,3],[4,5,6]]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(A[i][j])</a:t>
            </a: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6720" y="1645920"/>
            <a:ext cx="756920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77560" y="2136139"/>
            <a:ext cx="6350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  <p:grpSp>
        <p:nvGrpSpPr>
          <p:cNvPr id="25" name="Group 24"/>
          <p:cNvGrpSpPr/>
          <p:nvPr/>
        </p:nvGrpSpPr>
        <p:grpSpPr>
          <a:xfrm>
            <a:off x="1739596" y="692665"/>
            <a:ext cx="5179862" cy="1224951"/>
            <a:chOff x="855151" y="1102889"/>
            <a:chExt cx="9712241" cy="2296781"/>
          </a:xfrm>
        </p:grpSpPr>
        <p:grpSp>
          <p:nvGrpSpPr>
            <p:cNvPr id="9" name="Group 8"/>
            <p:cNvGrpSpPr/>
            <p:nvPr/>
          </p:nvGrpSpPr>
          <p:grpSpPr>
            <a:xfrm>
              <a:off x="4518108" y="1102889"/>
              <a:ext cx="6049284" cy="2296781"/>
              <a:chOff x="5996270" y="3762805"/>
              <a:chExt cx="6049284" cy="229678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471172" y="3762805"/>
                <a:ext cx="4574382" cy="2296781"/>
                <a:chOff x="6191250" y="4201240"/>
                <a:chExt cx="4574382" cy="229678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724650" y="4201240"/>
                  <a:ext cx="4040982" cy="2296781"/>
                  <a:chOff x="5238750" y="3839290"/>
                  <a:chExt cx="4040982" cy="2296781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905500" y="4543427"/>
                    <a:ext cx="2526507" cy="952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(0,0) (0,1) (0,2)</a:t>
                    </a:r>
                  </a:p>
                  <a:p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(1,0) (1,1) (1,2)</a:t>
                    </a: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38750" y="3839290"/>
                    <a:ext cx="1412083" cy="2296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3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[</a:t>
                    </a:r>
                    <a:endParaRPr lang="en-US" sz="170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67649" y="3839290"/>
                    <a:ext cx="1412083" cy="2296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3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]</a:t>
                    </a:r>
                    <a:endParaRPr lang="en-US" sz="170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6191250" y="5095875"/>
                  <a:ext cx="1114425" cy="665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 = </a:t>
                  </a:r>
                  <a:endParaRPr lang="en-US" sz="64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996270" y="4333912"/>
                <a:ext cx="1082279" cy="772630"/>
                <a:chOff x="5996270" y="4333912"/>
                <a:chExt cx="1082279" cy="772630"/>
              </a:xfrm>
            </p:grpSpPr>
            <p:sp>
              <p:nvSpPr>
                <p:cNvPr id="12" name="Down Arrow 11"/>
                <p:cNvSpPr/>
                <p:nvPr/>
              </p:nvSpPr>
              <p:spPr>
                <a:xfrm rot="16200000">
                  <a:off x="6366854" y="4445447"/>
                  <a:ext cx="300037" cy="102215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5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996270" y="4333912"/>
                  <a:ext cx="1082279" cy="481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rgbClr val="FF0000"/>
                      </a:solidFill>
                    </a:rPr>
                    <a:t>indices</a:t>
                  </a:r>
                  <a:endParaRPr lang="en-US" sz="645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855151" y="1102889"/>
              <a:ext cx="3783807" cy="2296781"/>
              <a:chOff x="6191250" y="4201240"/>
              <a:chExt cx="3783807" cy="229678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724650" y="4201240"/>
                <a:ext cx="3250407" cy="2296781"/>
                <a:chOff x="5238750" y="3839290"/>
                <a:chExt cx="3250407" cy="2296781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962648" y="4391025"/>
                  <a:ext cx="1832631" cy="1281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2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1 2 3</a:t>
                  </a:r>
                </a:p>
                <a:p>
                  <a:r>
                    <a:rPr lang="en-US" sz="192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4 5 6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238750" y="3839290"/>
                  <a:ext cx="1412082" cy="2296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77075" y="3839290"/>
                  <a:ext cx="1412082" cy="2296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36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6191250" y="5095875"/>
                <a:ext cx="1114425" cy="665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54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75638" y="1231132"/>
            <a:ext cx="1206500" cy="1195336"/>
            <a:chOff x="-40757" y="2237383"/>
            <a:chExt cx="2262187" cy="2241255"/>
          </a:xfrm>
        </p:grpSpPr>
        <p:grpSp>
          <p:nvGrpSpPr>
            <p:cNvPr id="20" name="Group 1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3924" y="2237383"/>
              <a:ext cx="1815507" cy="1285223"/>
              <a:chOff x="6641884" y="4470946"/>
              <a:chExt cx="1815507" cy="128522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078516" y="4470946"/>
                <a:ext cx="1378875" cy="1285223"/>
                <a:chOff x="5592616" y="4108996"/>
                <a:chExt cx="1378875" cy="1285223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5994271" y="4393811"/>
                  <a:ext cx="977220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320505" y="4108996"/>
                  <a:ext cx="451048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641884" y="4909126"/>
                <a:ext cx="838289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Down Arrow 25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7741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36859" y="1231131"/>
            <a:ext cx="1221739" cy="1195337"/>
            <a:chOff x="-69330" y="2237382"/>
            <a:chExt cx="2290760" cy="2241256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69330" y="2237382"/>
              <a:ext cx="1754577" cy="1285224"/>
              <a:chOff x="6558630" y="4470945"/>
              <a:chExt cx="1754577" cy="128522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5"/>
                <a:ext cx="1234691" cy="1285224"/>
                <a:chOff x="5592616" y="4108995"/>
                <a:chExt cx="1234691" cy="128522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51035" y="4390385"/>
                  <a:ext cx="876272" cy="788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80284" y="4108995"/>
                  <a:ext cx="609598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58630" y="4909127"/>
                <a:ext cx="921541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6158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10130" y="1213591"/>
            <a:ext cx="1280193" cy="1195335"/>
            <a:chOff x="-178931" y="2237384"/>
            <a:chExt cx="2400361" cy="2241254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78931" y="2237384"/>
              <a:ext cx="1991627" cy="1285223"/>
              <a:chOff x="6449029" y="4470947"/>
              <a:chExt cx="1991627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7" y="4470947"/>
                <a:ext cx="1362139" cy="1285223"/>
                <a:chOff x="5592617" y="4108997"/>
                <a:chExt cx="1362139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23609" y="4397303"/>
                  <a:ext cx="1031147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7" y="4113100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1" y="4108997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449029" y="4909125"/>
                <a:ext cx="1031145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2616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58456" y="1213591"/>
            <a:ext cx="1231867" cy="1195336"/>
            <a:chOff x="-88320" y="2237383"/>
            <a:chExt cx="2309750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88320" y="2237383"/>
              <a:ext cx="1802926" cy="1285223"/>
              <a:chOff x="6539640" y="4470946"/>
              <a:chExt cx="1802926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264050" cy="1285223"/>
                <a:chOff x="5592616" y="4108996"/>
                <a:chExt cx="1264050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49" y="4391026"/>
                  <a:ext cx="894017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39640" y="4909126"/>
                <a:ext cx="940531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40946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64920" y="1213590"/>
            <a:ext cx="1225403" cy="1247669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0755" y="2237383"/>
              <a:ext cx="1859754" cy="1285223"/>
              <a:chOff x="6587205" y="4470946"/>
              <a:chExt cx="1859754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7205" y="4909126"/>
                <a:ext cx="892969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5855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266" y="1213591"/>
            <a:ext cx="1207057" cy="1195336"/>
            <a:chOff x="-41801" y="2237383"/>
            <a:chExt cx="2263231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1801" y="2237383"/>
              <a:ext cx="1756409" cy="1285223"/>
              <a:chOff x="6586159" y="4470946"/>
              <a:chExt cx="1756409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264052" cy="1285223"/>
                <a:chOff x="5592616" y="4108996"/>
                <a:chExt cx="1264052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894017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6159" y="4909126"/>
                <a:ext cx="894014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823" y="1213591"/>
            <a:ext cx="1206500" cy="1195336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0755" y="2237383"/>
              <a:ext cx="1859754" cy="1285223"/>
              <a:chOff x="6587205" y="4470946"/>
              <a:chExt cx="1859754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7205" y="4909126"/>
                <a:ext cx="892969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3827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can store data in separate lists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’ben’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jeff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[88.0, 77.0, 67.0, 87.0, 90.0]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[86.0, 67.0, 65.0, 78.0, 80.0]</a:t>
            </a:r>
          </a:p>
          <a:p>
            <a:r>
              <a:rPr lang="en-US" sz="1280" dirty="0"/>
              <a:t>a </a:t>
            </a:r>
            <a:r>
              <a:rPr lang="en-US" sz="1280" dirty="0">
                <a:solidFill>
                  <a:srgbClr val="FF0000"/>
                </a:solidFill>
              </a:rPr>
              <a:t>separate list </a:t>
            </a:r>
            <a:r>
              <a:rPr lang="en-US" sz="1280" dirty="0"/>
              <a:t>for each item</a:t>
            </a:r>
          </a:p>
          <a:p>
            <a:r>
              <a:rPr lang="en-US" sz="1280" dirty="0"/>
              <a:t>each list must have the </a:t>
            </a:r>
            <a:r>
              <a:rPr lang="en-US" sz="1280" dirty="0">
                <a:solidFill>
                  <a:srgbClr val="FF0000"/>
                </a:solidFill>
              </a:rPr>
              <a:t>same length</a:t>
            </a:r>
          </a:p>
          <a:p>
            <a:r>
              <a:rPr lang="en-US" sz="1280" dirty="0"/>
              <a:t>each </a:t>
            </a:r>
            <a:r>
              <a:rPr lang="en-US" sz="1280" dirty="0">
                <a:solidFill>
                  <a:srgbClr val="FF0000"/>
                </a:solidFill>
              </a:rPr>
              <a:t>index</a:t>
            </a:r>
            <a:r>
              <a:rPr lang="en-US" sz="1280" dirty="0"/>
              <a:t> here refers to info of a different </a:t>
            </a:r>
            <a:r>
              <a:rPr lang="en-US" sz="1280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student info in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823" y="1213591"/>
            <a:ext cx="1206500" cy="1195336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0755" y="2237383"/>
              <a:ext cx="1859754" cy="1285223"/>
              <a:chOff x="6587205" y="4470946"/>
              <a:chExt cx="1859754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7205" y="4909126"/>
                <a:ext cx="892969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26905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266" y="1213591"/>
            <a:ext cx="1207057" cy="1195336"/>
            <a:chOff x="-41801" y="2237383"/>
            <a:chExt cx="2263231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1801" y="2237383"/>
              <a:ext cx="1756409" cy="1285223"/>
              <a:chOff x="6586159" y="4470946"/>
              <a:chExt cx="1756409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264052" cy="1285223"/>
                <a:chOff x="5592616" y="4108996"/>
                <a:chExt cx="1264052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894017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6159" y="4909126"/>
                <a:ext cx="894014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381937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823" y="1213591"/>
            <a:ext cx="1206500" cy="1195336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388" y="2237383"/>
              <a:ext cx="1766611" cy="1285223"/>
              <a:chOff x="6680348" y="4470946"/>
              <a:chExt cx="1766611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680348" y="4909126"/>
                <a:ext cx="799824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775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823" y="1213591"/>
            <a:ext cx="1206500" cy="1195336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0755" y="2237383"/>
              <a:ext cx="1859756" cy="1285223"/>
              <a:chOff x="6587205" y="4470946"/>
              <a:chExt cx="1859756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5" cy="1285223"/>
                <a:chOff x="5592616" y="4108996"/>
                <a:chExt cx="1368445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10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7205" y="4909126"/>
                <a:ext cx="892969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15605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68584" y="1213591"/>
            <a:ext cx="1221739" cy="1195336"/>
            <a:chOff x="-69330" y="2237383"/>
            <a:chExt cx="2290760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69330" y="2237383"/>
              <a:ext cx="1888329" cy="1285223"/>
              <a:chOff x="6558630" y="4470946"/>
              <a:chExt cx="1888329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58630" y="4909126"/>
                <a:ext cx="921542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2914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77506" y="1213591"/>
            <a:ext cx="1212817" cy="1195336"/>
            <a:chOff x="-52601" y="2237383"/>
            <a:chExt cx="2274031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52601" y="2237383"/>
              <a:ext cx="1697214" cy="1285223"/>
              <a:chOff x="6575359" y="4470946"/>
              <a:chExt cx="1697214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194057" cy="1285223"/>
                <a:chOff x="5592616" y="4108996"/>
                <a:chExt cx="1194057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824022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75359" y="4909126"/>
                <a:ext cx="904813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16679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44538" y="1213591"/>
            <a:ext cx="1245785" cy="1195336"/>
            <a:chOff x="-114416" y="2237383"/>
            <a:chExt cx="2335846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14416" y="2237383"/>
              <a:ext cx="1933415" cy="1285223"/>
              <a:chOff x="6513544" y="4470946"/>
              <a:chExt cx="1933415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13544" y="4909126"/>
                <a:ext cx="966628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11540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58456" y="1213591"/>
            <a:ext cx="1231867" cy="1195336"/>
            <a:chOff x="-88320" y="2237383"/>
            <a:chExt cx="2309750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88320" y="2237383"/>
              <a:ext cx="1907319" cy="1285223"/>
              <a:chOff x="6539640" y="4470946"/>
              <a:chExt cx="1907319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368443" cy="1285223"/>
                <a:chOff x="5592616" y="4108996"/>
                <a:chExt cx="1368443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998408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39640" y="4909126"/>
                <a:ext cx="940532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22052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58456" y="1213591"/>
            <a:ext cx="1231867" cy="1195336"/>
            <a:chOff x="-88320" y="2237383"/>
            <a:chExt cx="2309750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88320" y="2237383"/>
              <a:ext cx="2007337" cy="1285223"/>
              <a:chOff x="6539640" y="4470946"/>
              <a:chExt cx="2007337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468461" cy="1285223"/>
                <a:chOff x="5592616" y="4108996"/>
                <a:chExt cx="1468461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1098426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39640" y="4909126"/>
                <a:ext cx="940532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1347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77506" y="1213591"/>
            <a:ext cx="1212817" cy="1195336"/>
            <a:chOff x="-52601" y="2237383"/>
            <a:chExt cx="2274031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52601" y="2237383"/>
              <a:ext cx="1697214" cy="1285223"/>
              <a:chOff x="6575359" y="4470946"/>
              <a:chExt cx="1697214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194057" cy="1285223"/>
                <a:chOff x="5592616" y="4108996"/>
                <a:chExt cx="1194057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824022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75359" y="4909126"/>
                <a:ext cx="904813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38997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must keep track of </a:t>
            </a:r>
            <a:r>
              <a:rPr lang="en-US" sz="1280" dirty="0">
                <a:solidFill>
                  <a:srgbClr val="FF0000"/>
                </a:solidFill>
              </a:rPr>
              <a:t>index</a:t>
            </a:r>
          </a:p>
          <a:p>
            <a:r>
              <a:rPr lang="en-US" sz="1280" dirty="0"/>
              <a:t>to update/retrieve data of a particular student, must use specific index</a:t>
            </a:r>
          </a:p>
          <a:p>
            <a:r>
              <a:rPr lang="en-US" sz="1280" dirty="0">
                <a:solidFill>
                  <a:srgbClr val="FF0000"/>
                </a:solidFill>
              </a:rPr>
              <a:t>messy</a:t>
            </a:r>
            <a:r>
              <a:rPr lang="en-US" sz="1280" dirty="0"/>
              <a:t> if lot of different info to keep track of as </a:t>
            </a:r>
            <a:r>
              <a:rPr lang="en-US" sz="1280" dirty="0">
                <a:solidFill>
                  <a:srgbClr val="FF0000"/>
                </a:solidFill>
              </a:rPr>
              <a:t>many lists </a:t>
            </a:r>
            <a:r>
              <a:rPr lang="en-US" sz="1280" dirty="0"/>
              <a:t>must be maintained</a:t>
            </a:r>
          </a:p>
          <a:p>
            <a:r>
              <a:rPr lang="en-US" sz="1280" dirty="0">
                <a:solidFill>
                  <a:srgbClr val="FF0000"/>
                </a:solidFill>
              </a:rPr>
              <a:t>must</a:t>
            </a:r>
            <a:r>
              <a:rPr lang="en-US" sz="1280" dirty="0"/>
              <a:t> always use </a:t>
            </a:r>
            <a:r>
              <a:rPr lang="en-US" sz="1280" dirty="0">
                <a:solidFill>
                  <a:srgbClr val="FF0000"/>
                </a:solidFill>
              </a:rPr>
              <a:t>integers </a:t>
            </a:r>
            <a:r>
              <a:rPr lang="en-US" sz="1280" dirty="0"/>
              <a:t>as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Update/Retrieve student info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83823" y="1213591"/>
            <a:ext cx="1206500" cy="1195336"/>
            <a:chOff x="-40757" y="2237383"/>
            <a:chExt cx="2262187" cy="2241255"/>
          </a:xfrm>
        </p:grpSpPr>
        <p:grpSp>
          <p:nvGrpSpPr>
            <p:cNvPr id="10" name="Group 9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40755" y="2237383"/>
              <a:ext cx="1750492" cy="1285223"/>
              <a:chOff x="6587205" y="4470946"/>
              <a:chExt cx="1750492" cy="12852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8516" y="4470946"/>
                <a:ext cx="1259181" cy="1285223"/>
                <a:chOff x="5592616" y="4108996"/>
                <a:chExt cx="1259181" cy="1285223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5962651" y="4391026"/>
                  <a:ext cx="889146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587205" y="4909126"/>
                <a:ext cx="892968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Down Arrow 11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324928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2666" y="921173"/>
            <a:ext cx="4466454" cy="239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iteration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83266" y="1213591"/>
            <a:ext cx="1207057" cy="1195336"/>
            <a:chOff x="-41801" y="2237383"/>
            <a:chExt cx="2263231" cy="2241255"/>
          </a:xfrm>
        </p:grpSpPr>
        <p:grpSp>
          <p:nvGrpSpPr>
            <p:cNvPr id="9" name="Group 8"/>
            <p:cNvGrpSpPr/>
            <p:nvPr/>
          </p:nvGrpSpPr>
          <p:grpSpPr>
            <a:xfrm>
              <a:off x="-40757" y="3187994"/>
              <a:ext cx="2262187" cy="1290644"/>
              <a:chOff x="5605463" y="4244725"/>
              <a:chExt cx="2262187" cy="129064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905500" y="4543424"/>
                <a:ext cx="1962150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(0,0) (0,1) </a:t>
                </a:r>
              </a:p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(1,0) (1,1)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05463" y="4254250"/>
                <a:ext cx="581025" cy="128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53275" y="4244725"/>
                <a:ext cx="640715" cy="1281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85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41801" y="2237383"/>
              <a:ext cx="1756409" cy="1285223"/>
              <a:chOff x="6586159" y="4470946"/>
              <a:chExt cx="1756409" cy="12852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078516" y="4470946"/>
                <a:ext cx="1264052" cy="1285223"/>
                <a:chOff x="5592616" y="4108996"/>
                <a:chExt cx="1264052" cy="128522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5962651" y="4391026"/>
                  <a:ext cx="894017" cy="788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1 2</a:t>
                  </a:r>
                </a:p>
                <a:p>
                  <a:r>
                    <a:rPr lang="en-US" sz="1067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5 6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592616" y="4113099"/>
                  <a:ext cx="536612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</a:t>
                  </a:r>
                  <a:endParaRPr lang="en-US" sz="17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234943" y="4108996"/>
                  <a:ext cx="516011" cy="1281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84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586159" y="4909126"/>
                <a:ext cx="894014" cy="48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 = </a:t>
                </a:r>
                <a:endParaRPr lang="en-US" sz="6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" name="Down Arrow 10"/>
            <p:cNvSpPr/>
            <p:nvPr/>
          </p:nvSpPr>
          <p:spPr>
            <a:xfrm>
              <a:off x="1057164" y="3271715"/>
              <a:ext cx="180975" cy="19691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</p:spTree>
    <p:extLst>
      <p:ext uri="{BB962C8B-B14F-4D97-AF65-F5344CB8AC3E}">
        <p14:creationId xmlns:p14="http://schemas.microsoft.com/office/powerpoint/2010/main" val="2499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A = [[1,2,3],[4,5,6]]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A: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128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row: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8922" y="1650999"/>
            <a:ext cx="756920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9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15267" y="2171699"/>
            <a:ext cx="6350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/>
          </a:p>
        </p:txBody>
      </p:sp>
      <p:grpSp>
        <p:nvGrpSpPr>
          <p:cNvPr id="19" name="Group 18"/>
          <p:cNvGrpSpPr/>
          <p:nvPr/>
        </p:nvGrpSpPr>
        <p:grpSpPr>
          <a:xfrm>
            <a:off x="1616682" y="754254"/>
            <a:ext cx="2018030" cy="1224951"/>
            <a:chOff x="6191250" y="4201240"/>
            <a:chExt cx="3783807" cy="2296784"/>
          </a:xfrm>
        </p:grpSpPr>
        <p:grpSp>
          <p:nvGrpSpPr>
            <p:cNvPr id="20" name="Group 19"/>
            <p:cNvGrpSpPr/>
            <p:nvPr/>
          </p:nvGrpSpPr>
          <p:grpSpPr>
            <a:xfrm>
              <a:off x="6724650" y="4201240"/>
              <a:ext cx="3250407" cy="2296784"/>
              <a:chOff x="5238750" y="3839290"/>
              <a:chExt cx="3250407" cy="229678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962650" y="4391026"/>
                <a:ext cx="1769322" cy="1281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1 2 3</a:t>
                </a:r>
              </a:p>
              <a:p>
                <a:r>
                  <a:rPr lang="en-US" sz="19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4 5 6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8750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77075" y="3839290"/>
                <a:ext cx="1412082" cy="229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6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191250" y="5095876"/>
              <a:ext cx="1114425" cy="66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endParaRPr lang="en-US" sz="64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35551" y="863177"/>
            <a:ext cx="3647440" cy="63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3" i="1" dirty="0">
                <a:solidFill>
                  <a:srgbClr val="FF0000"/>
                </a:solidFill>
              </a:rPr>
              <a:t>Try it yourself:</a:t>
            </a:r>
          </a:p>
          <a:p>
            <a:r>
              <a:rPr lang="en-US" sz="1173" i="1" dirty="0">
                <a:solidFill>
                  <a:srgbClr val="FF0000"/>
                </a:solidFill>
              </a:rPr>
              <a:t>visualize the execution of this code using pythontutor.com and try to understand what’s going on </a:t>
            </a:r>
          </a:p>
        </p:txBody>
      </p:sp>
    </p:spTree>
    <p:extLst>
      <p:ext uri="{BB962C8B-B14F-4D97-AF65-F5344CB8AC3E}">
        <p14:creationId xmlns:p14="http://schemas.microsoft.com/office/powerpoint/2010/main" val="29202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68" y="947379"/>
            <a:ext cx="6155218" cy="2710221"/>
          </a:xfrm>
        </p:spPr>
        <p:txBody>
          <a:bodyPr>
            <a:normAutofit/>
          </a:bodyPr>
          <a:lstStyle/>
          <a:p>
            <a:r>
              <a:rPr lang="en-US" sz="1280" dirty="0"/>
              <a:t>in real world tasks,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/>
              <a:t> has to stored in form of </a:t>
            </a:r>
            <a:r>
              <a:rPr lang="en-US" sz="1280" i="1" dirty="0">
                <a:solidFill>
                  <a:srgbClr val="FF0000"/>
                </a:solidFill>
              </a:rPr>
              <a:t>rectangular tables</a:t>
            </a:r>
            <a:r>
              <a:rPr lang="en-US" sz="1280" dirty="0"/>
              <a:t> consisting of </a:t>
            </a:r>
            <a:r>
              <a:rPr lang="en-US" sz="1280" i="1" dirty="0">
                <a:solidFill>
                  <a:srgbClr val="FF0000"/>
                </a:solidFill>
              </a:rPr>
              <a:t>cells</a:t>
            </a:r>
          </a:p>
          <a:p>
            <a:r>
              <a:rPr lang="en-US" sz="1280" dirty="0"/>
              <a:t>in python or in any other programming language, 2D lists can be used to imitate tables easily</a:t>
            </a:r>
          </a:p>
          <a:p>
            <a:r>
              <a:rPr lang="en-US" sz="1280" dirty="0"/>
              <a:t>think of a scenario where a python program needs to store the marks obtained by 5 students in 5 different subjects</a:t>
            </a:r>
          </a:p>
          <a:p>
            <a:r>
              <a:rPr lang="en-US" sz="1280" dirty="0"/>
              <a:t>using just variables like </a:t>
            </a:r>
            <a:r>
              <a:rPr lang="en-US" sz="1280" i="1" dirty="0" err="1"/>
              <a:t>studentName_subjectName</a:t>
            </a:r>
            <a:r>
              <a:rPr lang="en-US" sz="1280" i="1" dirty="0"/>
              <a:t> </a:t>
            </a:r>
            <a:r>
              <a:rPr lang="en-US" sz="1280" dirty="0"/>
              <a:t>would be ridiculous and useless since it will be hard to work with that data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88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john_science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78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i="1" dirty="0"/>
              <a:t>use lists !!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students =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’ben’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jeff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[88.0, 77.0, 67.0, 87.0, 90.0]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[86.0, 67.0, 65.0, 78.0, 80.0]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physics = [76.0, 87.0, 67.0, 67.0, 79.0]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= [66.0, 67.0, 76.0, 77.0, 88.0]</a:t>
            </a:r>
          </a:p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nepali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[76.0, 56.0, 65.0, 57.0, 70.0]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5440" y="309880"/>
            <a:ext cx="339852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i="1" dirty="0">
                <a:solidFill>
                  <a:srgbClr val="FF0000"/>
                </a:solidFill>
              </a:rPr>
              <a:t>notice that all lists have the same length and each index represents a particular student here</a:t>
            </a:r>
            <a:endParaRPr lang="en-US" sz="645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i="1" dirty="0"/>
              <a:t>use 2D lists to imitate tables!!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[[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’com’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’nep’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88.0, 86.0, 76.0, 66.0, 76.0],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77.0, 67.0, 87.0, 67.0, 56.0],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67.0, 65.0, 67.0, 76.0, 65.0],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‘ben’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87.0, 78.0, 67.0, 77.0, 57.0],</a:t>
            </a:r>
          </a:p>
          <a:p>
            <a:pPr marL="63496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jeff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90.0, 80.0, 79.0, 88.0, 70.0]]</a:t>
            </a:r>
          </a:p>
          <a:p>
            <a:r>
              <a:rPr lang="en-US" sz="1280" i="1" dirty="0">
                <a:cs typeface="Courier New" panose="02070309020205020404" pitchFamily="49" charset="0"/>
              </a:rPr>
              <a:t>here using loops, you can compute things such as the average marks of the students, the average marks of the subjects, the highest/lowest marks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2D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7560" y="279400"/>
            <a:ext cx="3083560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i="1" dirty="0">
                <a:solidFill>
                  <a:srgbClr val="FF0000"/>
                </a:solidFill>
              </a:rPr>
              <a:t>the first list is the heading here, then in the remaining lists each index represents a particular information based on the heading</a:t>
            </a:r>
          </a:p>
        </p:txBody>
      </p:sp>
    </p:spTree>
    <p:extLst>
      <p:ext uri="{BB962C8B-B14F-4D97-AF65-F5344CB8AC3E}">
        <p14:creationId xmlns:p14="http://schemas.microsoft.com/office/powerpoint/2010/main" val="10919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7" y="1091474"/>
            <a:ext cx="6137801" cy="853439"/>
          </a:xfrm>
        </p:spPr>
        <p:txBody>
          <a:bodyPr/>
          <a:lstStyle/>
          <a:p>
            <a:pPr algn="ctr"/>
            <a:r>
              <a:rPr lang="en-US" sz="3840" dirty="0"/>
              <a:t>End of Lecture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7" y="992782"/>
            <a:ext cx="6137801" cy="1219200"/>
          </a:xfrm>
        </p:spPr>
        <p:txBody>
          <a:bodyPr/>
          <a:lstStyle/>
          <a:p>
            <a:pPr algn="ctr"/>
            <a:r>
              <a:rPr lang="en-US" sz="3840" dirty="0"/>
              <a:t>Thank you ! </a:t>
            </a:r>
            <a:br>
              <a:rPr lang="en-US" sz="3840" dirty="0"/>
            </a:br>
            <a:r>
              <a:rPr lang="en-US" sz="3840" dirty="0"/>
              <a:t>Any questions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93879"/>
            <a:ext cx="6155218" cy="2356018"/>
          </a:xfrm>
        </p:spPr>
        <p:txBody>
          <a:bodyPr>
            <a:normAutofit/>
          </a:bodyPr>
          <a:lstStyle/>
          <a:p>
            <a:r>
              <a:rPr lang="en-US" sz="1280" dirty="0"/>
              <a:t>A dictionary is an </a:t>
            </a:r>
            <a:r>
              <a:rPr lang="en-US" sz="1280" dirty="0">
                <a:solidFill>
                  <a:srgbClr val="FF0000"/>
                </a:solidFill>
              </a:rPr>
              <a:t>unordered collection</a:t>
            </a:r>
            <a:r>
              <a:rPr lang="en-US" sz="1280" dirty="0"/>
              <a:t> of </a:t>
            </a:r>
            <a:r>
              <a:rPr lang="en-US" sz="1280" dirty="0">
                <a:solidFill>
                  <a:srgbClr val="FF0000"/>
                </a:solidFill>
              </a:rPr>
              <a:t>key-value pairs </a:t>
            </a:r>
            <a:r>
              <a:rPr lang="en-US" sz="1280" dirty="0"/>
              <a:t>with unique keys</a:t>
            </a:r>
          </a:p>
          <a:p>
            <a:r>
              <a:rPr lang="en-US" sz="1280" dirty="0"/>
              <a:t>Dictionaries are </a:t>
            </a:r>
            <a:r>
              <a:rPr lang="en-US" sz="1280" dirty="0">
                <a:solidFill>
                  <a:srgbClr val="FF0000"/>
                </a:solidFill>
              </a:rPr>
              <a:t>mutable</a:t>
            </a:r>
            <a:r>
              <a:rPr lang="en-US" sz="1280" dirty="0"/>
              <a:t>, so items can be easily added/removed</a:t>
            </a:r>
          </a:p>
          <a:p>
            <a:r>
              <a:rPr lang="en-US" sz="1280" dirty="0"/>
              <a:t>Since dictionaries are unordered, there is no concept of order/position, a definite order is not guaranteed</a:t>
            </a:r>
          </a:p>
          <a:p>
            <a:r>
              <a:rPr lang="en-US" sz="1280" dirty="0"/>
              <a:t>Dictionaries are denoted using curly brackets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-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93879"/>
            <a:ext cx="6155218" cy="2356018"/>
          </a:xfrm>
        </p:spPr>
        <p:txBody>
          <a:bodyPr>
            <a:normAutofit/>
          </a:bodyPr>
          <a:lstStyle/>
          <a:p>
            <a:r>
              <a:rPr lang="en-US" sz="1280" dirty="0"/>
              <a:t>A dictionary is an </a:t>
            </a:r>
            <a:r>
              <a:rPr lang="en-US" sz="1280" dirty="0">
                <a:solidFill>
                  <a:srgbClr val="FF0000"/>
                </a:solidFill>
              </a:rPr>
              <a:t>unordered collection</a:t>
            </a:r>
            <a:r>
              <a:rPr lang="en-US" sz="1280" dirty="0"/>
              <a:t> of </a:t>
            </a:r>
            <a:r>
              <a:rPr lang="en-US" sz="1280" dirty="0">
                <a:solidFill>
                  <a:srgbClr val="FF0000"/>
                </a:solidFill>
              </a:rPr>
              <a:t>key-value pairs </a:t>
            </a:r>
            <a:r>
              <a:rPr lang="en-US" sz="1280" dirty="0"/>
              <a:t>with unique keys</a:t>
            </a:r>
          </a:p>
          <a:p>
            <a:r>
              <a:rPr lang="en-US" sz="1280" dirty="0"/>
              <a:t>Dictionaries are </a:t>
            </a:r>
            <a:r>
              <a:rPr lang="en-US" sz="1280" dirty="0">
                <a:solidFill>
                  <a:srgbClr val="FF0000"/>
                </a:solidFill>
              </a:rPr>
              <a:t>mutable</a:t>
            </a:r>
            <a:r>
              <a:rPr lang="en-US" sz="1280" dirty="0"/>
              <a:t>, so items can be easily added/removed</a:t>
            </a:r>
          </a:p>
          <a:p>
            <a:r>
              <a:rPr lang="en-US" sz="1280" dirty="0"/>
              <a:t>Since dictionaries are unordered, there is no concept of order/position, a definite order is not guaranteed</a:t>
            </a:r>
          </a:p>
          <a:p>
            <a:r>
              <a:rPr lang="en-US" sz="1280" dirty="0"/>
              <a:t>Dictionaries are denoted using curly brackets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230279" indent="-172709">
              <a:lnSpc>
                <a:spcPct val="83000"/>
              </a:lnSpc>
              <a:buSzPct val="45000"/>
              <a:buNone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r>
              <a:rPr lang="en-US" sz="1280" dirty="0">
                <a:latin typeface="FreeMono" pitchFamily="49" charset="0"/>
              </a:rPr>
              <a:t>p01= {</a:t>
            </a:r>
            <a:r>
              <a:rPr lang="en-US" sz="1280" dirty="0">
                <a:solidFill>
                  <a:srgbClr val="00B050"/>
                </a:solidFill>
                <a:latin typeface="FreeMono" pitchFamily="49" charset="0"/>
              </a:rPr>
              <a:t>'id'</a:t>
            </a:r>
            <a:r>
              <a:rPr lang="en-US" sz="1280" dirty="0">
                <a:latin typeface="FreeMono" pitchFamily="49" charset="0"/>
              </a:rPr>
              <a:t>: 1948, </a:t>
            </a:r>
            <a:r>
              <a:rPr lang="en-US" sz="1280" dirty="0">
                <a:solidFill>
                  <a:srgbClr val="00B050"/>
                </a:solidFill>
                <a:latin typeface="FreeMono" pitchFamily="49" charset="0"/>
              </a:rPr>
              <a:t>'name'</a:t>
            </a:r>
            <a:r>
              <a:rPr lang="en-US" sz="1280" dirty="0">
                <a:latin typeface="FreeMono" pitchFamily="49" charset="0"/>
              </a:rPr>
              <a:t>: </a:t>
            </a:r>
            <a:r>
              <a:rPr lang="en-US" sz="1280" dirty="0">
                <a:solidFill>
                  <a:srgbClr val="00B050"/>
                </a:solidFill>
                <a:latin typeface="FreeMono" pitchFamily="49" charset="0"/>
              </a:rPr>
              <a:t>'Cap'</a:t>
            </a:r>
            <a:r>
              <a:rPr lang="en-US" sz="1280" dirty="0">
                <a:latin typeface="FreeMono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FreeMono" pitchFamily="49" charset="0"/>
              </a:rPr>
              <a:t>'size'</a:t>
            </a:r>
            <a:r>
              <a:rPr lang="en-US" sz="1280" dirty="0">
                <a:latin typeface="FreeMono" pitchFamily="49" charset="0"/>
              </a:rPr>
              <a:t>: 3}</a:t>
            </a:r>
          </a:p>
          <a:p>
            <a:pPr marL="230279" indent="-172709">
              <a:lnSpc>
                <a:spcPct val="83000"/>
              </a:lnSpc>
              <a:buSzPct val="45000"/>
              <a:buNone/>
              <a:tabLst>
                <a:tab pos="243825" algn="l"/>
                <a:tab pos="487650" algn="l"/>
                <a:tab pos="731474" algn="l"/>
                <a:tab pos="975299" algn="l"/>
                <a:tab pos="1219124" algn="l"/>
                <a:tab pos="1462949" algn="l"/>
                <a:tab pos="1706773" algn="l"/>
                <a:tab pos="1950598" algn="l"/>
                <a:tab pos="2194423" algn="l"/>
                <a:tab pos="2438248" algn="l"/>
                <a:tab pos="2682072" algn="l"/>
                <a:tab pos="2925897" algn="l"/>
                <a:tab pos="3169722" algn="l"/>
                <a:tab pos="3413547" algn="l"/>
                <a:tab pos="3657371" algn="l"/>
                <a:tab pos="3901196" algn="l"/>
                <a:tab pos="4145021" algn="l"/>
                <a:tab pos="4388846" algn="l"/>
                <a:tab pos="4632670" algn="l"/>
              </a:tabLst>
            </a:pPr>
            <a:endParaRPr lang="en-US" sz="1280" dirty="0">
              <a:latin typeface="FreeMono" pitchFamily="49" charset="0"/>
            </a:endParaRPr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  <a:p>
            <a:pPr marL="63496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-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16369" y="2344187"/>
            <a:ext cx="2440672" cy="408963"/>
            <a:chOff x="2066110" y="4985657"/>
            <a:chExt cx="4235183" cy="766806"/>
          </a:xfrm>
        </p:grpSpPr>
        <p:grpSp>
          <p:nvGrpSpPr>
            <p:cNvPr id="18" name="Group 17"/>
            <p:cNvGrpSpPr/>
            <p:nvPr/>
          </p:nvGrpSpPr>
          <p:grpSpPr>
            <a:xfrm>
              <a:off x="2066110" y="4985657"/>
              <a:ext cx="1540075" cy="766806"/>
              <a:chOff x="2066110" y="4985657"/>
              <a:chExt cx="1540075" cy="7668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6110" y="4985657"/>
                <a:ext cx="845636" cy="766806"/>
                <a:chOff x="2066110" y="4985657"/>
                <a:chExt cx="845636" cy="766806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66110" y="5319653"/>
                  <a:ext cx="845636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key1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401390" y="4985657"/>
                  <a:ext cx="0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15586" y="4985657"/>
                <a:ext cx="990599" cy="766806"/>
                <a:chOff x="1102472" y="4985657"/>
                <a:chExt cx="990599" cy="766806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102472" y="5319653"/>
                  <a:ext cx="990599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value1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28366" y="4985657"/>
                  <a:ext cx="1088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417614" y="4985657"/>
              <a:ext cx="1655519" cy="766806"/>
              <a:chOff x="123597" y="4985657"/>
              <a:chExt cx="1655519" cy="76680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3597" y="4985657"/>
                <a:ext cx="738048" cy="766806"/>
                <a:chOff x="123597" y="4985657"/>
                <a:chExt cx="738048" cy="766806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23597" y="5319653"/>
                  <a:ext cx="738048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key2</a:t>
                  </a:r>
                </a:p>
              </p:txBody>
            </p:sp>
            <p:cxnSp>
              <p:nvCxnSpPr>
                <p:cNvPr id="25" name="Straight Arrow Connector 24"/>
                <p:cNvCxnSpPr>
                  <a:cxnSpLocks/>
                  <a:endCxn id="24" idx="0"/>
                </p:cNvCxnSpPr>
                <p:nvPr/>
              </p:nvCxnSpPr>
              <p:spPr>
                <a:xfrm>
                  <a:off x="492621" y="4985657"/>
                  <a:ext cx="0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788517" y="4985657"/>
                <a:ext cx="990599" cy="766806"/>
                <a:chOff x="-724597" y="4985657"/>
                <a:chExt cx="990599" cy="76680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-724597" y="5319653"/>
                  <a:ext cx="990599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value2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-286066" y="4985657"/>
                  <a:ext cx="1088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/>
            <p:cNvGrpSpPr/>
            <p:nvPr/>
          </p:nvGrpSpPr>
          <p:grpSpPr>
            <a:xfrm>
              <a:off x="4883435" y="4985657"/>
              <a:ext cx="1417858" cy="766806"/>
              <a:chOff x="-2018108" y="4985657"/>
              <a:chExt cx="1417858" cy="76680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-2018108" y="4985657"/>
                <a:ext cx="738046" cy="766806"/>
                <a:chOff x="-2018108" y="4985657"/>
                <a:chExt cx="738046" cy="766806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-2018108" y="5319653"/>
                  <a:ext cx="738046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key3</a:t>
                  </a:r>
                </a:p>
              </p:txBody>
            </p:sp>
            <p:cxnSp>
              <p:nvCxnSpPr>
                <p:cNvPr id="32" name="Straight Arrow Connector 31"/>
                <p:cNvCxnSpPr>
                  <a:cxnSpLocks/>
                  <a:endCxn id="31" idx="0"/>
                </p:cNvCxnSpPr>
                <p:nvPr/>
              </p:nvCxnSpPr>
              <p:spPr>
                <a:xfrm>
                  <a:off x="-1651616" y="4985657"/>
                  <a:ext cx="2532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-1590849" y="4985657"/>
                <a:ext cx="990599" cy="766806"/>
                <a:chOff x="-3103963" y="4985657"/>
                <a:chExt cx="990599" cy="766806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-3103963" y="5319653"/>
                  <a:ext cx="990599" cy="432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FF0000"/>
                      </a:solidFill>
                    </a:rPr>
                    <a:t>value3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-2665419" y="4985657"/>
                  <a:ext cx="1088" cy="33399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30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dictionaries allow a nice way to index items by using custom keys/index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 err="1"/>
              <a:t>vs</a:t>
            </a:r>
            <a:r>
              <a:rPr lang="en-US" dirty="0"/>
              <a:t> Dictionaries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42333"/>
              </p:ext>
            </p:extLst>
          </p:nvPr>
        </p:nvGraphicFramePr>
        <p:xfrm>
          <a:off x="2103797" y="1500406"/>
          <a:ext cx="1679786" cy="1234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0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Element 1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Element 2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Element 3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Element 4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0297"/>
              </p:ext>
            </p:extLst>
          </p:nvPr>
        </p:nvGraphicFramePr>
        <p:xfrm>
          <a:off x="4907957" y="1508534"/>
          <a:ext cx="1679786" cy="1234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Key</a:t>
                      </a:r>
                      <a:r>
                        <a:rPr lang="en-US" sz="1300" b="0" baseline="0" dirty="0"/>
                        <a:t> 1</a:t>
                      </a:r>
                      <a:endParaRPr lang="en-US" sz="1300" b="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Value 1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Key</a:t>
                      </a:r>
                      <a:r>
                        <a:rPr lang="en-US" sz="1300" b="0" baseline="0" dirty="0"/>
                        <a:t> 2</a:t>
                      </a:r>
                      <a:endParaRPr lang="en-US" sz="13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Value</a:t>
                      </a:r>
                      <a:r>
                        <a:rPr lang="en-US" sz="1300" dirty="0"/>
                        <a:t> 2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Key</a:t>
                      </a:r>
                      <a:r>
                        <a:rPr lang="en-US" sz="1300" b="0" baseline="0" dirty="0"/>
                        <a:t> 3</a:t>
                      </a:r>
                      <a:endParaRPr lang="en-US" sz="13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Value</a:t>
                      </a:r>
                      <a:r>
                        <a:rPr lang="en-US" sz="1300" dirty="0"/>
                        <a:t> 3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Key</a:t>
                      </a:r>
                      <a:r>
                        <a:rPr lang="en-US" sz="1300" b="0" baseline="0" dirty="0"/>
                        <a:t> 4</a:t>
                      </a:r>
                      <a:endParaRPr lang="en-US" sz="1300" dirty="0"/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/>
                        <a:t>Value</a:t>
                      </a:r>
                      <a:r>
                        <a:rPr lang="en-US" sz="1300" dirty="0"/>
                        <a:t> 4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48768" marR="48768" marT="24384" marB="24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48768" marR="48768" marT="24384" marB="243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31136" y="2807208"/>
            <a:ext cx="63398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index</a:t>
            </a:r>
            <a:endParaRPr lang="en-US" sz="645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2064" y="2807207"/>
            <a:ext cx="76403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element</a:t>
            </a:r>
            <a:endParaRPr lang="en-US" sz="645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2602" y="2807208"/>
            <a:ext cx="7066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custom index</a:t>
            </a:r>
            <a:endParaRPr lang="en-US" sz="645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1840" y="2807207"/>
            <a:ext cx="76403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element/value</a:t>
            </a:r>
            <a:endParaRPr lang="en-US" sz="645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8080" y="1155875"/>
            <a:ext cx="1024128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3" dirty="0"/>
              <a:t>List</a:t>
            </a:r>
            <a:endParaRPr lang="en-US" sz="645" dirty="0"/>
          </a:p>
        </p:txBody>
      </p:sp>
      <p:sp>
        <p:nvSpPr>
          <p:cNvPr id="14" name="TextBox 13"/>
          <p:cNvSpPr txBox="1"/>
          <p:nvPr/>
        </p:nvSpPr>
        <p:spPr>
          <a:xfrm>
            <a:off x="5230368" y="1155875"/>
            <a:ext cx="1024128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3" dirty="0"/>
              <a:t>Dictionary</a:t>
            </a:r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14919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1000053"/>
            <a:ext cx="6155218" cy="2340555"/>
          </a:xfrm>
        </p:spPr>
        <p:txBody>
          <a:bodyPr>
            <a:normAutofit/>
          </a:bodyPr>
          <a:lstStyle/>
          <a:p>
            <a:pPr marL="63496" indent="0">
              <a:buNone/>
            </a:pP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88.0,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77.0}</a:t>
            </a:r>
          </a:p>
          <a:p>
            <a:pPr marL="63496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‘john’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88.0</a:t>
            </a:r>
          </a:p>
          <a:p>
            <a:pPr marL="63496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6" indent="0">
              <a:buNone/>
            </a:pP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</Template>
  <TotalTime>16741</TotalTime>
  <Words>3100</Words>
  <Application>Microsoft Office PowerPoint</Application>
  <PresentationFormat>Custom</PresentationFormat>
  <Paragraphs>698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FreeMono</vt:lpstr>
      <vt:lpstr>Wingdings</vt:lpstr>
      <vt:lpstr>ING College Slide Themes</vt:lpstr>
      <vt:lpstr>Lecture 6: Collection Data Types II</vt:lpstr>
      <vt:lpstr>Last couple of weeks</vt:lpstr>
      <vt:lpstr>Today</vt:lpstr>
      <vt:lpstr>Storing student info in lists</vt:lpstr>
      <vt:lpstr>Update/Retrieve student info</vt:lpstr>
      <vt:lpstr>An alternative - dictionaries</vt:lpstr>
      <vt:lpstr>An alternative - dictionaries</vt:lpstr>
      <vt:lpstr>Lists vs Dictionaries</vt:lpstr>
      <vt:lpstr>Dictionary operations</vt:lpstr>
      <vt:lpstr>Dictionary operations</vt:lpstr>
      <vt:lpstr>Dictionary operations</vt:lpstr>
      <vt:lpstr>Dictionary operations</vt:lpstr>
      <vt:lpstr>Iteration in dictionaries</vt:lpstr>
      <vt:lpstr>Iteration in dictionaries</vt:lpstr>
      <vt:lpstr>Iteration in dictionaries</vt:lpstr>
      <vt:lpstr>Dictionary keys and values</vt:lpstr>
      <vt:lpstr>Sets</vt:lpstr>
      <vt:lpstr>Set operations</vt:lpstr>
      <vt:lpstr>Set operations</vt:lpstr>
      <vt:lpstr>Set operations</vt:lpstr>
      <vt:lpstr>Set operations</vt:lpstr>
      <vt:lpstr>Set operations</vt:lpstr>
      <vt:lpstr>Iteration in sets</vt:lpstr>
      <vt:lpstr>Unique elements of a list</vt:lpstr>
      <vt:lpstr>2-dimensional lists</vt:lpstr>
      <vt:lpstr>Indices in 2D lists</vt:lpstr>
      <vt:lpstr>Indices in 2D lists</vt:lpstr>
      <vt:lpstr>Indices in 2D lists</vt:lpstr>
      <vt:lpstr>Indices in 2D lists</vt:lpstr>
      <vt:lpstr>Iterating through 2D lists</vt:lpstr>
      <vt:lpstr>Iterating through 2D lists</vt:lpstr>
      <vt:lpstr>Iterating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Visualizing iteration through 2D lists</vt:lpstr>
      <vt:lpstr>Iterating through 2D lists</vt:lpstr>
      <vt:lpstr>Uses of 2D lists</vt:lpstr>
      <vt:lpstr>Uses of 2D lists</vt:lpstr>
      <vt:lpstr>Uses of 2D lists</vt:lpstr>
      <vt:lpstr>End of Lecture 6</vt:lpstr>
      <vt:lpstr>Thank you !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Dipendra Thapa</cp:lastModifiedBy>
  <cp:revision>309</cp:revision>
  <dcterms:created xsi:type="dcterms:W3CDTF">2014-09-12T02:11:56Z</dcterms:created>
  <dcterms:modified xsi:type="dcterms:W3CDTF">2022-07-08T06:09:44Z</dcterms:modified>
</cp:coreProperties>
</file>