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fortaa" panose="020B0604020202020204" charset="0"/>
      <p:regular r:id="rId27"/>
      <p:bold r:id="rId28"/>
    </p:embeddedFont>
    <p:embeddedFont>
      <p:font typeface="Archiv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xxMGn/y/kIGohJiBhJnbPQI8Q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e0ccd2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0fe0ccd2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fe0ccd2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0fe0ccd2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e0ccd2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0fe0ccd2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e0ccd2d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0fe0ccd2d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e0ccd2d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0fe0ccd2d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fe0ccd2da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20fe0ccd2d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fe0ccd2d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fe0ccd2d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4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0fe0ccd2da_0_166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g20fe0ccd2da_0_16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0fe0ccd2da_0_16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20fe0ccd2da_0_16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0fe0ccd2da_0_16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g20fe0ccd2da_0_1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 picture containing street, person, riding, lamp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019"/>
                </a:srgbClr>
              </a:gs>
              <a:gs pos="80000">
                <a:srgbClr val="FFFFFF">
                  <a:alpha val="83921"/>
                </a:srgbClr>
              </a:gs>
              <a:gs pos="100000">
                <a:srgbClr val="FFFFFF">
                  <a:alpha val="83921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3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3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descr="A picture containing drawing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 descr="A close up of a sig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jobs/view/2929517904/?alternateChannel=search&amp;refId=vyjI3hEOxKPSupL0VuXHpQ%3D%3D&amp;trackingId=lcrlWUOg8BIShxuNElR37A%3D%3D&amp;trk=d_flagship3_search_srp_job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assdoor.com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linkedin.com/jobs/" TargetMode="External"/><Relationship Id="rId7" Type="http://schemas.openxmlformats.org/officeDocument/2006/relationships/hyperlink" Target="https://www.jobsnepal.com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mrojob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kumarijob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merojob.com/" TargetMode="External"/><Relationship Id="rId9" Type="http://schemas.openxmlformats.org/officeDocument/2006/relationships/hyperlink" Target="https://www.upwork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Tutorial</a:t>
            </a:r>
            <a:r>
              <a:rPr lang="en-US"/>
              <a:t> </a:t>
            </a:r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Week 6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415600" y="483233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Few Tips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648555" y="1426433"/>
            <a:ext cx="1058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Expand your skills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Showcase trainings and certifications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Don’t immediately take salary into consideration (entry-level)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Expand your network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fe0ccd2da_0_0"/>
          <p:cNvSpPr txBox="1">
            <a:spLocks noGrp="1"/>
          </p:cNvSpPr>
          <p:nvPr>
            <p:ph type="title"/>
          </p:nvPr>
        </p:nvSpPr>
        <p:spPr>
          <a:xfrm>
            <a:off x="371225" y="2957392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800">
                <a:latin typeface="Comfortaa"/>
                <a:ea typeface="Comfortaa"/>
                <a:cs typeface="Comfortaa"/>
                <a:sym typeface="Comfortaa"/>
              </a:rPr>
              <a:t>Email Writing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e0ccd2da_0_5"/>
          <p:cNvSpPr txBox="1"/>
          <p:nvPr/>
        </p:nvSpPr>
        <p:spPr>
          <a:xfrm>
            <a:off x="310725" y="288525"/>
            <a:ext cx="110217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Examples</a:t>
            </a:r>
            <a:endParaRPr sz="3400" b="1" i="0" u="none" strike="noStrike" cap="non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g20fe0ccd2da_0_5"/>
          <p:cNvSpPr txBox="1"/>
          <p:nvPr/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March 25, 2022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0fe0ccd2da_0_5"/>
          <p:cNvSpPr txBox="1"/>
          <p:nvPr/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kindly go to 'INSERT &gt; Header &amp; Footer' to change these options.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0fe0ccd2da_0_5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0fe0ccd2da_0_5"/>
          <p:cNvPicPr preferRelativeResize="0"/>
          <p:nvPr/>
        </p:nvPicPr>
        <p:blipFill rotWithShape="1">
          <a:blip r:embed="rId3">
            <a:alphaModFix/>
          </a:blip>
          <a:srcRect r="318" b="9833"/>
          <a:stretch/>
        </p:blipFill>
        <p:spPr>
          <a:xfrm>
            <a:off x="-74428" y="984626"/>
            <a:ext cx="12153014" cy="58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/>
        </p:nvSpPr>
        <p:spPr>
          <a:xfrm>
            <a:off x="0" y="375259"/>
            <a:ext cx="11021700" cy="75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Examples</a:t>
            </a:r>
            <a:endParaRPr sz="3400" b="1" i="0" u="none" strike="noStrike" cap="non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March 25, 2022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// kindly go to 'INSERT &gt; Header &amp; Footer' to change these options.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r="5198" b="12093"/>
          <a:stretch/>
        </p:blipFill>
        <p:spPr>
          <a:xfrm>
            <a:off x="-36907" y="1073765"/>
            <a:ext cx="12147391" cy="564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fe0ccd2da_0_15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0fe0ccd2da_0_15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0fe0ccd2da_0_15"/>
          <p:cNvSpPr txBox="1"/>
          <p:nvPr/>
        </p:nvSpPr>
        <p:spPr>
          <a:xfrm>
            <a:off x="396254" y="1727375"/>
            <a:ext cx="104457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Widely used forms of communication</a:t>
            </a: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Essential part of professional communication </a:t>
            </a: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279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g20fe0ccd2da_0_15"/>
          <p:cNvSpPr txBox="1"/>
          <p:nvPr/>
        </p:nvSpPr>
        <p:spPr>
          <a:xfrm>
            <a:off x="396240" y="250888"/>
            <a:ext cx="10957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Email Writing </a:t>
            </a:r>
            <a:endParaRPr sz="3200" b="1" i="0" u="none" strike="noStrike" cap="non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fe0ccd2da_0_23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0fe0ccd2da_0_23"/>
          <p:cNvSpPr txBox="1"/>
          <p:nvPr/>
        </p:nvSpPr>
        <p:spPr>
          <a:xfrm>
            <a:off x="292505" y="1720219"/>
            <a:ext cx="77307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Subject Line</a:t>
            </a:r>
            <a:endParaRPr sz="28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Greetings/Salutation</a:t>
            </a:r>
            <a:endParaRPr sz="28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Body</a:t>
            </a:r>
            <a:endParaRPr sz="28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Closing </a:t>
            </a:r>
            <a:endParaRPr sz="28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800"/>
              <a:buFont typeface="Comfortaa"/>
              <a:buChar char="■"/>
            </a:pPr>
            <a:r>
              <a:rPr lang="en-US" sz="28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Signature </a:t>
            </a:r>
            <a:endParaRPr sz="28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279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g20fe0ccd2da_0_23"/>
          <p:cNvSpPr txBox="1"/>
          <p:nvPr/>
        </p:nvSpPr>
        <p:spPr>
          <a:xfrm>
            <a:off x="487680" y="250888"/>
            <a:ext cx="1086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Email Writing Format</a:t>
            </a:r>
            <a:endParaRPr sz="3200" b="1" i="0" u="none" strike="noStrike" cap="non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g20fe0ccd2da_0_23"/>
          <p:cNvPicPr preferRelativeResize="0"/>
          <p:nvPr/>
        </p:nvPicPr>
        <p:blipFill rotWithShape="1">
          <a:blip r:embed="rId3">
            <a:alphaModFix/>
          </a:blip>
          <a:srcRect l="3100" r="2439" b="1178"/>
          <a:stretch/>
        </p:blipFill>
        <p:spPr>
          <a:xfrm>
            <a:off x="5118100" y="0"/>
            <a:ext cx="6984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fe0ccd2da_0_29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0fe0ccd2da_0_29"/>
          <p:cNvSpPr txBox="1"/>
          <p:nvPr/>
        </p:nvSpPr>
        <p:spPr>
          <a:xfrm>
            <a:off x="315775" y="567200"/>
            <a:ext cx="54939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203864"/>
                </a:solidFill>
                <a:latin typeface="Comfortaa"/>
                <a:ea typeface="Comfortaa"/>
                <a:cs typeface="Comfortaa"/>
                <a:sym typeface="Comfortaa"/>
              </a:rPr>
              <a:t>Adding Signature</a:t>
            </a:r>
            <a:endParaRPr sz="3400" b="1" i="0" u="none" strike="noStrike" cap="non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g20fe0ccd2da_0_29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0fe0ccd2da_0_29"/>
          <p:cNvSpPr txBox="1"/>
          <p:nvPr/>
        </p:nvSpPr>
        <p:spPr>
          <a:xfrm>
            <a:off x="462275" y="1635900"/>
            <a:ext cx="110241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1.Open Gmail,  in the top right, click Settings. See all settings.</a:t>
            </a: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2.Go to “Signature” option</a:t>
            </a: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3.Create “Signature”</a:t>
            </a: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4.Save Changes</a:t>
            </a:r>
            <a:endParaRPr sz="2800" b="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2" name="Google Shape;182;g20fe0ccd2da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450" y="2651825"/>
            <a:ext cx="6498650" cy="341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fe0ccd2da_0_98"/>
          <p:cNvSpPr txBox="1">
            <a:spLocks noGrp="1"/>
          </p:cNvSpPr>
          <p:nvPr>
            <p:ph type="body" idx="1"/>
          </p:nvPr>
        </p:nvSpPr>
        <p:spPr>
          <a:xfrm>
            <a:off x="241300" y="1720180"/>
            <a:ext cx="10731505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600"/>
              <a:buFont typeface="Comfortaa"/>
              <a:buChar char="■"/>
            </a:pPr>
            <a:r>
              <a:rPr lang="en-US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Optimize subject line </a:t>
            </a:r>
            <a:endParaRPr sz="18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spcBef>
                <a:spcPts val="0"/>
              </a:spcBef>
              <a:buClr>
                <a:srgbClr val="05AB88"/>
              </a:buClr>
              <a:buSzPts val="1600"/>
              <a:buFont typeface="Comfortaa"/>
              <a:buChar char="■"/>
            </a:pPr>
            <a:r>
              <a:rPr lang="en-US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Proofread(</a:t>
            </a:r>
            <a:r>
              <a:rPr lang="en-GB" dirty="0"/>
              <a:t>read </a:t>
            </a:r>
            <a:r>
              <a:rPr lang="en-GB" dirty="0" smtClean="0"/>
              <a:t>and </a:t>
            </a:r>
            <a:r>
              <a:rPr lang="en-GB" dirty="0"/>
              <a:t>mark any </a:t>
            </a:r>
            <a:r>
              <a:rPr lang="en-GB" dirty="0" smtClean="0"/>
              <a:t>errors)</a:t>
            </a:r>
            <a:r>
              <a:rPr lang="en-US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before sending  </a:t>
            </a:r>
            <a:endParaRPr sz="18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600"/>
              <a:buFont typeface="Comfortaa"/>
              <a:buChar char="■"/>
            </a:pPr>
            <a:r>
              <a:rPr lang="en-US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Double check to ensure you have attachments you may have referenced in your email body</a:t>
            </a:r>
            <a:endParaRPr sz="18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600"/>
              <a:buFont typeface="Comfortaa"/>
              <a:buChar char="■"/>
            </a:pPr>
            <a:r>
              <a:rPr lang="en-US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Keep your email clear &amp; concise</a:t>
            </a:r>
            <a:endParaRPr sz="18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600"/>
              <a:buFont typeface="Comfortaa"/>
              <a:buChar char="■"/>
            </a:pPr>
            <a:r>
              <a:rPr lang="en-US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 formal when appropriate  </a:t>
            </a: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g20fe0ccd2da_0_98"/>
          <p:cNvSpPr txBox="1">
            <a:spLocks noGrp="1"/>
          </p:cNvSpPr>
          <p:nvPr>
            <p:ph type="title"/>
          </p:nvPr>
        </p:nvSpPr>
        <p:spPr>
          <a:xfrm>
            <a:off x="487680" y="250888"/>
            <a:ext cx="10866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sz="3300">
                <a:latin typeface="Comfortaa"/>
                <a:ea typeface="Comfortaa"/>
                <a:cs typeface="Comfortaa"/>
                <a:sym typeface="Comfortaa"/>
              </a:rPr>
              <a:t>Email Writing Tips </a:t>
            </a:r>
            <a:endParaRPr sz="3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g20fe0ccd2da_0_9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25, 2022</a:t>
            </a:r>
            <a:endParaRPr/>
          </a:p>
        </p:txBody>
      </p:sp>
      <p:sp>
        <p:nvSpPr>
          <p:cNvPr id="190" name="Google Shape;190;g20fe0ccd2da_0_9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0" y="1583670"/>
            <a:ext cx="12079224" cy="5274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 b="1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Teaching Assistant Job Responsibilities</a:t>
            </a:r>
            <a:endParaRPr b="0" i="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Work under the supervision of a teacher or instructor.</a:t>
            </a:r>
            <a:endParaRPr/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Watch and supervises students. Gives students additional attention and instruction.</a:t>
            </a:r>
            <a:endParaRPr/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Be</a:t>
            </a: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present and engaged during class sessions. Supports teacher’s lessons by reviewing material with students.</a:t>
            </a:r>
            <a:endParaRPr/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Enforces school and class rules to help teach students appropriate behavior.</a:t>
            </a: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 b="1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Teaching Assistant Qualifications/ Skills:</a:t>
            </a:r>
            <a:endParaRPr b="0" i="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Communication skills, Time management skills, </a:t>
            </a:r>
            <a:r>
              <a:rPr lang="en-US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Organizational skills and Decision making skills</a:t>
            </a:r>
            <a:endParaRPr/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Proficiency in the subject areas taught for level 4 modules</a:t>
            </a:r>
            <a:endParaRPr/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b="0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Analyzing information</a:t>
            </a:r>
            <a:endParaRPr/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 b="1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Education Requirements:</a:t>
            </a:r>
            <a:endParaRPr b="0" i="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US" i="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Bachelors running</a:t>
            </a: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72980" y="257969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Job application for Teaching assistant (Islington college)</a:t>
            </a:r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-1" y="1636260"/>
            <a:ext cx="11628181" cy="4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IT Support Specialist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Islington College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Full-time – Entry level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Job Location: Kathmandu, Nepal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Job Specification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Education level: Bachelor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Required Skills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Extensive knowledge of the inner workings of computer networks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Knowledge of a variety of hardware as well as software, programming languages, and operation systems.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Excellent communication skills and English language ability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Job Description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Installing and configuring computer hardware operating systems and applications.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Monitoring and maintaining computer systems and networks.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Responding in a timely manner to service issues and requests.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•"/>
            </a:pPr>
            <a:r>
              <a:rPr lang="en-US" sz="1200" b="1">
                <a:latin typeface="Comfortaa"/>
                <a:ea typeface="Comfortaa"/>
                <a:cs typeface="Comfortaa"/>
                <a:sym typeface="Comfortaa"/>
              </a:rPr>
              <a:t>Troubleshoot system and network problems, diagnosing and solving hardware or software faults.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487681" y="472440"/>
            <a:ext cx="111405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40"/>
              <a:buFont typeface="Calibri"/>
              <a:buNone/>
            </a:pPr>
            <a:r>
              <a:rPr lang="en-US" sz="2740">
                <a:latin typeface="Comfortaa"/>
                <a:ea typeface="Comfortaa"/>
                <a:cs typeface="Comfortaa"/>
                <a:sym typeface="Comfortaa"/>
              </a:rPr>
              <a:t>TASK</a:t>
            </a:r>
            <a:endParaRPr sz="274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40"/>
              <a:buFont typeface="Calibri"/>
              <a:buNone/>
            </a:pPr>
            <a:r>
              <a:rPr lang="en-US" sz="1840"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-US" sz="1840"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840" b="0">
                <a:latin typeface="Comfortaa"/>
                <a:ea typeface="Comfortaa"/>
                <a:cs typeface="Comfortaa"/>
                <a:sym typeface="Comfortaa"/>
              </a:rPr>
              <a:t>Write a job application email to Islington College for the job vacancy given below:</a:t>
            </a:r>
            <a:endParaRPr sz="1840" b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25, 2022</a:t>
            </a: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Job Application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371200" y="1381267"/>
            <a:ext cx="5443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Build your personal brand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Resume writing 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Cover letter writing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Job search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on companies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Apply for job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ct val="46332"/>
              <a:buFont typeface="Comfortaa"/>
              <a:buChar char="●"/>
            </a:pPr>
            <a:r>
              <a:rPr lang="en-U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Follow-up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359" y="1064967"/>
            <a:ext cx="5115341" cy="48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 idx="4294967295"/>
          </p:nvPr>
        </p:nvSpPr>
        <p:spPr>
          <a:xfrm>
            <a:off x="381800" y="3023400"/>
            <a:ext cx="11428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Job Application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710400" y="1336900"/>
            <a:ext cx="11066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Build your personal brand</a:t>
            </a:r>
            <a:endParaRPr sz="32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LinkedIn profile</a:t>
            </a:r>
            <a:endParaRPr sz="3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Job portal profile</a:t>
            </a:r>
            <a:endParaRPr sz="3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Portfolio development </a:t>
            </a:r>
            <a:endParaRPr sz="3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Job Application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0" y="1141290"/>
            <a:ext cx="11439845" cy="4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Resume writing/ Cover letter writing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Job fairs or Reach out to your network for referrals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Job search 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Find the right/relevant job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Job search sites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https://www.linkedin.com/jobs/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https://merojob.com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https://www.kumarijob.com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https://www.ramrojob.com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https://www.jobsnepal.com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https://www.glassdoor.com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754" lvl="2" indent="-40639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■"/>
            </a:pPr>
            <a:r>
              <a:rPr lang="en-US" i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https://www.upwork.com/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18974" y="1695275"/>
            <a:ext cx="3151775" cy="164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52319" y="3241836"/>
            <a:ext cx="3151775" cy="17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762873" y="4977435"/>
            <a:ext cx="3013527" cy="123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4622" y="456199"/>
            <a:ext cx="3671441" cy="108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Job Application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217040" y="1256359"/>
            <a:ext cx="1057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on companies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News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Official website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Ask your network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415600" y="490625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8194"/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Apply for job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-82193" y="1203303"/>
            <a:ext cx="11776400" cy="527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Application: </a:t>
            </a:r>
            <a:r>
              <a:rPr lang="en-US" sz="2000" b="1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Resume/Cover letter </a:t>
            </a:r>
            <a:endParaRPr sz="2000" b="1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Outfit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there early for interview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Know who is interviewing you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Confidence / Body language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Identify your strength instead of focusing on weaknesses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Practice and prepare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Apply to companies you'd like to work for even if they don't have a current job opening.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e0ccd2da_0_89"/>
          <p:cNvSpPr txBox="1"/>
          <p:nvPr/>
        </p:nvSpPr>
        <p:spPr>
          <a:xfrm>
            <a:off x="291191" y="1077194"/>
            <a:ext cx="11667928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Dear [</a:t>
            </a:r>
            <a:r>
              <a:rPr lang="en-US" sz="1800" b="0" i="1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Hiring Manager’s Name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],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recently saw your job posting for the [</a:t>
            </a:r>
            <a:r>
              <a:rPr lang="en-US" sz="1800" b="0" i="1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Job Title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position on [</a:t>
            </a:r>
            <a:r>
              <a:rPr lang="en-US" sz="1800" b="0" i="1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where you saw it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]. Based on the information you provided, I am quite interested in this position. Upon review of my application materials, I hope that you can see why I would be a good fit for this job.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b="0" i="1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paragraphs that detail your previous job experience. Explain how it directly relates to the role you’re applying to.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 resume is attached to the email. Thank you for taking the time to look through my application materials. If you have any questions about the information I included, please reach out. I look forward to hearing from you.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Sincerely,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[Your Name]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[Your Contact Information]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0fe0ccd2da_0_89"/>
          <p:cNvSpPr txBox="1"/>
          <p:nvPr/>
        </p:nvSpPr>
        <p:spPr>
          <a:xfrm>
            <a:off x="487800" y="443894"/>
            <a:ext cx="108660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F3864"/>
                </a:solidFill>
                <a:latin typeface="Comfortaa"/>
                <a:ea typeface="Comfortaa"/>
                <a:cs typeface="Comfortaa"/>
                <a:sym typeface="Comfortaa"/>
              </a:rPr>
              <a:t>Job application email template  </a:t>
            </a:r>
            <a:endParaRPr sz="3200" b="1" i="0" u="none" strike="noStrike" cap="none">
              <a:solidFill>
                <a:srgbClr val="1F386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g20fe0ccd2da_0_89"/>
          <p:cNvSpPr txBox="1"/>
          <p:nvPr/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  </a:t>
            </a: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Job Application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15600" y="1407993"/>
            <a:ext cx="1057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Follow-up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Sending a brief follow-up email a few days after submitting your application is a good idea to ensure that the business received it.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can also use this opportunity to reinforce your interest in the position.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377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415600" y="408432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8194"/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In-demand jobs and skills 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586910" y="1230855"/>
            <a:ext cx="10575600" cy="503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Computing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 Security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Production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Engine Optimization (SEO)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lvl="0" indent="-4063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Management </a:t>
            </a:r>
            <a:endParaRPr/>
          </a:p>
          <a:p>
            <a:pPr marL="609585" lvl="0" indent="-3301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AB88"/>
              </a:buClr>
              <a:buSzPts val="1200"/>
              <a:buFont typeface="Comfortaa"/>
              <a:buNone/>
            </a:pP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048072" y="1656880"/>
            <a:ext cx="5042898" cy="412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Sales leadership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Mobile app development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People management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experience design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Digital journalism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Animation 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Widescreen</PresentationFormat>
  <Paragraphs>145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Arial</vt:lpstr>
      <vt:lpstr>Comfortaa</vt:lpstr>
      <vt:lpstr>Archivo</vt:lpstr>
      <vt:lpstr>Office Theme</vt:lpstr>
      <vt:lpstr>Tutorial </vt:lpstr>
      <vt:lpstr>Job Application</vt:lpstr>
      <vt:lpstr>Job Application</vt:lpstr>
      <vt:lpstr>Job Application</vt:lpstr>
      <vt:lpstr>Job Application</vt:lpstr>
      <vt:lpstr>Apply for job</vt:lpstr>
      <vt:lpstr>PowerPoint Presentation</vt:lpstr>
      <vt:lpstr>Job Application</vt:lpstr>
      <vt:lpstr>In-demand jobs and skills </vt:lpstr>
      <vt:lpstr>Few Tips</vt:lpstr>
      <vt:lpstr>Email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 Writing Tips </vt:lpstr>
      <vt:lpstr>Job application for Teaching assistant (Islington college)</vt:lpstr>
      <vt:lpstr>TASK  Write a job application email to Islington College for the job vacancy given below: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</dc:title>
  <dc:creator>Akchayat Bikram Joshi</dc:creator>
  <cp:lastModifiedBy>Acer</cp:lastModifiedBy>
  <cp:revision>1</cp:revision>
  <dcterms:created xsi:type="dcterms:W3CDTF">2020-07-29T02:48:43Z</dcterms:created>
  <dcterms:modified xsi:type="dcterms:W3CDTF">2023-03-25T07:09:29Z</dcterms:modified>
</cp:coreProperties>
</file>