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tfsrilsiL0QvFsBFQ/kCpn1H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drawing, food&#10;&#10;Description automatically generated"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treet, person, riding, lamp&#10;&#10;Description automatically generated" id="10" name="Google Shape;10;p5"/>
          <p:cNvPicPr preferRelativeResize="0"/>
          <p:nvPr/>
        </p:nvPicPr>
        <p:blipFill rotWithShape="1">
          <a:blip r:embed="rId1">
            <a:alphaModFix/>
          </a:blip>
          <a:srcRect b="7813" l="0" r="0" t="7812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411"/>
                </a:srgbClr>
              </a:gs>
              <a:gs pos="80000">
                <a:srgbClr val="FFFFFF">
                  <a:alpha val="84313"/>
                </a:srgbClr>
              </a:gs>
              <a:gs pos="100000">
                <a:srgbClr val="FFFFFF">
                  <a:alpha val="84313"/>
                </a:srgbClr>
              </a:gs>
            </a:gsLst>
            <a:lin ang="108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5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5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cap="flat" cmpd="sng" w="12700">
              <a:solidFill>
                <a:srgbClr val="232D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5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cap="flat" cmpd="sng" w="12700">
              <a:solidFill>
                <a:srgbClr val="DA18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drawing&#10;&#10;Description automatically generated"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2" name="Google Shape;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ctrTitle"/>
          </p:nvPr>
        </p:nvSpPr>
        <p:spPr>
          <a:xfrm>
            <a:off x="1524000" y="136128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Tutorial</a:t>
            </a:r>
            <a:endParaRPr>
              <a:solidFill>
                <a:srgbClr val="1F3864"/>
              </a:solidFill>
            </a:endParaRPr>
          </a:p>
        </p:txBody>
      </p:sp>
      <p:sp>
        <p:nvSpPr>
          <p:cNvPr id="50" name="Google Shape;50;p1"/>
          <p:cNvSpPr txBox="1"/>
          <p:nvPr>
            <p:ph idx="1" type="subTitle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Week 5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173563" y="1790731"/>
            <a:ext cx="11180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Should law enforcement be allowed to access encrypted data in the course of investigations?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Is it ethical for media outlets to publish personal information about public figures or private citizens?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Should individuals have the right to control the use of their image or personal information in the public domain?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Is it acceptable for law enforcement to use facial recognition technology for identification purposes?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Is it ethical for healthcare providers to share patient information with insurance companies or other entities without explicit consent?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2020-07-29T02:48:43Z</dcterms:created>
  <dc:creator>Akchayat Bikram Joshi</dc:creator>
</cp:coreProperties>
</file>