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6" r:id="rId3"/>
    <p:sldId id="308" r:id="rId4"/>
    <p:sldId id="311" r:id="rId5"/>
    <p:sldId id="309" r:id="rId6"/>
    <p:sldId id="312" r:id="rId7"/>
    <p:sldId id="313" r:id="rId8"/>
    <p:sldId id="314" r:id="rId9"/>
    <p:sldId id="287" r:id="rId10"/>
    <p:sldId id="291" r:id="rId11"/>
    <p:sldId id="293" r:id="rId12"/>
    <p:sldId id="316" r:id="rId13"/>
    <p:sldId id="317" r:id="rId14"/>
    <p:sldId id="318" r:id="rId15"/>
    <p:sldId id="319" r:id="rId16"/>
    <p:sldId id="320" r:id="rId17"/>
    <p:sldId id="277" r:id="rId18"/>
    <p:sldId id="278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t97pM0o1xr816dnd/ggexHYDZ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98" autoAdjust="0"/>
  </p:normalViewPr>
  <p:slideViewPr>
    <p:cSldViewPr snapToGrid="0">
      <p:cViewPr varScale="1">
        <p:scale>
          <a:sx n="60" d="100"/>
          <a:sy n="60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7729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393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72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8722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7154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421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1981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518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457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316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9682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6105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0733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5499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24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6" name="Google Shape;26;p11" descr="A picture containing drawing,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 descr="A picture containing street, person, riding, lamp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 t="7812" b="7813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/>
          <p:nvPr/>
        </p:nvSpPr>
        <p:spPr>
          <a:xfrm>
            <a:off x="-82210" y="-1714"/>
            <a:ext cx="12103694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8627"/>
                </a:srgbClr>
              </a:gs>
              <a:gs pos="80000">
                <a:srgbClr val="FFFFFF">
                  <a:alpha val="83529"/>
                </a:srgbClr>
              </a:gs>
              <a:gs pos="100000">
                <a:srgbClr val="FFFFFF">
                  <a:alpha val="83529"/>
                </a:srgbClr>
              </a:gs>
            </a:gsLst>
            <a:lin ang="108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0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8" name="Google Shape;18;p10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w="12700" cap="flat" cmpd="sng">
              <a:solidFill>
                <a:srgbClr val="232D8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w="12700" cap="flat" cmpd="sng">
              <a:solidFill>
                <a:srgbClr val="DA182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Google Shape;20;p10" descr="A picture containing drawing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0" descr="A picture containing drawin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0" descr="A close up of a sig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download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release/2022-06/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>
            <a:spLocks noGrp="1"/>
          </p:cNvSpPr>
          <p:nvPr>
            <p:ph type="ctrTitle"/>
          </p:nvPr>
        </p:nvSpPr>
        <p:spPr>
          <a:xfrm>
            <a:off x="1237250" y="1122350"/>
            <a:ext cx="9430800" cy="28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28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CS5054</a:t>
            </a:r>
            <a:br>
              <a:rPr lang="en-US">
                <a:solidFill>
                  <a:schemeClr val="dk1"/>
                </a:solidFill>
              </a:rPr>
            </a:br>
            <a:r>
              <a:rPr lang="en-US" sz="5000">
                <a:solidFill>
                  <a:schemeClr val="dk1"/>
                </a:solidFill>
              </a:rPr>
              <a:t>ADVANCED PROGRAMMING </a:t>
            </a:r>
            <a:endParaRPr sz="5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AND</a:t>
            </a:r>
            <a:endParaRPr sz="5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 TECHNOLOGIES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4"/>
          <p:cNvSpPr txBox="1">
            <a:spLocks noGrp="1"/>
          </p:cNvSpPr>
          <p:nvPr>
            <p:ph type="subTitle" idx="1"/>
          </p:nvPr>
        </p:nvSpPr>
        <p:spPr>
          <a:xfrm>
            <a:off x="1237250" y="4401775"/>
            <a:ext cx="9430800" cy="1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Week 1 - Tutorial</a:t>
            </a:r>
            <a:br>
              <a:rPr lang="en-US" dirty="0"/>
            </a:br>
            <a:r>
              <a:rPr lang="en-US" dirty="0"/>
              <a:t>Project Setup</a:t>
            </a:r>
            <a:endParaRPr dirty="0"/>
          </a:p>
        </p:txBody>
      </p:sp>
      <p:sp>
        <p:nvSpPr>
          <p:cNvPr id="69" name="Google Shape;69;p4"/>
          <p:cNvSpPr txBox="1"/>
          <p:nvPr/>
        </p:nvSpPr>
        <p:spPr>
          <a:xfrm>
            <a:off x="9166475" y="6290575"/>
            <a:ext cx="281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Saroj Kumar Yadav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dirty="0"/>
              <a:t>Web &gt; Dynamic Web Project</a:t>
            </a:r>
            <a:endParaRPr sz="2800" dirty="0"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Project Setup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BBECFF-42D5-32E1-6CE6-30EACD7EE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289" y="2394390"/>
            <a:ext cx="6222933" cy="414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1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dirty="0"/>
              <a:t>Project name and runtime server</a:t>
            </a:r>
            <a:endParaRPr sz="2800" dirty="0"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Project Setup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D2FDA-B322-452A-616A-E48A72399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37" y="2361317"/>
            <a:ext cx="7058526" cy="385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dirty="0"/>
              <a:t>Click next</a:t>
            </a:r>
            <a:endParaRPr sz="2800" dirty="0"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Project Setup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51951B-98AF-0B57-9647-7D70324F9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577" y="2399423"/>
            <a:ext cx="6456846" cy="388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0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dirty="0"/>
              <a:t>Click Next</a:t>
            </a:r>
            <a:endParaRPr sz="2800" dirty="0"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Project Setup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15E82-8B77-4DFD-938E-F2E0C4B1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490" y="2260420"/>
            <a:ext cx="6805020" cy="40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2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4682553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dirty="0"/>
              <a:t>Check Generate web.xml </a:t>
            </a:r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dirty="0"/>
              <a:t>Then click finish</a:t>
            </a:r>
            <a:endParaRPr sz="2800" dirty="0"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Project Setup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9B2495-6ED5-E88A-D576-C9ED98DF7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758" y="1925053"/>
            <a:ext cx="7088680" cy="42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3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dirty="0"/>
              <a:t>Project Folder</a:t>
            </a:r>
            <a:endParaRPr sz="2800" dirty="0"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Project Setup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1C06E-1545-0BD4-4968-D95FFCAF0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008" y="1812990"/>
            <a:ext cx="4760719" cy="460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2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dirty="0"/>
              <a:t>Go the link to download </a:t>
            </a:r>
            <a:r>
              <a:rPr lang="en-US" sz="2800" dirty="0" err="1"/>
              <a:t>Xampp</a:t>
            </a:r>
            <a:r>
              <a:rPr lang="en-US" sz="2800" dirty="0"/>
              <a:t>. Then install it.</a:t>
            </a:r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2800"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>
                <a:hlinkClick r:id="rId3"/>
              </a:rPr>
              <a:t>Download XAMPP (apachefriends.org)</a:t>
            </a:r>
            <a:endParaRPr sz="2800" dirty="0"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 err="1"/>
              <a:t>Xampp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624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b="1" dirty="0"/>
              <a:t>Eclipse IDE</a:t>
            </a:r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dirty="0"/>
              <a:t>	-  Desktop IDEs. The Eclipse IDE is famous for our Java Integrated Development Environment</a:t>
            </a:r>
            <a:endParaRPr sz="2800" dirty="0"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Required Software's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DC39E-A69F-D75F-D13F-6490F069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807" y="3645131"/>
            <a:ext cx="7005750" cy="19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2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en-US" sz="2800" dirty="0"/>
              <a:t>Follow the provided link to download the eclipse IDE</a:t>
            </a:r>
          </a:p>
          <a:p>
            <a:pPr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en-US" sz="2000" dirty="0">
                <a:hlinkClick r:id="rId3"/>
              </a:rPr>
              <a:t>https://www.eclipse.org/downloads/packages/release/2022-06/r</a:t>
            </a:r>
            <a:endParaRPr lang="en-US" sz="2000" dirty="0"/>
          </a:p>
          <a:p>
            <a:pPr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en-US" sz="2000" dirty="0"/>
              <a:t>Click on the respective OS to download the IDE.</a:t>
            </a:r>
            <a:endParaRPr sz="2000" dirty="0"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Download guide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EFB486-43C6-4E46-BD45-672DD0161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493" y="3342873"/>
            <a:ext cx="8869013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en-US" sz="2800" dirty="0"/>
              <a:t>Click on download button</a:t>
            </a:r>
            <a:endParaRPr sz="2000" dirty="0"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Download guide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A4C8B-68F7-2212-6ECC-29E9BBAE6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88" y="3009536"/>
            <a:ext cx="8754697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1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dirty="0"/>
              <a:t>- Run the installation file</a:t>
            </a:r>
            <a:endParaRPr sz="2800" dirty="0"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Installation guide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6ABEC-9B5A-BE1D-F29F-D32E3AF3A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496" y="2882037"/>
            <a:ext cx="8656371" cy="218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2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178206" y="1727383"/>
            <a:ext cx="5516742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dirty="0"/>
              <a:t>- Select Eclipse IDE for Enterprise Java and Web Developers</a:t>
            </a:r>
            <a:endParaRPr sz="2800" dirty="0"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Installation guide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116ACB-8233-6CD8-BC61-20A6F8A4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682" y="1727383"/>
            <a:ext cx="6011114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24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dirty="0"/>
              <a:t>- Click on the install button</a:t>
            </a:r>
            <a:endParaRPr sz="2800" dirty="0"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Installation guide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2732DC-997B-7BD5-9950-EE2CA6F75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3712"/>
            <a:ext cx="4705646" cy="3621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F8DF95-9B72-12B6-2451-4267AE373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3711"/>
            <a:ext cx="4730638" cy="362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56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dirty="0"/>
              <a:t>- Select your desired workspace</a:t>
            </a:r>
            <a:endParaRPr sz="2800" dirty="0"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Installation guide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35CFE-F5CE-5B06-DC70-7EDC2693D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705" y="2681882"/>
            <a:ext cx="7844589" cy="33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5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800" dirty="0"/>
              <a:t>Web &gt; Dynamic Web Project</a:t>
            </a:r>
            <a:endParaRPr sz="2800" dirty="0"/>
          </a:p>
        </p:txBody>
      </p:sp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 dirty="0"/>
              <a:t>Project Setup</a:t>
            </a:r>
            <a:endParaRPr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BEEB7-4CCE-9A55-43D1-40EC19B5D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86" b="20548"/>
          <a:stretch/>
        </p:blipFill>
        <p:spPr>
          <a:xfrm>
            <a:off x="5151628" y="1745083"/>
            <a:ext cx="5516372" cy="49763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E0BD80-46E3-A6F1-0E89-941B1D57780E}"/>
              </a:ext>
            </a:extLst>
          </p:cNvPr>
          <p:cNvSpPr/>
          <p:nvPr/>
        </p:nvSpPr>
        <p:spPr>
          <a:xfrm>
            <a:off x="8978612" y="6190095"/>
            <a:ext cx="1689388" cy="36512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0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212</Words>
  <Application>Microsoft Office PowerPoint</Application>
  <PresentationFormat>Widescreen</PresentationFormat>
  <Paragraphs>58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CS5054 ADVANCED PROGRAMMING  AND  TECHNOLOGIES</vt:lpstr>
      <vt:lpstr>Required Software's</vt:lpstr>
      <vt:lpstr>Download guide</vt:lpstr>
      <vt:lpstr>Download guide</vt:lpstr>
      <vt:lpstr>Installation guide</vt:lpstr>
      <vt:lpstr>Installation guide</vt:lpstr>
      <vt:lpstr>Installation guide</vt:lpstr>
      <vt:lpstr>Installation guide</vt:lpstr>
      <vt:lpstr>Project Setup</vt:lpstr>
      <vt:lpstr>Project Setup</vt:lpstr>
      <vt:lpstr>Project Setup</vt:lpstr>
      <vt:lpstr>Project Setup</vt:lpstr>
      <vt:lpstr>Project Setup</vt:lpstr>
      <vt:lpstr>Project Setup</vt:lpstr>
      <vt:lpstr>Project Setup</vt:lpstr>
      <vt:lpstr>Xampp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CS5054 ADVANCED PROGRAMMING  AND  TECHNOLOGIES</dc:title>
  <dc:creator>Akchayat Bikram Joshi</dc:creator>
  <cp:lastModifiedBy>prithivi maharjan</cp:lastModifiedBy>
  <cp:revision>40</cp:revision>
  <dcterms:created xsi:type="dcterms:W3CDTF">2020-07-29T02:48:43Z</dcterms:created>
  <dcterms:modified xsi:type="dcterms:W3CDTF">2023-02-17T17:53:57Z</dcterms:modified>
</cp:coreProperties>
</file>