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X1DSswxezo9gHGC4d/udmGvOS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, food&#10;&#10;Description automatically generated"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10" name="Google Shape;10;p7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411"/>
                </a:srgbClr>
              </a:gs>
              <a:gs pos="80000">
                <a:srgbClr val="FFFFFF">
                  <a:alpha val="84313"/>
                </a:srgbClr>
              </a:gs>
              <a:gs pos="100000">
                <a:srgbClr val="FFFFFF">
                  <a:alpha val="84313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7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2" name="Google Shape;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524000" y="433006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Week 0 - Workshop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Introduction to the Module</a:t>
            </a:r>
            <a:endParaRPr sz="3200"/>
          </a:p>
        </p:txBody>
      </p:sp>
      <p:sp>
        <p:nvSpPr>
          <p:cNvPr id="69" name="Google Shape;69;p1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Bibek Maharjan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1) Program to print half pyramid a using numbers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1 2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1 2 3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1 2 3 4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1 2 3 4 5</a:t>
            </a:r>
            <a:endParaRPr/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- Question 1</a:t>
            </a:r>
            <a:endParaRPr/>
          </a:p>
        </p:txBody>
      </p:sp>
      <p:sp>
        <p:nvSpPr>
          <p:cNvPr id="76" name="Google Shape;76;p2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Sept 25, 2022</a:t>
            </a:r>
            <a:endParaRPr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Write a program to the find the sum of digit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- Question 2</a:t>
            </a:r>
            <a:endParaRPr/>
          </a:p>
        </p:txBody>
      </p:sp>
      <p:sp>
        <p:nvSpPr>
          <p:cNvPr id="84" name="Google Shape;84;p3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Sept 25, 2022</a:t>
            </a:r>
            <a:endParaRPr/>
          </a:p>
        </p:txBody>
      </p: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non return type static method which display the factorial number of given number which is taken  from parameter. call that method from main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- Question 3</a:t>
            </a:r>
            <a:endParaRPr/>
          </a:p>
        </p:txBody>
      </p:sp>
      <p:sp>
        <p:nvSpPr>
          <p:cNvPr id="92" name="Google Shape;92;p4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 25, 2022</a:t>
            </a:r>
            <a:endParaRPr/>
          </a:p>
        </p:txBody>
      </p:sp>
      <p:sp>
        <p:nvSpPr>
          <p:cNvPr id="93" name="Google Shape;93;p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2020-07-29T02:48:00Z</dcterms:created>
  <dc:creator>Akchayat Bikram Joshi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4556B706972C47DB93CA510DAB28E7D6</vt:lpwstr>
  </property>
</Properties>
</file>