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6" r:id="rId2"/>
    <p:sldId id="257" r:id="rId3"/>
    <p:sldId id="258" r:id="rId4"/>
    <p:sldId id="277" r:id="rId5"/>
    <p:sldId id="259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92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Y+KFk20bnx7wASI/qkObtCpad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26" autoAdjust="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EE18F-431C-48AD-9961-B2045B5F86C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ADVANCED PROGRAMMING AND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30825-89A1-4570-8DD5-E26768B2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393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0001526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28674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4f6f51d5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4f6f51d51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44f6f51d51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97987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4f6f51d5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4f6f51d51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144f6f51d51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306001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4f6f51d5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4f6f51d51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44f6f51d51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3523353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4f6f51d5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4f6f51d51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44f6f51d51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680913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4f6f51d51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144f6f51d5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1096744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4f6f51d5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4f6f51d51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144f6f51d51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464561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4f6f51d51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4f6f51d51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44f6f51d51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3718368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896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4f6f51d5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44f6f51d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75106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4f6f51d51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144f6f51d5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368355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4f6f51d51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144f6f51d5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674594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4f6f51d51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g144f6f51d5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49226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4f6f51d51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144f6f51d5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156842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4f6f51d51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g144f6f51d5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86391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f6f51d5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4f6f51d51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44f6f51d51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1843575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4f6f51d5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4f6f51d51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44f6f51d51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7228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11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 descr="A picture containing street, person, riding, lamp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8627"/>
                </a:srgbClr>
              </a:gs>
              <a:gs pos="80000">
                <a:srgbClr val="FFFFFF">
                  <a:alpha val="83529"/>
                </a:srgbClr>
              </a:gs>
              <a:gs pos="100000">
                <a:srgbClr val="FFFFFF">
                  <a:alpha val="83529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0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10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Google Shape;20;p10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0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 descr="A close up of a sig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>
            <a:spLocks noGrp="1"/>
          </p:cNvSpPr>
          <p:nvPr>
            <p:ph type="ctrTitle"/>
          </p:nvPr>
        </p:nvSpPr>
        <p:spPr>
          <a:xfrm>
            <a:off x="1237250" y="1122350"/>
            <a:ext cx="9430800" cy="28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</a:rPr>
              <a:t>CS5054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sz="5000" dirty="0">
                <a:solidFill>
                  <a:schemeClr val="dk1"/>
                </a:solidFill>
              </a:rPr>
              <a:t>ADVANCED PROGRAMMING </a:t>
            </a:r>
            <a:endParaRPr sz="5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 dirty="0">
                <a:solidFill>
                  <a:schemeClr val="dk1"/>
                </a:solidFill>
              </a:rPr>
              <a:t>AND</a:t>
            </a:r>
            <a:endParaRPr sz="5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 dirty="0">
                <a:solidFill>
                  <a:schemeClr val="dk1"/>
                </a:solidFill>
              </a:rPr>
              <a:t> TECHNOLOGIES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1237250" y="4401775"/>
            <a:ext cx="94308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SzPts val="3200"/>
            </a:pPr>
            <a:r>
              <a:rPr lang="en-US" sz="3200" dirty="0"/>
              <a:t>Example on  JSP</a:t>
            </a:r>
            <a:endParaRPr sz="3200" dirty="0"/>
          </a:p>
        </p:txBody>
      </p:sp>
      <p:sp>
        <p:nvSpPr>
          <p:cNvPr id="123" name="Google Shape;123;p1"/>
          <p:cNvSpPr txBox="1"/>
          <p:nvPr/>
        </p:nvSpPr>
        <p:spPr>
          <a:xfrm>
            <a:off x="9166475" y="6290575"/>
            <a:ext cx="281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Saroj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Kumar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Yadav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32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4f6f51d51_0_5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A52E29D-A0CB-9881-964B-2E27CF3D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Insert.jsp</a:t>
            </a:r>
            <a:r>
              <a:rPr lang="en-US" dirty="0"/>
              <a:t> continue…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F1924B-1202-510E-DF63-E2483773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882" y="1766445"/>
            <a:ext cx="8370236" cy="44105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4f6f51d51_0_6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189915D-75AF-AEDF-0717-805CA549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View.jsp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3401A-CED1-55F8-E2F3-66FA0FC9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11" y="2946770"/>
            <a:ext cx="7747377" cy="32814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9AEC4B-53C9-A547-F2F3-A768CD4D8376}"/>
              </a:ext>
            </a:extLst>
          </p:cNvPr>
          <p:cNvSpPr txBox="1"/>
          <p:nvPr/>
        </p:nvSpPr>
        <p:spPr>
          <a:xfrm>
            <a:off x="173564" y="1814922"/>
            <a:ext cx="11180236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Then we will add the Java code to select all the the data from the database.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Inside body tag add the following code.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4f6f51d51_0_6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32723E-F394-F4E9-44F2-1A777FC7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View.jsp</a:t>
            </a:r>
            <a:r>
              <a:rPr lang="en-US" dirty="0"/>
              <a:t> continue…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3A31B-82FE-CA60-20E7-749D03140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80" y="1674481"/>
            <a:ext cx="9182504" cy="46818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4f6f51d51_0_7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FCC86-70BA-9976-081F-9E709F7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View.jsp</a:t>
            </a:r>
            <a:r>
              <a:rPr lang="en-US" dirty="0"/>
              <a:t> continue…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BB8D78-912A-15A4-CC30-5074EC40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37" y="1701558"/>
            <a:ext cx="7653725" cy="47655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4f6f51d51_0_9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34E206-E2FC-2D82-8DC0-5652CB24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View.jsp</a:t>
            </a:r>
            <a:r>
              <a:rPr lang="en-US" dirty="0"/>
              <a:t> continue…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2B687E-0AFC-D549-1A2F-508B253E2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331" y="1949985"/>
            <a:ext cx="8853338" cy="40434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4f6f51d51_0_81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176" name="Google Shape;176;g144f6f51d51_0_81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177" name="Google Shape;177;g144f6f51d51_0_8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1C9469-509C-A41C-1BD0-46E6B411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F9324-37E5-851A-166F-7BF814CD9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98" y="2334633"/>
            <a:ext cx="10006004" cy="3252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4f6f51d51_0_9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sp>
        <p:nvSpPr>
          <p:cNvPr id="186" name="Google Shape;186;g144f6f51d51_0_9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243B2-F49E-BBBC-A97F-5EF565808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411" y="1804726"/>
            <a:ext cx="9047177" cy="43341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4f6f51d51_0_171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sp>
        <p:nvSpPr>
          <p:cNvPr id="195" name="Google Shape;195;g144f6f51d51_0_17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59153-DF57-087E-D144-503E42C215C4}"/>
              </a:ext>
            </a:extLst>
          </p:cNvPr>
          <p:cNvSpPr txBox="1"/>
          <p:nvPr/>
        </p:nvSpPr>
        <p:spPr>
          <a:xfrm>
            <a:off x="388208" y="2062516"/>
            <a:ext cx="1027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Refresh your phpMyAdmin server. You can see your new inserted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F1B97-7239-92E1-6A67-BF3011572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64" y="2868735"/>
            <a:ext cx="11180100" cy="215245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18</a:t>
            </a:fld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D20E64-FECA-1536-03F9-C52747C30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06" y="2038152"/>
            <a:ext cx="11543388" cy="35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492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4f6f51d51_0_0"/>
          <p:cNvSpPr txBox="1">
            <a:spLocks noGrp="1"/>
          </p:cNvSpPr>
          <p:nvPr>
            <p:ph type="body" idx="1"/>
          </p:nvPr>
        </p:nvSpPr>
        <p:spPr>
          <a:xfrm>
            <a:off x="253625" y="1718201"/>
            <a:ext cx="11175600" cy="4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Homepage with two hyperlink as Signup and View .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Register Form for Signup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 all the value from form to JSP File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Connectivity in JSP File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 and View through JSP file</a:t>
            </a:r>
          </a:p>
        </p:txBody>
      </p:sp>
      <p:sp>
        <p:nvSpPr>
          <p:cNvPr id="74" name="Google Shape;74;g144f6f51d51_0_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Tutorial Task</a:t>
            </a:r>
            <a:endParaRPr dirty="0"/>
          </a:p>
        </p:txBody>
      </p:sp>
      <p:sp>
        <p:nvSpPr>
          <p:cNvPr id="75" name="Google Shape;75;g144f6f51d51_0_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76" name="Google Shape;76;g144f6f51d51_0_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ADVANCED PROGRAMMING AND TECHNOLOGIES</a:t>
            </a:r>
            <a:endParaRPr dirty="0"/>
          </a:p>
        </p:txBody>
      </p:sp>
      <p:sp>
        <p:nvSpPr>
          <p:cNvPr id="77" name="Google Shape;77;g144f6f51d51_0_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Google Shape;74;g144f6f51d51_0_0">
            <a:extLst>
              <a:ext uri="{FF2B5EF4-FFF2-40B4-BE49-F238E27FC236}">
                <a16:creationId xmlns:a16="http://schemas.microsoft.com/office/drawing/2014/main" id="{2641096F-E12C-1EB1-AD4C-E0361E657557}"/>
              </a:ext>
            </a:extLst>
          </p:cNvPr>
          <p:cNvSpPr txBox="1">
            <a:spLocks/>
          </p:cNvSpPr>
          <p:nvPr/>
        </p:nvSpPr>
        <p:spPr>
          <a:xfrm>
            <a:off x="173700" y="262351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Tutorial Task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4f6f51d51_0_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85" name="Google Shape;85;g144f6f51d51_0_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86" name="Google Shape;86;g144f6f51d51_0_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BB6A77-FC55-5471-7FE6-EDB06679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0B52A-F78B-8047-D553-3D094C1D27B7}"/>
              </a:ext>
            </a:extLst>
          </p:cNvPr>
          <p:cNvSpPr txBox="1"/>
          <p:nvPr/>
        </p:nvSpPr>
        <p:spPr>
          <a:xfrm>
            <a:off x="173564" y="1781504"/>
            <a:ext cx="11180236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Inside webapp&gt;pages create a new folder week4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Inside week4 folder create 4 new files</a:t>
            </a:r>
          </a:p>
          <a:p>
            <a:pPr marL="914400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home.html page</a:t>
            </a:r>
          </a:p>
          <a:p>
            <a:pPr marL="914400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register.html page</a:t>
            </a:r>
          </a:p>
          <a:p>
            <a:pPr marL="914400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insert.jsp</a:t>
            </a:r>
            <a:r>
              <a:rPr lang="en-US" sz="2400" dirty="0"/>
              <a:t> page</a:t>
            </a:r>
          </a:p>
          <a:p>
            <a:pPr marL="914400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view.jsp</a:t>
            </a:r>
            <a:r>
              <a:rPr lang="en-US" sz="2400" dirty="0"/>
              <a:t> page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F2820-ADC3-2FD5-58DF-DC430AE4C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622" y="2008937"/>
            <a:ext cx="3950720" cy="4005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4f6f51d51_0_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85" name="Google Shape;85;g144f6f51d51_0_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86" name="Google Shape;86;g144f6f51d51_0_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BB6A77-FC55-5471-7FE6-EDB06679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AACD5-C67F-1FC8-7605-EC62D93797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1"/>
          <a:stretch/>
        </p:blipFill>
        <p:spPr>
          <a:xfrm>
            <a:off x="2107586" y="2392772"/>
            <a:ext cx="7976827" cy="38043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6288DD-ECC9-C74F-4F65-DD7D074B844F}"/>
              </a:ext>
            </a:extLst>
          </p:cNvPr>
          <p:cNvSpPr txBox="1"/>
          <p:nvPr/>
        </p:nvSpPr>
        <p:spPr>
          <a:xfrm>
            <a:off x="173564" y="1781504"/>
            <a:ext cx="1118023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Inside home.html page create 2 new anchor tag as shown in figure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1B9C0-03CF-F5C1-1781-F4308028F08B}"/>
              </a:ext>
            </a:extLst>
          </p:cNvPr>
          <p:cNvSpPr txBox="1"/>
          <p:nvPr/>
        </p:nvSpPr>
        <p:spPr>
          <a:xfrm>
            <a:off x="173564" y="1814922"/>
            <a:ext cx="1118023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Inside home.html page create 2 new anchor tag as shown in figure</a:t>
            </a:r>
          </a:p>
        </p:txBody>
      </p:sp>
    </p:spTree>
    <p:extLst>
      <p:ext uri="{BB962C8B-B14F-4D97-AF65-F5344CB8AC3E}">
        <p14:creationId xmlns:p14="http://schemas.microsoft.com/office/powerpoint/2010/main" val="306284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4f6f51d51_0_17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93" name="Google Shape;93;g144f6f51d51_0_17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94" name="Google Shape;94;g144f6f51d51_0_1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5B7B9A-22A4-4921-1A87-092AF4AC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99EDC-09B6-7216-B1C2-69BEF89E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84" y="2667522"/>
            <a:ext cx="10828965" cy="31862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EFC74F-7B36-380D-E893-AAA9CDD2EE82}"/>
              </a:ext>
            </a:extLst>
          </p:cNvPr>
          <p:cNvSpPr txBox="1"/>
          <p:nvPr/>
        </p:nvSpPr>
        <p:spPr>
          <a:xfrm>
            <a:off x="173564" y="1814922"/>
            <a:ext cx="1118023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Inside register.html page, create a form containing following information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6</a:t>
            </a:fld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3602C38D-C713-B97C-28EB-BD8ED81F413A}"/>
              </a:ext>
            </a:extLst>
          </p:cNvPr>
          <p:cNvSpPr txBox="1">
            <a:spLocks/>
          </p:cNvSpPr>
          <p:nvPr/>
        </p:nvSpPr>
        <p:spPr>
          <a:xfrm>
            <a:off x="173564" y="136550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Database Table Structure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3DCDC2-20F7-7B7A-9F3D-B746A3357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70" y="3499312"/>
            <a:ext cx="9704667" cy="2812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814B0E-3E9B-6A03-8D18-AAAB188EFF08}"/>
              </a:ext>
            </a:extLst>
          </p:cNvPr>
          <p:cNvSpPr txBox="1"/>
          <p:nvPr/>
        </p:nvSpPr>
        <p:spPr>
          <a:xfrm>
            <a:off x="173564" y="1814922"/>
            <a:ext cx="11180236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a new database name </a:t>
            </a:r>
            <a:r>
              <a:rPr lang="en-US" sz="2400" dirty="0" err="1"/>
              <a:t>college_app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Inside </a:t>
            </a:r>
            <a:r>
              <a:rPr lang="en-US" sz="2400" dirty="0" err="1"/>
              <a:t>college_app</a:t>
            </a:r>
            <a:r>
              <a:rPr lang="en-US" sz="2400" dirty="0"/>
              <a:t> DB create a new table named register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register table should contain the following columns.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B1615B-F445-FE92-641B-01200F72C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472" y="1517368"/>
            <a:ext cx="2640826" cy="137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4f6f51d51_0_29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106" name="Google Shape;106;g144f6f51d51_0_29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107" name="Google Shape;107;g144f6f51d51_0_2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A3594C-0786-229A-B247-720CE4A5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Insert.jsp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BA216-C205-8C8F-E73B-67DB0A3D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11" y="2916622"/>
            <a:ext cx="7827177" cy="33525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C6E24-A374-B77E-9DA3-E957017FFCCD}"/>
              </a:ext>
            </a:extLst>
          </p:cNvPr>
          <p:cNvSpPr txBox="1"/>
          <p:nvPr/>
        </p:nvSpPr>
        <p:spPr>
          <a:xfrm>
            <a:off x="173564" y="1814922"/>
            <a:ext cx="11180236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Inside the </a:t>
            </a:r>
            <a:r>
              <a:rPr lang="en-US" sz="2400" dirty="0" err="1"/>
              <a:t>insert.jsp</a:t>
            </a:r>
            <a:r>
              <a:rPr lang="en-US" sz="2400" dirty="0"/>
              <a:t> page import the required classes and create a variable with Connection datatype and null value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4f6f51d51_0_3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118" name="Google Shape;118;g144f6f51d51_0_3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119" name="Google Shape;119;g144f6f51d51_0_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E36C667-B78B-0978-1251-5D204FF9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Insert.jsp</a:t>
            </a:r>
            <a:r>
              <a:rPr lang="en-US" dirty="0"/>
              <a:t> continue…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BC3EF-D010-CE6C-1E4E-D68217E8A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876" y="2946770"/>
            <a:ext cx="9396248" cy="3298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51FC44-1A2F-E868-2382-4A27E38FEBC2}"/>
              </a:ext>
            </a:extLst>
          </p:cNvPr>
          <p:cNvSpPr txBox="1"/>
          <p:nvPr/>
        </p:nvSpPr>
        <p:spPr>
          <a:xfrm>
            <a:off x="173564" y="1703363"/>
            <a:ext cx="11180236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Now we will add the Java code to insert the data into database.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Inside body tag add the following code.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4f6f51d51_0_4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6A95FF-0209-6256-E447-E7BD4DAF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Insert.jsp</a:t>
            </a:r>
            <a:r>
              <a:rPr lang="en-US" dirty="0"/>
              <a:t> continue…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01631-F1A5-6472-A1B4-09211459D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42" y="1823216"/>
            <a:ext cx="10106516" cy="42863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9117</TotalTime>
  <Words>522</Words>
  <Application>Microsoft Office PowerPoint</Application>
  <PresentationFormat>Widescreen</PresentationFormat>
  <Paragraphs>122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CS5054 ADVANCED PROGRAMMING  AND  TECHNOLOGIES</vt:lpstr>
      <vt:lpstr>Tutorial Task</vt:lpstr>
      <vt:lpstr>Home.html</vt:lpstr>
      <vt:lpstr>Home.html</vt:lpstr>
      <vt:lpstr>Register.html</vt:lpstr>
      <vt:lpstr>PowerPoint Presentation</vt:lpstr>
      <vt:lpstr>Insert.jsp</vt:lpstr>
      <vt:lpstr>Insert.jsp continue…</vt:lpstr>
      <vt:lpstr>Insert.jsp continue…</vt:lpstr>
      <vt:lpstr>Insert.jsp continue…</vt:lpstr>
      <vt:lpstr>View.jsp</vt:lpstr>
      <vt:lpstr>View.jsp continue…</vt:lpstr>
      <vt:lpstr>View.jsp continue…</vt:lpstr>
      <vt:lpstr>View.jsp continue…</vt:lpstr>
      <vt:lpstr>Output</vt:lpstr>
      <vt:lpstr>Output</vt:lpstr>
      <vt:lpstr>Output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Example on  JSP</dc:title>
  <dc:creator>Akchayat Bikram Joshi</dc:creator>
  <cp:lastModifiedBy>Sandip Adhikari</cp:lastModifiedBy>
  <cp:revision>80</cp:revision>
  <dcterms:created xsi:type="dcterms:W3CDTF">2020-07-29T02:48:43Z</dcterms:created>
  <dcterms:modified xsi:type="dcterms:W3CDTF">2023-03-19T04:13:34Z</dcterms:modified>
</cp:coreProperties>
</file>