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71" r:id="rId2"/>
    <p:sldId id="257" r:id="rId3"/>
    <p:sldId id="258" r:id="rId4"/>
    <p:sldId id="286" r:id="rId5"/>
    <p:sldId id="287" r:id="rId6"/>
    <p:sldId id="288" r:id="rId7"/>
    <p:sldId id="282" r:id="rId8"/>
    <p:sldId id="283" r:id="rId9"/>
    <p:sldId id="289" r:id="rId10"/>
    <p:sldId id="284" r:id="rId11"/>
    <p:sldId id="285" r:id="rId12"/>
    <p:sldId id="290" r:id="rId13"/>
    <p:sldId id="291" r:id="rId14"/>
    <p:sldId id="27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uBeJoQ1L/cS9sFMEbICjP4faX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 snapToGrid="0">
      <p:cViewPr varScale="1">
        <p:scale>
          <a:sx n="68" d="100"/>
          <a:sy n="68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2675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PROGRAMMING AND TECHNOLOGIES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602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3283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3647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141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966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225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711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11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2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883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 descr="A picture containing street, person, riding, lamp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8627"/>
                </a:srgbClr>
              </a:gs>
              <a:gs pos="80000">
                <a:srgbClr val="FFFFFF">
                  <a:alpha val="83529"/>
                </a:srgbClr>
              </a:gs>
              <a:gs pos="100000">
                <a:srgbClr val="FFFFFF">
                  <a:alpha val="83529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August 7, 2022</a:t>
            </a:r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ADVANCED PROGRAMMING AND TECHNOLOGIES</a:t>
            </a:r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0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10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Google Shape;20;p10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0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 descr="A close up of a sig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CS5054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5000">
                <a:solidFill>
                  <a:schemeClr val="dk1"/>
                </a:solidFill>
              </a:rPr>
              <a:t>ADVANCED PROGRAMMING </a:t>
            </a:r>
            <a:endParaRPr sz="5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AND</a:t>
            </a:r>
            <a:endParaRPr sz="5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 TECHNOLOGIES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123" name="Google Shape;123;p1"/>
          <p:cNvSpPr txBox="1">
            <a:spLocks noGrp="1"/>
          </p:cNvSpPr>
          <p:nvPr>
            <p:ph type="subTitle" idx="1"/>
          </p:nvPr>
        </p:nvSpPr>
        <p:spPr>
          <a:xfrm>
            <a:off x="1524000" y="4330064"/>
            <a:ext cx="91440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SzPts val="3200"/>
            </a:pPr>
            <a:r>
              <a:rPr lang="en-US" dirty="0"/>
              <a:t>Week 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JSP Directives</a:t>
            </a:r>
            <a:endParaRPr dirty="0"/>
          </a:p>
        </p:txBody>
      </p:sp>
      <p:sp>
        <p:nvSpPr>
          <p:cNvPr id="125" name="Google Shape;125;p1"/>
          <p:cNvSpPr txBox="1">
            <a:spLocks noGrp="1"/>
          </p:cNvSpPr>
          <p:nvPr>
            <p:ph type="ftr" idx="4294967295"/>
          </p:nvPr>
        </p:nvSpPr>
        <p:spPr>
          <a:xfrm>
            <a:off x="9061321" y="6356350"/>
            <a:ext cx="292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PROGRAMMING AND TECHNOLOGIES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3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Register.jsp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10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8CFB01-46CB-4E6A-B31F-2DF98DC7EEF3}"/>
              </a:ext>
            </a:extLst>
          </p:cNvPr>
          <p:cNvSpPr txBox="1">
            <a:spLocks/>
          </p:cNvSpPr>
          <p:nvPr/>
        </p:nvSpPr>
        <p:spPr>
          <a:xfrm>
            <a:off x="178204" y="1727383"/>
            <a:ext cx="11175595" cy="79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2400" dirty="0"/>
              <a:t>We will now add the SQL insert query using </a:t>
            </a:r>
            <a:r>
              <a:rPr lang="en-US" sz="2400" dirty="0" err="1"/>
              <a:t>register.jsp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08B756-D550-540F-A11D-63F8A301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07" y="2290765"/>
            <a:ext cx="9850585" cy="40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5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Register.jsp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11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3D5AFA-8BFE-1BA8-074C-250FB250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78" y="1726329"/>
            <a:ext cx="9688652" cy="448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5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12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4502DB-2948-2A1D-D08A-CCC7AA824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4" t="18288" r="6384" b="3234"/>
          <a:stretch/>
        </p:blipFill>
        <p:spPr>
          <a:xfrm>
            <a:off x="809570" y="1757179"/>
            <a:ext cx="10453467" cy="442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8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13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245C4-EB8D-33D8-3689-49BE44FD5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36" y="1777252"/>
            <a:ext cx="4445991" cy="1325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1CD920-F8B6-74A5-53B2-110E08702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36" y="3303618"/>
            <a:ext cx="8827014" cy="295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"/>
          <p:cNvSpPr txBox="1">
            <a:spLocks noGrp="1"/>
          </p:cNvSpPr>
          <p:nvPr>
            <p:ph type="ctrTitle"/>
          </p:nvPr>
        </p:nvSpPr>
        <p:spPr>
          <a:xfrm>
            <a:off x="1524000" y="2780665"/>
            <a:ext cx="91440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43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253625" y="1718201"/>
            <a:ext cx="11175600" cy="40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Create a java Bean class named as Student.java</a:t>
            </a:r>
            <a:endParaRPr sz="2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Create a StudentRegister.html file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Create a class named DataBaseConnectivity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800" dirty="0"/>
              <a:t>Create a Register.jsp </a:t>
            </a:r>
            <a:endParaRPr sz="2800" dirty="0"/>
          </a:p>
        </p:txBody>
      </p:sp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75" name="Google Shape;75;p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45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Creating table</a:t>
            </a:r>
            <a:endParaRPr dirty="0"/>
          </a:p>
        </p:txBody>
      </p:sp>
      <p:sp>
        <p:nvSpPr>
          <p:cNvPr id="84" name="Google Shape;84;p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DA25F-E283-5830-4076-5EF0710B2B4B}"/>
              </a:ext>
            </a:extLst>
          </p:cNvPr>
          <p:cNvSpPr txBox="1"/>
          <p:nvPr/>
        </p:nvSpPr>
        <p:spPr>
          <a:xfrm>
            <a:off x="337626" y="1937011"/>
            <a:ext cx="11366694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a new table inside our database with following columns. Id should be primary key and auto increment.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594501-6332-560C-E8C0-D9A41958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87" y="3162308"/>
            <a:ext cx="9152390" cy="30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Creating a Java Bean Class (Student.java)</a:t>
            </a:r>
            <a:endParaRPr dirty="0"/>
          </a:p>
        </p:txBody>
      </p:sp>
      <p:sp>
        <p:nvSpPr>
          <p:cNvPr id="84" name="Google Shape;84;p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6AFBD-AF00-4956-51D5-0E5EA7999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208" y="1939830"/>
            <a:ext cx="4619337" cy="4271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EDA25F-E283-5830-4076-5EF0710B2B4B}"/>
              </a:ext>
            </a:extLst>
          </p:cNvPr>
          <p:cNvSpPr txBox="1"/>
          <p:nvPr/>
        </p:nvSpPr>
        <p:spPr>
          <a:xfrm>
            <a:off x="337626" y="1937011"/>
            <a:ext cx="6228008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a new package named week 5.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Inside week 5 package create a normal class named Student</a:t>
            </a:r>
          </a:p>
        </p:txBody>
      </p:sp>
    </p:spTree>
    <p:extLst>
      <p:ext uri="{BB962C8B-B14F-4D97-AF65-F5344CB8AC3E}">
        <p14:creationId xmlns:p14="http://schemas.microsoft.com/office/powerpoint/2010/main" val="290128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Creating a Java Bean Class (Student.java)</a:t>
            </a:r>
            <a:endParaRPr dirty="0"/>
          </a:p>
        </p:txBody>
      </p:sp>
      <p:sp>
        <p:nvSpPr>
          <p:cNvPr id="84" name="Google Shape;84;p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DA25F-E283-5830-4076-5EF0710B2B4B}"/>
              </a:ext>
            </a:extLst>
          </p:cNvPr>
          <p:cNvSpPr txBox="1"/>
          <p:nvPr/>
        </p:nvSpPr>
        <p:spPr>
          <a:xfrm>
            <a:off x="337626" y="1937011"/>
            <a:ext cx="5784774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Inside Student.java file create variables (shown in the image)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Getter and setter method for name is created. Similarly, create getter and setter method for all variable.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E5897-BBE0-57B6-9ED7-A1BE3FC6E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400" y="2466757"/>
            <a:ext cx="5758374" cy="32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Creating a Java Bean Class (Student.java)</a:t>
            </a:r>
            <a:endParaRPr dirty="0"/>
          </a:p>
        </p:txBody>
      </p:sp>
      <p:sp>
        <p:nvSpPr>
          <p:cNvPr id="84" name="Google Shape;84;p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August 7, 2022</a:t>
            </a:r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ADVANCED PROGRAMMING AND TECHNOLOGIES</a:t>
            </a: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DA25F-E283-5830-4076-5EF0710B2B4B}"/>
              </a:ext>
            </a:extLst>
          </p:cNvPr>
          <p:cNvSpPr txBox="1"/>
          <p:nvPr/>
        </p:nvSpPr>
        <p:spPr>
          <a:xfrm>
            <a:off x="337626" y="1937011"/>
            <a:ext cx="1174652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a new java file in week5 package named </a:t>
            </a:r>
            <a:r>
              <a:rPr lang="en-US" sz="2400" dirty="0" err="1"/>
              <a:t>DbConnection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A2E76-DF49-3EC8-CF6D-A9C131971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97" y="2857844"/>
            <a:ext cx="4694713" cy="315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9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79745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This java file should check the connectivity and return the connection status.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DbConnection</a:t>
            </a:r>
            <a:r>
              <a:rPr lang="en-US" dirty="0"/>
              <a:t>.java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7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BED514-F829-95F1-8526-3EF21EC2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33" y="2653225"/>
            <a:ext cx="10912942" cy="3564102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26D4CA3-6E73-B83A-1D02-1B542BEA317D}"/>
              </a:ext>
            </a:extLst>
          </p:cNvPr>
          <p:cNvSpPr txBox="1">
            <a:spLocks/>
          </p:cNvSpPr>
          <p:nvPr/>
        </p:nvSpPr>
        <p:spPr>
          <a:xfrm>
            <a:off x="178204" y="1727383"/>
            <a:ext cx="11175595" cy="79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2400"/>
              <a:t>This java file should check the connectivity and return the connection status.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76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3564" y="1727382"/>
            <a:ext cx="3690409" cy="46289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When we click submit button it will redirect to </a:t>
            </a:r>
            <a:r>
              <a:rPr lang="en-US" sz="2400" dirty="0" err="1"/>
              <a:t>studentregister.jsp</a:t>
            </a:r>
            <a:r>
              <a:rPr lang="en-US" sz="2400" dirty="0"/>
              <a:t> file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All the required data are requested by the form which are to be inserted in our table later.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StudentRegister.html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8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E0BE8B-DDC2-EAFD-261B-4D6B12FC6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502" y="1444166"/>
            <a:ext cx="8043934" cy="52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3563" y="1727382"/>
            <a:ext cx="5731973" cy="46289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Give your own CSS to design this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StudentRegister.html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August 7,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ADVANCED PROGRAMMING AND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 smtClean="0"/>
              <a:t>9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8B79E-8325-1961-EB22-7BBC79B3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138" y="1605503"/>
            <a:ext cx="3702803" cy="470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6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384</Words>
  <Application>Microsoft Office PowerPoint</Application>
  <PresentationFormat>Widescreen</PresentationFormat>
  <Paragraphs>71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CS5054 ADVANCED PROGRAMMING  AND  TECHNOLOGIES</vt:lpstr>
      <vt:lpstr>Agenda</vt:lpstr>
      <vt:lpstr>Creating table</vt:lpstr>
      <vt:lpstr>Creating a Java Bean Class (Student.java)</vt:lpstr>
      <vt:lpstr>Creating a Java Bean Class (Student.java)</vt:lpstr>
      <vt:lpstr>Creating a Java Bean Class (Student.java)</vt:lpstr>
      <vt:lpstr>DbConnection.java file</vt:lpstr>
      <vt:lpstr>StudentRegister.html file</vt:lpstr>
      <vt:lpstr>StudentRegister.html file</vt:lpstr>
      <vt:lpstr>Register.jsp</vt:lpstr>
      <vt:lpstr>Register.jsp</vt:lpstr>
      <vt:lpstr>Output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CS5054 ADVANCED PROGRAMMING  AND  TECHNOLOGIES</dc:title>
  <dc:creator>Akchayat Bikram Joshi</dc:creator>
  <cp:lastModifiedBy>prithivi maharjan</cp:lastModifiedBy>
  <cp:revision>53</cp:revision>
  <dcterms:created xsi:type="dcterms:W3CDTF">2020-07-29T02:48:43Z</dcterms:created>
  <dcterms:modified xsi:type="dcterms:W3CDTF">2023-03-04T15:00:01Z</dcterms:modified>
</cp:coreProperties>
</file>