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89" r:id="rId2"/>
    <p:sldId id="286" r:id="rId3"/>
    <p:sldId id="290" r:id="rId4"/>
    <p:sldId id="294" r:id="rId5"/>
    <p:sldId id="291" r:id="rId6"/>
    <p:sldId id="296" r:id="rId7"/>
    <p:sldId id="297" r:id="rId8"/>
    <p:sldId id="298" r:id="rId9"/>
    <p:sldId id="299" r:id="rId10"/>
    <p:sldId id="292" r:id="rId11"/>
    <p:sldId id="295" r:id="rId12"/>
    <p:sldId id="293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288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jAesZCD0pujCXkmT07wof7g/T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53297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873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38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1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8235"/>
                </a:srgbClr>
              </a:gs>
              <a:gs pos="80000">
                <a:srgbClr val="FFFFFF">
                  <a:alpha val="83137"/>
                </a:srgbClr>
              </a:gs>
              <a:gs pos="100000">
                <a:srgbClr val="FFFFFF">
                  <a:alpha val="83137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0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1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10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0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tackoverflow.com/questions/2057607/what-is-chain-dofilter-doing-in-filter-dofilter-metho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</a:rPr>
              <a:t>CS5054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sz="5000" dirty="0">
                <a:solidFill>
                  <a:schemeClr val="dk1"/>
                </a:solidFill>
              </a:rPr>
              <a:t>ADVANCED PROGRAMMING 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</a:rPr>
              <a:t>AND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</a:rPr>
              <a:t> TECHNOLOGIES</a:t>
            </a:r>
            <a:endParaRPr sz="5000" dirty="0">
              <a:solidFill>
                <a:schemeClr val="dk1"/>
              </a:solidFill>
            </a:endParaRPr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1524000" y="4330064"/>
            <a:ext cx="91440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SzPts val="3200"/>
            </a:pPr>
            <a:r>
              <a:rPr lang="en-US" sz="2800"/>
              <a:t>Week 6</a:t>
            </a:r>
            <a:br>
              <a:rPr lang="en-US" sz="2800" dirty="0"/>
            </a:br>
            <a:r>
              <a:rPr lang="en-US" sz="2800" dirty="0"/>
              <a:t>State Management in JSP</a:t>
            </a:r>
            <a:endParaRPr sz="2800" dirty="0"/>
          </a:p>
        </p:txBody>
      </p:sp>
      <p:sp>
        <p:nvSpPr>
          <p:cNvPr id="2" name="Google Shape;125;p1">
            <a:extLst>
              <a:ext uri="{FF2B5EF4-FFF2-40B4-BE49-F238E27FC236}">
                <a16:creationId xmlns:a16="http://schemas.microsoft.com/office/drawing/2014/main" id="{E1220A5E-8D7D-BCB7-143D-08E050F45D71}"/>
              </a:ext>
            </a:extLst>
          </p:cNvPr>
          <p:cNvSpPr txBox="1">
            <a:spLocks/>
          </p:cNvSpPr>
          <p:nvPr/>
        </p:nvSpPr>
        <p:spPr>
          <a:xfrm>
            <a:off x="9061321" y="6356350"/>
            <a:ext cx="292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Prithivi Maharjan</a:t>
            </a:r>
            <a:endParaRPr lang="en-US" dirty="0"/>
          </a:p>
        </p:txBody>
      </p:sp>
      <p:sp>
        <p:nvSpPr>
          <p:cNvPr id="3" name="Google Shape;125;p1">
            <a:extLst>
              <a:ext uri="{FF2B5EF4-FFF2-40B4-BE49-F238E27FC236}">
                <a16:creationId xmlns:a16="http://schemas.microsoft.com/office/drawing/2014/main" id="{3DDB79FF-673D-51E2-286F-21606470C8EB}"/>
              </a:ext>
            </a:extLst>
          </p:cNvPr>
          <p:cNvSpPr txBox="1">
            <a:spLocks/>
          </p:cNvSpPr>
          <p:nvPr/>
        </p:nvSpPr>
        <p:spPr>
          <a:xfrm>
            <a:off x="3745609" y="6356350"/>
            <a:ext cx="5315712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ADVANCED PROGRAMMING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0679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login successful and session is not expired, we will retrieve the user information and display it in our home page</a:t>
            </a:r>
          </a:p>
          <a:p>
            <a:r>
              <a:rPr lang="en-US" sz="2400" dirty="0"/>
              <a:t>The following code retrieves the username and </a:t>
            </a:r>
            <a:r>
              <a:rPr lang="en-US" sz="2400" dirty="0" err="1"/>
              <a:t>sessionid</a:t>
            </a:r>
            <a:r>
              <a:rPr lang="en-US" sz="2400" dirty="0"/>
              <a:t> stored in the cookie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Home.jsp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10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8051B-9095-0C10-B123-884504C16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78" y="3267075"/>
            <a:ext cx="10139608" cy="28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4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Then we will use the invoked user name to welcome the user.</a:t>
            </a:r>
          </a:p>
          <a:p>
            <a:r>
              <a:rPr lang="en-US" sz="2400" dirty="0"/>
              <a:t>At last we can see a form, we will use this form to logout the current session.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Home.jsp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11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306A26-FEF7-D76E-BB81-846257F0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4" y="3154100"/>
            <a:ext cx="10887332" cy="223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0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4033577" cy="4492441"/>
          </a:xfrm>
        </p:spPr>
        <p:txBody>
          <a:bodyPr>
            <a:normAutofit/>
          </a:bodyPr>
          <a:lstStyle/>
          <a:p>
            <a:r>
              <a:rPr lang="en-US" sz="2400" dirty="0"/>
              <a:t>When logout button is clicked we need to logout from out current session and clear all cookies.</a:t>
            </a:r>
          </a:p>
          <a:p>
            <a:r>
              <a:rPr lang="en-US" sz="2400" dirty="0"/>
              <a:t>The shown code helps us to get the current cookie and session info.</a:t>
            </a:r>
          </a:p>
          <a:p>
            <a:r>
              <a:rPr lang="en-US" sz="2400" dirty="0"/>
              <a:t>Then we will clear the cookie and session.</a:t>
            </a:r>
          </a:p>
          <a:p>
            <a:r>
              <a:rPr lang="en-US" sz="2400" dirty="0"/>
              <a:t>And redirect to </a:t>
            </a:r>
            <a:r>
              <a:rPr lang="en-US" sz="2400" dirty="0" err="1"/>
              <a:t>login.jsp</a:t>
            </a:r>
            <a:r>
              <a:rPr lang="en-US" sz="2400" dirty="0"/>
              <a:t>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LogoutServlet.java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12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CA7FE8-752E-34D0-5B38-396F342C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86" y="2276062"/>
            <a:ext cx="7259063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check and authenticate the login properly when each page loads we need to use the </a:t>
            </a:r>
            <a:r>
              <a:rPr lang="en-US" sz="2000" b="1" dirty="0"/>
              <a:t>Filter Interface.</a:t>
            </a:r>
          </a:p>
          <a:p>
            <a:r>
              <a:rPr lang="en-US" sz="2000" dirty="0"/>
              <a:t>Inside </a:t>
            </a:r>
            <a:r>
              <a:rPr lang="en-US" sz="2000" dirty="0" err="1"/>
              <a:t>filter.login</a:t>
            </a:r>
            <a:r>
              <a:rPr lang="en-US" sz="2000" dirty="0"/>
              <a:t> package create two new java file </a:t>
            </a:r>
            <a:r>
              <a:rPr lang="en-US" sz="2000" b="1" dirty="0"/>
              <a:t>(not a servlet file)</a:t>
            </a:r>
          </a:p>
          <a:p>
            <a:pPr lvl="1"/>
            <a:r>
              <a:rPr lang="en-US" sz="2000" dirty="0"/>
              <a:t>AuthenticationFilter.java</a:t>
            </a:r>
          </a:p>
          <a:p>
            <a:pPr lvl="1"/>
            <a:r>
              <a:rPr lang="en-US" sz="2000" dirty="0"/>
              <a:t>RequestLogginFilter.java</a:t>
            </a:r>
          </a:p>
          <a:p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13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FF2A7A-660D-CB75-DC3B-4AD382CC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4" y="3740659"/>
            <a:ext cx="7405909" cy="20083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13A557-1105-A930-C941-6EB825F1A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213" y="4012836"/>
            <a:ext cx="4071460" cy="15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will manually implement the Filter interface.</a:t>
            </a:r>
          </a:p>
          <a:p>
            <a:r>
              <a:rPr lang="en-US" sz="2000" dirty="0"/>
              <a:t>Then override its three methods which is must. (You can use suggestion to override methods automatically)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AuthenticationFilter.java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14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F65030-2AF1-272F-94C5-D6526AE79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79" y="3429000"/>
            <a:ext cx="11598241" cy="25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Inside </a:t>
            </a:r>
            <a:r>
              <a:rPr lang="en-US" sz="2000" dirty="0" err="1"/>
              <a:t>doFilter</a:t>
            </a:r>
            <a:r>
              <a:rPr lang="en-US" sz="2000" dirty="0"/>
              <a:t> method we will fetch the current </a:t>
            </a:r>
            <a:r>
              <a:rPr lang="en-US" sz="2000" dirty="0" err="1"/>
              <a:t>url</a:t>
            </a:r>
            <a:r>
              <a:rPr lang="en-US" sz="2000" dirty="0"/>
              <a:t> passed to check if the request is login or logout</a:t>
            </a:r>
          </a:p>
          <a:p>
            <a:r>
              <a:rPr lang="en-US" sz="2000" dirty="0"/>
              <a:t>Then we will fetch the current session using </a:t>
            </a:r>
            <a:r>
              <a:rPr lang="en-US" sz="2000" dirty="0" err="1"/>
              <a:t>req.getSession</a:t>
            </a:r>
            <a:r>
              <a:rPr lang="en-US" sz="2000" dirty="0"/>
              <a:t>(false). You can hover on this method to understand why we passed false as a parameter.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AuthenticationFilter.java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15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8087DD-40A1-BF5C-4FF6-5117519F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17" y="3127466"/>
            <a:ext cx="9526329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the session is not created we redirect it to </a:t>
            </a:r>
            <a:r>
              <a:rPr lang="en-US" sz="2000" dirty="0" err="1"/>
              <a:t>login.jsp</a:t>
            </a:r>
            <a:endParaRPr lang="en-US" sz="2000" dirty="0"/>
          </a:p>
          <a:p>
            <a:r>
              <a:rPr lang="en-US" sz="2000" dirty="0"/>
              <a:t>Else if session is found we redirect it to </a:t>
            </a:r>
            <a:r>
              <a:rPr lang="en-US" sz="2000" dirty="0" err="1"/>
              <a:t>home.jsp</a:t>
            </a:r>
            <a:endParaRPr lang="en-US" sz="2000" dirty="0"/>
          </a:p>
          <a:p>
            <a:r>
              <a:rPr lang="en-US" sz="2000" dirty="0"/>
              <a:t>Else we pass the request and response along the filter chain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AuthenticationFilter.java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16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488E69-410C-093C-3F2F-04F56A589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94" y="3429000"/>
            <a:ext cx="9755408" cy="26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3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Similarly we will implement filter and override its 3 methods in this file too.</a:t>
            </a:r>
          </a:p>
          <a:p>
            <a:r>
              <a:rPr lang="en-US" sz="2000" dirty="0"/>
              <a:t>Then inside </a:t>
            </a:r>
            <a:r>
              <a:rPr lang="en-US" sz="2000" dirty="0" err="1"/>
              <a:t>doFilter</a:t>
            </a:r>
            <a:r>
              <a:rPr lang="en-US" sz="2000" dirty="0"/>
              <a:t> method we will fetch the context filter names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RequestLogginFilter.java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17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F5BD65-D2DC-1F2A-F904-B8C89089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20" y="4060969"/>
            <a:ext cx="11527475" cy="224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2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 that we will get the current cookie. If cookie exists we will print the information that cookie holds. Then we invoke </a:t>
            </a:r>
            <a:r>
              <a:rPr lang="en-US" sz="2000" dirty="0" err="1"/>
              <a:t>FilterChain</a:t>
            </a:r>
            <a:r>
              <a:rPr lang="en-US" sz="2000" dirty="0"/>
              <a:t> </a:t>
            </a:r>
            <a:r>
              <a:rPr lang="en-US" sz="2000" dirty="0" err="1"/>
              <a:t>doFilter</a:t>
            </a:r>
            <a:r>
              <a:rPr lang="en-US" sz="2000" dirty="0"/>
              <a:t> method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To understand </a:t>
            </a:r>
            <a:r>
              <a:rPr lang="en-US" dirty="0" err="1"/>
              <a:t>filterchain</a:t>
            </a:r>
            <a:r>
              <a:rPr lang="en-US" dirty="0"/>
              <a:t> go through this link and embedded link:</a:t>
            </a:r>
          </a:p>
          <a:p>
            <a:r>
              <a:rPr lang="en-US" dirty="0">
                <a:hlinkClick r:id="rId2"/>
              </a:rPr>
              <a:t>java - What is </a:t>
            </a:r>
            <a:r>
              <a:rPr lang="en-US" dirty="0" err="1">
                <a:hlinkClick r:id="rId2"/>
              </a:rPr>
              <a:t>chain.doFilter</a:t>
            </a:r>
            <a:r>
              <a:rPr lang="en-US" dirty="0">
                <a:hlinkClick r:id="rId2"/>
              </a:rPr>
              <a:t> doing in </a:t>
            </a:r>
            <a:r>
              <a:rPr lang="en-US" dirty="0" err="1">
                <a:hlinkClick r:id="rId2"/>
              </a:rPr>
              <a:t>Filter.doFilter</a:t>
            </a:r>
            <a:r>
              <a:rPr lang="en-US" dirty="0">
                <a:hlinkClick r:id="rId2"/>
              </a:rPr>
              <a:t> method? - Stack Overflow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RequestLogginFilter.java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18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B59EAA-EF57-80B5-F840-0A455DF93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42" y="2754403"/>
            <a:ext cx="1077427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Then in web.xml file add the context level filter configuration file</a:t>
            </a:r>
          </a:p>
          <a:p>
            <a:r>
              <a:rPr lang="en-US" sz="2000" dirty="0"/>
              <a:t>Filter configuration for RequestLoggingFilter.java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Web.xml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19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A8FDE1-EA42-F4E6-7441-FDD01FCC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52" y="2914078"/>
            <a:ext cx="9716104" cy="292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5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new project named “</a:t>
            </a:r>
            <a:r>
              <a:rPr lang="en-US" sz="2400" dirty="0" err="1"/>
              <a:t>LoginPractice</a:t>
            </a:r>
            <a:r>
              <a:rPr lang="en-US" sz="2400" dirty="0"/>
              <a:t>”.</a:t>
            </a:r>
          </a:p>
          <a:p>
            <a:r>
              <a:rPr lang="en-US" sz="2400" dirty="0"/>
              <a:t>Inside Java recourses create packages as shown in picture</a:t>
            </a:r>
          </a:p>
          <a:p>
            <a:pPr lvl="1"/>
            <a:r>
              <a:rPr lang="en-US" sz="2000" dirty="0"/>
              <a:t>Dot (.) represents login package lies inside filters package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2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187CF8-C4D5-DF42-3C58-DC4191EF0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43" y="3631856"/>
            <a:ext cx="4308966" cy="16905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63DBFB-B835-CB24-5A34-8A01FF94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188"/>
            <a:ext cx="474411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9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Then in web.xml file add the context level filter configuration file</a:t>
            </a:r>
          </a:p>
          <a:p>
            <a:r>
              <a:rPr lang="en-US" sz="2000" dirty="0"/>
              <a:t>Filter configuration for AuthenticationFilter.java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Web.xml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20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0CAE39-1025-ABCD-C6B0-33C062B11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1" y="3223229"/>
            <a:ext cx="11511917" cy="25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Now run your project</a:t>
            </a:r>
          </a:p>
          <a:p>
            <a:r>
              <a:rPr lang="en-US" sz="2000" dirty="0"/>
              <a:t>Even if your welcome file is index.html, due to session </a:t>
            </a:r>
            <a:r>
              <a:rPr lang="en-US" sz="2000" dirty="0" err="1"/>
              <a:t>login.jsp</a:t>
            </a:r>
            <a:r>
              <a:rPr lang="en-US" sz="2000" dirty="0"/>
              <a:t> file is opening (image 1).</a:t>
            </a:r>
          </a:p>
          <a:p>
            <a:r>
              <a:rPr lang="en-US" sz="2000" dirty="0"/>
              <a:t>Then we can pass incorrect information it shows the error message that we programmed before (image 2).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21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A81681-9F9F-8B98-17B1-0A5E070C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73" y="3659909"/>
            <a:ext cx="5044887" cy="2217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9FFFF3-6E05-4C3B-5EDE-BED086AF1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553" y="3659909"/>
            <a:ext cx="4858283" cy="22179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FAAF0B-47B8-D842-3A1C-3D7662180ADE}"/>
              </a:ext>
            </a:extLst>
          </p:cNvPr>
          <p:cNvSpPr txBox="1"/>
          <p:nvPr/>
        </p:nvSpPr>
        <p:spPr>
          <a:xfrm>
            <a:off x="647873" y="582642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510216-331B-557F-DF55-2A63535EDAD8}"/>
              </a:ext>
            </a:extLst>
          </p:cNvPr>
          <p:cNvSpPr txBox="1"/>
          <p:nvPr/>
        </p:nvSpPr>
        <p:spPr>
          <a:xfrm>
            <a:off x="6349553" y="5894934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2</a:t>
            </a:r>
          </a:p>
        </p:txBody>
      </p:sp>
    </p:spTree>
    <p:extLst>
      <p:ext uri="{BB962C8B-B14F-4D97-AF65-F5344CB8AC3E}">
        <p14:creationId xmlns:p14="http://schemas.microsoft.com/office/powerpoint/2010/main" val="97538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we change </a:t>
            </a:r>
            <a:r>
              <a:rPr lang="en-US" sz="2000" dirty="0" err="1"/>
              <a:t>url</a:t>
            </a:r>
            <a:r>
              <a:rPr lang="en-US" sz="2000" dirty="0"/>
              <a:t> to </a:t>
            </a:r>
            <a:r>
              <a:rPr lang="en-US" sz="2000" dirty="0" err="1"/>
              <a:t>home.jsp</a:t>
            </a:r>
            <a:r>
              <a:rPr lang="en-US" sz="2000" dirty="0"/>
              <a:t> page without login and press enter (image 1)</a:t>
            </a:r>
          </a:p>
          <a:p>
            <a:r>
              <a:rPr lang="en-US" sz="2000" dirty="0"/>
              <a:t>It will redirect us to login page (image 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22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AAF0B-47B8-D842-3A1C-3D7662180ADE}"/>
              </a:ext>
            </a:extLst>
          </p:cNvPr>
          <p:cNvSpPr txBox="1"/>
          <p:nvPr/>
        </p:nvSpPr>
        <p:spPr>
          <a:xfrm>
            <a:off x="249216" y="3324409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510216-331B-557F-DF55-2A63535EDAD8}"/>
              </a:ext>
            </a:extLst>
          </p:cNvPr>
          <p:cNvSpPr txBox="1"/>
          <p:nvPr/>
        </p:nvSpPr>
        <p:spPr>
          <a:xfrm>
            <a:off x="6068601" y="330226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88189D-8201-BEE4-34AB-C4BBB4659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6" y="3615437"/>
            <a:ext cx="5521614" cy="2210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BDB25C-F7F2-B763-8D27-D7506594F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601" y="3615437"/>
            <a:ext cx="5935396" cy="22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we login with proper credential then it will redirect us to home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23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627F30-7860-F10F-34BB-EF657BD6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40" y="3095783"/>
            <a:ext cx="9146083" cy="25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1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we change </a:t>
            </a:r>
            <a:r>
              <a:rPr lang="en-US" sz="2000" dirty="0" err="1"/>
              <a:t>url</a:t>
            </a:r>
            <a:r>
              <a:rPr lang="en-US" sz="2000" dirty="0"/>
              <a:t> to </a:t>
            </a:r>
            <a:r>
              <a:rPr lang="en-US" sz="2000" dirty="0" err="1"/>
              <a:t>login.jsp</a:t>
            </a:r>
            <a:r>
              <a:rPr lang="en-US" sz="2000" dirty="0"/>
              <a:t> page and press enter when user is currently logged in (image 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It will redirect us to home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24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3A0A93-BFD9-C841-51BF-9D4724740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46"/>
          <a:stretch/>
        </p:blipFill>
        <p:spPr>
          <a:xfrm>
            <a:off x="1476089" y="2303587"/>
            <a:ext cx="9597120" cy="1520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2BB8A1-5463-CAF9-9390-D6557FE44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" t="12378" r="-526" b="2037"/>
          <a:stretch/>
        </p:blipFill>
        <p:spPr>
          <a:xfrm>
            <a:off x="1476089" y="4678556"/>
            <a:ext cx="8757802" cy="143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>
            <a:spLocks noGrp="1"/>
          </p:cNvSpPr>
          <p:nvPr>
            <p:ph type="ctrTitle"/>
          </p:nvPr>
        </p:nvSpPr>
        <p:spPr>
          <a:xfrm>
            <a:off x="1524000" y="2780665"/>
            <a:ext cx="91440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53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7136995" cy="4492441"/>
          </a:xfrm>
        </p:spPr>
        <p:txBody>
          <a:bodyPr>
            <a:normAutofit/>
          </a:bodyPr>
          <a:lstStyle/>
          <a:p>
            <a:r>
              <a:rPr lang="en-US" sz="2400" dirty="0"/>
              <a:t>Make sure </a:t>
            </a:r>
            <a:r>
              <a:rPr lang="en-US" sz="2400" b="1" dirty="0"/>
              <a:t>web.xml</a:t>
            </a:r>
            <a:r>
              <a:rPr lang="en-US" sz="2400" dirty="0"/>
              <a:t> is present inside </a:t>
            </a:r>
            <a:r>
              <a:rPr lang="en-US" sz="2400" u="sng" dirty="0"/>
              <a:t>WEB-INF folder</a:t>
            </a:r>
            <a:r>
              <a:rPr lang="en-US" sz="2400" dirty="0"/>
              <a:t>.</a:t>
            </a:r>
          </a:p>
          <a:p>
            <a:r>
              <a:rPr lang="en-US" sz="2400" dirty="0"/>
              <a:t>Create </a:t>
            </a:r>
            <a:r>
              <a:rPr lang="en-US" sz="2400" b="1" dirty="0"/>
              <a:t>index.html page, </a:t>
            </a:r>
            <a:r>
              <a:rPr lang="en-US" sz="2400" b="1" dirty="0" err="1"/>
              <a:t>login.jsp</a:t>
            </a:r>
            <a:r>
              <a:rPr lang="en-US" sz="2400" b="1" dirty="0"/>
              <a:t> </a:t>
            </a:r>
            <a:r>
              <a:rPr lang="en-US" sz="2400" dirty="0"/>
              <a:t>page inside </a:t>
            </a:r>
            <a:r>
              <a:rPr lang="en-US" sz="2400" u="sng" dirty="0"/>
              <a:t>webapp folder</a:t>
            </a:r>
            <a:r>
              <a:rPr lang="en-US" sz="2400" dirty="0"/>
              <a:t>.</a:t>
            </a:r>
          </a:p>
          <a:p>
            <a:r>
              <a:rPr lang="en-US" sz="2400" dirty="0"/>
              <a:t>Create a new folder named </a:t>
            </a:r>
            <a:r>
              <a:rPr lang="en-US" sz="2400" b="1" dirty="0"/>
              <a:t>“pages” </a:t>
            </a:r>
            <a:r>
              <a:rPr lang="en-US" sz="2400" dirty="0"/>
              <a:t>inside </a:t>
            </a:r>
            <a:r>
              <a:rPr lang="en-US" sz="2400" u="sng" dirty="0"/>
              <a:t>webapp folder</a:t>
            </a:r>
          </a:p>
          <a:p>
            <a:pPr lvl="1"/>
            <a:r>
              <a:rPr lang="en-US" sz="2400" dirty="0"/>
              <a:t>Create </a:t>
            </a:r>
            <a:r>
              <a:rPr lang="en-US" sz="2400" b="1" dirty="0" err="1"/>
              <a:t>home.jsp</a:t>
            </a:r>
            <a:r>
              <a:rPr lang="en-US" sz="2400" b="1" dirty="0"/>
              <a:t> </a:t>
            </a:r>
            <a:r>
              <a:rPr lang="en-US" sz="2400" dirty="0"/>
              <a:t>file inside </a:t>
            </a:r>
            <a:r>
              <a:rPr lang="en-US" sz="2400" u="sng" dirty="0"/>
              <a:t>pages folder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3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350004-A65D-924C-7ABD-A7738972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026" y="2202670"/>
            <a:ext cx="4061338" cy="344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Greets the user.</a:t>
            </a:r>
          </a:p>
          <a:p>
            <a:r>
              <a:rPr lang="en-US" sz="2400" dirty="0"/>
              <a:t>Contains navigation button to </a:t>
            </a:r>
            <a:r>
              <a:rPr lang="en-US" sz="2400" dirty="0" err="1"/>
              <a:t>login.jsp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4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350F21-AC81-339E-484F-EED1FBDE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76" y="3429000"/>
            <a:ext cx="6200447" cy="25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Checks if the request have error message or not and prints accordingly</a:t>
            </a:r>
          </a:p>
          <a:p>
            <a:r>
              <a:rPr lang="en-US" sz="2400" dirty="0"/>
              <a:t>Create a form which navigates to </a:t>
            </a:r>
            <a:r>
              <a:rPr lang="en-US" sz="2400" b="1" dirty="0" err="1"/>
              <a:t>LoginServlet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Login.jsp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5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859F1-8197-0AE9-C216-B1DB01A9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690" y="3157082"/>
            <a:ext cx="9052619" cy="27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3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new servlets named LoginServlet.java and LogoutServlet.java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Servlets.login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6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6EC8B4-3A1C-5796-7EF7-74A383A6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363" y="2904180"/>
            <a:ext cx="4979274" cy="25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4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two final variable USER_ID &amp; USER_PASSWORD</a:t>
            </a:r>
          </a:p>
          <a:p>
            <a:r>
              <a:rPr lang="en-US" sz="2400" dirty="0"/>
              <a:t>You can delete </a:t>
            </a:r>
            <a:r>
              <a:rPr lang="en-US" sz="2400" dirty="0" err="1"/>
              <a:t>doGet</a:t>
            </a:r>
            <a:r>
              <a:rPr lang="en-US" sz="2400" dirty="0"/>
              <a:t> method, we do not need it.</a:t>
            </a:r>
          </a:p>
          <a:p>
            <a:r>
              <a:rPr lang="en-US" sz="2400" dirty="0"/>
              <a:t>Inside </a:t>
            </a:r>
            <a:r>
              <a:rPr lang="en-US" sz="2400" dirty="0" err="1"/>
              <a:t>doPost</a:t>
            </a:r>
            <a:r>
              <a:rPr lang="en-US" sz="2400" dirty="0"/>
              <a:t> get the login information sent from </a:t>
            </a:r>
            <a:r>
              <a:rPr lang="en-US" sz="2400" dirty="0" err="1"/>
              <a:t>login.jsp</a:t>
            </a:r>
            <a:r>
              <a:rPr lang="en-US" sz="2400" dirty="0"/>
              <a:t>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LoginServlet.java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7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79C6C-E5C7-515F-457B-6146FE65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7" y="3429000"/>
            <a:ext cx="9998453" cy="23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 login information is captured.</a:t>
            </a:r>
          </a:p>
          <a:p>
            <a:r>
              <a:rPr lang="en-US" sz="2000" dirty="0"/>
              <a:t>We will check whether the login id and password matches our final variable or not.</a:t>
            </a:r>
          </a:p>
          <a:p>
            <a:r>
              <a:rPr lang="en-US" sz="2000" dirty="0"/>
              <a:t>If it matches we will create a new session and add user info into cookie.</a:t>
            </a:r>
          </a:p>
          <a:p>
            <a:r>
              <a:rPr lang="en-US" sz="2000" dirty="0"/>
              <a:t>Then we redirect to homepage.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LoginServlet.java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8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D073E9-0865-8A56-144C-AA4C7DFA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62" y="3695336"/>
            <a:ext cx="10054475" cy="23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/>
              <a:t>If user id or password is incorrect.</a:t>
            </a:r>
          </a:p>
          <a:p>
            <a:r>
              <a:rPr lang="en-US" sz="2000" dirty="0"/>
              <a:t>We set the error message attribute</a:t>
            </a:r>
          </a:p>
          <a:p>
            <a:r>
              <a:rPr lang="en-US" sz="2000" dirty="0"/>
              <a:t>Then use </a:t>
            </a:r>
            <a:r>
              <a:rPr lang="en-US" sz="2000" dirty="0" err="1"/>
              <a:t>requestDispatcher</a:t>
            </a:r>
            <a:r>
              <a:rPr lang="en-US" sz="2000" dirty="0"/>
              <a:t> include method to get </a:t>
            </a:r>
            <a:r>
              <a:rPr lang="en-US" sz="2000" dirty="0" err="1"/>
              <a:t>login.jsp</a:t>
            </a:r>
            <a:r>
              <a:rPr lang="en-US" sz="2000" dirty="0"/>
              <a:t>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LoginServlet.java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9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3215B5-611B-82A7-9247-E207B375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91" y="3973603"/>
            <a:ext cx="10653477" cy="18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1045</Words>
  <Application>Microsoft Office PowerPoint</Application>
  <PresentationFormat>Widescreen</PresentationFormat>
  <Paragraphs>174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CS5054 ADVANCED PROGRAMMING  AND  TECHNOLOGIES</vt:lpstr>
      <vt:lpstr>Setup the project</vt:lpstr>
      <vt:lpstr>Setup the project</vt:lpstr>
      <vt:lpstr>Index.html</vt:lpstr>
      <vt:lpstr>Login.jsp</vt:lpstr>
      <vt:lpstr>Servlets.login</vt:lpstr>
      <vt:lpstr>LoginServlet.java</vt:lpstr>
      <vt:lpstr>LoginServlet.java</vt:lpstr>
      <vt:lpstr>LoginServlet.java</vt:lpstr>
      <vt:lpstr>Home.jsp</vt:lpstr>
      <vt:lpstr>Home.jsp</vt:lpstr>
      <vt:lpstr>LogoutServlet.java</vt:lpstr>
      <vt:lpstr>Filter Interface</vt:lpstr>
      <vt:lpstr>AuthenticationFilter.java</vt:lpstr>
      <vt:lpstr>AuthenticationFilter.java</vt:lpstr>
      <vt:lpstr>AuthenticationFilter.java</vt:lpstr>
      <vt:lpstr>RequestLogginFilter.java</vt:lpstr>
      <vt:lpstr>RequestLogginFilter.java</vt:lpstr>
      <vt:lpstr>Web.xml</vt:lpstr>
      <vt:lpstr>Web.xml</vt:lpstr>
      <vt:lpstr>Output</vt:lpstr>
      <vt:lpstr>Output</vt:lpstr>
      <vt:lpstr>Output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 State Management in JSP</dc:title>
  <dc:creator>Prithivi Maharjan</dc:creator>
  <cp:lastModifiedBy>prithivi maharjan</cp:lastModifiedBy>
  <cp:revision>55</cp:revision>
  <dcterms:created xsi:type="dcterms:W3CDTF">2020-07-29T02:48:43Z</dcterms:created>
  <dcterms:modified xsi:type="dcterms:W3CDTF">2023-03-21T07:37:46Z</dcterms:modified>
</cp:coreProperties>
</file>