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57" r:id="rId3"/>
    <p:sldId id="268" r:id="rId4"/>
    <p:sldId id="274" r:id="rId5"/>
    <p:sldId id="275" r:id="rId6"/>
    <p:sldId id="276" r:id="rId7"/>
    <p:sldId id="282" r:id="rId8"/>
    <p:sldId id="277" r:id="rId9"/>
    <p:sldId id="283" r:id="rId10"/>
    <p:sldId id="278" r:id="rId11"/>
    <p:sldId id="279" r:id="rId12"/>
    <p:sldId id="280" r:id="rId13"/>
    <p:sldId id="281" r:id="rId14"/>
    <p:sldId id="28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w3wzd9fHNV+nOsOzA5cZQ7Mt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30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7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210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7843"/>
                </a:srgbClr>
              </a:gs>
              <a:gs pos="80000">
                <a:srgbClr val="FFFFFF">
                  <a:alpha val="82745"/>
                </a:srgbClr>
              </a:gs>
              <a:gs pos="100000">
                <a:srgbClr val="FFFFFF">
                  <a:alpha val="8274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sz="2800" dirty="0"/>
              <a:t>Week 7</a:t>
            </a:r>
          </a:p>
          <a:p>
            <a:pPr marL="0" lvl="0" indent="0">
              <a:spcBef>
                <a:spcPts val="0"/>
              </a:spcBef>
              <a:buSzPts val="3200"/>
            </a:pPr>
            <a:r>
              <a:rPr lang="en-US" sz="2800" dirty="0"/>
              <a:t>JSTL Tag Library</a:t>
            </a:r>
            <a:endParaRPr sz="2800"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38761AB8-3C37-48C1-85E5-EC959F46B537}"/>
              </a:ext>
            </a:extLst>
          </p:cNvPr>
          <p:cNvSpPr txBox="1">
            <a:spLocks/>
          </p:cNvSpPr>
          <p:nvPr/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Prithivi Maharjan</a:t>
            </a:r>
            <a:endParaRPr lang="en-US" dirty="0"/>
          </a:p>
        </p:txBody>
      </p:sp>
      <p:sp>
        <p:nvSpPr>
          <p:cNvPr id="3" name="Google Shape;125;p1">
            <a:extLst>
              <a:ext uri="{FF2B5EF4-FFF2-40B4-BE49-F238E27FC236}">
                <a16:creationId xmlns:a16="http://schemas.microsoft.com/office/drawing/2014/main" id="{422A679B-4F3F-9826-9836-0C3D98C71F51}"/>
              </a:ext>
            </a:extLst>
          </p:cNvPr>
          <p:cNvSpPr txBox="1">
            <a:spLocks/>
          </p:cNvSpPr>
          <p:nvPr/>
        </p:nvSpPr>
        <p:spPr>
          <a:xfrm>
            <a:off x="3745609" y="6356350"/>
            <a:ext cx="531571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669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33991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Step 1</a:t>
            </a:r>
            <a:r>
              <a:rPr lang="en-US" sz="2400" dirty="0"/>
              <a:t> </a:t>
            </a:r>
          </a:p>
          <a:p>
            <a:r>
              <a:rPr lang="en-US" sz="2400" dirty="0"/>
              <a:t>Database Connection using JSTL SQL tag</a:t>
            </a:r>
          </a:p>
          <a:p>
            <a:r>
              <a:rPr lang="en-US" sz="2400" dirty="0"/>
              <a:t>Use of </a:t>
            </a:r>
            <a:r>
              <a:rPr lang="en-US" sz="2400" dirty="0" err="1"/>
              <a:t>setDataSource</a:t>
            </a:r>
            <a:r>
              <a:rPr lang="en-US" sz="2400" dirty="0"/>
              <a:t> tag to open a connection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(DB Connection)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E2BC4-F157-AE24-46AB-658856CD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6" y="3397341"/>
            <a:ext cx="11175595" cy="24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Step 2</a:t>
            </a:r>
          </a:p>
          <a:p>
            <a:r>
              <a:rPr lang="en-US" sz="2400" dirty="0"/>
              <a:t>JSTL SQL tag – Executing Query in created database connection</a:t>
            </a:r>
          </a:p>
          <a:p>
            <a:r>
              <a:rPr lang="en-US" sz="2400" dirty="0"/>
              <a:t>Use of query tag to open a connection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(DB Connection)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2640E-8285-63BF-196F-947CB1ED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2" y="3429000"/>
            <a:ext cx="10323920" cy="20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Step 3</a:t>
            </a:r>
          </a:p>
          <a:p>
            <a:r>
              <a:rPr lang="en-US" sz="2400" dirty="0"/>
              <a:t>JSTL SQL tag – Creating table to show selected data from database</a:t>
            </a:r>
          </a:p>
          <a:p>
            <a:r>
              <a:rPr lang="en-US" sz="2400" dirty="0"/>
              <a:t>Creating table Headers first.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(DB Connection)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B41AF-F9F0-3DA4-481B-D920CD7E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16" y="3252574"/>
            <a:ext cx="8905868" cy="29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Step 4</a:t>
            </a:r>
          </a:p>
          <a:p>
            <a:r>
              <a:rPr lang="en-US" sz="2400" dirty="0"/>
              <a:t>JSTL SQL tag – Creating table to show selected data from database</a:t>
            </a:r>
          </a:p>
          <a:p>
            <a:r>
              <a:rPr lang="en-US" sz="2400" dirty="0"/>
              <a:t>Creating table row data using core tag foreach tag.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(DB Connection)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11C549-BF0D-7BB8-A390-4E3BFF6A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4" y="3189893"/>
            <a:ext cx="11345799" cy="31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900EF1-280F-8578-E553-C299759E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11" y="1711851"/>
            <a:ext cx="4749941" cy="45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Using JSLT tag view the Data from Database</a:t>
            </a:r>
            <a:endParaRPr sz="2800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r>
              <a:rPr lang="en-US" sz="2400" dirty="0"/>
              <a:t>First of all we need to download taglibs-standard-impl-1.2.5.jar file and taglibs-standard-spec-1.2.5.jar file </a:t>
            </a:r>
          </a:p>
          <a:p>
            <a:r>
              <a:rPr lang="en-US" sz="2400" dirty="0"/>
              <a:t>Then like we have added </a:t>
            </a:r>
            <a:r>
              <a:rPr lang="en-US" sz="2400" dirty="0" err="1"/>
              <a:t>mysql</a:t>
            </a:r>
            <a:r>
              <a:rPr lang="en-US" sz="2400" dirty="0"/>
              <a:t>-connector jar file add these 2 jar file in your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/>
              <a:t>jar for JSTL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1F607-2DF1-200D-AFFC-4025309B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60" y="3462362"/>
            <a:ext cx="7707643" cy="24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r>
              <a:rPr lang="en-US" sz="2400" dirty="0"/>
              <a:t>Create </a:t>
            </a:r>
            <a:r>
              <a:rPr lang="en-US" sz="2400" dirty="0" err="1"/>
              <a:t>view.jsp</a:t>
            </a:r>
            <a:r>
              <a:rPr lang="en-US" sz="2400" dirty="0"/>
              <a:t> file inside webapp&gt; pages&gt; week7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E8C2E-E282-3B9A-2E87-EF2DD4F4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906" y="1999155"/>
            <a:ext cx="3582687" cy="39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r>
              <a:rPr lang="en-US" sz="2400" dirty="0"/>
              <a:t>To use JSTL </a:t>
            </a:r>
            <a:r>
              <a:rPr lang="en-US" sz="2400" dirty="0" err="1"/>
              <a:t>tages</a:t>
            </a:r>
            <a:r>
              <a:rPr lang="en-US" sz="2400" dirty="0"/>
              <a:t> we need to use directive tag </a:t>
            </a:r>
            <a:r>
              <a:rPr lang="en-US" sz="2400" dirty="0" err="1"/>
              <a:t>taglib</a:t>
            </a:r>
            <a:r>
              <a:rPr lang="en-US" sz="2400" dirty="0"/>
              <a:t> to add JSTL core, formatter, </a:t>
            </a:r>
            <a:r>
              <a:rPr lang="en-US" sz="2400" dirty="0" err="1"/>
              <a:t>sql</a:t>
            </a:r>
            <a:r>
              <a:rPr lang="en-US" sz="2400" dirty="0"/>
              <a:t> and functions.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3D207-E3E5-9B05-9229-9902611F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7" y="2987190"/>
            <a:ext cx="11101406" cy="32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r>
              <a:rPr lang="en-US" sz="2400" dirty="0"/>
              <a:t>Add these code inside body tag.</a:t>
            </a:r>
          </a:p>
          <a:p>
            <a:r>
              <a:rPr lang="en-US" sz="2400" dirty="0"/>
              <a:t>We use core tag set tag to declare a variable named amount.</a:t>
            </a:r>
          </a:p>
          <a:p>
            <a:r>
              <a:rPr lang="en-US" sz="2400" dirty="0"/>
              <a:t>Then we used Formatter </a:t>
            </a:r>
            <a:r>
              <a:rPr lang="en-US" sz="2400" dirty="0" err="1"/>
              <a:t>parseNumber</a:t>
            </a:r>
            <a:r>
              <a:rPr lang="en-US" sz="2400" dirty="0"/>
              <a:t> tag to convert number respectively.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FE3A3-BA51-1E33-B928-DA10B508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66" y="3151046"/>
            <a:ext cx="9490734" cy="29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CB900-F651-C5A7-5174-E3303A9A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84" y="2775717"/>
            <a:ext cx="7986195" cy="23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3772665"/>
          </a:xfrm>
        </p:spPr>
        <p:txBody>
          <a:bodyPr>
            <a:normAutofit/>
          </a:bodyPr>
          <a:lstStyle/>
          <a:p>
            <a:r>
              <a:rPr lang="en-US" sz="2400" dirty="0"/>
              <a:t>You can also add these code inside body tag.</a:t>
            </a:r>
          </a:p>
          <a:p>
            <a:r>
              <a:rPr lang="en-US" sz="2400" dirty="0"/>
              <a:t>Here we used JSTL core set tag to create a variable.</a:t>
            </a:r>
          </a:p>
          <a:p>
            <a:r>
              <a:rPr lang="en-US" sz="2400" dirty="0"/>
              <a:t>Then in second variable we used JSTL function to replace the first name of first variable.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8EBA6-6A0B-8C14-6BE2-B0B01DF4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450"/>
            <a:ext cx="12013795" cy="24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24634-3B1E-DF9F-8760-2AC54A9C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27" y="2208928"/>
            <a:ext cx="8075546" cy="30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428</Words>
  <Application>Microsoft Office PowerPoint</Application>
  <PresentationFormat>Widescreen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CS5054 ADVANCED PROGRAMMING  AND  TECHNOLOGIES</vt:lpstr>
      <vt:lpstr>Learning Objectives</vt:lpstr>
      <vt:lpstr>Important jar for JSTL</vt:lpstr>
      <vt:lpstr>View.jsp file</vt:lpstr>
      <vt:lpstr>View.jsp file</vt:lpstr>
      <vt:lpstr>View.jsp file</vt:lpstr>
      <vt:lpstr>Output</vt:lpstr>
      <vt:lpstr>View.jsp file</vt:lpstr>
      <vt:lpstr>Output</vt:lpstr>
      <vt:lpstr>View.jsp (DB Connection)</vt:lpstr>
      <vt:lpstr>View.jsp (DB Connection)</vt:lpstr>
      <vt:lpstr>View.jsp (DB Connection)</vt:lpstr>
      <vt:lpstr>View.jsp (DB Connection)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Prithivi Maharjan</dc:creator>
  <cp:lastModifiedBy>prithivi maharjan</cp:lastModifiedBy>
  <cp:revision>21</cp:revision>
  <dcterms:created xsi:type="dcterms:W3CDTF">2020-07-29T02:48:43Z</dcterms:created>
  <dcterms:modified xsi:type="dcterms:W3CDTF">2023-03-22T01:17:43Z</dcterms:modified>
</cp:coreProperties>
</file>