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256" r:id="rId2"/>
    <p:sldId id="653" r:id="rId3"/>
    <p:sldId id="654" r:id="rId4"/>
    <p:sldId id="655" r:id="rId5"/>
    <p:sldId id="656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74" r:id="rId14"/>
    <p:sldId id="673" r:id="rId15"/>
    <p:sldId id="667" r:id="rId16"/>
    <p:sldId id="675" r:id="rId17"/>
    <p:sldId id="668" r:id="rId18"/>
    <p:sldId id="677" r:id="rId19"/>
    <p:sldId id="669" r:id="rId20"/>
    <p:sldId id="670" r:id="rId21"/>
    <p:sldId id="676" r:id="rId22"/>
    <p:sldId id="679" r:id="rId23"/>
    <p:sldId id="680" r:id="rId24"/>
    <p:sldId id="683" r:id="rId25"/>
    <p:sldId id="684" r:id="rId26"/>
    <p:sldId id="678" r:id="rId27"/>
    <p:sldId id="671" r:id="rId28"/>
    <p:sldId id="6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俊" initials="郭俊" lastIdx="1" clrIdx="0">
    <p:extLst>
      <p:ext uri="{19B8F6BF-5375-455C-9EA6-DF929625EA0E}">
        <p15:presenceInfo xmlns:p15="http://schemas.microsoft.com/office/powerpoint/2012/main" userId="388e46af-6fb6-4b5b-a784-b02dc3325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1FF"/>
    <a:srgbClr val="E56B0B"/>
    <a:srgbClr val="558ED5"/>
    <a:srgbClr val="AAADFF"/>
    <a:srgbClr val="F1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3" autoAdjust="0"/>
    <p:restoredTop sz="97026"/>
  </p:normalViewPr>
  <p:slideViewPr>
    <p:cSldViewPr>
      <p:cViewPr varScale="1">
        <p:scale>
          <a:sx n="118" d="100"/>
          <a:sy n="118" d="100"/>
        </p:scale>
        <p:origin x="208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5957D-6828-4D18-9FB6-7E458D72FC9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AE22D-57D5-4D75-B5C7-C06A816A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2300" y="1600200"/>
            <a:ext cx="4254500" cy="1727200"/>
          </a:xfrm>
        </p:spPr>
        <p:txBody>
          <a:bodyPr>
            <a:noAutofit/>
          </a:bodyPr>
          <a:lstStyle>
            <a:lvl1pPr>
              <a:defRPr sz="3600"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Click to edit Master title style</a:t>
            </a:r>
            <a:r>
              <a:rPr lang="zh-CN" altLang="en-US" dirty="0"/>
              <a:t> 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9599" y="3810000"/>
            <a:ext cx="4269183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r>
              <a:rPr lang="zh-CN" altLang="en-US" dirty="0"/>
              <a:t>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4638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4638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4638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graph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3521659" cy="4545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Master title 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aseline="0">
                <a:latin typeface="Times New Roman" charset="0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r>
              <a:rPr lang="zh-CN" altLang="en-US" dirty="0"/>
              <a:t>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Content</a:t>
            </a:r>
            <a:r>
              <a:rPr lang="zh-CN" altLang="en-US" dirty="0"/>
              <a:t> 内容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2926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2926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92926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8159" y="138556"/>
            <a:ext cx="1445841" cy="6996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7522" y="274639"/>
            <a:ext cx="1456477" cy="6397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/>
          <p:nvPr userDrawn="1"/>
        </p:nvSpPr>
        <p:spPr>
          <a:xfrm>
            <a:off x="2743200" y="789709"/>
            <a:ext cx="340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Thank</a:t>
            </a:r>
            <a:r>
              <a: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You!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7717" y="165752"/>
            <a:ext cx="2226283" cy="9779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40917" y="2895600"/>
            <a:ext cx="4876800" cy="609600"/>
          </a:xfrm>
        </p:spPr>
        <p:txBody>
          <a:bodyPr/>
          <a:lstStyle>
            <a:lvl1pPr marL="0" indent="0">
              <a:buNone/>
              <a:defRPr sz="2800" baseline="0">
                <a:latin typeface="Times New Roman" charset="0"/>
              </a:defRPr>
            </a:lvl1pPr>
          </a:lstStyle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作者个人博客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r>
              <a:rPr lang="en-US" altLang="zh-CN" sz="2000" baseline="0" dirty="0">
                <a:latin typeface="Times New Roman" charset="0"/>
                <a:ea typeface="Microsoft YaHei" charset="-122"/>
                <a:cs typeface="Microsoft YaHei" charset="-122"/>
              </a:rPr>
              <a:t>://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www.jasongj.com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89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324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cxnSp>
        <p:nvCxnSpPr>
          <p:cNvPr id="14" name="Shape 14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63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7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Master titl</a:t>
            </a:r>
            <a:r>
              <a:rPr lang="en-US" altLang="zh-CN" dirty="0"/>
              <a:t>e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aseline="0">
                <a:latin typeface="Times New Roman" charset="0"/>
                <a:ea typeface="Microsoft YaHei" charset="-122"/>
                <a:cs typeface="Microsoft YaHei" charset="-122"/>
              </a:defRPr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/>
            </a:lvl5pPr>
          </a:lstStyle>
          <a:p>
            <a:pPr lvl="0"/>
            <a:r>
              <a:rPr lang="en-US" dirty="0"/>
              <a:t>Master text </a:t>
            </a:r>
            <a:r>
              <a:rPr lang="zh-CN" altLang="en-US" dirty="0"/>
              <a:t>一级标题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zh-CN" altLang="en-US" dirty="0"/>
              <a:t>二级标题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zh-CN" altLang="en-US" dirty="0"/>
              <a:t>三级标题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zh-CN" altLang="en-US" dirty="0"/>
              <a:t>四级标题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zh-CN" altLang="en-US" dirty="0"/>
              <a:t>五级标题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4638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4638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4638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905000"/>
            <a:ext cx="3697287" cy="2133600"/>
          </a:xfrm>
        </p:spPr>
        <p:txBody>
          <a:bodyPr anchor="t">
            <a:normAutofit/>
          </a:bodyPr>
          <a:lstStyle>
            <a:lvl1pPr algn="l">
              <a:defRPr sz="3600" b="0" cap="none" baseline="0">
                <a:latin typeface="Times New Roman" charset="0"/>
              </a:defRPr>
            </a:lvl1pPr>
          </a:lstStyle>
          <a:p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dirty="0"/>
              <a:t>title</a:t>
            </a:r>
            <a:r>
              <a:rPr lang="zh-CN" altLang="en-US" dirty="0"/>
              <a:t> 标题</a:t>
            </a:r>
            <a:endParaRPr lang="en-US" dirty="0"/>
          </a:p>
        </p:txBody>
      </p:sp>
      <p:pic>
        <p:nvPicPr>
          <p:cNvPr id="7" name="Picture 6" descr="graphic.pn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5400" y="746418"/>
            <a:ext cx="3733800" cy="4819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5756" y="0"/>
            <a:ext cx="1908243" cy="838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4638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4638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4638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4114800" cy="4830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r>
              <a:rPr lang="zh-CN" altLang="en-US" dirty="0"/>
              <a:t>一级标题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zh-CN" altLang="en-US" dirty="0"/>
              <a:t>二级标题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zh-CN" altLang="en-US" dirty="0"/>
              <a:t>三级标题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zh-CN" altLang="en-US" dirty="0"/>
              <a:t>四级标题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zh-CN" altLang="en-US" dirty="0"/>
              <a:t>五级标题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191000" cy="4830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r>
              <a:rPr lang="zh-CN" altLang="en-US" dirty="0"/>
              <a:t>一级标题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zh-CN" altLang="en-US" dirty="0"/>
              <a:t>二级标题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zh-CN" altLang="en-US" dirty="0"/>
              <a:t>三级标题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zh-CN" altLang="en-US" dirty="0"/>
              <a:t>四级标题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zh-CN" altLang="en-US" dirty="0"/>
              <a:t>五级标题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4638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4638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4638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Master titl</a:t>
            </a:r>
            <a:r>
              <a:rPr lang="en-US" altLang="zh-CN" dirty="0"/>
              <a:t>e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Master text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4800" y="1981200"/>
            <a:ext cx="419258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Master text</a:t>
            </a:r>
            <a:r>
              <a:rPr lang="zh-CN" altLang="en-US" dirty="0"/>
              <a:t>一级标题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zh-CN" altLang="en-US" dirty="0"/>
              <a:t>二级标题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zh-CN" altLang="en-US" dirty="0"/>
              <a:t>三级标题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zh-CN" altLang="en-US" dirty="0"/>
              <a:t>四级标题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zh-CN" altLang="en-US" dirty="0"/>
              <a:t>五级标题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46612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Master text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46612" y="1981200"/>
            <a:ext cx="419258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Master text</a:t>
            </a:r>
            <a:r>
              <a:rPr lang="zh-CN" altLang="en-US" dirty="0"/>
              <a:t>一级标题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zh-CN" altLang="en-US" dirty="0"/>
              <a:t>二级标题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zh-CN" altLang="en-US" dirty="0"/>
              <a:t>三级标题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zh-CN" altLang="en-US" dirty="0"/>
              <a:t>四级标题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zh-CN" altLang="en-US" dirty="0"/>
              <a:t>五级标题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4638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4638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4638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74638"/>
            <a:ext cx="85344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Master titl</a:t>
            </a:r>
            <a:r>
              <a:rPr lang="en-US" altLang="zh-CN" dirty="0"/>
              <a:t>e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4638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4638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4638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74638"/>
            <a:ext cx="85344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Master titl</a:t>
            </a:r>
            <a:r>
              <a:rPr lang="en-US" altLang="zh-CN" dirty="0"/>
              <a:t>e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4638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4638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4638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785938" y="1571625"/>
            <a:ext cx="5786437" cy="657225"/>
            <a:chOff x="1785938" y="1571625"/>
            <a:chExt cx="5786437" cy="657225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785938" y="1663700"/>
              <a:ext cx="5786437" cy="4730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2D2D2"/>
                </a:gs>
                <a:gs pos="50000">
                  <a:srgbClr val="E2E2E2"/>
                </a:gs>
                <a:gs pos="100000">
                  <a:srgbClr val="F0F0F0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Courier New" charset="0"/>
                <a:buChar char="o"/>
                <a:defRPr sz="22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Ø"/>
                <a:defRPr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2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charset="-122"/>
              </a:endParaRPr>
            </a:p>
          </p:txBody>
        </p:sp>
        <p:grpSp>
          <p:nvGrpSpPr>
            <p:cNvPr id="12" name="Group 4"/>
            <p:cNvGrpSpPr>
              <a:grpSpLocks/>
            </p:cNvGrpSpPr>
            <p:nvPr/>
          </p:nvGrpSpPr>
          <p:grpSpPr bwMode="auto">
            <a:xfrm>
              <a:off x="2000250" y="1571625"/>
              <a:ext cx="660400" cy="657225"/>
              <a:chOff x="0" y="0"/>
              <a:chExt cx="660400" cy="657225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660400" cy="657225"/>
                <a:chOff x="0" y="0"/>
                <a:chExt cx="416" cy="414"/>
              </a:xfrm>
            </p:grpSpPr>
            <p:sp>
              <p:nvSpPr>
                <p:cNvPr id="16" name="Oval 3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416" cy="412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rgbClr val="F8F8F8">
                      <a:alpha val="69019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Courier New" charset="0"/>
                    <a:buChar char="o"/>
                    <a:defRPr sz="22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charset="2"/>
                    <a:buChar char="Ø"/>
                    <a:defRPr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14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12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ea typeface="宋体" charset="-122"/>
                  </a:endParaRPr>
                </a:p>
              </p:txBody>
            </p:sp>
            <p:pic>
              <p:nvPicPr>
                <p:cNvPr id="17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" y="0"/>
                  <a:ext cx="344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" name="Text Box 40"/>
              <p:cNvSpPr txBox="1">
                <a:spLocks noChangeArrowheads="1"/>
              </p:cNvSpPr>
              <p:nvPr/>
            </p:nvSpPr>
            <p:spPr bwMode="auto">
              <a:xfrm>
                <a:off x="49213" y="98425"/>
                <a:ext cx="571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Courier New" charset="0"/>
                  <a:buChar char="o"/>
                  <a:defRPr sz="22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charset="2"/>
                  <a:buChar char="Ø"/>
                  <a:defRPr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4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2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 dirty="0">
                    <a:solidFill>
                      <a:srgbClr val="FFFFFF"/>
                    </a:solidFill>
                    <a:latin typeface="Arial" charset="0"/>
                    <a:ea typeface="宋体" charset="-122"/>
                  </a:rPr>
                  <a:t>1</a:t>
                </a:r>
              </a:p>
            </p:txBody>
          </p:sp>
        </p:grpSp>
        <p:sp>
          <p:nvSpPr>
            <p:cNvPr id="13" name="TextBox 31"/>
            <p:cNvSpPr txBox="1">
              <a:spLocks noChangeArrowheads="1"/>
            </p:cNvSpPr>
            <p:nvPr/>
          </p:nvSpPr>
          <p:spPr bwMode="auto">
            <a:xfrm>
              <a:off x="2688771" y="1729581"/>
              <a:ext cx="46434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ourier New" charset="0"/>
                <a:buChar char="o"/>
                <a:defRPr sz="22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Ø"/>
                <a:defRPr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2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 baseline="0" dirty="0">
                  <a:latin typeface="Times New Roman" charset="0"/>
                  <a:ea typeface="Microsoft YaHei" charset="-122"/>
                  <a:cs typeface="Microsoft YaHei" charset="-122"/>
                </a:rPr>
                <a:t>Zookeeper</a:t>
              </a:r>
              <a:r>
                <a:rPr lang="zh-CN" altLang="en-US" sz="1600" b="0" baseline="0" dirty="0">
                  <a:latin typeface="Times New Roman" charset="0"/>
                  <a:ea typeface="Microsoft YaHei" charset="-122"/>
                  <a:cs typeface="Microsoft YaHei" charset="-122"/>
                </a:rPr>
                <a:t>背景介绍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785938" y="2522537"/>
            <a:ext cx="5786437" cy="657225"/>
            <a:chOff x="1785938" y="2522537"/>
            <a:chExt cx="5786437" cy="657225"/>
          </a:xfrm>
        </p:grpSpPr>
        <p:sp>
          <p:nvSpPr>
            <p:cNvPr id="19" name="AutoShape 5"/>
            <p:cNvSpPr>
              <a:spLocks noChangeArrowheads="1"/>
            </p:cNvSpPr>
            <p:nvPr userDrawn="1"/>
          </p:nvSpPr>
          <p:spPr bwMode="auto">
            <a:xfrm>
              <a:off x="1785938" y="2614612"/>
              <a:ext cx="5786437" cy="47466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2D2D2"/>
                </a:gs>
                <a:gs pos="50000">
                  <a:srgbClr val="E2E2E2"/>
                </a:gs>
                <a:gs pos="100000">
                  <a:srgbClr val="F0F0F0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Courier New" charset="0"/>
                <a:buChar char="o"/>
                <a:defRPr sz="22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Ø"/>
                <a:defRPr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2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charset="-122"/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 userDrawn="1"/>
          </p:nvGrpSpPr>
          <p:grpSpPr bwMode="auto">
            <a:xfrm>
              <a:off x="2000250" y="2522537"/>
              <a:ext cx="660400" cy="657225"/>
              <a:chOff x="0" y="0"/>
              <a:chExt cx="660400" cy="657225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660400" cy="657225"/>
                <a:chOff x="0" y="0"/>
                <a:chExt cx="416" cy="414"/>
              </a:xfrm>
            </p:grpSpPr>
            <p:sp>
              <p:nvSpPr>
                <p:cNvPr id="24" name="Oval 3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416" cy="412"/>
                </a:xfrm>
                <a:prstGeom prst="ellipse">
                  <a:avLst/>
                </a:prstGeom>
                <a:solidFill>
                  <a:schemeClr val="hlink"/>
                </a:solidFill>
                <a:ln w="28575">
                  <a:solidFill>
                    <a:srgbClr val="F8F8F8">
                      <a:alpha val="69019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Courier New" charset="0"/>
                    <a:buChar char="o"/>
                    <a:defRPr sz="22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charset="2"/>
                    <a:buChar char="Ø"/>
                    <a:defRPr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14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12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1000">
                      <a:solidFill>
                        <a:schemeClr val="tx1"/>
                      </a:solidFill>
                      <a:latin typeface="Calibri" charset="0"/>
                      <a:ea typeface="黑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ea typeface="宋体" charset="-122"/>
                  </a:endParaRPr>
                </a:p>
              </p:txBody>
            </p:sp>
            <p:pic>
              <p:nvPicPr>
                <p:cNvPr id="25" name="Picture 36" descr="cir_lighteffect0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18000" contrast="-12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" y="0"/>
                  <a:ext cx="344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3" name="Text Box 40"/>
              <p:cNvSpPr txBox="1">
                <a:spLocks noChangeArrowheads="1"/>
              </p:cNvSpPr>
              <p:nvPr/>
            </p:nvSpPr>
            <p:spPr bwMode="auto">
              <a:xfrm>
                <a:off x="49213" y="98425"/>
                <a:ext cx="571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Courier New" charset="0"/>
                  <a:buChar char="o"/>
                  <a:defRPr sz="22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charset="2"/>
                  <a:buChar char="Ø"/>
                  <a:defRPr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4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2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>
                    <a:solidFill>
                      <a:schemeClr val="tx1"/>
                    </a:solidFill>
                    <a:latin typeface="Calibri" charset="0"/>
                    <a:ea typeface="黑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 dirty="0">
                    <a:solidFill>
                      <a:srgbClr val="FFFFFF"/>
                    </a:solidFill>
                    <a:latin typeface="Arial" charset="0"/>
                    <a:ea typeface="宋体" charset="-122"/>
                  </a:rPr>
                  <a:t>3</a:t>
                </a:r>
              </a:p>
            </p:txBody>
          </p:sp>
        </p:grpSp>
        <p:sp>
          <p:nvSpPr>
            <p:cNvPr id="21" name="TextBox 31"/>
            <p:cNvSpPr txBox="1">
              <a:spLocks noChangeArrowheads="1"/>
            </p:cNvSpPr>
            <p:nvPr userDrawn="1"/>
          </p:nvSpPr>
          <p:spPr bwMode="auto">
            <a:xfrm>
              <a:off x="2688771" y="2680493"/>
              <a:ext cx="46434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ourier New" charset="0"/>
                <a:buChar char="o"/>
                <a:defRPr sz="22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buFont typeface="Wingdings" charset="2"/>
                <a:buChar char="Ø"/>
                <a:defRPr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2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000">
                  <a:solidFill>
                    <a:schemeClr val="tx1"/>
                  </a:solidFill>
                  <a:latin typeface="Calibri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 baseline="0" dirty="0">
                  <a:latin typeface="Times New Roman" charset="0"/>
                  <a:ea typeface="Microsoft YaHei" charset="-122"/>
                  <a:cs typeface="Microsoft YaHei" charset="-122"/>
                </a:rPr>
                <a:t>Zookeeper</a:t>
              </a:r>
              <a:r>
                <a:rPr lang="zh-CN" altLang="en-US" sz="1600" b="0" baseline="0" dirty="0">
                  <a:latin typeface="Times New Roman" charset="0"/>
                  <a:ea typeface="Microsoft YaHei" charset="-122"/>
                  <a:cs typeface="Microsoft YaHei" charset="-122"/>
                </a:rPr>
                <a:t>背景介绍</a:t>
              </a: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300" y="152400"/>
            <a:ext cx="1663700" cy="730784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4638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4638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4638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4638"/>
            <a:ext cx="2133600" cy="365125"/>
          </a:xfrm>
        </p:spPr>
        <p:txBody>
          <a:bodyPr/>
          <a:lstStyle>
            <a:lvl1pPr>
              <a:defRPr baseline="0">
                <a:latin typeface="Times New Roman" charset="0"/>
                <a:ea typeface="Microsoft YaHei" charset="-122"/>
                <a:cs typeface="Microsoft YaHei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4638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作者个人博客 </a:t>
            </a:r>
            <a:r>
              <a:rPr lang="en-US" altLang="zh-CN" dirty="0">
                <a:latin typeface="Times New Roman" charset="0"/>
              </a:rPr>
              <a:t>http://www.jasongj.com</a:t>
            </a:r>
            <a:endParaRPr lang="en-US" dirty="0">
              <a:latin typeface="Times New Roman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4638"/>
            <a:ext cx="2133600" cy="365125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563562"/>
          </a:xfrm>
          <a:prstGeom prst="rect">
            <a:avLst/>
          </a:prstGeom>
          <a:gradFill flip="none" rotWithShape="1">
            <a:gsLst>
              <a:gs pos="0">
                <a:srgbClr val="2B87C8"/>
              </a:gs>
              <a:gs pos="71000">
                <a:schemeClr val="accent1">
                  <a:tint val="44500"/>
                  <a:satMod val="160000"/>
                </a:schemeClr>
              </a:gs>
              <a:gs pos="90000">
                <a:srgbClr val="F0F5FA"/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</a:t>
            </a:r>
            <a:r>
              <a:rPr lang="zh-CN" altLang="en-US" dirty="0"/>
              <a:t> 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  <a:r>
              <a:rPr lang="zh-CN" altLang="en-US" dirty="0"/>
              <a:t>一级标题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zh-CN" altLang="en-US" dirty="0"/>
              <a:t>二级标题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zh-CN" altLang="en-US" dirty="0"/>
              <a:t>三级标题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zh-CN" altLang="en-US" dirty="0"/>
              <a:t>四级标题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zh-CN" altLang="en-US" dirty="0"/>
              <a:t>五级标题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ine 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725117"/>
            <a:ext cx="9144000" cy="1328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7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bg1"/>
          </a:solidFill>
          <a:latin typeface="Times New Roman" charset="0"/>
          <a:ea typeface="Microsoft YaHei" charset="-122"/>
          <a:cs typeface="Microsoft YaHei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charset="0"/>
        <a:buChar char="o"/>
        <a:defRPr sz="2800" kern="1200" baseline="0">
          <a:solidFill>
            <a:schemeClr val="tx1"/>
          </a:solidFill>
          <a:latin typeface="Times New Roman" charset="0"/>
          <a:ea typeface="Microsoft YaHei" charset="-122"/>
          <a:cs typeface="Microsoft YaHei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charset="2"/>
        <a:buChar char="Ø"/>
        <a:defRPr sz="2400" kern="1200">
          <a:solidFill>
            <a:schemeClr val="tx1"/>
          </a:solidFill>
          <a:latin typeface="Times New Roman" charset="0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Times New Roman" charset="0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charset="2"/>
        <a:buChar char="§"/>
        <a:defRPr sz="1600" kern="1200">
          <a:solidFill>
            <a:schemeClr val="tx1"/>
          </a:solidFill>
          <a:latin typeface="Times New Roman" charset="0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Times New Roman" charset="0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byted.org/q/spark_deploy" TargetMode="External"/><Relationship Id="rId2" Type="http://schemas.openxmlformats.org/officeDocument/2006/relationships/hyperlink" Target="https://code.byted.org/inf/sp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byted.org/inf/spark_benchmar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00200"/>
            <a:ext cx="4572000" cy="1727200"/>
          </a:xfrm>
        </p:spPr>
        <p:txBody>
          <a:bodyPr/>
          <a:lstStyle/>
          <a:p>
            <a:r>
              <a:rPr lang="en-US" altLang="zh-Hans" dirty="0"/>
              <a:t>Spark</a:t>
            </a:r>
            <a:r>
              <a:rPr lang="zh-Hans" altLang="en-US" dirty="0"/>
              <a:t> </a:t>
            </a:r>
            <a:r>
              <a:rPr lang="en-US" altLang="zh-Hans" dirty="0"/>
              <a:t>CI</a:t>
            </a:r>
            <a:r>
              <a:rPr lang="zh-Hans" altLang="en-US" dirty="0"/>
              <a:t> </a:t>
            </a:r>
            <a:r>
              <a:rPr lang="en-US" altLang="zh-Hans" dirty="0"/>
              <a:t>CD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810000"/>
            <a:ext cx="4648200" cy="1295400"/>
          </a:xfrm>
        </p:spPr>
        <p:txBody>
          <a:bodyPr>
            <a:noAutofit/>
          </a:bodyPr>
          <a:lstStyle/>
          <a:p>
            <a:r>
              <a:rPr lang="zh-Hans" altLang="en-US" sz="3200" dirty="0">
                <a:solidFill>
                  <a:schemeClr val="tx1"/>
                </a:solidFill>
              </a:rPr>
              <a:t>郭俊</a:t>
            </a:r>
            <a:endParaRPr lang="en-US" altLang="zh-Hans" sz="3200" dirty="0">
              <a:solidFill>
                <a:schemeClr val="tx1"/>
              </a:solidFill>
            </a:endParaRPr>
          </a:p>
          <a:p>
            <a:r>
              <a:rPr lang="en-US" altLang="zh-Hans" dirty="0">
                <a:solidFill>
                  <a:schemeClr val="tx1"/>
                </a:solidFill>
              </a:rPr>
              <a:t>guojun.jason@bytedance.com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4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B10F-E613-5044-AFE2-D28A96C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B0CD-4437-FA4A-8134-408FA6C5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1A27-F760-9544-8038-4309482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9E65-1A23-A647-BC81-2459FCCD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54968-FD30-FB44-B393-F4C52E4C67E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01416" y="2623066"/>
            <a:ext cx="6651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488647-8832-804E-B75D-AE4D3852C67D}"/>
              </a:ext>
            </a:extLst>
          </p:cNvPr>
          <p:cNvSpPr txBox="1"/>
          <p:nvPr/>
        </p:nvSpPr>
        <p:spPr>
          <a:xfrm>
            <a:off x="152399" y="2438400"/>
            <a:ext cx="13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C84572-6C14-6440-8FBE-CF2DA9225E48}"/>
              </a:ext>
            </a:extLst>
          </p:cNvPr>
          <p:cNvCxnSpPr>
            <a:cxnSpLocks/>
          </p:cNvCxnSpPr>
          <p:nvPr/>
        </p:nvCxnSpPr>
        <p:spPr>
          <a:xfrm>
            <a:off x="1524000" y="4114800"/>
            <a:ext cx="64770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637D3C-B185-AD42-ADD2-296D3F4DB796}"/>
              </a:ext>
            </a:extLst>
          </p:cNvPr>
          <p:cNvSpPr txBox="1"/>
          <p:nvPr/>
        </p:nvSpPr>
        <p:spPr>
          <a:xfrm>
            <a:off x="76200" y="39301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CD65067-C9C9-8D44-A9F5-E50D51E12E57}"/>
              </a:ext>
            </a:extLst>
          </p:cNvPr>
          <p:cNvSpPr/>
          <p:nvPr/>
        </p:nvSpPr>
        <p:spPr>
          <a:xfrm>
            <a:off x="18288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E0CFD2-ED4A-7C44-ADC7-BD9E507026B1}"/>
              </a:ext>
            </a:extLst>
          </p:cNvPr>
          <p:cNvSpPr/>
          <p:nvPr/>
        </p:nvSpPr>
        <p:spPr>
          <a:xfrm>
            <a:off x="34036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112963-3FBE-854B-9011-4B6F0B904936}"/>
              </a:ext>
            </a:extLst>
          </p:cNvPr>
          <p:cNvSpPr/>
          <p:nvPr/>
        </p:nvSpPr>
        <p:spPr>
          <a:xfrm>
            <a:off x="3378200" y="45720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AEC5483-9CE1-4649-B742-0622B6E43BC6}"/>
              </a:ext>
            </a:extLst>
          </p:cNvPr>
          <p:cNvSpPr/>
          <p:nvPr/>
        </p:nvSpPr>
        <p:spPr>
          <a:xfrm>
            <a:off x="3261867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>
            <a:off x="5513600" y="1752600"/>
            <a:ext cx="4900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485AD68-281D-3442-BD64-75E401A6FE6C}"/>
              </a:ext>
            </a:extLst>
          </p:cNvPr>
          <p:cNvSpPr/>
          <p:nvPr/>
        </p:nvSpPr>
        <p:spPr>
          <a:xfrm>
            <a:off x="50040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384AD8-792C-0C4E-900C-49A805E680A4}"/>
              </a:ext>
            </a:extLst>
          </p:cNvPr>
          <p:cNvSpPr/>
          <p:nvPr/>
        </p:nvSpPr>
        <p:spPr>
          <a:xfrm>
            <a:off x="4986000" y="456961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7412C8-5141-C84C-BEA4-918725F16607}"/>
              </a:ext>
            </a:extLst>
          </p:cNvPr>
          <p:cNvSpPr/>
          <p:nvPr/>
        </p:nvSpPr>
        <p:spPr>
          <a:xfrm>
            <a:off x="4834869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9D5CA92-241B-1B41-AF47-2A95B5C34B67}"/>
              </a:ext>
            </a:extLst>
          </p:cNvPr>
          <p:cNvSpPr/>
          <p:nvPr/>
        </p:nvSpPr>
        <p:spPr>
          <a:xfrm>
            <a:off x="65532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462B6CD-EBAD-CD4B-B796-DF9C0014232A}"/>
              </a:ext>
            </a:extLst>
          </p:cNvPr>
          <p:cNvSpPr/>
          <p:nvPr/>
        </p:nvSpPr>
        <p:spPr>
          <a:xfrm>
            <a:off x="6529567" y="456961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1173FBA-40BD-B849-9C84-6C2B0C28CD03}"/>
              </a:ext>
            </a:extLst>
          </p:cNvPr>
          <p:cNvSpPr/>
          <p:nvPr/>
        </p:nvSpPr>
        <p:spPr>
          <a:xfrm>
            <a:off x="6407871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EE1A548-3361-1D46-A54D-C0559E838BD6}"/>
              </a:ext>
            </a:extLst>
          </p:cNvPr>
          <p:cNvSpPr/>
          <p:nvPr/>
        </p:nvSpPr>
        <p:spPr>
          <a:xfrm>
            <a:off x="1803400" y="45732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1B588-573E-D847-8055-8DE18BEE5C5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362200" y="3960034"/>
            <a:ext cx="0" cy="613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E1BF1D-C732-1043-8650-FE2CF7DEAA54}"/>
              </a:ext>
            </a:extLst>
          </p:cNvPr>
          <p:cNvCxnSpPr>
            <a:cxnSpLocks/>
            <a:stCxn id="36" idx="0"/>
            <a:endCxn id="25" idx="2"/>
          </p:cNvCxnSpPr>
          <p:nvPr/>
        </p:nvCxnSpPr>
        <p:spPr>
          <a:xfrm flipV="1">
            <a:off x="3937000" y="3962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F3D173-E413-ED47-9055-F0E0E17AA0F3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5537400" y="3962400"/>
            <a:ext cx="7400" cy="60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614A70-2475-A747-A569-60C8A191A467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7086600" y="3962400"/>
            <a:ext cx="1767" cy="60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F247E0-A070-124C-9239-38BAF00357EE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flipH="1" flipV="1">
            <a:off x="2895600" y="3810000"/>
            <a:ext cx="366267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F3A780-72C6-3D46-B2B9-EB2A89D5998D}"/>
              </a:ext>
            </a:extLst>
          </p:cNvPr>
          <p:cNvCxnSpPr>
            <a:cxnSpLocks/>
            <a:stCxn id="40" idx="1"/>
            <a:endCxn id="25" idx="3"/>
          </p:cNvCxnSpPr>
          <p:nvPr/>
        </p:nvCxnSpPr>
        <p:spPr>
          <a:xfrm flipH="1" flipV="1">
            <a:off x="4470400" y="3810000"/>
            <a:ext cx="364469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4E6383-43C0-074B-B875-F834E8F2CB1B}"/>
              </a:ext>
            </a:extLst>
          </p:cNvPr>
          <p:cNvCxnSpPr>
            <a:cxnSpLocks/>
            <a:stCxn id="42" idx="1"/>
            <a:endCxn id="26" idx="3"/>
          </p:cNvCxnSpPr>
          <p:nvPr/>
        </p:nvCxnSpPr>
        <p:spPr>
          <a:xfrm flipH="1" flipV="1">
            <a:off x="6070800" y="3810000"/>
            <a:ext cx="337071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F3E4CA2-1CEC-F74A-AF6C-BBF136F45306}"/>
              </a:ext>
            </a:extLst>
          </p:cNvPr>
          <p:cNvSpPr/>
          <p:nvPr/>
        </p:nvSpPr>
        <p:spPr>
          <a:xfrm>
            <a:off x="190440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A1FC94-0F2A-E140-B4D6-83549DEACB4E}"/>
              </a:ext>
            </a:extLst>
          </p:cNvPr>
          <p:cNvSpPr txBox="1"/>
          <p:nvPr/>
        </p:nvSpPr>
        <p:spPr>
          <a:xfrm>
            <a:off x="1887257" y="4890134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www.jasongj.com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A1DDF7-05EC-C848-B75B-C39C2A68777F}"/>
              </a:ext>
            </a:extLst>
          </p:cNvPr>
          <p:cNvSpPr/>
          <p:nvPr/>
        </p:nvSpPr>
        <p:spPr>
          <a:xfrm>
            <a:off x="266700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685F2-8D5B-8A49-8F08-B2F42CCAA71E}"/>
              </a:ext>
            </a:extLst>
          </p:cNvPr>
          <p:cNvSpPr/>
          <p:nvPr/>
        </p:nvSpPr>
        <p:spPr>
          <a:xfrm>
            <a:off x="312420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46EDA77-7F44-A342-8188-A154C6245E51}"/>
              </a:ext>
            </a:extLst>
          </p:cNvPr>
          <p:cNvSpPr/>
          <p:nvPr/>
        </p:nvSpPr>
        <p:spPr>
          <a:xfrm>
            <a:off x="3599077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7DE89A-4002-2E40-B0F6-9A185BAB2D69}"/>
              </a:ext>
            </a:extLst>
          </p:cNvPr>
          <p:cNvSpPr/>
          <p:nvPr/>
        </p:nvSpPr>
        <p:spPr>
          <a:xfrm>
            <a:off x="4158183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EBEE076-3E05-694B-93BD-0CB13052208A}"/>
              </a:ext>
            </a:extLst>
          </p:cNvPr>
          <p:cNvSpPr/>
          <p:nvPr/>
        </p:nvSpPr>
        <p:spPr>
          <a:xfrm>
            <a:off x="521349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060815F-F77D-B740-934F-407962A2E2A7}"/>
              </a:ext>
            </a:extLst>
          </p:cNvPr>
          <p:cNvSpPr/>
          <p:nvPr/>
        </p:nvSpPr>
        <p:spPr>
          <a:xfrm>
            <a:off x="579935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976DF6-6C36-B248-8EE8-71FF518735CB}"/>
              </a:ext>
            </a:extLst>
          </p:cNvPr>
          <p:cNvSpPr/>
          <p:nvPr/>
        </p:nvSpPr>
        <p:spPr>
          <a:xfrm>
            <a:off x="6554282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5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 err="1"/>
              <a:t>bugfix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54968-FD30-FB44-B393-F4C52E4C67E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47800" y="2623066"/>
            <a:ext cx="6705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488647-8832-804E-B75D-AE4D3852C67D}"/>
              </a:ext>
            </a:extLst>
          </p:cNvPr>
          <p:cNvSpPr txBox="1"/>
          <p:nvPr/>
        </p:nvSpPr>
        <p:spPr>
          <a:xfrm>
            <a:off x="0" y="243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C84572-6C14-6440-8FBE-CF2DA9225E48}"/>
              </a:ext>
            </a:extLst>
          </p:cNvPr>
          <p:cNvCxnSpPr>
            <a:cxnSpLocks/>
          </p:cNvCxnSpPr>
          <p:nvPr/>
        </p:nvCxnSpPr>
        <p:spPr>
          <a:xfrm>
            <a:off x="1524000" y="4114800"/>
            <a:ext cx="64770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637D3C-B185-AD42-ADD2-296D3F4DB796}"/>
              </a:ext>
            </a:extLst>
          </p:cNvPr>
          <p:cNvSpPr txBox="1"/>
          <p:nvPr/>
        </p:nvSpPr>
        <p:spPr>
          <a:xfrm>
            <a:off x="76200" y="39301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CD65067-C9C9-8D44-A9F5-E50D51E12E57}"/>
              </a:ext>
            </a:extLst>
          </p:cNvPr>
          <p:cNvSpPr/>
          <p:nvPr/>
        </p:nvSpPr>
        <p:spPr>
          <a:xfrm>
            <a:off x="18288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E0CFD2-ED4A-7C44-ADC7-BD9E507026B1}"/>
              </a:ext>
            </a:extLst>
          </p:cNvPr>
          <p:cNvSpPr/>
          <p:nvPr/>
        </p:nvSpPr>
        <p:spPr>
          <a:xfrm>
            <a:off x="34036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112963-3FBE-854B-9011-4B6F0B904936}"/>
              </a:ext>
            </a:extLst>
          </p:cNvPr>
          <p:cNvSpPr/>
          <p:nvPr/>
        </p:nvSpPr>
        <p:spPr>
          <a:xfrm>
            <a:off x="3378200" y="45720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AEC5483-9CE1-4649-B742-0622B6E43BC6}"/>
              </a:ext>
            </a:extLst>
          </p:cNvPr>
          <p:cNvSpPr/>
          <p:nvPr/>
        </p:nvSpPr>
        <p:spPr>
          <a:xfrm>
            <a:off x="3261867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>
            <a:off x="5513600" y="1752600"/>
            <a:ext cx="4900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485AD68-281D-3442-BD64-75E401A6FE6C}"/>
              </a:ext>
            </a:extLst>
          </p:cNvPr>
          <p:cNvSpPr/>
          <p:nvPr/>
        </p:nvSpPr>
        <p:spPr>
          <a:xfrm>
            <a:off x="50040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384AD8-792C-0C4E-900C-49A805E680A4}"/>
              </a:ext>
            </a:extLst>
          </p:cNvPr>
          <p:cNvSpPr/>
          <p:nvPr/>
        </p:nvSpPr>
        <p:spPr>
          <a:xfrm>
            <a:off x="4986000" y="456961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7412C8-5141-C84C-BEA4-918725F16607}"/>
              </a:ext>
            </a:extLst>
          </p:cNvPr>
          <p:cNvSpPr/>
          <p:nvPr/>
        </p:nvSpPr>
        <p:spPr>
          <a:xfrm>
            <a:off x="4901728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462B6CD-EBAD-CD4B-B796-DF9C0014232A}"/>
              </a:ext>
            </a:extLst>
          </p:cNvPr>
          <p:cNvSpPr/>
          <p:nvPr/>
        </p:nvSpPr>
        <p:spPr>
          <a:xfrm>
            <a:off x="4338649" y="5574527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EE1A548-3361-1D46-A54D-C0559E838BD6}"/>
              </a:ext>
            </a:extLst>
          </p:cNvPr>
          <p:cNvSpPr/>
          <p:nvPr/>
        </p:nvSpPr>
        <p:spPr>
          <a:xfrm>
            <a:off x="1803400" y="45732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1B588-573E-D847-8055-8DE18BEE5C5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362200" y="3960034"/>
            <a:ext cx="0" cy="613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E1BF1D-C732-1043-8650-FE2CF7DEAA54}"/>
              </a:ext>
            </a:extLst>
          </p:cNvPr>
          <p:cNvCxnSpPr>
            <a:cxnSpLocks/>
            <a:stCxn id="36" idx="0"/>
            <a:endCxn id="25" idx="2"/>
          </p:cNvCxnSpPr>
          <p:nvPr/>
        </p:nvCxnSpPr>
        <p:spPr>
          <a:xfrm flipV="1">
            <a:off x="3937000" y="3962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F3D173-E413-ED47-9055-F0E0E17AA0F3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5537400" y="3962400"/>
            <a:ext cx="7400" cy="60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F247E0-A070-124C-9239-38BAF00357EE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flipH="1" flipV="1">
            <a:off x="2895600" y="3810000"/>
            <a:ext cx="366267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F3A780-72C6-3D46-B2B9-EB2A89D5998D}"/>
              </a:ext>
            </a:extLst>
          </p:cNvPr>
          <p:cNvCxnSpPr>
            <a:cxnSpLocks/>
            <a:stCxn id="40" idx="0"/>
            <a:endCxn id="27" idx="2"/>
          </p:cNvCxnSpPr>
          <p:nvPr/>
        </p:nvCxnSpPr>
        <p:spPr>
          <a:xfrm flipH="1" flipV="1">
            <a:off x="4885889" y="4487447"/>
            <a:ext cx="689175" cy="617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583A2E-1F3F-8048-A051-5D9D7A3D22E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506125" y="2206156"/>
            <a:ext cx="336480" cy="36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4A2701-966D-0944-8535-6E0F6659561B}"/>
              </a:ext>
            </a:extLst>
          </p:cNvPr>
          <p:cNvSpPr txBox="1"/>
          <p:nvPr/>
        </p:nvSpPr>
        <p:spPr>
          <a:xfrm>
            <a:off x="4114800" y="1836824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ECA117-1B8B-CE49-9632-79C38908A4C5}"/>
              </a:ext>
            </a:extLst>
          </p:cNvPr>
          <p:cNvCxnSpPr>
            <a:cxnSpLocks/>
          </p:cNvCxnSpPr>
          <p:nvPr/>
        </p:nvCxnSpPr>
        <p:spPr>
          <a:xfrm>
            <a:off x="4885889" y="1629332"/>
            <a:ext cx="0" cy="44666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9D5CA92-241B-1B41-AF47-2A95B5C34B67}"/>
              </a:ext>
            </a:extLst>
          </p:cNvPr>
          <p:cNvSpPr/>
          <p:nvPr/>
        </p:nvSpPr>
        <p:spPr>
          <a:xfrm>
            <a:off x="4352489" y="4182647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509C72-C4BF-F345-B25D-EFB417E49418}"/>
              </a:ext>
            </a:extLst>
          </p:cNvPr>
          <p:cNvCxnSpPr>
            <a:cxnSpLocks/>
            <a:stCxn id="41" idx="1"/>
            <a:endCxn id="27" idx="2"/>
          </p:cNvCxnSpPr>
          <p:nvPr/>
        </p:nvCxnSpPr>
        <p:spPr>
          <a:xfrm flipV="1">
            <a:off x="4338649" y="4487447"/>
            <a:ext cx="547240" cy="1239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02940D3-01D3-534D-9877-BD25F36F426C}"/>
              </a:ext>
            </a:extLst>
          </p:cNvPr>
          <p:cNvSpPr/>
          <p:nvPr/>
        </p:nvSpPr>
        <p:spPr>
          <a:xfrm>
            <a:off x="4788000" y="253800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3BD0708-F779-804E-A00C-78352E5975DB}"/>
              </a:ext>
            </a:extLst>
          </p:cNvPr>
          <p:cNvSpPr/>
          <p:nvPr/>
        </p:nvSpPr>
        <p:spPr>
          <a:xfrm>
            <a:off x="6545426" y="3654136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CA35E71-74A4-FA47-8B48-4E3C5CBAC914}"/>
              </a:ext>
            </a:extLst>
          </p:cNvPr>
          <p:cNvSpPr/>
          <p:nvPr/>
        </p:nvSpPr>
        <p:spPr>
          <a:xfrm>
            <a:off x="6527426" y="4566146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EFB62E6-C97A-F64F-ABA4-0B3B94640BA1}"/>
              </a:ext>
            </a:extLst>
          </p:cNvPr>
          <p:cNvSpPr/>
          <p:nvPr/>
        </p:nvSpPr>
        <p:spPr>
          <a:xfrm>
            <a:off x="6443154" y="5101936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945EE59-35A1-114C-8402-C9B6C7B8AE3E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H="1" flipV="1">
            <a:off x="7078826" y="3958936"/>
            <a:ext cx="7400" cy="60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089FAF-0118-6840-8B4D-98A0227ED9DA}"/>
              </a:ext>
            </a:extLst>
          </p:cNvPr>
          <p:cNvCxnSpPr>
            <a:cxnSpLocks/>
            <a:stCxn id="69" idx="1"/>
            <a:endCxn id="26" idx="3"/>
          </p:cNvCxnSpPr>
          <p:nvPr/>
        </p:nvCxnSpPr>
        <p:spPr>
          <a:xfrm flipH="1" flipV="1">
            <a:off x="6070800" y="3810000"/>
            <a:ext cx="372354" cy="1444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9B5AAF-BCD9-B340-9B01-CAF75CC229D9}"/>
              </a:ext>
            </a:extLst>
          </p:cNvPr>
          <p:cNvSpPr txBox="1"/>
          <p:nvPr/>
        </p:nvSpPr>
        <p:spPr>
          <a:xfrm>
            <a:off x="4942053" y="5461606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www.jasongj.com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7D720D3-CB51-8643-8E95-2C9E3EC0254E}"/>
              </a:ext>
            </a:extLst>
          </p:cNvPr>
          <p:cNvSpPr/>
          <p:nvPr/>
        </p:nvSpPr>
        <p:spPr>
          <a:xfrm>
            <a:off x="190440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981E6AE-B88C-D444-939E-680FAFCC2533}"/>
              </a:ext>
            </a:extLst>
          </p:cNvPr>
          <p:cNvSpPr/>
          <p:nvPr/>
        </p:nvSpPr>
        <p:spPr>
          <a:xfrm>
            <a:off x="266700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480CCDB-8364-484F-81BA-213222EF96E7}"/>
              </a:ext>
            </a:extLst>
          </p:cNvPr>
          <p:cNvSpPr/>
          <p:nvPr/>
        </p:nvSpPr>
        <p:spPr>
          <a:xfrm>
            <a:off x="312420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13A1130-2AE6-5041-AF24-8A9A7DA66723}"/>
              </a:ext>
            </a:extLst>
          </p:cNvPr>
          <p:cNvSpPr/>
          <p:nvPr/>
        </p:nvSpPr>
        <p:spPr>
          <a:xfrm>
            <a:off x="3599077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51D9045-BF45-1E4E-847F-7E96BC37DA06}"/>
              </a:ext>
            </a:extLst>
          </p:cNvPr>
          <p:cNvSpPr/>
          <p:nvPr/>
        </p:nvSpPr>
        <p:spPr>
          <a:xfrm>
            <a:off x="4158183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28421D4-0345-E442-A3C0-B441999D1B97}"/>
              </a:ext>
            </a:extLst>
          </p:cNvPr>
          <p:cNvSpPr/>
          <p:nvPr/>
        </p:nvSpPr>
        <p:spPr>
          <a:xfrm>
            <a:off x="521349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B94F215-39EF-BE46-A3BC-C73C35582E75}"/>
              </a:ext>
            </a:extLst>
          </p:cNvPr>
          <p:cNvSpPr/>
          <p:nvPr/>
        </p:nvSpPr>
        <p:spPr>
          <a:xfrm>
            <a:off x="579935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260D49E-C1B6-4443-9D0F-AAD0A0BAC8AA}"/>
              </a:ext>
            </a:extLst>
          </p:cNvPr>
          <p:cNvSpPr/>
          <p:nvPr/>
        </p:nvSpPr>
        <p:spPr>
          <a:xfrm>
            <a:off x="6554282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0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Hotfix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54968-FD30-FB44-B393-F4C52E4C67E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47800" y="2623066"/>
            <a:ext cx="6705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488647-8832-804E-B75D-AE4D3852C67D}"/>
              </a:ext>
            </a:extLst>
          </p:cNvPr>
          <p:cNvSpPr txBox="1"/>
          <p:nvPr/>
        </p:nvSpPr>
        <p:spPr>
          <a:xfrm>
            <a:off x="0" y="243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C84572-6C14-6440-8FBE-CF2DA9225E48}"/>
              </a:ext>
            </a:extLst>
          </p:cNvPr>
          <p:cNvCxnSpPr>
            <a:cxnSpLocks/>
          </p:cNvCxnSpPr>
          <p:nvPr/>
        </p:nvCxnSpPr>
        <p:spPr>
          <a:xfrm>
            <a:off x="1524000" y="4114800"/>
            <a:ext cx="64770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637D3C-B185-AD42-ADD2-296D3F4DB796}"/>
              </a:ext>
            </a:extLst>
          </p:cNvPr>
          <p:cNvSpPr txBox="1"/>
          <p:nvPr/>
        </p:nvSpPr>
        <p:spPr>
          <a:xfrm>
            <a:off x="76200" y="39301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CD65067-C9C9-8D44-A9F5-E50D51E12E57}"/>
              </a:ext>
            </a:extLst>
          </p:cNvPr>
          <p:cNvSpPr/>
          <p:nvPr/>
        </p:nvSpPr>
        <p:spPr>
          <a:xfrm>
            <a:off x="18288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E0CFD2-ED4A-7C44-ADC7-BD9E507026B1}"/>
              </a:ext>
            </a:extLst>
          </p:cNvPr>
          <p:cNvSpPr/>
          <p:nvPr/>
        </p:nvSpPr>
        <p:spPr>
          <a:xfrm>
            <a:off x="34036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112963-3FBE-854B-9011-4B6F0B904936}"/>
              </a:ext>
            </a:extLst>
          </p:cNvPr>
          <p:cNvSpPr/>
          <p:nvPr/>
        </p:nvSpPr>
        <p:spPr>
          <a:xfrm>
            <a:off x="3378200" y="45720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AEC5483-9CE1-4649-B742-0622B6E43BC6}"/>
              </a:ext>
            </a:extLst>
          </p:cNvPr>
          <p:cNvSpPr/>
          <p:nvPr/>
        </p:nvSpPr>
        <p:spPr>
          <a:xfrm>
            <a:off x="3261867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>
            <a:off x="5513600" y="1752600"/>
            <a:ext cx="4900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485AD68-281D-3442-BD64-75E401A6FE6C}"/>
              </a:ext>
            </a:extLst>
          </p:cNvPr>
          <p:cNvSpPr/>
          <p:nvPr/>
        </p:nvSpPr>
        <p:spPr>
          <a:xfrm>
            <a:off x="50040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384AD8-792C-0C4E-900C-49A805E680A4}"/>
              </a:ext>
            </a:extLst>
          </p:cNvPr>
          <p:cNvSpPr/>
          <p:nvPr/>
        </p:nvSpPr>
        <p:spPr>
          <a:xfrm>
            <a:off x="4986000" y="456961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7412C8-5141-C84C-BEA4-918725F16607}"/>
              </a:ext>
            </a:extLst>
          </p:cNvPr>
          <p:cNvSpPr/>
          <p:nvPr/>
        </p:nvSpPr>
        <p:spPr>
          <a:xfrm>
            <a:off x="4901728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462B6CD-EBAD-CD4B-B796-DF9C0014232A}"/>
              </a:ext>
            </a:extLst>
          </p:cNvPr>
          <p:cNvSpPr/>
          <p:nvPr/>
        </p:nvSpPr>
        <p:spPr>
          <a:xfrm>
            <a:off x="4338649" y="5574527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1173FBA-40BD-B849-9C84-6C2B0C28CD03}"/>
              </a:ext>
            </a:extLst>
          </p:cNvPr>
          <p:cNvSpPr/>
          <p:nvPr/>
        </p:nvSpPr>
        <p:spPr>
          <a:xfrm>
            <a:off x="4212553" y="6129544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EE1A548-3361-1D46-A54D-C0559E838BD6}"/>
              </a:ext>
            </a:extLst>
          </p:cNvPr>
          <p:cNvSpPr/>
          <p:nvPr/>
        </p:nvSpPr>
        <p:spPr>
          <a:xfrm>
            <a:off x="1803400" y="45732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1B588-573E-D847-8055-8DE18BEE5C5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362200" y="3960034"/>
            <a:ext cx="0" cy="613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E1BF1D-C732-1043-8650-FE2CF7DEAA54}"/>
              </a:ext>
            </a:extLst>
          </p:cNvPr>
          <p:cNvCxnSpPr>
            <a:cxnSpLocks/>
            <a:stCxn id="36" idx="0"/>
            <a:endCxn id="25" idx="2"/>
          </p:cNvCxnSpPr>
          <p:nvPr/>
        </p:nvCxnSpPr>
        <p:spPr>
          <a:xfrm flipV="1">
            <a:off x="3937000" y="3962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F3D173-E413-ED47-9055-F0E0E17AA0F3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5537400" y="3962400"/>
            <a:ext cx="7400" cy="60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F247E0-A070-124C-9239-38BAF00357EE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flipH="1" flipV="1">
            <a:off x="2895600" y="3810000"/>
            <a:ext cx="366267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F3A780-72C6-3D46-B2B9-EB2A89D5998D}"/>
              </a:ext>
            </a:extLst>
          </p:cNvPr>
          <p:cNvCxnSpPr>
            <a:cxnSpLocks/>
            <a:stCxn id="40" idx="0"/>
            <a:endCxn id="27" idx="2"/>
          </p:cNvCxnSpPr>
          <p:nvPr/>
        </p:nvCxnSpPr>
        <p:spPr>
          <a:xfrm flipH="1" flipV="1">
            <a:off x="4885889" y="4487447"/>
            <a:ext cx="689175" cy="617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583A2E-1F3F-8048-A051-5D9D7A3D22E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506125" y="2206156"/>
            <a:ext cx="336480" cy="36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4A2701-966D-0944-8535-6E0F6659561B}"/>
              </a:ext>
            </a:extLst>
          </p:cNvPr>
          <p:cNvSpPr txBox="1"/>
          <p:nvPr/>
        </p:nvSpPr>
        <p:spPr>
          <a:xfrm>
            <a:off x="4114800" y="1836824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ECA117-1B8B-CE49-9632-79C38908A4C5}"/>
              </a:ext>
            </a:extLst>
          </p:cNvPr>
          <p:cNvCxnSpPr>
            <a:cxnSpLocks/>
          </p:cNvCxnSpPr>
          <p:nvPr/>
        </p:nvCxnSpPr>
        <p:spPr>
          <a:xfrm>
            <a:off x="4885889" y="1629332"/>
            <a:ext cx="30337" cy="50000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9D5CA92-241B-1B41-AF47-2A95B5C34B67}"/>
              </a:ext>
            </a:extLst>
          </p:cNvPr>
          <p:cNvSpPr/>
          <p:nvPr/>
        </p:nvSpPr>
        <p:spPr>
          <a:xfrm>
            <a:off x="4352489" y="4182647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509C72-C4BF-F345-B25D-EFB417E49418}"/>
              </a:ext>
            </a:extLst>
          </p:cNvPr>
          <p:cNvCxnSpPr>
            <a:cxnSpLocks/>
            <a:stCxn id="41" idx="1"/>
            <a:endCxn id="27" idx="2"/>
          </p:cNvCxnSpPr>
          <p:nvPr/>
        </p:nvCxnSpPr>
        <p:spPr>
          <a:xfrm flipV="1">
            <a:off x="4338649" y="4487447"/>
            <a:ext cx="547240" cy="1239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E8328F-528F-4649-80D2-688496751C3D}"/>
              </a:ext>
            </a:extLst>
          </p:cNvPr>
          <p:cNvCxnSpPr>
            <a:cxnSpLocks/>
            <a:stCxn id="42" idx="3"/>
            <a:endCxn id="27" idx="2"/>
          </p:cNvCxnSpPr>
          <p:nvPr/>
        </p:nvCxnSpPr>
        <p:spPr>
          <a:xfrm flipH="1" flipV="1">
            <a:off x="4885889" y="4487447"/>
            <a:ext cx="673336" cy="179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02940D3-01D3-534D-9877-BD25F36F426C}"/>
              </a:ext>
            </a:extLst>
          </p:cNvPr>
          <p:cNvSpPr/>
          <p:nvPr/>
        </p:nvSpPr>
        <p:spPr>
          <a:xfrm>
            <a:off x="4802400" y="2538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3BD0708-F779-804E-A00C-78352E5975DB}"/>
              </a:ext>
            </a:extLst>
          </p:cNvPr>
          <p:cNvSpPr/>
          <p:nvPr/>
        </p:nvSpPr>
        <p:spPr>
          <a:xfrm>
            <a:off x="6545426" y="3654136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CA35E71-74A4-FA47-8B48-4E3C5CBAC914}"/>
              </a:ext>
            </a:extLst>
          </p:cNvPr>
          <p:cNvSpPr/>
          <p:nvPr/>
        </p:nvSpPr>
        <p:spPr>
          <a:xfrm>
            <a:off x="6527426" y="4566146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EFB62E6-C97A-F64F-ABA4-0B3B94640BA1}"/>
              </a:ext>
            </a:extLst>
          </p:cNvPr>
          <p:cNvSpPr/>
          <p:nvPr/>
        </p:nvSpPr>
        <p:spPr>
          <a:xfrm>
            <a:off x="6443154" y="5101936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945EE59-35A1-114C-8402-C9B6C7B8AE3E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H="1" flipV="1">
            <a:off x="7078826" y="3958936"/>
            <a:ext cx="7400" cy="60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089FAF-0118-6840-8B4D-98A0227ED9DA}"/>
              </a:ext>
            </a:extLst>
          </p:cNvPr>
          <p:cNvCxnSpPr>
            <a:cxnSpLocks/>
            <a:stCxn id="69" idx="1"/>
            <a:endCxn id="26" idx="3"/>
          </p:cNvCxnSpPr>
          <p:nvPr/>
        </p:nvCxnSpPr>
        <p:spPr>
          <a:xfrm flipH="1" flipV="1">
            <a:off x="6070800" y="3810000"/>
            <a:ext cx="372354" cy="1444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AC1DCC6-6AE6-D24B-9DC8-8EF24B48C7B5}"/>
              </a:ext>
            </a:extLst>
          </p:cNvPr>
          <p:cNvSpPr txBox="1"/>
          <p:nvPr/>
        </p:nvSpPr>
        <p:spPr>
          <a:xfrm>
            <a:off x="5004000" y="6179442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www.jasongj.com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B35BB8-0EE9-3A40-BA38-0BA57EDAF433}"/>
              </a:ext>
            </a:extLst>
          </p:cNvPr>
          <p:cNvCxnSpPr>
            <a:cxnSpLocks/>
          </p:cNvCxnSpPr>
          <p:nvPr/>
        </p:nvCxnSpPr>
        <p:spPr>
          <a:xfrm>
            <a:off x="4506125" y="2206156"/>
            <a:ext cx="336480" cy="36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69EFB5D-5F24-B84E-8C95-CA5884025EE9}"/>
              </a:ext>
            </a:extLst>
          </p:cNvPr>
          <p:cNvSpPr/>
          <p:nvPr/>
        </p:nvSpPr>
        <p:spPr>
          <a:xfrm>
            <a:off x="190440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361A3BC-5E93-A548-8474-C6FF981F04DC}"/>
              </a:ext>
            </a:extLst>
          </p:cNvPr>
          <p:cNvSpPr/>
          <p:nvPr/>
        </p:nvSpPr>
        <p:spPr>
          <a:xfrm>
            <a:off x="266700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13DD87-D744-D545-A1A6-86D2F3542E06}"/>
              </a:ext>
            </a:extLst>
          </p:cNvPr>
          <p:cNvSpPr/>
          <p:nvPr/>
        </p:nvSpPr>
        <p:spPr>
          <a:xfrm>
            <a:off x="312420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6F9559-78BF-A344-8C20-7E9293F64071}"/>
              </a:ext>
            </a:extLst>
          </p:cNvPr>
          <p:cNvSpPr/>
          <p:nvPr/>
        </p:nvSpPr>
        <p:spPr>
          <a:xfrm>
            <a:off x="3599077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9964365-4857-B548-9C09-62F4A55AA6EC}"/>
              </a:ext>
            </a:extLst>
          </p:cNvPr>
          <p:cNvSpPr/>
          <p:nvPr/>
        </p:nvSpPr>
        <p:spPr>
          <a:xfrm>
            <a:off x="4158183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3F7010-A720-B246-9FC3-4E2F8C179D12}"/>
              </a:ext>
            </a:extLst>
          </p:cNvPr>
          <p:cNvSpPr/>
          <p:nvPr/>
        </p:nvSpPr>
        <p:spPr>
          <a:xfrm>
            <a:off x="521349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EEB5561-6CD8-1240-B6C6-0D010AA1FB0E}"/>
              </a:ext>
            </a:extLst>
          </p:cNvPr>
          <p:cNvSpPr/>
          <p:nvPr/>
        </p:nvSpPr>
        <p:spPr>
          <a:xfrm>
            <a:off x="5799350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C6BEB7-9542-5C40-9446-97D72F3CDE69}"/>
              </a:ext>
            </a:extLst>
          </p:cNvPr>
          <p:cNvSpPr/>
          <p:nvPr/>
        </p:nvSpPr>
        <p:spPr>
          <a:xfrm>
            <a:off x="6554282" y="2538000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6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0" y="4611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0" y="2819400"/>
            <a:ext cx="8153400" cy="646331"/>
            <a:chOff x="0" y="2438400"/>
            <a:chExt cx="815340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47800" y="2761566"/>
              <a:ext cx="670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0" y="2438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spark-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src.git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r>
                <a:rPr lang="zh-Han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01E6E61-0BFE-5E44-828F-3779B0616CFE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5EE75E-E8E0-3342-A6C1-DB9E4126313F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1972810" y="3201456"/>
            <a:ext cx="1964190" cy="173317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59B20-8FC0-7149-B427-4AFC361D70E7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3667487" y="3201456"/>
            <a:ext cx="1844313" cy="173317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9467DD-99E1-E04C-BA05-76D52B4F7CF7}"/>
              </a:ext>
            </a:extLst>
          </p:cNvPr>
          <p:cNvCxnSpPr>
            <a:cxnSpLocks/>
            <a:stCxn id="74" idx="5"/>
          </p:cNvCxnSpPr>
          <p:nvPr/>
        </p:nvCxnSpPr>
        <p:spPr>
          <a:xfrm>
            <a:off x="5281900" y="3201456"/>
            <a:ext cx="1804698" cy="172588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1F2B677-3757-F54E-B958-04FEA0BF7EEE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4C05085-971C-9E45-9738-8A960B38C8B5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C3B5EFF-4E11-2F4F-BB60-F9E5F221324B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499276D-3FD8-5E47-88A0-57936B4387DA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3787FD-269F-BD48-8F37-3280942F7DE6}"/>
              </a:ext>
            </a:extLst>
          </p:cNvPr>
          <p:cNvSpPr txBox="1"/>
          <p:nvPr/>
        </p:nvSpPr>
        <p:spPr>
          <a:xfrm>
            <a:off x="1629182" y="3787755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E7CA6F7-C2DF-3346-82EB-5FBA2CCDB1E5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D60BF5B-6CEB-B04D-BAFA-40D90353F345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4E8F8A4-DA1D-7347-A39F-E3CEC4E0097A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94515AB-B0F2-914A-9CF2-98C9BC43F8F0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9AC2439-148D-4C48-BB1C-DCEECF5FFABC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BB1253B-EC4A-AB47-AEC6-4F8D47822CDD}"/>
              </a:ext>
            </a:extLst>
          </p:cNvPr>
          <p:cNvCxnSpPr>
            <a:cxnSpLocks/>
            <a:stCxn id="67" idx="2"/>
            <a:endCxn id="97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075CE1-E232-EA48-ADD3-B882B11144E9}"/>
              </a:ext>
            </a:extLst>
          </p:cNvPr>
          <p:cNvCxnSpPr>
            <a:cxnSpLocks/>
            <a:stCxn id="75" idx="2"/>
            <a:endCxn id="101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49228B-EAF1-D346-B866-0EEBA1C3C02D}"/>
              </a:ext>
            </a:extLst>
          </p:cNvPr>
          <p:cNvCxnSpPr>
            <a:cxnSpLocks/>
            <a:stCxn id="76" idx="2"/>
            <a:endCxn id="102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CEBC1A4-EEE1-CD4D-A415-67511B8186D7}"/>
              </a:ext>
            </a:extLst>
          </p:cNvPr>
          <p:cNvCxnSpPr>
            <a:cxnSpLocks/>
            <a:stCxn id="77" idx="2"/>
            <a:endCxn id="103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756DB0C-616F-3145-90EF-9FC354FFFFAC}"/>
              </a:ext>
            </a:extLst>
          </p:cNvPr>
          <p:cNvCxnSpPr>
            <a:cxnSpLocks/>
            <a:stCxn id="78" idx="0"/>
            <a:endCxn id="104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B1D9963-5FEC-4341-9162-8B2EEC2576FA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17B56D6-D96F-F94D-B45C-EA79D280D774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7F8CBB-2FF1-B345-B23D-41D424748702}"/>
              </a:ext>
            </a:extLst>
          </p:cNvPr>
          <p:cNvCxnSpPr>
            <a:cxnSpLocks/>
            <a:stCxn id="128" idx="0"/>
            <a:endCxn id="129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169454E-823A-8D4F-A4C2-C6342B0F391E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E115FEA-15F6-264C-8E11-B908588E63E6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5192B16-1CAA-A041-BBEC-6015BFF9907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D8F79FD-8E53-E54D-9DE2-99D8F7082F5A}"/>
              </a:ext>
            </a:extLst>
          </p:cNvPr>
          <p:cNvSpPr/>
          <p:nvPr/>
        </p:nvSpPr>
        <p:spPr>
          <a:xfrm>
            <a:off x="18191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6B104BF-125B-F84E-96B2-F601E8E2B334}"/>
              </a:ext>
            </a:extLst>
          </p:cNvPr>
          <p:cNvSpPr/>
          <p:nvPr/>
        </p:nvSpPr>
        <p:spPr>
          <a:xfrm>
            <a:off x="25817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18521E-3992-C649-B7A1-A291CA5888A2}"/>
              </a:ext>
            </a:extLst>
          </p:cNvPr>
          <p:cNvSpPr/>
          <p:nvPr/>
        </p:nvSpPr>
        <p:spPr>
          <a:xfrm>
            <a:off x="30389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CC80041-D5E9-3D42-88EB-4D57D023BAAE}"/>
              </a:ext>
            </a:extLst>
          </p:cNvPr>
          <p:cNvSpPr/>
          <p:nvPr/>
        </p:nvSpPr>
        <p:spPr>
          <a:xfrm>
            <a:off x="3513847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64C122-FC61-C947-ACDE-530AB392AFBB}"/>
              </a:ext>
            </a:extLst>
          </p:cNvPr>
          <p:cNvSpPr/>
          <p:nvPr/>
        </p:nvSpPr>
        <p:spPr>
          <a:xfrm>
            <a:off x="41634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FB49923-F14F-9B45-B46A-54AF824288DF}"/>
              </a:ext>
            </a:extLst>
          </p:cNvPr>
          <p:cNvSpPr/>
          <p:nvPr/>
        </p:nvSpPr>
        <p:spPr>
          <a:xfrm>
            <a:off x="512826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5B0F11C-A971-0B44-B35A-968ED9E63B1B}"/>
              </a:ext>
            </a:extLst>
          </p:cNvPr>
          <p:cNvSpPr/>
          <p:nvPr/>
        </p:nvSpPr>
        <p:spPr>
          <a:xfrm>
            <a:off x="58398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731CEC-34E9-E549-951E-DBA0A24307FA}"/>
              </a:ext>
            </a:extLst>
          </p:cNvPr>
          <p:cNvSpPr/>
          <p:nvPr/>
        </p:nvSpPr>
        <p:spPr>
          <a:xfrm>
            <a:off x="65532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0BABDC-0685-4147-BA98-70848E6FFCA8}"/>
              </a:ext>
            </a:extLst>
          </p:cNvPr>
          <p:cNvSpPr txBox="1"/>
          <p:nvPr/>
        </p:nvSpPr>
        <p:spPr>
          <a:xfrm>
            <a:off x="3760580" y="5135090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www.jasongj.com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3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101862" y="4611469"/>
            <a:ext cx="134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101862" y="2819400"/>
            <a:ext cx="8051538" cy="646331"/>
            <a:chOff x="101862" y="2438400"/>
            <a:chExt cx="8051538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47800" y="2761566"/>
              <a:ext cx="670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101862" y="2438400"/>
              <a:ext cx="1345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spark-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src.git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r>
                <a:rPr lang="zh-Han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92C1-0923-E44D-898C-13E38FCF7770}"/>
              </a:ext>
            </a:extLst>
          </p:cNvPr>
          <p:cNvCxnSpPr>
            <a:cxnSpLocks/>
          </p:cNvCxnSpPr>
          <p:nvPr/>
        </p:nvCxnSpPr>
        <p:spPr>
          <a:xfrm>
            <a:off x="5004061" y="914400"/>
            <a:ext cx="0" cy="5561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A1475D2-6159-4E47-8F6F-4BBFBC536F60}"/>
              </a:ext>
            </a:extLst>
          </p:cNvPr>
          <p:cNvSpPr/>
          <p:nvPr/>
        </p:nvSpPr>
        <p:spPr>
          <a:xfrm>
            <a:off x="4922305" y="304920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7725CC-AA4A-B249-A9D0-971EE5541DBA}"/>
              </a:ext>
            </a:extLst>
          </p:cNvPr>
          <p:cNvCxnSpPr>
            <a:cxnSpLocks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65D8CD-ED10-9743-969B-4A17F9A97C3D}"/>
              </a:ext>
            </a:extLst>
          </p:cNvPr>
          <p:cNvCxnSpPr>
            <a:cxnSpLocks/>
          </p:cNvCxnSpPr>
          <p:nvPr/>
        </p:nvCxnSpPr>
        <p:spPr>
          <a:xfrm>
            <a:off x="3624262" y="3188544"/>
            <a:ext cx="188753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3AC05-3A3D-F047-8CF3-926F88BAF052}"/>
              </a:ext>
            </a:extLst>
          </p:cNvPr>
          <p:cNvCxnSpPr>
            <a:cxnSpLocks/>
            <a:stCxn id="84" idx="5"/>
          </p:cNvCxnSpPr>
          <p:nvPr/>
        </p:nvCxnSpPr>
        <p:spPr>
          <a:xfrm>
            <a:off x="5281900" y="3201456"/>
            <a:ext cx="1804698" cy="172588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8901BA-A033-1543-A790-66F9EF528DE0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8EBE257-6253-B442-B37F-482349B601D4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9A323F04-91C0-4140-B133-7FC7FE540447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9ABACB9-2C8A-E043-8EE7-7C2CE4107A0D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161FFAB-FD2E-A14A-A701-6E85EC6E5DA3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6A1E8F1-18F7-264A-9490-0EC4F332AD80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695FA0F-E48E-6A45-BECD-920C08CBCCE5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67FE12F-E8D7-B846-9D28-941C8394E2CB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3B2FC1D-B4CE-044E-936A-FD76CDE07520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F1FBD3-A243-874D-AEB5-901DB0C8F156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1A19FAE-4FE3-6B41-8C92-855A380C08E8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7B2499-5735-8541-9B47-FBD1925E1C58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62D822E-85B1-D347-BEBB-4A100F01DFDC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AE00C54-95FA-AA4C-AB6E-8F807653BD83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C2357DD-1A51-3740-B0BB-967DD489FAF1}"/>
              </a:ext>
            </a:extLst>
          </p:cNvPr>
          <p:cNvCxnSpPr>
            <a:cxnSpLocks/>
            <a:stCxn id="106" idx="0"/>
            <a:endCxn id="107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8A8BB86-D2BF-1B4A-A6E1-55B9A9AD35DB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E143F42-4C95-724B-BDE2-0898A5EB5E4F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4BED97-BBC4-7B4E-A11E-330F39EE3C64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9C55039-6ED3-7D45-86E3-8E4CD8F4C835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F8F5D66F-72EC-9E4F-BDDF-CEE9F354B295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FB9D923-D1CD-1F4F-A910-408B07EBEB1C}"/>
              </a:ext>
            </a:extLst>
          </p:cNvPr>
          <p:cNvCxnSpPr>
            <a:cxnSpLocks/>
            <a:stCxn id="112" idx="0"/>
            <a:endCxn id="113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54A077A-5B26-E045-B74A-0DA513817A63}"/>
              </a:ext>
            </a:extLst>
          </p:cNvPr>
          <p:cNvSpPr/>
          <p:nvPr/>
        </p:nvSpPr>
        <p:spPr>
          <a:xfrm>
            <a:off x="4596354" y="10668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B62A89-55FA-7640-B822-8A48FAACF834}"/>
              </a:ext>
            </a:extLst>
          </p:cNvPr>
          <p:cNvSpPr/>
          <p:nvPr/>
        </p:nvSpPr>
        <p:spPr>
          <a:xfrm>
            <a:off x="4531226" y="1636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8E1C9C-974B-7649-B8A6-5D63FC29748E}"/>
              </a:ext>
            </a:extLst>
          </p:cNvPr>
          <p:cNvCxnSpPr>
            <a:cxnSpLocks/>
            <a:stCxn id="75" idx="2"/>
            <a:endCxn id="61" idx="1"/>
          </p:cNvCxnSpPr>
          <p:nvPr/>
        </p:nvCxnSpPr>
        <p:spPr>
          <a:xfrm>
            <a:off x="4694507" y="2883932"/>
            <a:ext cx="254158" cy="19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8B2127-E818-9D4C-A92D-AF76FFFCC7D3}"/>
              </a:ext>
            </a:extLst>
          </p:cNvPr>
          <p:cNvSpPr txBox="1"/>
          <p:nvPr/>
        </p:nvSpPr>
        <p:spPr>
          <a:xfrm>
            <a:off x="4303182" y="2514600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1873005-1E9B-7C4E-B1D4-90D5F65AADB0}"/>
              </a:ext>
            </a:extLst>
          </p:cNvPr>
          <p:cNvSpPr txBox="1"/>
          <p:nvPr/>
        </p:nvSpPr>
        <p:spPr>
          <a:xfrm>
            <a:off x="1438647" y="3787578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174FB9D-20A0-AC43-BD2E-D851A252A79E}"/>
              </a:ext>
            </a:extLst>
          </p:cNvPr>
          <p:cNvSpPr/>
          <p:nvPr/>
        </p:nvSpPr>
        <p:spPr>
          <a:xfrm>
            <a:off x="18191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EC05AF-0C43-E74C-A63C-F321C9281D14}"/>
              </a:ext>
            </a:extLst>
          </p:cNvPr>
          <p:cNvSpPr/>
          <p:nvPr/>
        </p:nvSpPr>
        <p:spPr>
          <a:xfrm>
            <a:off x="25817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AC90E66-8198-304B-9ECD-A1CD269F6FEF}"/>
              </a:ext>
            </a:extLst>
          </p:cNvPr>
          <p:cNvSpPr/>
          <p:nvPr/>
        </p:nvSpPr>
        <p:spPr>
          <a:xfrm>
            <a:off x="30389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0A4B8D2-0ADE-C848-8667-13514FC8612A}"/>
              </a:ext>
            </a:extLst>
          </p:cNvPr>
          <p:cNvSpPr/>
          <p:nvPr/>
        </p:nvSpPr>
        <p:spPr>
          <a:xfrm>
            <a:off x="3513847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02BF0C-6B57-0E41-A123-D9C08E244025}"/>
              </a:ext>
            </a:extLst>
          </p:cNvPr>
          <p:cNvSpPr/>
          <p:nvPr/>
        </p:nvSpPr>
        <p:spPr>
          <a:xfrm>
            <a:off x="41634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8954AF4-E7A0-144A-A20A-F964677E1A2C}"/>
              </a:ext>
            </a:extLst>
          </p:cNvPr>
          <p:cNvSpPr/>
          <p:nvPr/>
        </p:nvSpPr>
        <p:spPr>
          <a:xfrm>
            <a:off x="512826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0EA60FB-0A6D-5D49-BFC9-BDABC9027D1D}"/>
              </a:ext>
            </a:extLst>
          </p:cNvPr>
          <p:cNvSpPr/>
          <p:nvPr/>
        </p:nvSpPr>
        <p:spPr>
          <a:xfrm>
            <a:off x="58398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EB8EA75-3541-534A-8622-0BF6A17A4445}"/>
              </a:ext>
            </a:extLst>
          </p:cNvPr>
          <p:cNvSpPr/>
          <p:nvPr/>
        </p:nvSpPr>
        <p:spPr>
          <a:xfrm>
            <a:off x="65532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C4B44E-0F90-F741-BE30-94A1E60F2F1F}"/>
              </a:ext>
            </a:extLst>
          </p:cNvPr>
          <p:cNvSpPr txBox="1"/>
          <p:nvPr/>
        </p:nvSpPr>
        <p:spPr>
          <a:xfrm>
            <a:off x="5352541" y="5160134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www.jasongj.com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8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101862" y="4611469"/>
            <a:ext cx="134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101862" y="2819400"/>
            <a:ext cx="8051538" cy="646331"/>
            <a:chOff x="101862" y="2438400"/>
            <a:chExt cx="8051538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47800" y="2761566"/>
              <a:ext cx="670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101862" y="2438400"/>
              <a:ext cx="1345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spark-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src.git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r>
                <a:rPr lang="zh-Han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92C1-0923-E44D-898C-13E38FCF7770}"/>
              </a:ext>
            </a:extLst>
          </p:cNvPr>
          <p:cNvCxnSpPr>
            <a:cxnSpLocks/>
          </p:cNvCxnSpPr>
          <p:nvPr/>
        </p:nvCxnSpPr>
        <p:spPr>
          <a:xfrm>
            <a:off x="5004061" y="914400"/>
            <a:ext cx="0" cy="55614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3816E71-66DA-374C-B775-2BF1403C9837}"/>
              </a:ext>
            </a:extLst>
          </p:cNvPr>
          <p:cNvSpPr/>
          <p:nvPr/>
        </p:nvSpPr>
        <p:spPr>
          <a:xfrm>
            <a:off x="4921170" y="485843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1475D2-6159-4E47-8F6F-4BBFBC536F60}"/>
              </a:ext>
            </a:extLst>
          </p:cNvPr>
          <p:cNvSpPr/>
          <p:nvPr/>
        </p:nvSpPr>
        <p:spPr>
          <a:xfrm>
            <a:off x="4922305" y="3049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7725CC-AA4A-B249-A9D0-971EE5541DBA}"/>
              </a:ext>
            </a:extLst>
          </p:cNvPr>
          <p:cNvCxnSpPr>
            <a:cxnSpLocks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65D8CD-ED10-9743-969B-4A17F9A97C3D}"/>
              </a:ext>
            </a:extLst>
          </p:cNvPr>
          <p:cNvCxnSpPr>
            <a:cxnSpLocks/>
          </p:cNvCxnSpPr>
          <p:nvPr/>
        </p:nvCxnSpPr>
        <p:spPr>
          <a:xfrm>
            <a:off x="3624262" y="3188544"/>
            <a:ext cx="188753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3AC05-3A3D-F047-8CF3-926F88BAF052}"/>
              </a:ext>
            </a:extLst>
          </p:cNvPr>
          <p:cNvCxnSpPr>
            <a:cxnSpLocks/>
            <a:stCxn id="84" idx="5"/>
          </p:cNvCxnSpPr>
          <p:nvPr/>
        </p:nvCxnSpPr>
        <p:spPr>
          <a:xfrm>
            <a:off x="5281900" y="3201456"/>
            <a:ext cx="1804698" cy="172588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C3372E-46BD-EF4C-B547-73A9132BFECF}"/>
              </a:ext>
            </a:extLst>
          </p:cNvPr>
          <p:cNvCxnSpPr>
            <a:cxnSpLocks/>
            <a:stCxn id="50" idx="0"/>
            <a:endCxn id="61" idx="4"/>
          </p:cNvCxnSpPr>
          <p:nvPr/>
        </p:nvCxnSpPr>
        <p:spPr>
          <a:xfrm flipV="1">
            <a:off x="4997370" y="3229200"/>
            <a:ext cx="14935" cy="16292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CAA522-360A-7446-8343-3B8CB1122337}"/>
              </a:ext>
            </a:extLst>
          </p:cNvPr>
          <p:cNvSpPr txBox="1"/>
          <p:nvPr/>
        </p:nvSpPr>
        <p:spPr>
          <a:xfrm>
            <a:off x="4899314" y="3838823"/>
            <a:ext cx="13267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cherry-pick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8901BA-A033-1543-A790-66F9EF528DE0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8EBE257-6253-B442-B37F-482349B601D4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9A323F04-91C0-4140-B133-7FC7FE540447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9ABACB9-2C8A-E043-8EE7-7C2CE4107A0D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161FFAB-FD2E-A14A-A701-6E85EC6E5DA3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6A1E8F1-18F7-264A-9490-0EC4F332AD80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695FA0F-E48E-6A45-BECD-920C08CBCCE5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67FE12F-E8D7-B846-9D28-941C8394E2CB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3B2FC1D-B4CE-044E-936A-FD76CDE07520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F1FBD3-A243-874D-AEB5-901DB0C8F156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1A19FAE-4FE3-6B41-8C92-855A380C08E8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7B2499-5735-8541-9B47-FBD1925E1C58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62D822E-85B1-D347-BEBB-4A100F01DFDC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AE00C54-95FA-AA4C-AB6E-8F807653BD83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C2357DD-1A51-3740-B0BB-967DD489FAF1}"/>
              </a:ext>
            </a:extLst>
          </p:cNvPr>
          <p:cNvCxnSpPr>
            <a:cxnSpLocks/>
            <a:stCxn id="106" idx="0"/>
            <a:endCxn id="107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8A8BB86-D2BF-1B4A-A6E1-55B9A9AD35DB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E143F42-4C95-724B-BDE2-0898A5EB5E4F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4BED97-BBC4-7B4E-A11E-330F39EE3C64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9C55039-6ED3-7D45-86E3-8E4CD8F4C835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F8F5D66F-72EC-9E4F-BDDF-CEE9F354B295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FB9D923-D1CD-1F4F-A910-408B07EBEB1C}"/>
              </a:ext>
            </a:extLst>
          </p:cNvPr>
          <p:cNvCxnSpPr>
            <a:cxnSpLocks/>
            <a:stCxn id="112" idx="0"/>
            <a:endCxn id="113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54A077A-5B26-E045-B74A-0DA513817A63}"/>
              </a:ext>
            </a:extLst>
          </p:cNvPr>
          <p:cNvSpPr/>
          <p:nvPr/>
        </p:nvSpPr>
        <p:spPr>
          <a:xfrm>
            <a:off x="4596354" y="10668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B62A89-55FA-7640-B822-8A48FAACF834}"/>
              </a:ext>
            </a:extLst>
          </p:cNvPr>
          <p:cNvSpPr/>
          <p:nvPr/>
        </p:nvSpPr>
        <p:spPr>
          <a:xfrm>
            <a:off x="4531226" y="16002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C9A92A6-3205-954E-B71A-EDE056781A8F}"/>
              </a:ext>
            </a:extLst>
          </p:cNvPr>
          <p:cNvSpPr/>
          <p:nvPr/>
        </p:nvSpPr>
        <p:spPr>
          <a:xfrm>
            <a:off x="4608890" y="6422245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E5C865DB-D75F-C54F-AB82-ED044F9BABBC}"/>
              </a:ext>
            </a:extLst>
          </p:cNvPr>
          <p:cNvSpPr/>
          <p:nvPr/>
        </p:nvSpPr>
        <p:spPr>
          <a:xfrm>
            <a:off x="4549898" y="5954245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C9270E-028A-3B4D-A1C7-D289CE4A8F25}"/>
              </a:ext>
            </a:extLst>
          </p:cNvPr>
          <p:cNvCxnSpPr>
            <a:cxnSpLocks/>
            <a:stCxn id="118" idx="0"/>
            <a:endCxn id="119" idx="2"/>
          </p:cNvCxnSpPr>
          <p:nvPr/>
        </p:nvCxnSpPr>
        <p:spPr>
          <a:xfrm flipH="1" flipV="1">
            <a:off x="5009336" y="6259045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8E1C9C-974B-7649-B8A6-5D63FC29748E}"/>
              </a:ext>
            </a:extLst>
          </p:cNvPr>
          <p:cNvCxnSpPr>
            <a:cxnSpLocks/>
            <a:stCxn id="75" idx="2"/>
            <a:endCxn id="61" idx="1"/>
          </p:cNvCxnSpPr>
          <p:nvPr/>
        </p:nvCxnSpPr>
        <p:spPr>
          <a:xfrm>
            <a:off x="4694507" y="2883932"/>
            <a:ext cx="254158" cy="19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8B2127-E818-9D4C-A92D-AF76FFFCC7D3}"/>
              </a:ext>
            </a:extLst>
          </p:cNvPr>
          <p:cNvSpPr txBox="1"/>
          <p:nvPr/>
        </p:nvSpPr>
        <p:spPr>
          <a:xfrm>
            <a:off x="4303182" y="2514600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1873005-1E9B-7C4E-B1D4-90D5F65AADB0}"/>
              </a:ext>
            </a:extLst>
          </p:cNvPr>
          <p:cNvSpPr txBox="1"/>
          <p:nvPr/>
        </p:nvSpPr>
        <p:spPr>
          <a:xfrm>
            <a:off x="1438647" y="3787578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174FB9D-20A0-AC43-BD2E-D851A252A79E}"/>
              </a:ext>
            </a:extLst>
          </p:cNvPr>
          <p:cNvSpPr/>
          <p:nvPr/>
        </p:nvSpPr>
        <p:spPr>
          <a:xfrm>
            <a:off x="18191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EC05AF-0C43-E74C-A63C-F321C9281D14}"/>
              </a:ext>
            </a:extLst>
          </p:cNvPr>
          <p:cNvSpPr/>
          <p:nvPr/>
        </p:nvSpPr>
        <p:spPr>
          <a:xfrm>
            <a:off x="25817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AC90E66-8198-304B-9ECD-A1CD269F6FEF}"/>
              </a:ext>
            </a:extLst>
          </p:cNvPr>
          <p:cNvSpPr/>
          <p:nvPr/>
        </p:nvSpPr>
        <p:spPr>
          <a:xfrm>
            <a:off x="30389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0A4B8D2-0ADE-C848-8667-13514FC8612A}"/>
              </a:ext>
            </a:extLst>
          </p:cNvPr>
          <p:cNvSpPr/>
          <p:nvPr/>
        </p:nvSpPr>
        <p:spPr>
          <a:xfrm>
            <a:off x="3513847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02BF0C-6B57-0E41-A123-D9C08E244025}"/>
              </a:ext>
            </a:extLst>
          </p:cNvPr>
          <p:cNvSpPr/>
          <p:nvPr/>
        </p:nvSpPr>
        <p:spPr>
          <a:xfrm>
            <a:off x="41634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8954AF4-E7A0-144A-A20A-F964677E1A2C}"/>
              </a:ext>
            </a:extLst>
          </p:cNvPr>
          <p:cNvSpPr/>
          <p:nvPr/>
        </p:nvSpPr>
        <p:spPr>
          <a:xfrm>
            <a:off x="512826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0EA60FB-0A6D-5D49-BFC9-BDABC9027D1D}"/>
              </a:ext>
            </a:extLst>
          </p:cNvPr>
          <p:cNvSpPr/>
          <p:nvPr/>
        </p:nvSpPr>
        <p:spPr>
          <a:xfrm>
            <a:off x="58398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EB8EA75-3541-534A-8622-0BF6A17A4445}"/>
              </a:ext>
            </a:extLst>
          </p:cNvPr>
          <p:cNvSpPr/>
          <p:nvPr/>
        </p:nvSpPr>
        <p:spPr>
          <a:xfrm>
            <a:off x="65532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8CB3E2F-4D4C-DC4A-9E50-B9323FF358F8}"/>
              </a:ext>
            </a:extLst>
          </p:cNvPr>
          <p:cNvSpPr txBox="1"/>
          <p:nvPr/>
        </p:nvSpPr>
        <p:spPr>
          <a:xfrm>
            <a:off x="5352541" y="5160134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www.jasongj.com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4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5838-930F-0443-A1DB-3745F04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57B3-A5D1-C240-887A-652C141A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44985" y="4611469"/>
            <a:ext cx="140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20477" y="2819400"/>
            <a:ext cx="8132923" cy="646331"/>
            <a:chOff x="20477" y="2438400"/>
            <a:chExt cx="8132923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47800" y="2761566"/>
              <a:ext cx="670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20477" y="2438400"/>
              <a:ext cx="1427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spark-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src.git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r>
                <a:rPr lang="zh-Han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5EE75E-E8E0-3342-A6C1-DB9E4126313F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1972810" y="3201456"/>
            <a:ext cx="1964190" cy="173317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59B20-8FC0-7149-B427-4AFC361D70E7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3667487" y="3201456"/>
            <a:ext cx="1844313" cy="173317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9467DD-99E1-E04C-BA05-76D52B4F7CF7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5281900" y="3201456"/>
            <a:ext cx="1804698" cy="172588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63787FD-269F-BD48-8F37-3280942F7DE6}"/>
              </a:ext>
            </a:extLst>
          </p:cNvPr>
          <p:cNvSpPr txBox="1"/>
          <p:nvPr/>
        </p:nvSpPr>
        <p:spPr>
          <a:xfrm>
            <a:off x="1158110" y="3798837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DB70948-172A-2743-B9B8-21605A3A7EEA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EEB4649-E951-0C40-8F55-63135045169E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9D5C52-7CAF-AC41-9D35-2590065A689B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6C9F1E6-5367-6F40-A112-3B0E9B9F0BB5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CC4933B-7B31-F84D-9F8C-A6F8E7280B94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8D31EE6-7E84-FF45-96C3-D5CF642B7B92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9D2386-4D16-DA4E-8167-D9B55225013D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A9C3B6A-1366-CB49-B3E3-DA43A9294D11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AD5E55-C5C9-3A4B-A7E0-C1B07C81C495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249D9-A7B5-0A43-B653-CB99223AC845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8C4704-D3EA-D446-ABCA-1CD16C71555D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690919-05DC-7F44-AC84-BDF90ABB564F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5D2CE3-495B-9D48-BFE3-D98298EBF04F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A58F9D4-2EAF-B649-8380-8DBB46456AA1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80FEB9E-236B-6448-B712-2E5674583969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F407697-AA27-C746-AEE0-0B48CBF0A2A0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A397EA1-4C60-0A40-B232-44F4EBA16AE5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767CEF-DC75-804E-9BBE-79D4A2042638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F6DDE26-BA56-5E45-8BF7-98D95987795E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ACC5329-81B4-E14E-AE31-AAFC128A5141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7568E-0ECA-C947-8CDD-2838DDD56339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3B03D79-E4E3-9745-952C-CBABA0729B1D}"/>
              </a:ext>
            </a:extLst>
          </p:cNvPr>
          <p:cNvSpPr/>
          <p:nvPr/>
        </p:nvSpPr>
        <p:spPr>
          <a:xfrm>
            <a:off x="18191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FAE214-EA37-EA40-B42D-38B6A266B65A}"/>
              </a:ext>
            </a:extLst>
          </p:cNvPr>
          <p:cNvSpPr/>
          <p:nvPr/>
        </p:nvSpPr>
        <p:spPr>
          <a:xfrm>
            <a:off x="25817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805FFB-E13C-2F4F-9E42-6950554C5016}"/>
              </a:ext>
            </a:extLst>
          </p:cNvPr>
          <p:cNvSpPr/>
          <p:nvPr/>
        </p:nvSpPr>
        <p:spPr>
          <a:xfrm>
            <a:off x="30389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DD222A-C80E-EF42-9D77-87224AA8BDC5}"/>
              </a:ext>
            </a:extLst>
          </p:cNvPr>
          <p:cNvSpPr/>
          <p:nvPr/>
        </p:nvSpPr>
        <p:spPr>
          <a:xfrm>
            <a:off x="3513847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A222538-16B7-004C-A4FC-4AEC174A3358}"/>
              </a:ext>
            </a:extLst>
          </p:cNvPr>
          <p:cNvSpPr/>
          <p:nvPr/>
        </p:nvSpPr>
        <p:spPr>
          <a:xfrm>
            <a:off x="41634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B583F0C-FD30-7243-9C74-E3DC847E8878}"/>
              </a:ext>
            </a:extLst>
          </p:cNvPr>
          <p:cNvSpPr/>
          <p:nvPr/>
        </p:nvSpPr>
        <p:spPr>
          <a:xfrm>
            <a:off x="512826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1951C68-5516-9A4A-928A-081CA2515B3F}"/>
              </a:ext>
            </a:extLst>
          </p:cNvPr>
          <p:cNvSpPr/>
          <p:nvPr/>
        </p:nvSpPr>
        <p:spPr>
          <a:xfrm>
            <a:off x="58398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1305A16-F264-5249-A3BB-0CB9B2CD1199}"/>
              </a:ext>
            </a:extLst>
          </p:cNvPr>
          <p:cNvSpPr/>
          <p:nvPr/>
        </p:nvSpPr>
        <p:spPr>
          <a:xfrm>
            <a:off x="65532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8359A56-1626-0D4A-B6BF-ED893FCEFE00}"/>
              </a:ext>
            </a:extLst>
          </p:cNvPr>
          <p:cNvSpPr/>
          <p:nvPr/>
        </p:nvSpPr>
        <p:spPr>
          <a:xfrm>
            <a:off x="4654163" y="4017661"/>
            <a:ext cx="3956437" cy="26161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EB6183F-310C-B041-BA8F-CEDBB37BB166}"/>
              </a:ext>
            </a:extLst>
          </p:cNvPr>
          <p:cNvSpPr/>
          <p:nvPr/>
        </p:nvSpPr>
        <p:spPr>
          <a:xfrm>
            <a:off x="381000" y="4013219"/>
            <a:ext cx="3571109" cy="26161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C24B274-2201-BC4B-9FB4-BF352364D680}"/>
              </a:ext>
            </a:extLst>
          </p:cNvPr>
          <p:cNvSpPr/>
          <p:nvPr/>
        </p:nvSpPr>
        <p:spPr>
          <a:xfrm>
            <a:off x="1169193" y="890944"/>
            <a:ext cx="6069807" cy="27929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72948-B5DB-EC46-9E9C-8835C2F4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8BFF29-1683-D144-996E-19E3059C0743}"/>
              </a:ext>
            </a:extLst>
          </p:cNvPr>
          <p:cNvSpPr/>
          <p:nvPr/>
        </p:nvSpPr>
        <p:spPr>
          <a:xfrm>
            <a:off x="3069866" y="990600"/>
            <a:ext cx="2386014" cy="636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/inf/spark</a:t>
            </a:r>
            <a:r>
              <a:rPr lang="zh-Han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endParaRPr lang="en-US" altLang="zh-Han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zh-Han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692EC4-B683-5D4D-A9DF-FFAFC40F8DD7}"/>
              </a:ext>
            </a:extLst>
          </p:cNvPr>
          <p:cNvSpPr/>
          <p:nvPr/>
        </p:nvSpPr>
        <p:spPr>
          <a:xfrm>
            <a:off x="990600" y="4621626"/>
            <a:ext cx="2743200" cy="636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spark_deploy</a:t>
            </a:r>
            <a:endParaRPr lang="en-US" altLang="zh-Han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5C6F69-6A01-9D48-9900-56475AA15573}"/>
              </a:ext>
            </a:extLst>
          </p:cNvPr>
          <p:cNvSpPr/>
          <p:nvPr/>
        </p:nvSpPr>
        <p:spPr>
          <a:xfrm>
            <a:off x="5181600" y="4615593"/>
            <a:ext cx="2743200" cy="636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Han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spark_deploy</a:t>
            </a:r>
            <a:endParaRPr lang="en-US" altLang="zh-Han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spark-stable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AEFBE8-4BCE-D944-B56A-9F6AD8719121}"/>
              </a:ext>
            </a:extLst>
          </p:cNvPr>
          <p:cNvSpPr/>
          <p:nvPr/>
        </p:nvSpPr>
        <p:spPr>
          <a:xfrm>
            <a:off x="3069866" y="1905000"/>
            <a:ext cx="2386014" cy="636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Han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zh-Han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Han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38B36B-D6C9-CC49-B6E7-2F1CC244F92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62873" y="1626774"/>
            <a:ext cx="0" cy="278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D93F5-3781-5048-9DD4-4CE1B9BB0DFD}"/>
              </a:ext>
            </a:extLst>
          </p:cNvPr>
          <p:cNvSpPr txBox="1"/>
          <p:nvPr/>
        </p:nvSpPr>
        <p:spPr>
          <a:xfrm>
            <a:off x="4226741" y="156839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7F685C-8DEC-5B46-8409-7BB06429875D}"/>
              </a:ext>
            </a:extLst>
          </p:cNvPr>
          <p:cNvSpPr/>
          <p:nvPr/>
        </p:nvSpPr>
        <p:spPr>
          <a:xfrm>
            <a:off x="3069866" y="2994991"/>
            <a:ext cx="2386014" cy="636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/inf/spark</a:t>
            </a:r>
            <a:r>
              <a:rPr lang="zh-Han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endParaRPr lang="en-US" altLang="zh-Han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branch-2.3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43F383-8987-4B43-A59F-0BCF229731D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262873" y="2541174"/>
            <a:ext cx="0" cy="453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7A6151-B71D-9D43-BA19-C5C5826E8C71}"/>
              </a:ext>
            </a:extLst>
          </p:cNvPr>
          <p:cNvSpPr txBox="1"/>
          <p:nvPr/>
        </p:nvSpPr>
        <p:spPr>
          <a:xfrm>
            <a:off x="3007541" y="259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E0BB5-9608-D443-814D-3DFBACFE9FA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2362200" y="3631165"/>
            <a:ext cx="1900673" cy="99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ACE6C7-6D53-794E-BB77-85778E2B64CE}"/>
              </a:ext>
            </a:extLst>
          </p:cNvPr>
          <p:cNvSpPr txBox="1"/>
          <p:nvPr/>
        </p:nvSpPr>
        <p:spPr>
          <a:xfrm>
            <a:off x="805265" y="3968092"/>
            <a:ext cx="270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9948F3-4CEE-3A4F-BBF5-CF42AF3EF328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62873" y="3631165"/>
            <a:ext cx="2290327" cy="984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3F45A9-4DDC-8243-A84A-7074ED123FD1}"/>
              </a:ext>
            </a:extLst>
          </p:cNvPr>
          <p:cNvSpPr txBox="1"/>
          <p:nvPr/>
        </p:nvSpPr>
        <p:spPr>
          <a:xfrm>
            <a:off x="4637909" y="3970269"/>
            <a:ext cx="313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384B287-C677-874B-871B-9CA9FBBE9C16}"/>
              </a:ext>
            </a:extLst>
          </p:cNvPr>
          <p:cNvSpPr/>
          <p:nvPr/>
        </p:nvSpPr>
        <p:spPr>
          <a:xfrm>
            <a:off x="990600" y="5840826"/>
            <a:ext cx="2743200" cy="636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Han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inf.spark.dev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31D63D-44C6-8145-BF06-B8CC0F0DDFC1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>
            <a:off x="2362200" y="5257800"/>
            <a:ext cx="0" cy="583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11AFA1-2226-6F41-A878-743EF5089C70}"/>
              </a:ext>
            </a:extLst>
          </p:cNvPr>
          <p:cNvSpPr txBox="1"/>
          <p:nvPr/>
        </p:nvSpPr>
        <p:spPr>
          <a:xfrm>
            <a:off x="2362200" y="535130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pushonline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55B01DB-59C4-B144-9CC0-41E963662370}"/>
              </a:ext>
            </a:extLst>
          </p:cNvPr>
          <p:cNvSpPr/>
          <p:nvPr/>
        </p:nvSpPr>
        <p:spPr>
          <a:xfrm>
            <a:off x="5257800" y="5840826"/>
            <a:ext cx="2743200" cy="636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Han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Han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5784FA-44B1-BC49-8619-53B658631F7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629400" y="5257800"/>
            <a:ext cx="0" cy="583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6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0" y="4611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42220" y="2819400"/>
            <a:ext cx="8111180" cy="646331"/>
            <a:chOff x="42220" y="2438400"/>
            <a:chExt cx="81111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47800" y="2761566"/>
              <a:ext cx="670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42220" y="2438400"/>
              <a:ext cx="1405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spark-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src.git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r>
                <a:rPr lang="zh-Han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92C1-0923-E44D-898C-13E38FCF7770}"/>
              </a:ext>
            </a:extLst>
          </p:cNvPr>
          <p:cNvCxnSpPr>
            <a:cxnSpLocks/>
          </p:cNvCxnSpPr>
          <p:nvPr/>
        </p:nvCxnSpPr>
        <p:spPr>
          <a:xfrm>
            <a:off x="5004061" y="1752600"/>
            <a:ext cx="0" cy="47232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8206C-0C78-AA46-8C5F-86C53B60D262}"/>
              </a:ext>
            </a:extLst>
          </p:cNvPr>
          <p:cNvCxnSpPr>
            <a:cxnSpLocks/>
            <a:stCxn id="48" idx="2"/>
            <a:endCxn id="112" idx="1"/>
          </p:cNvCxnSpPr>
          <p:nvPr/>
        </p:nvCxnSpPr>
        <p:spPr>
          <a:xfrm>
            <a:off x="4714076" y="2831085"/>
            <a:ext cx="207052" cy="253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6F72D4-07DE-A649-9516-3F822CF2B213}"/>
              </a:ext>
            </a:extLst>
          </p:cNvPr>
          <p:cNvSpPr txBox="1"/>
          <p:nvPr/>
        </p:nvSpPr>
        <p:spPr>
          <a:xfrm>
            <a:off x="4322751" y="2461753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7725CC-AA4A-B249-A9D0-971EE5541DBA}"/>
              </a:ext>
            </a:extLst>
          </p:cNvPr>
          <p:cNvCxnSpPr>
            <a:cxnSpLocks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65D8CD-ED10-9743-969B-4A17F9A97C3D}"/>
              </a:ext>
            </a:extLst>
          </p:cNvPr>
          <p:cNvCxnSpPr>
            <a:cxnSpLocks/>
          </p:cNvCxnSpPr>
          <p:nvPr/>
        </p:nvCxnSpPr>
        <p:spPr>
          <a:xfrm>
            <a:off x="3624262" y="3188544"/>
            <a:ext cx="188753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3AC05-3A3D-F047-8CF3-926F88BAF052}"/>
              </a:ext>
            </a:extLst>
          </p:cNvPr>
          <p:cNvCxnSpPr>
            <a:cxnSpLocks/>
            <a:stCxn id="107" idx="5"/>
          </p:cNvCxnSpPr>
          <p:nvPr/>
        </p:nvCxnSpPr>
        <p:spPr>
          <a:xfrm>
            <a:off x="5281900" y="3201456"/>
            <a:ext cx="1804698" cy="172588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CAA522-360A-7446-8343-3B8CB1122337}"/>
              </a:ext>
            </a:extLst>
          </p:cNvPr>
          <p:cNvSpPr txBox="1"/>
          <p:nvPr/>
        </p:nvSpPr>
        <p:spPr>
          <a:xfrm>
            <a:off x="3885560" y="3686427"/>
            <a:ext cx="17154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</a:p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rebase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3CE262-160D-5E44-9042-5A5AFA124405}"/>
              </a:ext>
            </a:extLst>
          </p:cNvPr>
          <p:cNvSpPr txBox="1"/>
          <p:nvPr/>
        </p:nvSpPr>
        <p:spPr>
          <a:xfrm>
            <a:off x="1158110" y="3798837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487CC8B-A8BB-4044-B85E-D7063B3D3AB1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DE90C0D-02CB-BF40-B181-562D1D05DDD0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74C00C-F7A8-6543-8DB3-FBB572E14D99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0046C92-D90D-9144-8D81-04FD47E1A9F7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9416381-7D49-604F-850F-73EFCC6D505D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3307CB0-5132-B34F-839F-DDA8E53A35DD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5932FB9-1C07-604A-B3DE-DA4FB40EC9F8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66CF02B-6874-FC44-A829-876536F6F00D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B6E44A-5290-3F45-A1AD-3E5A6BF0C119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D563AC1-A1D0-EB4D-B7BC-DD359695774C}"/>
              </a:ext>
            </a:extLst>
          </p:cNvPr>
          <p:cNvSpPr/>
          <p:nvPr/>
        </p:nvSpPr>
        <p:spPr>
          <a:xfrm>
            <a:off x="4626517" y="6437266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5DEF3DF-898E-104F-BAD6-7B3ED33E7797}"/>
              </a:ext>
            </a:extLst>
          </p:cNvPr>
          <p:cNvSpPr/>
          <p:nvPr/>
        </p:nvSpPr>
        <p:spPr>
          <a:xfrm>
            <a:off x="4567525" y="5969266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862CEF-5A7E-454A-9275-BEB016B6348A}"/>
              </a:ext>
            </a:extLst>
          </p:cNvPr>
          <p:cNvCxnSpPr>
            <a:cxnSpLocks/>
            <a:stCxn id="89" idx="0"/>
            <a:endCxn id="90" idx="2"/>
          </p:cNvCxnSpPr>
          <p:nvPr/>
        </p:nvCxnSpPr>
        <p:spPr>
          <a:xfrm flipH="1" flipV="1">
            <a:off x="5026963" y="6274066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3A91A94-73FD-4B41-B572-A1E08536820B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1167EE0-A66F-4249-8F2C-09B4E01C3701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71E51EF-77C1-CC45-BF07-BF6FC9A1EE66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F7C0D1A-38E9-D34D-8B8C-883AF519DEA8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DD36071-1978-9B4B-BD7E-CE5FCA217C7E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FC41AB4-1A80-704D-9E41-498F40BC06D4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623305C-5A5A-A546-B366-EC53A920B798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B70F46E-0723-3A41-9187-EF4F785B984B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A5792E0-C531-7C43-A0E2-A835000148B8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2989CCC-FCA2-7A42-B5B6-EB5008906F4C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32F9B8-24BE-544F-934E-2A7982AD662C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9552A5-0619-704B-90F8-41BC4BEA884A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7CE4A70-6850-8A4A-ACB8-EB1F81906D61}"/>
              </a:ext>
            </a:extLst>
          </p:cNvPr>
          <p:cNvSpPr/>
          <p:nvPr/>
        </p:nvSpPr>
        <p:spPr>
          <a:xfrm>
            <a:off x="4635388" y="14478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25A817A-B9B1-1B4D-A20A-B4865DDBB163}"/>
              </a:ext>
            </a:extLst>
          </p:cNvPr>
          <p:cNvSpPr/>
          <p:nvPr/>
        </p:nvSpPr>
        <p:spPr>
          <a:xfrm>
            <a:off x="4570260" y="1894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C447887-0261-BE40-9104-895768C3B995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5029698" y="1752600"/>
            <a:ext cx="6706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4BBD7F3-6342-BC44-901F-3DF84E844E5A}"/>
              </a:ext>
            </a:extLst>
          </p:cNvPr>
          <p:cNvSpPr/>
          <p:nvPr/>
        </p:nvSpPr>
        <p:spPr>
          <a:xfrm>
            <a:off x="18191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4F5BB6A-6217-D746-98B0-A717CAAA02A7}"/>
              </a:ext>
            </a:extLst>
          </p:cNvPr>
          <p:cNvSpPr/>
          <p:nvPr/>
        </p:nvSpPr>
        <p:spPr>
          <a:xfrm>
            <a:off x="25817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F524B15-E455-0443-9783-5A696E8AF908}"/>
              </a:ext>
            </a:extLst>
          </p:cNvPr>
          <p:cNvSpPr/>
          <p:nvPr/>
        </p:nvSpPr>
        <p:spPr>
          <a:xfrm>
            <a:off x="30389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453DF56-22E3-144E-A28C-547DA198A298}"/>
              </a:ext>
            </a:extLst>
          </p:cNvPr>
          <p:cNvSpPr/>
          <p:nvPr/>
        </p:nvSpPr>
        <p:spPr>
          <a:xfrm>
            <a:off x="3513847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DB54B2-3EEC-0549-8F69-AF6995CCAC08}"/>
              </a:ext>
            </a:extLst>
          </p:cNvPr>
          <p:cNvSpPr/>
          <p:nvPr/>
        </p:nvSpPr>
        <p:spPr>
          <a:xfrm>
            <a:off x="41634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A2AD677-CE9E-8E42-9265-E1B544453939}"/>
              </a:ext>
            </a:extLst>
          </p:cNvPr>
          <p:cNvSpPr/>
          <p:nvPr/>
        </p:nvSpPr>
        <p:spPr>
          <a:xfrm>
            <a:off x="512826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287DEFD-1495-C648-AC88-635EA164BA09}"/>
              </a:ext>
            </a:extLst>
          </p:cNvPr>
          <p:cNvSpPr/>
          <p:nvPr/>
        </p:nvSpPr>
        <p:spPr>
          <a:xfrm>
            <a:off x="58398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AE1FB48-8433-234D-80BE-D5627B103870}"/>
              </a:ext>
            </a:extLst>
          </p:cNvPr>
          <p:cNvSpPr/>
          <p:nvPr/>
        </p:nvSpPr>
        <p:spPr>
          <a:xfrm>
            <a:off x="65532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ACB0D5C-3A1D-A846-A457-50A463B356DF}"/>
              </a:ext>
            </a:extLst>
          </p:cNvPr>
          <p:cNvSpPr/>
          <p:nvPr/>
        </p:nvSpPr>
        <p:spPr>
          <a:xfrm>
            <a:off x="4894768" y="305820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6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0" y="4611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42220" y="2819400"/>
            <a:ext cx="8111180" cy="646331"/>
            <a:chOff x="42220" y="2438400"/>
            <a:chExt cx="81111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47800" y="2761566"/>
              <a:ext cx="670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42220" y="2438400"/>
              <a:ext cx="1405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spark-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src.git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r>
                <a:rPr lang="zh-Han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92C1-0923-E44D-898C-13E38FCF7770}"/>
              </a:ext>
            </a:extLst>
          </p:cNvPr>
          <p:cNvCxnSpPr>
            <a:cxnSpLocks/>
          </p:cNvCxnSpPr>
          <p:nvPr/>
        </p:nvCxnSpPr>
        <p:spPr>
          <a:xfrm>
            <a:off x="5004061" y="1752600"/>
            <a:ext cx="0" cy="47232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8206C-0C78-AA46-8C5F-86C53B60D262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714076" y="4988516"/>
            <a:ext cx="229412" cy="175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6F72D4-07DE-A649-9516-3F822CF2B213}"/>
              </a:ext>
            </a:extLst>
          </p:cNvPr>
          <p:cNvSpPr txBox="1"/>
          <p:nvPr/>
        </p:nvSpPr>
        <p:spPr>
          <a:xfrm>
            <a:off x="4322751" y="5164181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7725CC-AA4A-B249-A9D0-971EE5541DBA}"/>
              </a:ext>
            </a:extLst>
          </p:cNvPr>
          <p:cNvCxnSpPr>
            <a:cxnSpLocks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65D8CD-ED10-9743-969B-4A17F9A97C3D}"/>
              </a:ext>
            </a:extLst>
          </p:cNvPr>
          <p:cNvCxnSpPr>
            <a:cxnSpLocks/>
          </p:cNvCxnSpPr>
          <p:nvPr/>
        </p:nvCxnSpPr>
        <p:spPr>
          <a:xfrm>
            <a:off x="3624262" y="3188544"/>
            <a:ext cx="188753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3AC05-3A3D-F047-8CF3-926F88BAF052}"/>
              </a:ext>
            </a:extLst>
          </p:cNvPr>
          <p:cNvCxnSpPr>
            <a:cxnSpLocks/>
            <a:stCxn id="107" idx="5"/>
          </p:cNvCxnSpPr>
          <p:nvPr/>
        </p:nvCxnSpPr>
        <p:spPr>
          <a:xfrm>
            <a:off x="5281900" y="3201456"/>
            <a:ext cx="1804698" cy="172588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C3372E-46BD-EF4C-B547-73A9132BFECF}"/>
              </a:ext>
            </a:extLst>
          </p:cNvPr>
          <p:cNvCxnSpPr>
            <a:cxnSpLocks/>
          </p:cNvCxnSpPr>
          <p:nvPr/>
        </p:nvCxnSpPr>
        <p:spPr>
          <a:xfrm flipH="1" flipV="1">
            <a:off x="2270346" y="3213087"/>
            <a:ext cx="2727024" cy="1645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CAA522-360A-7446-8343-3B8CB1122337}"/>
              </a:ext>
            </a:extLst>
          </p:cNvPr>
          <p:cNvSpPr txBox="1"/>
          <p:nvPr/>
        </p:nvSpPr>
        <p:spPr>
          <a:xfrm>
            <a:off x="3885560" y="3686427"/>
            <a:ext cx="17154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</a:p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rebase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3CE262-160D-5E44-9042-5A5AFA124405}"/>
              </a:ext>
            </a:extLst>
          </p:cNvPr>
          <p:cNvSpPr txBox="1"/>
          <p:nvPr/>
        </p:nvSpPr>
        <p:spPr>
          <a:xfrm>
            <a:off x="1158110" y="3798837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487CC8B-A8BB-4044-B85E-D7063B3D3AB1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DE90C0D-02CB-BF40-B181-562D1D05DDD0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74C00C-F7A8-6543-8DB3-FBB572E14D99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0046C92-D90D-9144-8D81-04FD47E1A9F7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9416381-7D49-604F-850F-73EFCC6D505D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3307CB0-5132-B34F-839F-DDA8E53A35DD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5932FB9-1C07-604A-B3DE-DA4FB40EC9F8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66CF02B-6874-FC44-A829-876536F6F00D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B6E44A-5290-3F45-A1AD-3E5A6BF0C119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D563AC1-A1D0-EB4D-B7BC-DD359695774C}"/>
              </a:ext>
            </a:extLst>
          </p:cNvPr>
          <p:cNvSpPr/>
          <p:nvPr/>
        </p:nvSpPr>
        <p:spPr>
          <a:xfrm>
            <a:off x="4626517" y="6437266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5DEF3DF-898E-104F-BAD6-7B3ED33E7797}"/>
              </a:ext>
            </a:extLst>
          </p:cNvPr>
          <p:cNvSpPr/>
          <p:nvPr/>
        </p:nvSpPr>
        <p:spPr>
          <a:xfrm>
            <a:off x="4567525" y="5969266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862CEF-5A7E-454A-9275-BEB016B6348A}"/>
              </a:ext>
            </a:extLst>
          </p:cNvPr>
          <p:cNvCxnSpPr>
            <a:cxnSpLocks/>
            <a:stCxn id="89" idx="0"/>
            <a:endCxn id="90" idx="2"/>
          </p:cNvCxnSpPr>
          <p:nvPr/>
        </p:nvCxnSpPr>
        <p:spPr>
          <a:xfrm flipH="1" flipV="1">
            <a:off x="5026963" y="6274066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3A91A94-73FD-4B41-B572-A1E08536820B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1167EE0-A66F-4249-8F2C-09B4E01C3701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71E51EF-77C1-CC45-BF07-BF6FC9A1EE66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F7C0D1A-38E9-D34D-8B8C-883AF519DEA8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DD36071-1978-9B4B-BD7E-CE5FCA217C7E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FC41AB4-1A80-704D-9E41-498F40BC06D4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623305C-5A5A-A546-B366-EC53A920B798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B70F46E-0723-3A41-9187-EF4F785B984B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A5792E0-C531-7C43-A0E2-A835000148B8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2989CCC-FCA2-7A42-B5B6-EB5008906F4C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32F9B8-24BE-544F-934E-2A7982AD662C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9552A5-0619-704B-90F8-41BC4BEA884A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7CE4A70-6850-8A4A-ACB8-EB1F81906D61}"/>
              </a:ext>
            </a:extLst>
          </p:cNvPr>
          <p:cNvSpPr/>
          <p:nvPr/>
        </p:nvSpPr>
        <p:spPr>
          <a:xfrm>
            <a:off x="4635388" y="14478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25A817A-B9B1-1B4D-A20A-B4865DDBB163}"/>
              </a:ext>
            </a:extLst>
          </p:cNvPr>
          <p:cNvSpPr/>
          <p:nvPr/>
        </p:nvSpPr>
        <p:spPr>
          <a:xfrm>
            <a:off x="4570260" y="1894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C447887-0261-BE40-9104-895768C3B995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5029698" y="1752600"/>
            <a:ext cx="6706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4BBD7F3-6342-BC44-901F-3DF84E844E5A}"/>
              </a:ext>
            </a:extLst>
          </p:cNvPr>
          <p:cNvSpPr/>
          <p:nvPr/>
        </p:nvSpPr>
        <p:spPr>
          <a:xfrm>
            <a:off x="18191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4F5BB6A-6217-D746-98B0-A717CAAA02A7}"/>
              </a:ext>
            </a:extLst>
          </p:cNvPr>
          <p:cNvSpPr/>
          <p:nvPr/>
        </p:nvSpPr>
        <p:spPr>
          <a:xfrm>
            <a:off x="25817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F524B15-E455-0443-9783-5A696E8AF908}"/>
              </a:ext>
            </a:extLst>
          </p:cNvPr>
          <p:cNvSpPr/>
          <p:nvPr/>
        </p:nvSpPr>
        <p:spPr>
          <a:xfrm>
            <a:off x="303897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453DF56-22E3-144E-A28C-547DA198A298}"/>
              </a:ext>
            </a:extLst>
          </p:cNvPr>
          <p:cNvSpPr/>
          <p:nvPr/>
        </p:nvSpPr>
        <p:spPr>
          <a:xfrm>
            <a:off x="3513847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DB54B2-3EEC-0549-8F69-AF6995CCAC08}"/>
              </a:ext>
            </a:extLst>
          </p:cNvPr>
          <p:cNvSpPr/>
          <p:nvPr/>
        </p:nvSpPr>
        <p:spPr>
          <a:xfrm>
            <a:off x="41634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A2AD677-CE9E-8E42-9265-E1B544453939}"/>
              </a:ext>
            </a:extLst>
          </p:cNvPr>
          <p:cNvSpPr/>
          <p:nvPr/>
        </p:nvSpPr>
        <p:spPr>
          <a:xfrm>
            <a:off x="512826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287DEFD-1495-C648-AC88-635EA164BA09}"/>
              </a:ext>
            </a:extLst>
          </p:cNvPr>
          <p:cNvSpPr/>
          <p:nvPr/>
        </p:nvSpPr>
        <p:spPr>
          <a:xfrm>
            <a:off x="58398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AE1FB48-8433-234D-80BE-D5627B103870}"/>
              </a:ext>
            </a:extLst>
          </p:cNvPr>
          <p:cNvSpPr/>
          <p:nvPr/>
        </p:nvSpPr>
        <p:spPr>
          <a:xfrm>
            <a:off x="6553200" y="3047816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7159EEF-016E-2D44-BD80-C05D14C26DB8}"/>
              </a:ext>
            </a:extLst>
          </p:cNvPr>
          <p:cNvSpPr/>
          <p:nvPr/>
        </p:nvSpPr>
        <p:spPr>
          <a:xfrm>
            <a:off x="2144729" y="3049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5080807-0B65-0644-A490-9F1BAF42DE24}"/>
              </a:ext>
            </a:extLst>
          </p:cNvPr>
          <p:cNvSpPr/>
          <p:nvPr/>
        </p:nvSpPr>
        <p:spPr>
          <a:xfrm>
            <a:off x="4919248" y="4849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4C4D-8B63-934E-BFC5-DCF7527D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9CC6-0DC0-6945-8F0F-4CD2B2BB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5048034"/>
            <a:ext cx="666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44985" y="4724869"/>
            <a:ext cx="140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54968-FD30-FB44-B393-F4C52E4C67E9}"/>
              </a:ext>
            </a:extLst>
          </p:cNvPr>
          <p:cNvCxnSpPr>
            <a:cxnSpLocks/>
          </p:cNvCxnSpPr>
          <p:nvPr/>
        </p:nvCxnSpPr>
        <p:spPr>
          <a:xfrm>
            <a:off x="1447800" y="4133635"/>
            <a:ext cx="66600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488647-8832-804E-B75D-AE4D3852C67D}"/>
              </a:ext>
            </a:extLst>
          </p:cNvPr>
          <p:cNvSpPr txBox="1"/>
          <p:nvPr/>
        </p:nvSpPr>
        <p:spPr>
          <a:xfrm>
            <a:off x="20477" y="3810469"/>
            <a:ext cx="143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1999566"/>
            <a:ext cx="66600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676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</p:cNvCxnSpPr>
          <p:nvPr/>
        </p:nvCxnSpPr>
        <p:spPr>
          <a:xfrm>
            <a:off x="1447200" y="5999166"/>
            <a:ext cx="66600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676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5EE75E-E8E0-3342-A6C1-DB9E4126313F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1972810" y="4192525"/>
            <a:ext cx="1958945" cy="8555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59B20-8FC0-7149-B427-4AFC361D70E7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3667487" y="4192525"/>
            <a:ext cx="1839070" cy="8555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9467DD-99E1-E04C-BA05-76D52B4F7CF7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5281900" y="4192525"/>
            <a:ext cx="1794990" cy="8555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DB70948-172A-2743-B9B8-21605A3A7EEA}"/>
              </a:ext>
            </a:extLst>
          </p:cNvPr>
          <p:cNvSpPr/>
          <p:nvPr/>
        </p:nvSpPr>
        <p:spPr>
          <a:xfrm>
            <a:off x="1958400" y="2134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EEB4649-E951-0C40-8F55-63135045169E}"/>
              </a:ext>
            </a:extLst>
          </p:cNvPr>
          <p:cNvSpPr/>
          <p:nvPr/>
        </p:nvSpPr>
        <p:spPr>
          <a:xfrm>
            <a:off x="3538221" y="2134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9D5C52-7CAF-AC41-9D35-2590065A689B}"/>
              </a:ext>
            </a:extLst>
          </p:cNvPr>
          <p:cNvSpPr/>
          <p:nvPr/>
        </p:nvSpPr>
        <p:spPr>
          <a:xfrm>
            <a:off x="5115254" y="2134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6C9F1E6-5367-6F40-A112-3B0E9B9F0BB5}"/>
              </a:ext>
            </a:extLst>
          </p:cNvPr>
          <p:cNvSpPr/>
          <p:nvPr/>
        </p:nvSpPr>
        <p:spPr>
          <a:xfrm>
            <a:off x="6706303" y="2134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CC4933B-7B31-F84D-9F8C-A6F8E7280B94}"/>
              </a:ext>
            </a:extLst>
          </p:cNvPr>
          <p:cNvSpPr/>
          <p:nvPr/>
        </p:nvSpPr>
        <p:spPr>
          <a:xfrm>
            <a:off x="1905000" y="2551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8D31EE6-7E84-FF45-96C3-D5CF642B7B92}"/>
              </a:ext>
            </a:extLst>
          </p:cNvPr>
          <p:cNvSpPr/>
          <p:nvPr/>
        </p:nvSpPr>
        <p:spPr>
          <a:xfrm>
            <a:off x="3479799" y="2551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9D2386-4D16-DA4E-8167-D9B55225013D}"/>
              </a:ext>
            </a:extLst>
          </p:cNvPr>
          <p:cNvSpPr/>
          <p:nvPr/>
        </p:nvSpPr>
        <p:spPr>
          <a:xfrm>
            <a:off x="5050126" y="2551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A9C3B6A-1366-CB49-B3E3-DA43A9294D11}"/>
              </a:ext>
            </a:extLst>
          </p:cNvPr>
          <p:cNvSpPr/>
          <p:nvPr/>
        </p:nvSpPr>
        <p:spPr>
          <a:xfrm>
            <a:off x="6648453" y="2551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AD5E55-C5C9-3A4B-A7E0-C1B07C81C495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2359416" y="24390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249D9-A7B5-0A43-B653-CB99223AC845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3939237" y="24390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8C4704-D3EA-D446-ABCA-1CD16C71555D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5509564" y="24390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690919-05DC-7F44-AC84-BDF90ABB564F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>
            <a:off x="7107319" y="24390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5D2CE3-495B-9D48-BFE3-D98298EBF04F}"/>
              </a:ext>
            </a:extLst>
          </p:cNvPr>
          <p:cNvSpPr/>
          <p:nvPr/>
        </p:nvSpPr>
        <p:spPr>
          <a:xfrm>
            <a:off x="3519735" y="56214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A58F9D4-2EAF-B649-8380-8DBB46456AA1}"/>
              </a:ext>
            </a:extLst>
          </p:cNvPr>
          <p:cNvSpPr/>
          <p:nvPr/>
        </p:nvSpPr>
        <p:spPr>
          <a:xfrm>
            <a:off x="3460743" y="51534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80FEB9E-236B-6448-B712-2E5674583969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3920181" y="54582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F407697-AA27-C746-AEE0-0B48CBF0A2A0}"/>
              </a:ext>
            </a:extLst>
          </p:cNvPr>
          <p:cNvSpPr/>
          <p:nvPr/>
        </p:nvSpPr>
        <p:spPr>
          <a:xfrm>
            <a:off x="5109118" y="56214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A397EA1-4C60-0A40-B232-44F4EBA16AE5}"/>
              </a:ext>
            </a:extLst>
          </p:cNvPr>
          <p:cNvSpPr/>
          <p:nvPr/>
        </p:nvSpPr>
        <p:spPr>
          <a:xfrm>
            <a:off x="5050126" y="51534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767CEF-DC75-804E-9BBE-79D4A2042638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H="1" flipV="1">
            <a:off x="5509564" y="54582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F6DDE26-BA56-5E45-8BF7-98D95987795E}"/>
              </a:ext>
            </a:extLst>
          </p:cNvPr>
          <p:cNvSpPr/>
          <p:nvPr/>
        </p:nvSpPr>
        <p:spPr>
          <a:xfrm>
            <a:off x="6708306" y="56214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ACC5329-81B4-E14E-AE31-AAFC128A5141}"/>
              </a:ext>
            </a:extLst>
          </p:cNvPr>
          <p:cNvSpPr/>
          <p:nvPr/>
        </p:nvSpPr>
        <p:spPr>
          <a:xfrm>
            <a:off x="6649314" y="51534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7568E-0ECA-C947-8CDD-2838DDD56339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H="1" flipV="1">
            <a:off x="7108752" y="54582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3B03D79-E4E3-9745-952C-CBABA0729B1D}"/>
              </a:ext>
            </a:extLst>
          </p:cNvPr>
          <p:cNvSpPr/>
          <p:nvPr/>
        </p:nvSpPr>
        <p:spPr>
          <a:xfrm>
            <a:off x="181917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FAE214-EA37-EA40-B42D-38B6A266B65A}"/>
              </a:ext>
            </a:extLst>
          </p:cNvPr>
          <p:cNvSpPr/>
          <p:nvPr/>
        </p:nvSpPr>
        <p:spPr>
          <a:xfrm>
            <a:off x="258177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805FFB-E13C-2F4F-9E42-6950554C5016}"/>
              </a:ext>
            </a:extLst>
          </p:cNvPr>
          <p:cNvSpPr/>
          <p:nvPr/>
        </p:nvSpPr>
        <p:spPr>
          <a:xfrm>
            <a:off x="303897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DD222A-C80E-EF42-9D77-87224AA8BDC5}"/>
              </a:ext>
            </a:extLst>
          </p:cNvPr>
          <p:cNvSpPr/>
          <p:nvPr/>
        </p:nvSpPr>
        <p:spPr>
          <a:xfrm>
            <a:off x="3513847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B583F0C-FD30-7243-9C74-E3DC847E8878}"/>
              </a:ext>
            </a:extLst>
          </p:cNvPr>
          <p:cNvSpPr/>
          <p:nvPr/>
        </p:nvSpPr>
        <p:spPr>
          <a:xfrm>
            <a:off x="512826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1951C68-5516-9A4A-928A-081CA2515B3F}"/>
              </a:ext>
            </a:extLst>
          </p:cNvPr>
          <p:cNvSpPr/>
          <p:nvPr/>
        </p:nvSpPr>
        <p:spPr>
          <a:xfrm>
            <a:off x="583980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1305A16-F264-5249-A3BB-0CB9B2CD1199}"/>
              </a:ext>
            </a:extLst>
          </p:cNvPr>
          <p:cNvSpPr/>
          <p:nvPr/>
        </p:nvSpPr>
        <p:spPr>
          <a:xfrm>
            <a:off x="655320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82F2769-CFFE-E84A-9C7A-7D1B47FB521D}"/>
              </a:ext>
            </a:extLst>
          </p:cNvPr>
          <p:cNvCxnSpPr>
            <a:cxnSpLocks/>
          </p:cNvCxnSpPr>
          <p:nvPr/>
        </p:nvCxnSpPr>
        <p:spPr>
          <a:xfrm>
            <a:off x="1447800" y="3085200"/>
            <a:ext cx="66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5C5E1C6-A057-4A41-9645-AD57C016A492}"/>
              </a:ext>
            </a:extLst>
          </p:cNvPr>
          <p:cNvSpPr txBox="1"/>
          <p:nvPr/>
        </p:nvSpPr>
        <p:spPr>
          <a:xfrm>
            <a:off x="-11324" y="2762034"/>
            <a:ext cx="143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9970A5-5013-674A-B4B6-C57B1032FB28}"/>
              </a:ext>
            </a:extLst>
          </p:cNvPr>
          <p:cNvCxnSpPr>
            <a:cxnSpLocks/>
            <a:stCxn id="75" idx="7"/>
          </p:cNvCxnSpPr>
          <p:nvPr/>
        </p:nvCxnSpPr>
        <p:spPr>
          <a:xfrm flipV="1">
            <a:off x="1972810" y="3104033"/>
            <a:ext cx="386605" cy="9612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32C64FF-15E9-1748-905C-56801B6F3B8F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3603847" y="3077634"/>
            <a:ext cx="347957" cy="9612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508CE3-3839-1743-AF14-929BF69C95F8}"/>
              </a:ext>
            </a:extLst>
          </p:cNvPr>
          <p:cNvCxnSpPr>
            <a:cxnSpLocks/>
            <a:stCxn id="80" idx="7"/>
          </p:cNvCxnSpPr>
          <p:nvPr/>
        </p:nvCxnSpPr>
        <p:spPr>
          <a:xfrm flipV="1">
            <a:off x="5281900" y="3092766"/>
            <a:ext cx="224657" cy="97247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E04574-C00C-544B-BF2C-CF89E4D9B5F0}"/>
              </a:ext>
            </a:extLst>
          </p:cNvPr>
          <p:cNvCxnSpPr>
            <a:cxnSpLocks/>
            <a:stCxn id="91" idx="7"/>
          </p:cNvCxnSpPr>
          <p:nvPr/>
        </p:nvCxnSpPr>
        <p:spPr>
          <a:xfrm flipV="1">
            <a:off x="6706840" y="3092767"/>
            <a:ext cx="370050" cy="97247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E8B6A76-100F-D242-94F4-E452CDCA541E}"/>
              </a:ext>
            </a:extLst>
          </p:cNvPr>
          <p:cNvSpPr/>
          <p:nvPr/>
        </p:nvSpPr>
        <p:spPr>
          <a:xfrm>
            <a:off x="431580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625F03-F79A-F246-ADB9-64E33B883F66}"/>
              </a:ext>
            </a:extLst>
          </p:cNvPr>
          <p:cNvSpPr txBox="1"/>
          <p:nvPr/>
        </p:nvSpPr>
        <p:spPr>
          <a:xfrm>
            <a:off x="1560058" y="4341072"/>
            <a:ext cx="427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及该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之后紧临的所有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bugfix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B20548-9FF5-F541-BA23-EE03E4A2E96D}"/>
              </a:ext>
            </a:extLst>
          </p:cNvPr>
          <p:cNvSpPr txBox="1"/>
          <p:nvPr/>
        </p:nvSpPr>
        <p:spPr>
          <a:xfrm>
            <a:off x="1511048" y="3490536"/>
            <a:ext cx="255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C813C4-5B57-1349-AD80-7B635E168EAA}"/>
              </a:ext>
            </a:extLst>
          </p:cNvPr>
          <p:cNvSpPr txBox="1"/>
          <p:nvPr/>
        </p:nvSpPr>
        <p:spPr>
          <a:xfrm>
            <a:off x="5351803" y="5283585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www.jasongj.com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5048034"/>
            <a:ext cx="666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44985" y="4724869"/>
            <a:ext cx="140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54968-FD30-FB44-B393-F4C52E4C67E9}"/>
              </a:ext>
            </a:extLst>
          </p:cNvPr>
          <p:cNvCxnSpPr>
            <a:cxnSpLocks/>
          </p:cNvCxnSpPr>
          <p:nvPr/>
        </p:nvCxnSpPr>
        <p:spPr>
          <a:xfrm>
            <a:off x="1447800" y="4133635"/>
            <a:ext cx="66600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488647-8832-804E-B75D-AE4D3852C67D}"/>
              </a:ext>
            </a:extLst>
          </p:cNvPr>
          <p:cNvSpPr txBox="1"/>
          <p:nvPr/>
        </p:nvSpPr>
        <p:spPr>
          <a:xfrm>
            <a:off x="20477" y="3810469"/>
            <a:ext cx="143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1999566"/>
            <a:ext cx="66600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676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</p:cNvCxnSpPr>
          <p:nvPr/>
        </p:nvCxnSpPr>
        <p:spPr>
          <a:xfrm>
            <a:off x="1447200" y="5999166"/>
            <a:ext cx="66600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676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5EE75E-E8E0-3342-A6C1-DB9E4126313F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1972810" y="4192525"/>
            <a:ext cx="1958945" cy="8555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59B20-8FC0-7149-B427-4AFC361D70E7}"/>
              </a:ext>
            </a:extLst>
          </p:cNvPr>
          <p:cNvCxnSpPr>
            <a:cxnSpLocks/>
            <a:stCxn id="100" idx="5"/>
          </p:cNvCxnSpPr>
          <p:nvPr/>
        </p:nvCxnSpPr>
        <p:spPr>
          <a:xfrm>
            <a:off x="4121693" y="4192525"/>
            <a:ext cx="1384864" cy="8555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9467DD-99E1-E04C-BA05-76D52B4F7CF7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5281900" y="4192525"/>
            <a:ext cx="1794990" cy="8555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DB70948-172A-2743-B9B8-21605A3A7EEA}"/>
              </a:ext>
            </a:extLst>
          </p:cNvPr>
          <p:cNvSpPr/>
          <p:nvPr/>
        </p:nvSpPr>
        <p:spPr>
          <a:xfrm>
            <a:off x="1958400" y="2134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EEB4649-E951-0C40-8F55-63135045169E}"/>
              </a:ext>
            </a:extLst>
          </p:cNvPr>
          <p:cNvSpPr/>
          <p:nvPr/>
        </p:nvSpPr>
        <p:spPr>
          <a:xfrm>
            <a:off x="3538221" y="2134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9D5C52-7CAF-AC41-9D35-2590065A689B}"/>
              </a:ext>
            </a:extLst>
          </p:cNvPr>
          <p:cNvSpPr/>
          <p:nvPr/>
        </p:nvSpPr>
        <p:spPr>
          <a:xfrm>
            <a:off x="5115254" y="2134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6C9F1E6-5367-6F40-A112-3B0E9B9F0BB5}"/>
              </a:ext>
            </a:extLst>
          </p:cNvPr>
          <p:cNvSpPr/>
          <p:nvPr/>
        </p:nvSpPr>
        <p:spPr>
          <a:xfrm>
            <a:off x="6706303" y="2134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CC4933B-7B31-F84D-9F8C-A6F8E7280B94}"/>
              </a:ext>
            </a:extLst>
          </p:cNvPr>
          <p:cNvSpPr/>
          <p:nvPr/>
        </p:nvSpPr>
        <p:spPr>
          <a:xfrm>
            <a:off x="1905000" y="2551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8D31EE6-7E84-FF45-96C3-D5CF642B7B92}"/>
              </a:ext>
            </a:extLst>
          </p:cNvPr>
          <p:cNvSpPr/>
          <p:nvPr/>
        </p:nvSpPr>
        <p:spPr>
          <a:xfrm>
            <a:off x="3479799" y="2551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9D2386-4D16-DA4E-8167-D9B55225013D}"/>
              </a:ext>
            </a:extLst>
          </p:cNvPr>
          <p:cNvSpPr/>
          <p:nvPr/>
        </p:nvSpPr>
        <p:spPr>
          <a:xfrm>
            <a:off x="5050126" y="2551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A9C3B6A-1366-CB49-B3E3-DA43A9294D11}"/>
              </a:ext>
            </a:extLst>
          </p:cNvPr>
          <p:cNvSpPr/>
          <p:nvPr/>
        </p:nvSpPr>
        <p:spPr>
          <a:xfrm>
            <a:off x="6648453" y="2551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AD5E55-C5C9-3A4B-A7E0-C1B07C81C495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2359416" y="24390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249D9-A7B5-0A43-B653-CB99223AC845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3939237" y="24390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8C4704-D3EA-D446-ABCA-1CD16C71555D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5509564" y="24390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690919-05DC-7F44-AC84-BDF90ABB564F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>
            <a:off x="7107319" y="24390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5D2CE3-495B-9D48-BFE3-D98298EBF04F}"/>
              </a:ext>
            </a:extLst>
          </p:cNvPr>
          <p:cNvSpPr/>
          <p:nvPr/>
        </p:nvSpPr>
        <p:spPr>
          <a:xfrm>
            <a:off x="3519735" y="56214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A58F9D4-2EAF-B649-8380-8DBB46456AA1}"/>
              </a:ext>
            </a:extLst>
          </p:cNvPr>
          <p:cNvSpPr/>
          <p:nvPr/>
        </p:nvSpPr>
        <p:spPr>
          <a:xfrm>
            <a:off x="3460743" y="51534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80FEB9E-236B-6448-B712-2E5674583969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3920181" y="54582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F407697-AA27-C746-AEE0-0B48CBF0A2A0}"/>
              </a:ext>
            </a:extLst>
          </p:cNvPr>
          <p:cNvSpPr/>
          <p:nvPr/>
        </p:nvSpPr>
        <p:spPr>
          <a:xfrm>
            <a:off x="5109118" y="56214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A397EA1-4C60-0A40-B232-44F4EBA16AE5}"/>
              </a:ext>
            </a:extLst>
          </p:cNvPr>
          <p:cNvSpPr/>
          <p:nvPr/>
        </p:nvSpPr>
        <p:spPr>
          <a:xfrm>
            <a:off x="5050126" y="51534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767CEF-DC75-804E-9BBE-79D4A2042638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H="1" flipV="1">
            <a:off x="5509564" y="54582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F6DDE26-BA56-5E45-8BF7-98D95987795E}"/>
              </a:ext>
            </a:extLst>
          </p:cNvPr>
          <p:cNvSpPr/>
          <p:nvPr/>
        </p:nvSpPr>
        <p:spPr>
          <a:xfrm>
            <a:off x="6708306" y="56214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ACC5329-81B4-E14E-AE31-AAFC128A5141}"/>
              </a:ext>
            </a:extLst>
          </p:cNvPr>
          <p:cNvSpPr/>
          <p:nvPr/>
        </p:nvSpPr>
        <p:spPr>
          <a:xfrm>
            <a:off x="6649314" y="51534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7568E-0ECA-C947-8CDD-2838DDD56339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H="1" flipV="1">
            <a:off x="7108752" y="54582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3B03D79-E4E3-9745-952C-CBABA0729B1D}"/>
              </a:ext>
            </a:extLst>
          </p:cNvPr>
          <p:cNvSpPr/>
          <p:nvPr/>
        </p:nvSpPr>
        <p:spPr>
          <a:xfrm>
            <a:off x="181917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FAE214-EA37-EA40-B42D-38B6A266B65A}"/>
              </a:ext>
            </a:extLst>
          </p:cNvPr>
          <p:cNvSpPr/>
          <p:nvPr/>
        </p:nvSpPr>
        <p:spPr>
          <a:xfrm>
            <a:off x="258177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805FFB-E13C-2F4F-9E42-6950554C5016}"/>
              </a:ext>
            </a:extLst>
          </p:cNvPr>
          <p:cNvSpPr/>
          <p:nvPr/>
        </p:nvSpPr>
        <p:spPr>
          <a:xfrm>
            <a:off x="303897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DD222A-C80E-EF42-9D77-87224AA8BDC5}"/>
              </a:ext>
            </a:extLst>
          </p:cNvPr>
          <p:cNvSpPr/>
          <p:nvPr/>
        </p:nvSpPr>
        <p:spPr>
          <a:xfrm>
            <a:off x="3513847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A222538-16B7-004C-A4FC-4AEC174A3358}"/>
              </a:ext>
            </a:extLst>
          </p:cNvPr>
          <p:cNvSpPr/>
          <p:nvPr/>
        </p:nvSpPr>
        <p:spPr>
          <a:xfrm>
            <a:off x="431580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B583F0C-FD30-7243-9C74-E3DC847E8878}"/>
              </a:ext>
            </a:extLst>
          </p:cNvPr>
          <p:cNvSpPr/>
          <p:nvPr/>
        </p:nvSpPr>
        <p:spPr>
          <a:xfrm>
            <a:off x="512826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1951C68-5516-9A4A-928A-081CA2515B3F}"/>
              </a:ext>
            </a:extLst>
          </p:cNvPr>
          <p:cNvSpPr/>
          <p:nvPr/>
        </p:nvSpPr>
        <p:spPr>
          <a:xfrm>
            <a:off x="583980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1305A16-F264-5249-A3BB-0CB9B2CD1199}"/>
              </a:ext>
            </a:extLst>
          </p:cNvPr>
          <p:cNvSpPr/>
          <p:nvPr/>
        </p:nvSpPr>
        <p:spPr>
          <a:xfrm>
            <a:off x="6553200" y="4038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82F2769-CFFE-E84A-9C7A-7D1B47FB521D}"/>
              </a:ext>
            </a:extLst>
          </p:cNvPr>
          <p:cNvCxnSpPr>
            <a:cxnSpLocks/>
          </p:cNvCxnSpPr>
          <p:nvPr/>
        </p:nvCxnSpPr>
        <p:spPr>
          <a:xfrm>
            <a:off x="1447800" y="3085200"/>
            <a:ext cx="66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5C5E1C6-A057-4A41-9645-AD57C016A492}"/>
              </a:ext>
            </a:extLst>
          </p:cNvPr>
          <p:cNvSpPr txBox="1"/>
          <p:nvPr/>
        </p:nvSpPr>
        <p:spPr>
          <a:xfrm>
            <a:off x="-11324" y="2762034"/>
            <a:ext cx="143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9970A5-5013-674A-B4B6-C57B1032FB28}"/>
              </a:ext>
            </a:extLst>
          </p:cNvPr>
          <p:cNvCxnSpPr>
            <a:cxnSpLocks/>
            <a:stCxn id="75" idx="7"/>
          </p:cNvCxnSpPr>
          <p:nvPr/>
        </p:nvCxnSpPr>
        <p:spPr>
          <a:xfrm flipV="1">
            <a:off x="1972810" y="3104033"/>
            <a:ext cx="386605" cy="9612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32C64FF-15E9-1748-905C-56801B6F3B8F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3603847" y="3077634"/>
            <a:ext cx="347957" cy="9612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508CE3-3839-1743-AF14-929BF69C95F8}"/>
              </a:ext>
            </a:extLst>
          </p:cNvPr>
          <p:cNvCxnSpPr>
            <a:cxnSpLocks/>
            <a:stCxn id="80" idx="7"/>
          </p:cNvCxnSpPr>
          <p:nvPr/>
        </p:nvCxnSpPr>
        <p:spPr>
          <a:xfrm flipV="1">
            <a:off x="5281900" y="3092766"/>
            <a:ext cx="224657" cy="97247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E04574-C00C-544B-BF2C-CF89E4D9B5F0}"/>
              </a:ext>
            </a:extLst>
          </p:cNvPr>
          <p:cNvCxnSpPr>
            <a:cxnSpLocks/>
            <a:stCxn id="91" idx="7"/>
          </p:cNvCxnSpPr>
          <p:nvPr/>
        </p:nvCxnSpPr>
        <p:spPr>
          <a:xfrm flipV="1">
            <a:off x="6706840" y="3092767"/>
            <a:ext cx="370050" cy="97247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9E1230-540B-574A-B2DB-E615DE9CD9A0}"/>
              </a:ext>
            </a:extLst>
          </p:cNvPr>
          <p:cNvCxnSpPr>
            <a:cxnSpLocks/>
          </p:cNvCxnSpPr>
          <p:nvPr/>
        </p:nvCxnSpPr>
        <p:spPr>
          <a:xfrm>
            <a:off x="5004061" y="762000"/>
            <a:ext cx="0" cy="5714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A39223-FA64-0D41-8C1A-A7DF1B250D6B}"/>
              </a:ext>
            </a:extLst>
          </p:cNvPr>
          <p:cNvCxnSpPr>
            <a:cxnSpLocks/>
            <a:stCxn id="98" idx="2"/>
            <a:endCxn id="96" idx="1"/>
          </p:cNvCxnSpPr>
          <p:nvPr/>
        </p:nvCxnSpPr>
        <p:spPr>
          <a:xfrm>
            <a:off x="4714076" y="2731532"/>
            <a:ext cx="237684" cy="276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B2501784-E73D-D14A-86E8-ABA1AF521402}"/>
              </a:ext>
            </a:extLst>
          </p:cNvPr>
          <p:cNvSpPr/>
          <p:nvPr/>
        </p:nvSpPr>
        <p:spPr>
          <a:xfrm>
            <a:off x="4925400" y="298200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D9C2B8-D4EC-904B-92C4-C32EA4076855}"/>
              </a:ext>
            </a:extLst>
          </p:cNvPr>
          <p:cNvSpPr txBox="1"/>
          <p:nvPr/>
        </p:nvSpPr>
        <p:spPr>
          <a:xfrm>
            <a:off x="4322751" y="2362200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763838-EAB5-E145-AA53-53F4F2A0892F}"/>
              </a:ext>
            </a:extLst>
          </p:cNvPr>
          <p:cNvCxnSpPr>
            <a:cxnSpLocks/>
            <a:stCxn id="96" idx="3"/>
            <a:endCxn id="100" idx="7"/>
          </p:cNvCxnSpPr>
          <p:nvPr/>
        </p:nvCxnSpPr>
        <p:spPr>
          <a:xfrm flipH="1">
            <a:off x="4121693" y="3135647"/>
            <a:ext cx="830067" cy="929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DAE872E5-C256-274E-88D8-6A33469A3534}"/>
              </a:ext>
            </a:extLst>
          </p:cNvPr>
          <p:cNvSpPr/>
          <p:nvPr/>
        </p:nvSpPr>
        <p:spPr>
          <a:xfrm>
            <a:off x="3968053" y="403888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FC1F1-49F2-5346-A5F0-3AD43E712384}"/>
              </a:ext>
            </a:extLst>
          </p:cNvPr>
          <p:cNvSpPr txBox="1"/>
          <p:nvPr/>
        </p:nvSpPr>
        <p:spPr>
          <a:xfrm>
            <a:off x="3918820" y="3283584"/>
            <a:ext cx="20501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rebase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8B85052-B705-1847-B6F8-2125C1425FF5}"/>
              </a:ext>
            </a:extLst>
          </p:cNvPr>
          <p:cNvSpPr txBox="1"/>
          <p:nvPr/>
        </p:nvSpPr>
        <p:spPr>
          <a:xfrm>
            <a:off x="2359415" y="4372598"/>
            <a:ext cx="56613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虽然时间上在第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周后，但因为是 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bugfix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紧临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，也需在第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周时被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到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BC6DE6EE-A2E9-AF44-9574-CC9870C25402}"/>
              </a:ext>
            </a:extLst>
          </p:cNvPr>
          <p:cNvSpPr/>
          <p:nvPr/>
        </p:nvSpPr>
        <p:spPr>
          <a:xfrm>
            <a:off x="4603045" y="9906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6E1670B-3B78-A34E-AD17-C0E3F9D82EB6}"/>
              </a:ext>
            </a:extLst>
          </p:cNvPr>
          <p:cNvSpPr/>
          <p:nvPr/>
        </p:nvSpPr>
        <p:spPr>
          <a:xfrm>
            <a:off x="4537917" y="1607949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6110650-613D-1242-8315-67A1A0686BF9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4997355" y="1295400"/>
            <a:ext cx="6706" cy="312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C5C0C9F-F303-4140-BC7B-0624296011DF}"/>
              </a:ext>
            </a:extLst>
          </p:cNvPr>
          <p:cNvSpPr txBox="1"/>
          <p:nvPr/>
        </p:nvSpPr>
        <p:spPr>
          <a:xfrm>
            <a:off x="5319146" y="5283585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www.jasongj.com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4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635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635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635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635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1034"/>
            <a:ext cx="666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44985" y="4607869"/>
            <a:ext cx="140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54968-FD30-FB44-B393-F4C52E4C67E9}"/>
              </a:ext>
            </a:extLst>
          </p:cNvPr>
          <p:cNvCxnSpPr>
            <a:cxnSpLocks/>
          </p:cNvCxnSpPr>
          <p:nvPr/>
        </p:nvCxnSpPr>
        <p:spPr>
          <a:xfrm>
            <a:off x="1447800" y="4016635"/>
            <a:ext cx="66600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488647-8832-804E-B75D-AE4D3852C67D}"/>
              </a:ext>
            </a:extLst>
          </p:cNvPr>
          <p:cNvSpPr txBox="1"/>
          <p:nvPr/>
        </p:nvSpPr>
        <p:spPr>
          <a:xfrm>
            <a:off x="20477" y="3693469"/>
            <a:ext cx="143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1882566"/>
            <a:ext cx="66600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559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</p:cNvCxnSpPr>
          <p:nvPr/>
        </p:nvCxnSpPr>
        <p:spPr>
          <a:xfrm>
            <a:off x="1447200" y="5882166"/>
            <a:ext cx="66600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5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5EE75E-E8E0-3342-A6C1-DB9E4126313F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1972810" y="4075525"/>
            <a:ext cx="1958945" cy="8555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59B20-8FC0-7149-B427-4AFC361D70E7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3667487" y="4075525"/>
            <a:ext cx="1839070" cy="8555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9467DD-99E1-E04C-BA05-76D52B4F7CF7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5281900" y="4075525"/>
            <a:ext cx="1794990" cy="8555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DB70948-172A-2743-B9B8-21605A3A7EEA}"/>
              </a:ext>
            </a:extLst>
          </p:cNvPr>
          <p:cNvSpPr/>
          <p:nvPr/>
        </p:nvSpPr>
        <p:spPr>
          <a:xfrm>
            <a:off x="1958400" y="2017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EEB4649-E951-0C40-8F55-63135045169E}"/>
              </a:ext>
            </a:extLst>
          </p:cNvPr>
          <p:cNvSpPr/>
          <p:nvPr/>
        </p:nvSpPr>
        <p:spPr>
          <a:xfrm>
            <a:off x="3538221" y="2017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9D5C52-7CAF-AC41-9D35-2590065A689B}"/>
              </a:ext>
            </a:extLst>
          </p:cNvPr>
          <p:cNvSpPr/>
          <p:nvPr/>
        </p:nvSpPr>
        <p:spPr>
          <a:xfrm>
            <a:off x="5115254" y="2017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6C9F1E6-5367-6F40-A112-3B0E9B9F0BB5}"/>
              </a:ext>
            </a:extLst>
          </p:cNvPr>
          <p:cNvSpPr/>
          <p:nvPr/>
        </p:nvSpPr>
        <p:spPr>
          <a:xfrm>
            <a:off x="6706303" y="20172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CC4933B-7B31-F84D-9F8C-A6F8E7280B94}"/>
              </a:ext>
            </a:extLst>
          </p:cNvPr>
          <p:cNvSpPr/>
          <p:nvPr/>
        </p:nvSpPr>
        <p:spPr>
          <a:xfrm>
            <a:off x="1905000" y="2434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8D31EE6-7E84-FF45-96C3-D5CF642B7B92}"/>
              </a:ext>
            </a:extLst>
          </p:cNvPr>
          <p:cNvSpPr/>
          <p:nvPr/>
        </p:nvSpPr>
        <p:spPr>
          <a:xfrm>
            <a:off x="3479799" y="2434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9D2386-4D16-DA4E-8167-D9B55225013D}"/>
              </a:ext>
            </a:extLst>
          </p:cNvPr>
          <p:cNvSpPr/>
          <p:nvPr/>
        </p:nvSpPr>
        <p:spPr>
          <a:xfrm>
            <a:off x="5050126" y="2434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A9C3B6A-1366-CB49-B3E3-DA43A9294D11}"/>
              </a:ext>
            </a:extLst>
          </p:cNvPr>
          <p:cNvSpPr/>
          <p:nvPr/>
        </p:nvSpPr>
        <p:spPr>
          <a:xfrm>
            <a:off x="6648453" y="2434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AD5E55-C5C9-3A4B-A7E0-C1B07C81C495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2359416" y="23220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249D9-A7B5-0A43-B653-CB99223AC845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3939237" y="23220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8C4704-D3EA-D446-ABCA-1CD16C71555D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5509564" y="23220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690919-05DC-7F44-AC84-BDF90ABB564F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>
            <a:off x="7107319" y="23220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5D2CE3-495B-9D48-BFE3-D98298EBF04F}"/>
              </a:ext>
            </a:extLst>
          </p:cNvPr>
          <p:cNvSpPr/>
          <p:nvPr/>
        </p:nvSpPr>
        <p:spPr>
          <a:xfrm>
            <a:off x="3519735" y="55044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A58F9D4-2EAF-B649-8380-8DBB46456AA1}"/>
              </a:ext>
            </a:extLst>
          </p:cNvPr>
          <p:cNvSpPr/>
          <p:nvPr/>
        </p:nvSpPr>
        <p:spPr>
          <a:xfrm>
            <a:off x="3460743" y="50364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80FEB9E-236B-6448-B712-2E5674583969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3920181" y="53412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F407697-AA27-C746-AEE0-0B48CBF0A2A0}"/>
              </a:ext>
            </a:extLst>
          </p:cNvPr>
          <p:cNvSpPr/>
          <p:nvPr/>
        </p:nvSpPr>
        <p:spPr>
          <a:xfrm>
            <a:off x="5109118" y="55044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A397EA1-4C60-0A40-B232-44F4EBA16AE5}"/>
              </a:ext>
            </a:extLst>
          </p:cNvPr>
          <p:cNvSpPr/>
          <p:nvPr/>
        </p:nvSpPr>
        <p:spPr>
          <a:xfrm>
            <a:off x="5050126" y="50364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767CEF-DC75-804E-9BBE-79D4A2042638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H="1" flipV="1">
            <a:off x="5509564" y="53412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F6DDE26-BA56-5E45-8BF7-98D95987795E}"/>
              </a:ext>
            </a:extLst>
          </p:cNvPr>
          <p:cNvSpPr/>
          <p:nvPr/>
        </p:nvSpPr>
        <p:spPr>
          <a:xfrm>
            <a:off x="6708306" y="55044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ACC5329-81B4-E14E-AE31-AAFC128A5141}"/>
              </a:ext>
            </a:extLst>
          </p:cNvPr>
          <p:cNvSpPr/>
          <p:nvPr/>
        </p:nvSpPr>
        <p:spPr>
          <a:xfrm>
            <a:off x="6649314" y="50364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7568E-0ECA-C947-8CDD-2838DDD56339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H="1" flipV="1">
            <a:off x="7108752" y="53412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3B03D79-E4E3-9745-952C-CBABA0729B1D}"/>
              </a:ext>
            </a:extLst>
          </p:cNvPr>
          <p:cNvSpPr/>
          <p:nvPr/>
        </p:nvSpPr>
        <p:spPr>
          <a:xfrm>
            <a:off x="1819170" y="3921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FAE214-EA37-EA40-B42D-38B6A266B65A}"/>
              </a:ext>
            </a:extLst>
          </p:cNvPr>
          <p:cNvSpPr/>
          <p:nvPr/>
        </p:nvSpPr>
        <p:spPr>
          <a:xfrm>
            <a:off x="2581770" y="3921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805FFB-E13C-2F4F-9E42-6950554C5016}"/>
              </a:ext>
            </a:extLst>
          </p:cNvPr>
          <p:cNvSpPr/>
          <p:nvPr/>
        </p:nvSpPr>
        <p:spPr>
          <a:xfrm>
            <a:off x="3038970" y="3921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DD222A-C80E-EF42-9D77-87224AA8BDC5}"/>
              </a:ext>
            </a:extLst>
          </p:cNvPr>
          <p:cNvSpPr/>
          <p:nvPr/>
        </p:nvSpPr>
        <p:spPr>
          <a:xfrm>
            <a:off x="3513847" y="3921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A222538-16B7-004C-A4FC-4AEC174A3358}"/>
              </a:ext>
            </a:extLst>
          </p:cNvPr>
          <p:cNvSpPr/>
          <p:nvPr/>
        </p:nvSpPr>
        <p:spPr>
          <a:xfrm>
            <a:off x="4315800" y="3921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B583F0C-FD30-7243-9C74-E3DC847E8878}"/>
              </a:ext>
            </a:extLst>
          </p:cNvPr>
          <p:cNvSpPr/>
          <p:nvPr/>
        </p:nvSpPr>
        <p:spPr>
          <a:xfrm>
            <a:off x="5128260" y="3921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1951C68-5516-9A4A-928A-081CA2515B3F}"/>
              </a:ext>
            </a:extLst>
          </p:cNvPr>
          <p:cNvSpPr/>
          <p:nvPr/>
        </p:nvSpPr>
        <p:spPr>
          <a:xfrm>
            <a:off x="5839800" y="3921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1305A16-F264-5249-A3BB-0CB9B2CD1199}"/>
              </a:ext>
            </a:extLst>
          </p:cNvPr>
          <p:cNvSpPr/>
          <p:nvPr/>
        </p:nvSpPr>
        <p:spPr>
          <a:xfrm>
            <a:off x="6553200" y="3921885"/>
            <a:ext cx="180000" cy="1800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82F2769-CFFE-E84A-9C7A-7D1B47FB521D}"/>
              </a:ext>
            </a:extLst>
          </p:cNvPr>
          <p:cNvCxnSpPr>
            <a:cxnSpLocks/>
          </p:cNvCxnSpPr>
          <p:nvPr/>
        </p:nvCxnSpPr>
        <p:spPr>
          <a:xfrm>
            <a:off x="1447800" y="2968200"/>
            <a:ext cx="66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5C5E1C6-A057-4A41-9645-AD57C016A492}"/>
              </a:ext>
            </a:extLst>
          </p:cNvPr>
          <p:cNvSpPr txBox="1"/>
          <p:nvPr/>
        </p:nvSpPr>
        <p:spPr>
          <a:xfrm>
            <a:off x="-11324" y="2645034"/>
            <a:ext cx="143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9970A5-5013-674A-B4B6-C57B1032FB28}"/>
              </a:ext>
            </a:extLst>
          </p:cNvPr>
          <p:cNvCxnSpPr>
            <a:cxnSpLocks/>
            <a:stCxn id="75" idx="7"/>
          </p:cNvCxnSpPr>
          <p:nvPr/>
        </p:nvCxnSpPr>
        <p:spPr>
          <a:xfrm flipV="1">
            <a:off x="1972810" y="2987033"/>
            <a:ext cx="386605" cy="9612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32C64FF-15E9-1748-905C-56801B6F3B8F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3603847" y="2960634"/>
            <a:ext cx="347957" cy="9612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508CE3-3839-1743-AF14-929BF69C95F8}"/>
              </a:ext>
            </a:extLst>
          </p:cNvPr>
          <p:cNvCxnSpPr>
            <a:cxnSpLocks/>
            <a:stCxn id="80" idx="7"/>
          </p:cNvCxnSpPr>
          <p:nvPr/>
        </p:nvCxnSpPr>
        <p:spPr>
          <a:xfrm flipV="1">
            <a:off x="5281900" y="2975766"/>
            <a:ext cx="224657" cy="97247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E04574-C00C-544B-BF2C-CF89E4D9B5F0}"/>
              </a:ext>
            </a:extLst>
          </p:cNvPr>
          <p:cNvCxnSpPr>
            <a:cxnSpLocks/>
            <a:stCxn id="91" idx="7"/>
          </p:cNvCxnSpPr>
          <p:nvPr/>
        </p:nvCxnSpPr>
        <p:spPr>
          <a:xfrm flipV="1">
            <a:off x="6706840" y="2975767"/>
            <a:ext cx="370050" cy="97247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9E1230-540B-574A-B2DB-E615DE9CD9A0}"/>
              </a:ext>
            </a:extLst>
          </p:cNvPr>
          <p:cNvCxnSpPr>
            <a:cxnSpLocks/>
          </p:cNvCxnSpPr>
          <p:nvPr/>
        </p:nvCxnSpPr>
        <p:spPr>
          <a:xfrm>
            <a:off x="5004061" y="1636200"/>
            <a:ext cx="0" cy="47232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B2501784-E73D-D14A-86E8-ABA1AF521402}"/>
              </a:ext>
            </a:extLst>
          </p:cNvPr>
          <p:cNvSpPr/>
          <p:nvPr/>
        </p:nvSpPr>
        <p:spPr>
          <a:xfrm>
            <a:off x="4916961" y="48594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31241B-0CDC-DB42-9B47-D22814FF1D09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2261841" y="4075840"/>
            <a:ext cx="2681480" cy="809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22A57C7A-7518-5246-821B-F182F7BF677A}"/>
              </a:ext>
            </a:extLst>
          </p:cNvPr>
          <p:cNvSpPr/>
          <p:nvPr/>
        </p:nvSpPr>
        <p:spPr>
          <a:xfrm>
            <a:off x="2108201" y="3922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F93213-0A62-E048-8227-CEA136160554}"/>
              </a:ext>
            </a:extLst>
          </p:cNvPr>
          <p:cNvSpPr txBox="1"/>
          <p:nvPr/>
        </p:nvSpPr>
        <p:spPr>
          <a:xfrm>
            <a:off x="2733594" y="4265085"/>
            <a:ext cx="24723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rebase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F345292C-8FB4-8F4B-9D1C-D66FF343F993}"/>
              </a:ext>
            </a:extLst>
          </p:cNvPr>
          <p:cNvSpPr/>
          <p:nvPr/>
        </p:nvSpPr>
        <p:spPr>
          <a:xfrm>
            <a:off x="4603045" y="6360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8AF0373A-7DCD-4645-8720-6EB69A1624FC}"/>
              </a:ext>
            </a:extLst>
          </p:cNvPr>
          <p:cNvSpPr/>
          <p:nvPr/>
        </p:nvSpPr>
        <p:spPr>
          <a:xfrm>
            <a:off x="4544053" y="5936637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3B51FB1-2C4A-BE45-AA74-0F3AF1E371AF}"/>
              </a:ext>
            </a:extLst>
          </p:cNvPr>
          <p:cNvCxnSpPr>
            <a:cxnSpLocks/>
            <a:stCxn id="107" idx="0"/>
            <a:endCxn id="108" idx="2"/>
          </p:cNvCxnSpPr>
          <p:nvPr/>
        </p:nvCxnSpPr>
        <p:spPr>
          <a:xfrm flipH="1" flipV="1">
            <a:off x="5003491" y="6241437"/>
            <a:ext cx="570" cy="118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64BBBE5-89D7-C845-A762-3E6A24FCEFA9}"/>
              </a:ext>
            </a:extLst>
          </p:cNvPr>
          <p:cNvSpPr txBox="1"/>
          <p:nvPr/>
        </p:nvSpPr>
        <p:spPr>
          <a:xfrm>
            <a:off x="5352541" y="5160134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www.jasongj.com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6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9E5B-8DCA-964A-9DCB-83012129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3D13-186A-ED4F-9004-477D0BE3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4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44985" y="4611469"/>
            <a:ext cx="140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20477" y="2819400"/>
            <a:ext cx="8132923" cy="646331"/>
            <a:chOff x="20477" y="2438400"/>
            <a:chExt cx="8132923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47800" y="2761566"/>
              <a:ext cx="670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20477" y="2438400"/>
              <a:ext cx="1427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spark-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src.git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r>
                <a:rPr lang="zh-Han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1AD59C7-A414-BB42-9DAF-4BD9785D6927}"/>
              </a:ext>
            </a:extLst>
          </p:cNvPr>
          <p:cNvSpPr/>
          <p:nvPr/>
        </p:nvSpPr>
        <p:spPr>
          <a:xfrm>
            <a:off x="16002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AEEA80-FC2C-894E-B29F-574F7000F40A}"/>
              </a:ext>
            </a:extLst>
          </p:cNvPr>
          <p:cNvSpPr/>
          <p:nvPr/>
        </p:nvSpPr>
        <p:spPr>
          <a:xfrm>
            <a:off x="189566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739B5B-FC14-A141-9B54-C6CD08D44135}"/>
              </a:ext>
            </a:extLst>
          </p:cNvPr>
          <p:cNvSpPr/>
          <p:nvPr/>
        </p:nvSpPr>
        <p:spPr>
          <a:xfrm>
            <a:off x="2526747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B6610F-60D2-3840-8E8B-5E8E70BCE4D7}"/>
              </a:ext>
            </a:extLst>
          </p:cNvPr>
          <p:cNvSpPr/>
          <p:nvPr/>
        </p:nvSpPr>
        <p:spPr>
          <a:xfrm>
            <a:off x="2849225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F28EB5-787C-274B-B94C-25A23AD11E07}"/>
              </a:ext>
            </a:extLst>
          </p:cNvPr>
          <p:cNvSpPr/>
          <p:nvPr/>
        </p:nvSpPr>
        <p:spPr>
          <a:xfrm>
            <a:off x="3171703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D2D9C6-45FA-D24A-8F9B-356FC6E8BE98}"/>
              </a:ext>
            </a:extLst>
          </p:cNvPr>
          <p:cNvSpPr/>
          <p:nvPr/>
        </p:nvSpPr>
        <p:spPr>
          <a:xfrm>
            <a:off x="349418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498CD9-E2B6-A84E-97C7-05F8C011CBCD}"/>
              </a:ext>
            </a:extLst>
          </p:cNvPr>
          <p:cNvSpPr/>
          <p:nvPr/>
        </p:nvSpPr>
        <p:spPr>
          <a:xfrm>
            <a:off x="433124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501B9E-F770-CB4F-9510-AAD27B8627FD}"/>
              </a:ext>
            </a:extLst>
          </p:cNvPr>
          <p:cNvSpPr/>
          <p:nvPr/>
        </p:nvSpPr>
        <p:spPr>
          <a:xfrm>
            <a:off x="465372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38CFD1-3176-4A44-BDF6-792BBC9FC752}"/>
              </a:ext>
            </a:extLst>
          </p:cNvPr>
          <p:cNvSpPr/>
          <p:nvPr/>
        </p:nvSpPr>
        <p:spPr>
          <a:xfrm>
            <a:off x="52578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29C2BB-C6B3-8C4D-BF8E-F84FAFF59E70}"/>
              </a:ext>
            </a:extLst>
          </p:cNvPr>
          <p:cNvSpPr/>
          <p:nvPr/>
        </p:nvSpPr>
        <p:spPr>
          <a:xfrm>
            <a:off x="575117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D8BD8B-4FA2-8D45-98BF-8DA0F6FE1D52}"/>
              </a:ext>
            </a:extLst>
          </p:cNvPr>
          <p:cNvSpPr/>
          <p:nvPr/>
        </p:nvSpPr>
        <p:spPr>
          <a:xfrm>
            <a:off x="607365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087388-63AD-0746-84FF-59A87B168A3B}"/>
              </a:ext>
            </a:extLst>
          </p:cNvPr>
          <p:cNvSpPr/>
          <p:nvPr/>
        </p:nvSpPr>
        <p:spPr>
          <a:xfrm>
            <a:off x="639613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410B672-09D4-EF46-8EAC-92D3D5334DF5}"/>
              </a:ext>
            </a:extLst>
          </p:cNvPr>
          <p:cNvSpPr/>
          <p:nvPr/>
        </p:nvSpPr>
        <p:spPr>
          <a:xfrm>
            <a:off x="669969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5EE75E-E8E0-3342-A6C1-DB9E4126313F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59B20-8FC0-7149-B427-4AFC361D70E7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3624262" y="3188544"/>
            <a:ext cx="188753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9467DD-99E1-E04C-BA05-76D52B4F7CF7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5387882" y="3188544"/>
            <a:ext cx="1698716" cy="173879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63787FD-269F-BD48-8F37-3280942F7DE6}"/>
              </a:ext>
            </a:extLst>
          </p:cNvPr>
          <p:cNvSpPr txBox="1"/>
          <p:nvPr/>
        </p:nvSpPr>
        <p:spPr>
          <a:xfrm>
            <a:off x="1158110" y="3798837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DB70948-172A-2743-B9B8-21605A3A7EEA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EEB4649-E951-0C40-8F55-63135045169E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9D5C52-7CAF-AC41-9D35-2590065A689B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6C9F1E6-5367-6F40-A112-3B0E9B9F0BB5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CC4933B-7B31-F84D-9F8C-A6F8E7280B94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8D31EE6-7E84-FF45-96C3-D5CF642B7B92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9D2386-4D16-DA4E-8167-D9B55225013D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A9C3B6A-1366-CB49-B3E3-DA43A9294D11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AD5E55-C5C9-3A4B-A7E0-C1B07C81C495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249D9-A7B5-0A43-B653-CB99223AC845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8C4704-D3EA-D446-ABCA-1CD16C71555D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690919-05DC-7F44-AC84-BDF90ABB564F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5D2CE3-495B-9D48-BFE3-D98298EBF04F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A58F9D4-2EAF-B649-8380-8DBB46456AA1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80FEB9E-236B-6448-B712-2E5674583969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F407697-AA27-C746-AEE0-0B48CBF0A2A0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A397EA1-4C60-0A40-B232-44F4EBA16AE5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767CEF-DC75-804E-9BBE-79D4A2042638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F6DDE26-BA56-5E45-8BF7-98D95987795E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ACC5329-81B4-E14E-AE31-AAFC128A5141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7568E-0ECA-C947-8CDD-2838DDD56339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6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>
            <a:off x="3920181" y="4927338"/>
            <a:ext cx="159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0" y="4611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42220" y="2819400"/>
            <a:ext cx="8111180" cy="646331"/>
            <a:chOff x="42220" y="2438400"/>
            <a:chExt cx="811118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47800" y="2761566"/>
              <a:ext cx="670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42220" y="2438400"/>
              <a:ext cx="1405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spark-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src.git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r>
                <a:rPr lang="zh-Han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1AD59C7-A414-BB42-9DAF-4BD9785D6927}"/>
              </a:ext>
            </a:extLst>
          </p:cNvPr>
          <p:cNvSpPr/>
          <p:nvPr/>
        </p:nvSpPr>
        <p:spPr>
          <a:xfrm>
            <a:off x="16002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AEEA80-FC2C-894E-B29F-574F7000F40A}"/>
              </a:ext>
            </a:extLst>
          </p:cNvPr>
          <p:cNvSpPr/>
          <p:nvPr/>
        </p:nvSpPr>
        <p:spPr>
          <a:xfrm>
            <a:off x="189566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739B5B-FC14-A141-9B54-C6CD08D44135}"/>
              </a:ext>
            </a:extLst>
          </p:cNvPr>
          <p:cNvSpPr/>
          <p:nvPr/>
        </p:nvSpPr>
        <p:spPr>
          <a:xfrm>
            <a:off x="2526747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B6610F-60D2-3840-8E8B-5E8E70BCE4D7}"/>
              </a:ext>
            </a:extLst>
          </p:cNvPr>
          <p:cNvSpPr/>
          <p:nvPr/>
        </p:nvSpPr>
        <p:spPr>
          <a:xfrm>
            <a:off x="2849225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F28EB5-787C-274B-B94C-25A23AD11E07}"/>
              </a:ext>
            </a:extLst>
          </p:cNvPr>
          <p:cNvSpPr/>
          <p:nvPr/>
        </p:nvSpPr>
        <p:spPr>
          <a:xfrm>
            <a:off x="3171703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D2D9C6-45FA-D24A-8F9B-356FC6E8BE98}"/>
              </a:ext>
            </a:extLst>
          </p:cNvPr>
          <p:cNvSpPr/>
          <p:nvPr/>
        </p:nvSpPr>
        <p:spPr>
          <a:xfrm>
            <a:off x="349418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498CD9-E2B6-A84E-97C7-05F8C011CBCD}"/>
              </a:ext>
            </a:extLst>
          </p:cNvPr>
          <p:cNvSpPr/>
          <p:nvPr/>
        </p:nvSpPr>
        <p:spPr>
          <a:xfrm>
            <a:off x="433124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501B9E-F770-CB4F-9510-AAD27B8627FD}"/>
              </a:ext>
            </a:extLst>
          </p:cNvPr>
          <p:cNvSpPr/>
          <p:nvPr/>
        </p:nvSpPr>
        <p:spPr>
          <a:xfrm>
            <a:off x="465372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38CFD1-3176-4A44-BDF6-792BBC9FC752}"/>
              </a:ext>
            </a:extLst>
          </p:cNvPr>
          <p:cNvSpPr/>
          <p:nvPr/>
        </p:nvSpPr>
        <p:spPr>
          <a:xfrm>
            <a:off x="52578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29C2BB-C6B3-8C4D-BF8E-F84FAFF59E70}"/>
              </a:ext>
            </a:extLst>
          </p:cNvPr>
          <p:cNvSpPr/>
          <p:nvPr/>
        </p:nvSpPr>
        <p:spPr>
          <a:xfrm>
            <a:off x="575117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D8BD8B-4FA2-8D45-98BF-8DA0F6FE1D52}"/>
              </a:ext>
            </a:extLst>
          </p:cNvPr>
          <p:cNvSpPr/>
          <p:nvPr/>
        </p:nvSpPr>
        <p:spPr>
          <a:xfrm>
            <a:off x="607365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087388-63AD-0746-84FF-59A87B168A3B}"/>
              </a:ext>
            </a:extLst>
          </p:cNvPr>
          <p:cNvSpPr/>
          <p:nvPr/>
        </p:nvSpPr>
        <p:spPr>
          <a:xfrm>
            <a:off x="639613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410B672-09D4-EF46-8EAC-92D3D5334DF5}"/>
              </a:ext>
            </a:extLst>
          </p:cNvPr>
          <p:cNvSpPr/>
          <p:nvPr/>
        </p:nvSpPr>
        <p:spPr>
          <a:xfrm>
            <a:off x="669969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92C1-0923-E44D-898C-13E38FCF7770}"/>
              </a:ext>
            </a:extLst>
          </p:cNvPr>
          <p:cNvCxnSpPr>
            <a:cxnSpLocks/>
          </p:cNvCxnSpPr>
          <p:nvPr/>
        </p:nvCxnSpPr>
        <p:spPr>
          <a:xfrm>
            <a:off x="5004061" y="1752600"/>
            <a:ext cx="0" cy="47232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8206C-0C78-AA46-8C5F-86C53B60D262}"/>
              </a:ext>
            </a:extLst>
          </p:cNvPr>
          <p:cNvCxnSpPr>
            <a:cxnSpLocks/>
            <a:stCxn id="48" idx="0"/>
            <a:endCxn id="50" idx="3"/>
          </p:cNvCxnSpPr>
          <p:nvPr/>
        </p:nvCxnSpPr>
        <p:spPr>
          <a:xfrm flipV="1">
            <a:off x="4714076" y="4988516"/>
            <a:ext cx="229412" cy="175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6F72D4-07DE-A649-9516-3F822CF2B213}"/>
              </a:ext>
            </a:extLst>
          </p:cNvPr>
          <p:cNvSpPr txBox="1"/>
          <p:nvPr/>
        </p:nvSpPr>
        <p:spPr>
          <a:xfrm>
            <a:off x="4322751" y="5164181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3816E71-66DA-374C-B775-2BF1403C9837}"/>
              </a:ext>
            </a:extLst>
          </p:cNvPr>
          <p:cNvSpPr/>
          <p:nvPr/>
        </p:nvSpPr>
        <p:spPr>
          <a:xfrm>
            <a:off x="4921170" y="485843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1475D2-6159-4E47-8F6F-4BBFBC536F60}"/>
              </a:ext>
            </a:extLst>
          </p:cNvPr>
          <p:cNvSpPr/>
          <p:nvPr/>
        </p:nvSpPr>
        <p:spPr>
          <a:xfrm>
            <a:off x="2194146" y="306068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7725CC-AA4A-B249-A9D0-971EE5541DBA}"/>
              </a:ext>
            </a:extLst>
          </p:cNvPr>
          <p:cNvCxnSpPr>
            <a:cxnSpLocks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65D8CD-ED10-9743-969B-4A17F9A97C3D}"/>
              </a:ext>
            </a:extLst>
          </p:cNvPr>
          <p:cNvCxnSpPr>
            <a:cxnSpLocks/>
          </p:cNvCxnSpPr>
          <p:nvPr/>
        </p:nvCxnSpPr>
        <p:spPr>
          <a:xfrm>
            <a:off x="3624262" y="3188544"/>
            <a:ext cx="1862138" cy="15355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3AC05-3A3D-F047-8CF3-926F88BAF052}"/>
              </a:ext>
            </a:extLst>
          </p:cNvPr>
          <p:cNvCxnSpPr>
            <a:cxnSpLocks/>
          </p:cNvCxnSpPr>
          <p:nvPr/>
        </p:nvCxnSpPr>
        <p:spPr>
          <a:xfrm>
            <a:off x="5387882" y="3188544"/>
            <a:ext cx="1698716" cy="173879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C3372E-46BD-EF4C-B547-73A9132BFECF}"/>
              </a:ext>
            </a:extLst>
          </p:cNvPr>
          <p:cNvCxnSpPr>
            <a:cxnSpLocks/>
            <a:stCxn id="50" idx="0"/>
            <a:endCxn id="61" idx="4"/>
          </p:cNvCxnSpPr>
          <p:nvPr/>
        </p:nvCxnSpPr>
        <p:spPr>
          <a:xfrm flipH="1" flipV="1">
            <a:off x="2270346" y="3213087"/>
            <a:ext cx="2727024" cy="1645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CAA522-360A-7446-8343-3B8CB1122337}"/>
              </a:ext>
            </a:extLst>
          </p:cNvPr>
          <p:cNvSpPr txBox="1"/>
          <p:nvPr/>
        </p:nvSpPr>
        <p:spPr>
          <a:xfrm>
            <a:off x="3885560" y="3686427"/>
            <a:ext cx="17154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</a:p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rebase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3CE262-160D-5E44-9042-5A5AFA124405}"/>
              </a:ext>
            </a:extLst>
          </p:cNvPr>
          <p:cNvSpPr txBox="1"/>
          <p:nvPr/>
        </p:nvSpPr>
        <p:spPr>
          <a:xfrm>
            <a:off x="1158110" y="3798837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487CC8B-A8BB-4044-B85E-D7063B3D3AB1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DE90C0D-02CB-BF40-B181-562D1D05DDD0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74C00C-F7A8-6543-8DB3-FBB572E14D99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0046C92-D90D-9144-8D81-04FD47E1A9F7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9416381-7D49-604F-850F-73EFCC6D505D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3307CB0-5132-B34F-839F-DDA8E53A35DD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5932FB9-1C07-604A-B3DE-DA4FB40EC9F8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66CF02B-6874-FC44-A829-876536F6F00D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B6E44A-5290-3F45-A1AD-3E5A6BF0C119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D563AC1-A1D0-EB4D-B7BC-DD359695774C}"/>
              </a:ext>
            </a:extLst>
          </p:cNvPr>
          <p:cNvSpPr/>
          <p:nvPr/>
        </p:nvSpPr>
        <p:spPr>
          <a:xfrm>
            <a:off x="4626517" y="6437266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5DEF3DF-898E-104F-BAD6-7B3ED33E7797}"/>
              </a:ext>
            </a:extLst>
          </p:cNvPr>
          <p:cNvSpPr/>
          <p:nvPr/>
        </p:nvSpPr>
        <p:spPr>
          <a:xfrm>
            <a:off x="4567525" y="5969266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862CEF-5A7E-454A-9275-BEB016B6348A}"/>
              </a:ext>
            </a:extLst>
          </p:cNvPr>
          <p:cNvCxnSpPr>
            <a:cxnSpLocks/>
            <a:stCxn id="89" idx="0"/>
            <a:endCxn id="90" idx="2"/>
          </p:cNvCxnSpPr>
          <p:nvPr/>
        </p:nvCxnSpPr>
        <p:spPr>
          <a:xfrm flipH="1" flipV="1">
            <a:off x="5026963" y="6274066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3A91A94-73FD-4B41-B572-A1E08536820B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1167EE0-A66F-4249-8F2C-09B4E01C3701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71E51EF-77C1-CC45-BF07-BF6FC9A1EE66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F7C0D1A-38E9-D34D-8B8C-883AF519DEA8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DD36071-1978-9B4B-BD7E-CE5FCA217C7E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FC41AB4-1A80-704D-9E41-498F40BC06D4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623305C-5A5A-A546-B366-EC53A920B798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B70F46E-0723-3A41-9187-EF4F785B984B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A5792E0-C531-7C43-A0E2-A835000148B8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2989CCC-FCA2-7A42-B5B6-EB5008906F4C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32F9B8-24BE-544F-934E-2A7982AD662C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9552A5-0619-704B-90F8-41BC4BEA884A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7CE4A70-6850-8A4A-ACB8-EB1F81906D61}"/>
              </a:ext>
            </a:extLst>
          </p:cNvPr>
          <p:cNvSpPr/>
          <p:nvPr/>
        </p:nvSpPr>
        <p:spPr>
          <a:xfrm>
            <a:off x="4635388" y="14478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25A817A-B9B1-1B4D-A20A-B4865DDBB163}"/>
              </a:ext>
            </a:extLst>
          </p:cNvPr>
          <p:cNvSpPr/>
          <p:nvPr/>
        </p:nvSpPr>
        <p:spPr>
          <a:xfrm>
            <a:off x="4570260" y="1894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C447887-0261-BE40-9104-895768C3B995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5029698" y="1752600"/>
            <a:ext cx="6706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FEEA1F-13C4-0247-98AB-BFC74129EA6B}"/>
              </a:ext>
            </a:extLst>
          </p:cNvPr>
          <p:cNvCxnSpPr>
            <a:cxnSpLocks/>
          </p:cNvCxnSpPr>
          <p:nvPr/>
        </p:nvCxnSpPr>
        <p:spPr>
          <a:xfrm>
            <a:off x="5486400" y="4724133"/>
            <a:ext cx="16209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FEA2ED-F412-8146-87C9-416C3FBAFD1C}"/>
              </a:ext>
            </a:extLst>
          </p:cNvPr>
          <p:cNvCxnSpPr>
            <a:cxnSpLocks/>
          </p:cNvCxnSpPr>
          <p:nvPr/>
        </p:nvCxnSpPr>
        <p:spPr>
          <a:xfrm>
            <a:off x="7086598" y="4910324"/>
            <a:ext cx="10668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9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54968-FD30-FB44-B393-F4C52E4C67E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47800" y="2623066"/>
            <a:ext cx="6705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488647-8832-804E-B75D-AE4D3852C67D}"/>
              </a:ext>
            </a:extLst>
          </p:cNvPr>
          <p:cNvSpPr txBox="1"/>
          <p:nvPr/>
        </p:nvSpPr>
        <p:spPr>
          <a:xfrm>
            <a:off x="152400" y="2438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C84572-6C14-6440-8FBE-CF2DA9225E48}"/>
              </a:ext>
            </a:extLst>
          </p:cNvPr>
          <p:cNvCxnSpPr>
            <a:cxnSpLocks/>
          </p:cNvCxnSpPr>
          <p:nvPr/>
        </p:nvCxnSpPr>
        <p:spPr>
          <a:xfrm>
            <a:off x="1524000" y="4114800"/>
            <a:ext cx="64770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637D3C-B185-AD42-ADD2-296D3F4DB796}"/>
              </a:ext>
            </a:extLst>
          </p:cNvPr>
          <p:cNvSpPr txBox="1"/>
          <p:nvPr/>
        </p:nvSpPr>
        <p:spPr>
          <a:xfrm>
            <a:off x="76200" y="39301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CD65067-C9C9-8D44-A9F5-E50D51E12E57}"/>
              </a:ext>
            </a:extLst>
          </p:cNvPr>
          <p:cNvSpPr/>
          <p:nvPr/>
        </p:nvSpPr>
        <p:spPr>
          <a:xfrm>
            <a:off x="18288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E0CFD2-ED4A-7C44-ADC7-BD9E507026B1}"/>
              </a:ext>
            </a:extLst>
          </p:cNvPr>
          <p:cNvSpPr/>
          <p:nvPr/>
        </p:nvSpPr>
        <p:spPr>
          <a:xfrm>
            <a:off x="34036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112963-3FBE-854B-9011-4B6F0B904936}"/>
              </a:ext>
            </a:extLst>
          </p:cNvPr>
          <p:cNvSpPr/>
          <p:nvPr/>
        </p:nvSpPr>
        <p:spPr>
          <a:xfrm>
            <a:off x="3378200" y="45720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AEC5483-9CE1-4649-B742-0622B6E43BC6}"/>
              </a:ext>
            </a:extLst>
          </p:cNvPr>
          <p:cNvSpPr/>
          <p:nvPr/>
        </p:nvSpPr>
        <p:spPr>
          <a:xfrm>
            <a:off x="3261867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>
            <a:off x="5513600" y="1752600"/>
            <a:ext cx="4900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485AD68-281D-3442-BD64-75E401A6FE6C}"/>
              </a:ext>
            </a:extLst>
          </p:cNvPr>
          <p:cNvSpPr/>
          <p:nvPr/>
        </p:nvSpPr>
        <p:spPr>
          <a:xfrm>
            <a:off x="50040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384AD8-792C-0C4E-900C-49A805E680A4}"/>
              </a:ext>
            </a:extLst>
          </p:cNvPr>
          <p:cNvSpPr/>
          <p:nvPr/>
        </p:nvSpPr>
        <p:spPr>
          <a:xfrm>
            <a:off x="4986000" y="456961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7412C8-5141-C84C-BEA4-918725F16607}"/>
              </a:ext>
            </a:extLst>
          </p:cNvPr>
          <p:cNvSpPr/>
          <p:nvPr/>
        </p:nvSpPr>
        <p:spPr>
          <a:xfrm>
            <a:off x="4834869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9D5CA92-241B-1B41-AF47-2A95B5C34B67}"/>
              </a:ext>
            </a:extLst>
          </p:cNvPr>
          <p:cNvSpPr/>
          <p:nvPr/>
        </p:nvSpPr>
        <p:spPr>
          <a:xfrm>
            <a:off x="65532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462B6CD-EBAD-CD4B-B796-DF9C0014232A}"/>
              </a:ext>
            </a:extLst>
          </p:cNvPr>
          <p:cNvSpPr/>
          <p:nvPr/>
        </p:nvSpPr>
        <p:spPr>
          <a:xfrm>
            <a:off x="6529567" y="456961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1173FBA-40BD-B849-9C84-6C2B0C28CD03}"/>
              </a:ext>
            </a:extLst>
          </p:cNvPr>
          <p:cNvSpPr/>
          <p:nvPr/>
        </p:nvSpPr>
        <p:spPr>
          <a:xfrm>
            <a:off x="6407871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EE1A548-3361-1D46-A54D-C0559E838BD6}"/>
              </a:ext>
            </a:extLst>
          </p:cNvPr>
          <p:cNvSpPr/>
          <p:nvPr/>
        </p:nvSpPr>
        <p:spPr>
          <a:xfrm>
            <a:off x="1803400" y="45732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1B588-573E-D847-8055-8DE18BEE5C5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362200" y="3960034"/>
            <a:ext cx="0" cy="613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E1BF1D-C732-1043-8650-FE2CF7DEAA54}"/>
              </a:ext>
            </a:extLst>
          </p:cNvPr>
          <p:cNvCxnSpPr>
            <a:cxnSpLocks/>
            <a:stCxn id="36" idx="0"/>
            <a:endCxn id="25" idx="2"/>
          </p:cNvCxnSpPr>
          <p:nvPr/>
        </p:nvCxnSpPr>
        <p:spPr>
          <a:xfrm flipV="1">
            <a:off x="3937000" y="3962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F3D173-E413-ED47-9055-F0E0E17AA0F3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5537400" y="3962400"/>
            <a:ext cx="7400" cy="60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614A70-2475-A747-A569-60C8A191A467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7086600" y="3962400"/>
            <a:ext cx="1767" cy="60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F247E0-A070-124C-9239-38BAF00357EE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flipH="1" flipV="1">
            <a:off x="2895600" y="3810000"/>
            <a:ext cx="366267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F3A780-72C6-3D46-B2B9-EB2A89D5998D}"/>
              </a:ext>
            </a:extLst>
          </p:cNvPr>
          <p:cNvCxnSpPr>
            <a:cxnSpLocks/>
            <a:stCxn id="40" idx="1"/>
            <a:endCxn id="25" idx="3"/>
          </p:cNvCxnSpPr>
          <p:nvPr/>
        </p:nvCxnSpPr>
        <p:spPr>
          <a:xfrm flipH="1" flipV="1">
            <a:off x="4470400" y="3810000"/>
            <a:ext cx="364469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4E6383-43C0-074B-B875-F834E8F2CB1B}"/>
              </a:ext>
            </a:extLst>
          </p:cNvPr>
          <p:cNvCxnSpPr>
            <a:cxnSpLocks/>
            <a:stCxn id="42" idx="1"/>
            <a:endCxn id="26" idx="3"/>
          </p:cNvCxnSpPr>
          <p:nvPr/>
        </p:nvCxnSpPr>
        <p:spPr>
          <a:xfrm flipH="1" flipV="1">
            <a:off x="6070800" y="3810000"/>
            <a:ext cx="337071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F3E4CA2-1CEC-F74A-AF6C-BBF136F45306}"/>
              </a:ext>
            </a:extLst>
          </p:cNvPr>
          <p:cNvSpPr/>
          <p:nvPr/>
        </p:nvSpPr>
        <p:spPr>
          <a:xfrm>
            <a:off x="160487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CF0779-CB85-474C-8423-B7F68F7B78EB}"/>
              </a:ext>
            </a:extLst>
          </p:cNvPr>
          <p:cNvSpPr/>
          <p:nvPr/>
        </p:nvSpPr>
        <p:spPr>
          <a:xfrm>
            <a:off x="190033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0F6794-A807-474E-978E-6722EBC24B9C}"/>
              </a:ext>
            </a:extLst>
          </p:cNvPr>
          <p:cNvSpPr/>
          <p:nvPr/>
        </p:nvSpPr>
        <p:spPr>
          <a:xfrm>
            <a:off x="2531417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C60A62-44A9-2844-8AC2-A2761D82ED27}"/>
              </a:ext>
            </a:extLst>
          </p:cNvPr>
          <p:cNvSpPr/>
          <p:nvPr/>
        </p:nvSpPr>
        <p:spPr>
          <a:xfrm>
            <a:off x="2853895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BBE5E66-7EF8-324E-887E-9DE3F549D2CF}"/>
              </a:ext>
            </a:extLst>
          </p:cNvPr>
          <p:cNvSpPr/>
          <p:nvPr/>
        </p:nvSpPr>
        <p:spPr>
          <a:xfrm>
            <a:off x="3176373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10B4F12-29D6-3F42-AF84-C1A0F3C8350E}"/>
              </a:ext>
            </a:extLst>
          </p:cNvPr>
          <p:cNvSpPr/>
          <p:nvPr/>
        </p:nvSpPr>
        <p:spPr>
          <a:xfrm>
            <a:off x="349885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C0C4BA-A43F-2A46-A3A0-059447FCFA89}"/>
              </a:ext>
            </a:extLst>
          </p:cNvPr>
          <p:cNvSpPr/>
          <p:nvPr/>
        </p:nvSpPr>
        <p:spPr>
          <a:xfrm>
            <a:off x="4335914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7E8A68-CFBF-524E-8662-7FCD4E0D3E81}"/>
              </a:ext>
            </a:extLst>
          </p:cNvPr>
          <p:cNvSpPr/>
          <p:nvPr/>
        </p:nvSpPr>
        <p:spPr>
          <a:xfrm>
            <a:off x="4658392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8B6D58-A853-EF4B-B4DA-EBA9F71DF574}"/>
              </a:ext>
            </a:extLst>
          </p:cNvPr>
          <p:cNvSpPr/>
          <p:nvPr/>
        </p:nvSpPr>
        <p:spPr>
          <a:xfrm>
            <a:off x="498087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28E5618-DED3-C644-AEE5-6331381A2C69}"/>
              </a:ext>
            </a:extLst>
          </p:cNvPr>
          <p:cNvSpPr/>
          <p:nvPr/>
        </p:nvSpPr>
        <p:spPr>
          <a:xfrm>
            <a:off x="5755844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929CA4-2F8E-EA47-BBF6-AD15661B4A6D}"/>
              </a:ext>
            </a:extLst>
          </p:cNvPr>
          <p:cNvSpPr/>
          <p:nvPr/>
        </p:nvSpPr>
        <p:spPr>
          <a:xfrm>
            <a:off x="6078322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BF9A1F-B1E5-9F41-AF11-F5B4689F5040}"/>
              </a:ext>
            </a:extLst>
          </p:cNvPr>
          <p:cNvSpPr/>
          <p:nvPr/>
        </p:nvSpPr>
        <p:spPr>
          <a:xfrm>
            <a:off x="640080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Hotfix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54968-FD30-FB44-B393-F4C52E4C67E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47800" y="2623066"/>
            <a:ext cx="6705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488647-8832-804E-B75D-AE4D3852C67D}"/>
              </a:ext>
            </a:extLst>
          </p:cNvPr>
          <p:cNvSpPr txBox="1"/>
          <p:nvPr/>
        </p:nvSpPr>
        <p:spPr>
          <a:xfrm>
            <a:off x="152400" y="2438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C84572-6C14-6440-8FBE-CF2DA9225E48}"/>
              </a:ext>
            </a:extLst>
          </p:cNvPr>
          <p:cNvCxnSpPr>
            <a:cxnSpLocks/>
          </p:cNvCxnSpPr>
          <p:nvPr/>
        </p:nvCxnSpPr>
        <p:spPr>
          <a:xfrm>
            <a:off x="1524000" y="4114800"/>
            <a:ext cx="64770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637D3C-B185-AD42-ADD2-296D3F4DB796}"/>
              </a:ext>
            </a:extLst>
          </p:cNvPr>
          <p:cNvSpPr txBox="1"/>
          <p:nvPr/>
        </p:nvSpPr>
        <p:spPr>
          <a:xfrm>
            <a:off x="76200" y="39301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CD65067-C9C9-8D44-A9F5-E50D51E12E57}"/>
              </a:ext>
            </a:extLst>
          </p:cNvPr>
          <p:cNvSpPr/>
          <p:nvPr/>
        </p:nvSpPr>
        <p:spPr>
          <a:xfrm>
            <a:off x="18288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E0CFD2-ED4A-7C44-ADC7-BD9E507026B1}"/>
              </a:ext>
            </a:extLst>
          </p:cNvPr>
          <p:cNvSpPr/>
          <p:nvPr/>
        </p:nvSpPr>
        <p:spPr>
          <a:xfrm>
            <a:off x="34036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112963-3FBE-854B-9011-4B6F0B904936}"/>
              </a:ext>
            </a:extLst>
          </p:cNvPr>
          <p:cNvSpPr/>
          <p:nvPr/>
        </p:nvSpPr>
        <p:spPr>
          <a:xfrm>
            <a:off x="3378200" y="45720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AEC5483-9CE1-4649-B742-0622B6E43BC6}"/>
              </a:ext>
            </a:extLst>
          </p:cNvPr>
          <p:cNvSpPr/>
          <p:nvPr/>
        </p:nvSpPr>
        <p:spPr>
          <a:xfrm>
            <a:off x="3261867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>
            <a:off x="5513600" y="1752600"/>
            <a:ext cx="4900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485AD68-281D-3442-BD64-75E401A6FE6C}"/>
              </a:ext>
            </a:extLst>
          </p:cNvPr>
          <p:cNvSpPr/>
          <p:nvPr/>
        </p:nvSpPr>
        <p:spPr>
          <a:xfrm>
            <a:off x="5004000" y="3657600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384AD8-792C-0C4E-900C-49A805E680A4}"/>
              </a:ext>
            </a:extLst>
          </p:cNvPr>
          <p:cNvSpPr/>
          <p:nvPr/>
        </p:nvSpPr>
        <p:spPr>
          <a:xfrm>
            <a:off x="4986000" y="456961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7412C8-5141-C84C-BEA4-918725F16607}"/>
              </a:ext>
            </a:extLst>
          </p:cNvPr>
          <p:cNvSpPr/>
          <p:nvPr/>
        </p:nvSpPr>
        <p:spPr>
          <a:xfrm>
            <a:off x="4834869" y="5105400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462B6CD-EBAD-CD4B-B796-DF9C0014232A}"/>
              </a:ext>
            </a:extLst>
          </p:cNvPr>
          <p:cNvSpPr/>
          <p:nvPr/>
        </p:nvSpPr>
        <p:spPr>
          <a:xfrm>
            <a:off x="6222726" y="5574527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1173FBA-40BD-B849-9C84-6C2B0C28CD03}"/>
              </a:ext>
            </a:extLst>
          </p:cNvPr>
          <p:cNvSpPr/>
          <p:nvPr/>
        </p:nvSpPr>
        <p:spPr>
          <a:xfrm>
            <a:off x="6096630" y="6129544"/>
            <a:ext cx="1346672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EE1A548-3361-1D46-A54D-C0559E838BD6}"/>
              </a:ext>
            </a:extLst>
          </p:cNvPr>
          <p:cNvSpPr/>
          <p:nvPr/>
        </p:nvSpPr>
        <p:spPr>
          <a:xfrm>
            <a:off x="1803400" y="4573200"/>
            <a:ext cx="1117600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1B588-573E-D847-8055-8DE18BEE5C5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362200" y="3960034"/>
            <a:ext cx="0" cy="613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E1BF1D-C732-1043-8650-FE2CF7DEAA54}"/>
              </a:ext>
            </a:extLst>
          </p:cNvPr>
          <p:cNvCxnSpPr>
            <a:cxnSpLocks/>
            <a:stCxn id="36" idx="0"/>
            <a:endCxn id="25" idx="2"/>
          </p:cNvCxnSpPr>
          <p:nvPr/>
        </p:nvCxnSpPr>
        <p:spPr>
          <a:xfrm flipV="1">
            <a:off x="3937000" y="3962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F3D173-E413-ED47-9055-F0E0E17AA0F3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5537400" y="3962400"/>
            <a:ext cx="7400" cy="60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F247E0-A070-124C-9239-38BAF00357EE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flipH="1" flipV="1">
            <a:off x="2895600" y="3810000"/>
            <a:ext cx="366267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F3A780-72C6-3D46-B2B9-EB2A89D5998D}"/>
              </a:ext>
            </a:extLst>
          </p:cNvPr>
          <p:cNvCxnSpPr>
            <a:cxnSpLocks/>
            <a:stCxn id="40" idx="1"/>
            <a:endCxn id="25" idx="3"/>
          </p:cNvCxnSpPr>
          <p:nvPr/>
        </p:nvCxnSpPr>
        <p:spPr>
          <a:xfrm flipH="1" flipV="1">
            <a:off x="4470400" y="3810000"/>
            <a:ext cx="364469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583A2E-1F3F-8048-A051-5D9D7A3D22E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390202" y="2206156"/>
            <a:ext cx="336480" cy="36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4A2701-966D-0944-8535-6E0F6659561B}"/>
              </a:ext>
            </a:extLst>
          </p:cNvPr>
          <p:cNvSpPr txBox="1"/>
          <p:nvPr/>
        </p:nvSpPr>
        <p:spPr>
          <a:xfrm>
            <a:off x="5998877" y="1836824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ECA117-1B8B-CE49-9632-79C38908A4C5}"/>
              </a:ext>
            </a:extLst>
          </p:cNvPr>
          <p:cNvCxnSpPr>
            <a:cxnSpLocks/>
          </p:cNvCxnSpPr>
          <p:nvPr/>
        </p:nvCxnSpPr>
        <p:spPr>
          <a:xfrm>
            <a:off x="6769966" y="1629332"/>
            <a:ext cx="30337" cy="500006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9D5CA92-241B-1B41-AF47-2A95B5C34B67}"/>
              </a:ext>
            </a:extLst>
          </p:cNvPr>
          <p:cNvSpPr/>
          <p:nvPr/>
        </p:nvSpPr>
        <p:spPr>
          <a:xfrm>
            <a:off x="6236566" y="3651565"/>
            <a:ext cx="1066800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spark-74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509C72-C4BF-F345-B25D-EFB417E49418}"/>
              </a:ext>
            </a:extLst>
          </p:cNvPr>
          <p:cNvCxnSpPr>
            <a:cxnSpLocks/>
            <a:stCxn id="41" idx="1"/>
            <a:endCxn id="27" idx="2"/>
          </p:cNvCxnSpPr>
          <p:nvPr/>
        </p:nvCxnSpPr>
        <p:spPr>
          <a:xfrm flipV="1">
            <a:off x="6222726" y="3956365"/>
            <a:ext cx="547240" cy="1770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E8328F-528F-4649-80D2-688496751C3D}"/>
              </a:ext>
            </a:extLst>
          </p:cNvPr>
          <p:cNvCxnSpPr>
            <a:cxnSpLocks/>
            <a:stCxn id="42" idx="3"/>
            <a:endCxn id="27" idx="2"/>
          </p:cNvCxnSpPr>
          <p:nvPr/>
        </p:nvCxnSpPr>
        <p:spPr>
          <a:xfrm flipH="1" flipV="1">
            <a:off x="6769966" y="3956365"/>
            <a:ext cx="673336" cy="2325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CFDEADD-C1AE-C343-90BC-2207E6662D74}"/>
              </a:ext>
            </a:extLst>
          </p:cNvPr>
          <p:cNvSpPr/>
          <p:nvPr/>
        </p:nvSpPr>
        <p:spPr>
          <a:xfrm>
            <a:off x="160487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6D8ADF-5B83-D347-9456-256A85047B13}"/>
              </a:ext>
            </a:extLst>
          </p:cNvPr>
          <p:cNvSpPr/>
          <p:nvPr/>
        </p:nvSpPr>
        <p:spPr>
          <a:xfrm>
            <a:off x="190033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AE7F8B-B63C-F643-B758-312296BE0A4C}"/>
              </a:ext>
            </a:extLst>
          </p:cNvPr>
          <p:cNvSpPr/>
          <p:nvPr/>
        </p:nvSpPr>
        <p:spPr>
          <a:xfrm>
            <a:off x="2531417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01028B-EDD9-A64A-B8A9-5063427CCB71}"/>
              </a:ext>
            </a:extLst>
          </p:cNvPr>
          <p:cNvSpPr/>
          <p:nvPr/>
        </p:nvSpPr>
        <p:spPr>
          <a:xfrm>
            <a:off x="2853895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9C45292-D669-BA48-822B-2E2BD913F694}"/>
              </a:ext>
            </a:extLst>
          </p:cNvPr>
          <p:cNvSpPr/>
          <p:nvPr/>
        </p:nvSpPr>
        <p:spPr>
          <a:xfrm>
            <a:off x="3176373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A27D7-6266-744E-BFBC-E115BF5B35CA}"/>
              </a:ext>
            </a:extLst>
          </p:cNvPr>
          <p:cNvSpPr/>
          <p:nvPr/>
        </p:nvSpPr>
        <p:spPr>
          <a:xfrm>
            <a:off x="349885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08E75D5-4E32-6749-B6C5-730B5BE7CA06}"/>
              </a:ext>
            </a:extLst>
          </p:cNvPr>
          <p:cNvSpPr/>
          <p:nvPr/>
        </p:nvSpPr>
        <p:spPr>
          <a:xfrm>
            <a:off x="4335914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1027237-99BD-994E-BA03-0A3C72ED4953}"/>
              </a:ext>
            </a:extLst>
          </p:cNvPr>
          <p:cNvSpPr/>
          <p:nvPr/>
        </p:nvSpPr>
        <p:spPr>
          <a:xfrm>
            <a:off x="4658392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8AD4DC4-AA80-3948-8768-758B75C42E3E}"/>
              </a:ext>
            </a:extLst>
          </p:cNvPr>
          <p:cNvSpPr/>
          <p:nvPr/>
        </p:nvSpPr>
        <p:spPr>
          <a:xfrm>
            <a:off x="498087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1E683E-99F6-B04F-B08F-470D8055354A}"/>
              </a:ext>
            </a:extLst>
          </p:cNvPr>
          <p:cNvSpPr/>
          <p:nvPr/>
        </p:nvSpPr>
        <p:spPr>
          <a:xfrm>
            <a:off x="5755844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712CBA9-DB9C-FA46-82A5-1802A7164229}"/>
              </a:ext>
            </a:extLst>
          </p:cNvPr>
          <p:cNvSpPr/>
          <p:nvPr/>
        </p:nvSpPr>
        <p:spPr>
          <a:xfrm>
            <a:off x="6078322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DE6C734-EEA7-2249-9508-4B0FA489E1F7}"/>
              </a:ext>
            </a:extLst>
          </p:cNvPr>
          <p:cNvSpPr/>
          <p:nvPr/>
        </p:nvSpPr>
        <p:spPr>
          <a:xfrm>
            <a:off x="6400800" y="2545200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02940D3-01D3-534D-9877-BD25F36F426C}"/>
              </a:ext>
            </a:extLst>
          </p:cNvPr>
          <p:cNvSpPr/>
          <p:nvPr/>
        </p:nvSpPr>
        <p:spPr>
          <a:xfrm>
            <a:off x="6701143" y="25468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152400" y="4611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spark.git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152400" y="2819400"/>
            <a:ext cx="8001000" cy="646331"/>
            <a:chOff x="152400" y="2438400"/>
            <a:chExt cx="800100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447800" y="2761565"/>
              <a:ext cx="67056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152400" y="2438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spark.git</a:t>
              </a:r>
              <a:endPara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1AD59C7-A414-BB42-9DAF-4BD9785D6927}"/>
              </a:ext>
            </a:extLst>
          </p:cNvPr>
          <p:cNvSpPr/>
          <p:nvPr/>
        </p:nvSpPr>
        <p:spPr>
          <a:xfrm>
            <a:off x="16002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AEEA80-FC2C-894E-B29F-574F7000F40A}"/>
              </a:ext>
            </a:extLst>
          </p:cNvPr>
          <p:cNvSpPr/>
          <p:nvPr/>
        </p:nvSpPr>
        <p:spPr>
          <a:xfrm>
            <a:off x="189566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739B5B-FC14-A141-9B54-C6CD08D44135}"/>
              </a:ext>
            </a:extLst>
          </p:cNvPr>
          <p:cNvSpPr/>
          <p:nvPr/>
        </p:nvSpPr>
        <p:spPr>
          <a:xfrm>
            <a:off x="2526747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B6610F-60D2-3840-8E8B-5E8E70BCE4D7}"/>
              </a:ext>
            </a:extLst>
          </p:cNvPr>
          <p:cNvSpPr/>
          <p:nvPr/>
        </p:nvSpPr>
        <p:spPr>
          <a:xfrm>
            <a:off x="2849225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F28EB5-787C-274B-B94C-25A23AD11E07}"/>
              </a:ext>
            </a:extLst>
          </p:cNvPr>
          <p:cNvSpPr/>
          <p:nvPr/>
        </p:nvSpPr>
        <p:spPr>
          <a:xfrm>
            <a:off x="3171703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D2D9C6-45FA-D24A-8F9B-356FC6E8BE98}"/>
              </a:ext>
            </a:extLst>
          </p:cNvPr>
          <p:cNvSpPr/>
          <p:nvPr/>
        </p:nvSpPr>
        <p:spPr>
          <a:xfrm>
            <a:off x="349418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498CD9-E2B6-A84E-97C7-05F8C011CBCD}"/>
              </a:ext>
            </a:extLst>
          </p:cNvPr>
          <p:cNvSpPr/>
          <p:nvPr/>
        </p:nvSpPr>
        <p:spPr>
          <a:xfrm>
            <a:off x="433124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501B9E-F770-CB4F-9510-AAD27B8627FD}"/>
              </a:ext>
            </a:extLst>
          </p:cNvPr>
          <p:cNvSpPr/>
          <p:nvPr/>
        </p:nvSpPr>
        <p:spPr>
          <a:xfrm>
            <a:off x="465372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38CFD1-3176-4A44-BDF6-792BBC9FC752}"/>
              </a:ext>
            </a:extLst>
          </p:cNvPr>
          <p:cNvSpPr/>
          <p:nvPr/>
        </p:nvSpPr>
        <p:spPr>
          <a:xfrm>
            <a:off x="52578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29C2BB-C6B3-8C4D-BF8E-F84FAFF59E70}"/>
              </a:ext>
            </a:extLst>
          </p:cNvPr>
          <p:cNvSpPr/>
          <p:nvPr/>
        </p:nvSpPr>
        <p:spPr>
          <a:xfrm>
            <a:off x="575117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D8BD8B-4FA2-8D45-98BF-8DA0F6FE1D52}"/>
              </a:ext>
            </a:extLst>
          </p:cNvPr>
          <p:cNvSpPr/>
          <p:nvPr/>
        </p:nvSpPr>
        <p:spPr>
          <a:xfrm>
            <a:off x="607365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087388-63AD-0746-84FF-59A87B168A3B}"/>
              </a:ext>
            </a:extLst>
          </p:cNvPr>
          <p:cNvSpPr/>
          <p:nvPr/>
        </p:nvSpPr>
        <p:spPr>
          <a:xfrm>
            <a:off x="639613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410B672-09D4-EF46-8EAC-92D3D5334DF5}"/>
              </a:ext>
            </a:extLst>
          </p:cNvPr>
          <p:cNvSpPr/>
          <p:nvPr/>
        </p:nvSpPr>
        <p:spPr>
          <a:xfrm>
            <a:off x="669969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01E6E61-0BFE-5E44-828F-3779B0616CFE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5EE75E-E8E0-3342-A6C1-DB9E4126313F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59B20-8FC0-7149-B427-4AFC361D70E7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3624262" y="3188544"/>
            <a:ext cx="188753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9467DD-99E1-E04C-BA05-76D52B4F7CF7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5387882" y="3188544"/>
            <a:ext cx="1698716" cy="173879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1F2B677-3757-F54E-B958-04FEA0BF7EEE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4C05085-971C-9E45-9738-8A960B38C8B5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C3B5EFF-4E11-2F4F-BB60-F9E5F221324B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499276D-3FD8-5E47-88A0-57936B4387DA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3787FD-269F-BD48-8F37-3280942F7DE6}"/>
              </a:ext>
            </a:extLst>
          </p:cNvPr>
          <p:cNvSpPr txBox="1"/>
          <p:nvPr/>
        </p:nvSpPr>
        <p:spPr>
          <a:xfrm>
            <a:off x="1629182" y="3787755"/>
            <a:ext cx="2183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删除当前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stable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</a:p>
          <a:p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</a:t>
            </a:r>
            <a:endParaRPr lang="en-US" altLang="zh-Han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</a:p>
          <a:p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stable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E7CA6F7-C2DF-3346-82EB-5FBA2CCDB1E5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D60BF5B-6CEB-B04D-BAFA-40D90353F345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4E8F8A4-DA1D-7347-A39F-E3CEC4E0097A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94515AB-B0F2-914A-9CF2-98C9BC43F8F0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9AC2439-148D-4C48-BB1C-DCEECF5FFABC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BB1253B-EC4A-AB47-AEC6-4F8D47822CDD}"/>
              </a:ext>
            </a:extLst>
          </p:cNvPr>
          <p:cNvCxnSpPr>
            <a:cxnSpLocks/>
            <a:stCxn id="67" idx="2"/>
            <a:endCxn id="97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075CE1-E232-EA48-ADD3-B882B11144E9}"/>
              </a:ext>
            </a:extLst>
          </p:cNvPr>
          <p:cNvCxnSpPr>
            <a:cxnSpLocks/>
            <a:stCxn id="75" idx="2"/>
            <a:endCxn id="101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49228B-EAF1-D346-B866-0EEBA1C3C02D}"/>
              </a:ext>
            </a:extLst>
          </p:cNvPr>
          <p:cNvCxnSpPr>
            <a:cxnSpLocks/>
            <a:stCxn id="76" idx="2"/>
            <a:endCxn id="102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CEBC1A4-EEE1-CD4D-A415-67511B8186D7}"/>
              </a:ext>
            </a:extLst>
          </p:cNvPr>
          <p:cNvCxnSpPr>
            <a:cxnSpLocks/>
            <a:stCxn id="77" idx="2"/>
            <a:endCxn id="103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756DB0C-616F-3145-90EF-9FC354FFFFAC}"/>
              </a:ext>
            </a:extLst>
          </p:cNvPr>
          <p:cNvCxnSpPr>
            <a:cxnSpLocks/>
            <a:stCxn id="78" idx="0"/>
            <a:endCxn id="104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B1D9963-5FEC-4341-9162-8B2EEC2576FA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17B56D6-D96F-F94D-B45C-EA79D280D774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7F8CBB-2FF1-B345-B23D-41D424748702}"/>
              </a:ext>
            </a:extLst>
          </p:cNvPr>
          <p:cNvCxnSpPr>
            <a:cxnSpLocks/>
            <a:stCxn id="128" idx="0"/>
            <a:endCxn id="129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169454E-823A-8D4F-A4C2-C6342B0F391E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E115FEA-15F6-264C-8E11-B908588E63E6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5192B16-1CAA-A041-BBEC-6015BFF9907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29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152400" y="4611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spark.git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152400" y="2819400"/>
            <a:ext cx="8001000" cy="646331"/>
            <a:chOff x="152400" y="2438400"/>
            <a:chExt cx="800100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447800" y="2761565"/>
              <a:ext cx="67056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152400" y="2438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spark.git</a:t>
              </a:r>
              <a:endPara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1AD59C7-A414-BB42-9DAF-4BD9785D6927}"/>
              </a:ext>
            </a:extLst>
          </p:cNvPr>
          <p:cNvSpPr/>
          <p:nvPr/>
        </p:nvSpPr>
        <p:spPr>
          <a:xfrm>
            <a:off x="16002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AEEA80-FC2C-894E-B29F-574F7000F40A}"/>
              </a:ext>
            </a:extLst>
          </p:cNvPr>
          <p:cNvSpPr/>
          <p:nvPr/>
        </p:nvSpPr>
        <p:spPr>
          <a:xfrm>
            <a:off x="189566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739B5B-FC14-A141-9B54-C6CD08D44135}"/>
              </a:ext>
            </a:extLst>
          </p:cNvPr>
          <p:cNvSpPr/>
          <p:nvPr/>
        </p:nvSpPr>
        <p:spPr>
          <a:xfrm>
            <a:off x="2526747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B6610F-60D2-3840-8E8B-5E8E70BCE4D7}"/>
              </a:ext>
            </a:extLst>
          </p:cNvPr>
          <p:cNvSpPr/>
          <p:nvPr/>
        </p:nvSpPr>
        <p:spPr>
          <a:xfrm>
            <a:off x="2849225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F28EB5-787C-274B-B94C-25A23AD11E07}"/>
              </a:ext>
            </a:extLst>
          </p:cNvPr>
          <p:cNvSpPr/>
          <p:nvPr/>
        </p:nvSpPr>
        <p:spPr>
          <a:xfrm>
            <a:off x="3171703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D2D9C6-45FA-D24A-8F9B-356FC6E8BE98}"/>
              </a:ext>
            </a:extLst>
          </p:cNvPr>
          <p:cNvSpPr/>
          <p:nvPr/>
        </p:nvSpPr>
        <p:spPr>
          <a:xfrm>
            <a:off x="349418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498CD9-E2B6-A84E-97C7-05F8C011CBCD}"/>
              </a:ext>
            </a:extLst>
          </p:cNvPr>
          <p:cNvSpPr/>
          <p:nvPr/>
        </p:nvSpPr>
        <p:spPr>
          <a:xfrm>
            <a:off x="433124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501B9E-F770-CB4F-9510-AAD27B8627FD}"/>
              </a:ext>
            </a:extLst>
          </p:cNvPr>
          <p:cNvSpPr/>
          <p:nvPr/>
        </p:nvSpPr>
        <p:spPr>
          <a:xfrm>
            <a:off x="465372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38CFD1-3176-4A44-BDF6-792BBC9FC752}"/>
              </a:ext>
            </a:extLst>
          </p:cNvPr>
          <p:cNvSpPr/>
          <p:nvPr/>
        </p:nvSpPr>
        <p:spPr>
          <a:xfrm>
            <a:off x="52578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29C2BB-C6B3-8C4D-BF8E-F84FAFF59E70}"/>
              </a:ext>
            </a:extLst>
          </p:cNvPr>
          <p:cNvSpPr/>
          <p:nvPr/>
        </p:nvSpPr>
        <p:spPr>
          <a:xfrm>
            <a:off x="575117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D8BD8B-4FA2-8D45-98BF-8DA0F6FE1D52}"/>
              </a:ext>
            </a:extLst>
          </p:cNvPr>
          <p:cNvSpPr/>
          <p:nvPr/>
        </p:nvSpPr>
        <p:spPr>
          <a:xfrm>
            <a:off x="607365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087388-63AD-0746-84FF-59A87B168A3B}"/>
              </a:ext>
            </a:extLst>
          </p:cNvPr>
          <p:cNvSpPr/>
          <p:nvPr/>
        </p:nvSpPr>
        <p:spPr>
          <a:xfrm>
            <a:off x="639613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410B672-09D4-EF46-8EAC-92D3D5334DF5}"/>
              </a:ext>
            </a:extLst>
          </p:cNvPr>
          <p:cNvSpPr/>
          <p:nvPr/>
        </p:nvSpPr>
        <p:spPr>
          <a:xfrm>
            <a:off x="669969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B5FA4E-02D4-664D-A3A0-6DF25E9175C3}"/>
              </a:ext>
            </a:extLst>
          </p:cNvPr>
          <p:cNvSpPr txBox="1"/>
          <p:nvPr/>
        </p:nvSpPr>
        <p:spPr>
          <a:xfrm>
            <a:off x="1629182" y="3787755"/>
            <a:ext cx="2183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删除当前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stable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</a:p>
          <a:p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</a:t>
            </a:r>
            <a:endParaRPr lang="en-US" altLang="zh-Han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</a:p>
          <a:p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stable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92C1-0923-E44D-898C-13E38FCF7770}"/>
              </a:ext>
            </a:extLst>
          </p:cNvPr>
          <p:cNvCxnSpPr>
            <a:cxnSpLocks/>
          </p:cNvCxnSpPr>
          <p:nvPr/>
        </p:nvCxnSpPr>
        <p:spPr>
          <a:xfrm>
            <a:off x="5004061" y="533400"/>
            <a:ext cx="0" cy="59424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8206C-0C78-AA46-8C5F-86C53B60D262}"/>
              </a:ext>
            </a:extLst>
          </p:cNvPr>
          <p:cNvCxnSpPr>
            <a:cxnSpLocks/>
            <a:stCxn id="48" idx="0"/>
            <a:endCxn id="50" idx="3"/>
          </p:cNvCxnSpPr>
          <p:nvPr/>
        </p:nvCxnSpPr>
        <p:spPr>
          <a:xfrm flipV="1">
            <a:off x="4552164" y="4988516"/>
            <a:ext cx="391324" cy="175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6F72D4-07DE-A649-9516-3F822CF2B213}"/>
              </a:ext>
            </a:extLst>
          </p:cNvPr>
          <p:cNvSpPr txBox="1"/>
          <p:nvPr/>
        </p:nvSpPr>
        <p:spPr>
          <a:xfrm>
            <a:off x="4160839" y="5164181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3816E71-66DA-374C-B775-2BF1403C9837}"/>
              </a:ext>
            </a:extLst>
          </p:cNvPr>
          <p:cNvSpPr/>
          <p:nvPr/>
        </p:nvSpPr>
        <p:spPr>
          <a:xfrm>
            <a:off x="4921170" y="485843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1475D2-6159-4E47-8F6F-4BBFBC536F60}"/>
              </a:ext>
            </a:extLst>
          </p:cNvPr>
          <p:cNvSpPr/>
          <p:nvPr/>
        </p:nvSpPr>
        <p:spPr>
          <a:xfrm>
            <a:off x="4922305" y="306068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7725CC-AA4A-B249-A9D0-971EE5541DBA}"/>
              </a:ext>
            </a:extLst>
          </p:cNvPr>
          <p:cNvCxnSpPr>
            <a:cxnSpLocks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65D8CD-ED10-9743-969B-4A17F9A97C3D}"/>
              </a:ext>
            </a:extLst>
          </p:cNvPr>
          <p:cNvCxnSpPr>
            <a:cxnSpLocks/>
          </p:cNvCxnSpPr>
          <p:nvPr/>
        </p:nvCxnSpPr>
        <p:spPr>
          <a:xfrm>
            <a:off x="3624262" y="3188544"/>
            <a:ext cx="188753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3AC05-3A3D-F047-8CF3-926F88BAF052}"/>
              </a:ext>
            </a:extLst>
          </p:cNvPr>
          <p:cNvCxnSpPr>
            <a:cxnSpLocks/>
          </p:cNvCxnSpPr>
          <p:nvPr/>
        </p:nvCxnSpPr>
        <p:spPr>
          <a:xfrm>
            <a:off x="5387882" y="3188544"/>
            <a:ext cx="1698716" cy="173879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C3372E-46BD-EF4C-B547-73A9132BFECF}"/>
              </a:ext>
            </a:extLst>
          </p:cNvPr>
          <p:cNvCxnSpPr>
            <a:cxnSpLocks/>
            <a:stCxn id="50" idx="0"/>
            <a:endCxn id="61" idx="4"/>
          </p:cNvCxnSpPr>
          <p:nvPr/>
        </p:nvCxnSpPr>
        <p:spPr>
          <a:xfrm flipV="1">
            <a:off x="4997370" y="3213087"/>
            <a:ext cx="1135" cy="1645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CAA522-360A-7446-8343-3B8CB1122337}"/>
              </a:ext>
            </a:extLst>
          </p:cNvPr>
          <p:cNvSpPr txBox="1"/>
          <p:nvPr/>
        </p:nvSpPr>
        <p:spPr>
          <a:xfrm>
            <a:off x="4899314" y="3838823"/>
            <a:ext cx="13267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cherry-pick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8901BA-A033-1543-A790-66F9EF528DE0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8EBE257-6253-B442-B37F-482349B601D4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9A323F04-91C0-4140-B133-7FC7FE540447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9ABACB9-2C8A-E043-8EE7-7C2CE4107A0D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161FFAB-FD2E-A14A-A701-6E85EC6E5DA3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6A1E8F1-18F7-264A-9490-0EC4F332AD80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695FA0F-E48E-6A45-BECD-920C08CBCCE5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67FE12F-E8D7-B846-9D28-941C8394E2CB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3B2FC1D-B4CE-044E-936A-FD76CDE07520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F1FBD3-A243-874D-AEB5-901DB0C8F156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1A19FAE-4FE3-6B41-8C92-855A380C08E8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7B2499-5735-8541-9B47-FBD1925E1C58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62D822E-85B1-D347-BEBB-4A100F01DFDC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AE00C54-95FA-AA4C-AB6E-8F807653BD83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C2357DD-1A51-3740-B0BB-967DD489FAF1}"/>
              </a:ext>
            </a:extLst>
          </p:cNvPr>
          <p:cNvCxnSpPr>
            <a:cxnSpLocks/>
            <a:stCxn id="106" idx="0"/>
            <a:endCxn id="107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8A8BB86-D2BF-1B4A-A6E1-55B9A9AD35DB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E143F42-4C95-724B-BDE2-0898A5EB5E4F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4BED97-BBC4-7B4E-A11E-330F39EE3C64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9C55039-6ED3-7D45-86E3-8E4CD8F4C835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F8F5D66F-72EC-9E4F-BDDF-CEE9F354B295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FB9D923-D1CD-1F4F-A910-408B07EBEB1C}"/>
              </a:ext>
            </a:extLst>
          </p:cNvPr>
          <p:cNvCxnSpPr>
            <a:cxnSpLocks/>
            <a:stCxn id="112" idx="0"/>
            <a:endCxn id="113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54A077A-5B26-E045-B74A-0DA513817A63}"/>
              </a:ext>
            </a:extLst>
          </p:cNvPr>
          <p:cNvSpPr/>
          <p:nvPr/>
        </p:nvSpPr>
        <p:spPr>
          <a:xfrm>
            <a:off x="4596354" y="63207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B62A89-55FA-7640-B822-8A48FAACF834}"/>
              </a:ext>
            </a:extLst>
          </p:cNvPr>
          <p:cNvSpPr/>
          <p:nvPr/>
        </p:nvSpPr>
        <p:spPr>
          <a:xfrm>
            <a:off x="4531226" y="104967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C9A92A6-3205-954E-B71A-EDE056781A8F}"/>
              </a:ext>
            </a:extLst>
          </p:cNvPr>
          <p:cNvSpPr/>
          <p:nvPr/>
        </p:nvSpPr>
        <p:spPr>
          <a:xfrm>
            <a:off x="4608890" y="6422245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E5C865DB-D75F-C54F-AB82-ED044F9BABBC}"/>
              </a:ext>
            </a:extLst>
          </p:cNvPr>
          <p:cNvSpPr/>
          <p:nvPr/>
        </p:nvSpPr>
        <p:spPr>
          <a:xfrm>
            <a:off x="4549898" y="5954245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C9270E-028A-3B4D-A1C7-D289CE4A8F25}"/>
              </a:ext>
            </a:extLst>
          </p:cNvPr>
          <p:cNvCxnSpPr>
            <a:cxnSpLocks/>
            <a:stCxn id="118" idx="0"/>
            <a:endCxn id="119" idx="2"/>
          </p:cNvCxnSpPr>
          <p:nvPr/>
        </p:nvCxnSpPr>
        <p:spPr>
          <a:xfrm flipH="1" flipV="1">
            <a:off x="5009336" y="6259045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260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152400" y="4611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spark.git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152400" y="2819400"/>
            <a:ext cx="8001000" cy="646331"/>
            <a:chOff x="152400" y="2438400"/>
            <a:chExt cx="800100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447800" y="2761565"/>
              <a:ext cx="67056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152400" y="2438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spark.git</a:t>
              </a:r>
              <a:endPara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1AD59C7-A414-BB42-9DAF-4BD9785D6927}"/>
              </a:ext>
            </a:extLst>
          </p:cNvPr>
          <p:cNvSpPr/>
          <p:nvPr/>
        </p:nvSpPr>
        <p:spPr>
          <a:xfrm>
            <a:off x="16002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AEEA80-FC2C-894E-B29F-574F7000F40A}"/>
              </a:ext>
            </a:extLst>
          </p:cNvPr>
          <p:cNvSpPr/>
          <p:nvPr/>
        </p:nvSpPr>
        <p:spPr>
          <a:xfrm>
            <a:off x="189566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739B5B-FC14-A141-9B54-C6CD08D44135}"/>
              </a:ext>
            </a:extLst>
          </p:cNvPr>
          <p:cNvSpPr/>
          <p:nvPr/>
        </p:nvSpPr>
        <p:spPr>
          <a:xfrm>
            <a:off x="2526747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B6610F-60D2-3840-8E8B-5E8E70BCE4D7}"/>
              </a:ext>
            </a:extLst>
          </p:cNvPr>
          <p:cNvSpPr/>
          <p:nvPr/>
        </p:nvSpPr>
        <p:spPr>
          <a:xfrm>
            <a:off x="2849225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F28EB5-787C-274B-B94C-25A23AD11E07}"/>
              </a:ext>
            </a:extLst>
          </p:cNvPr>
          <p:cNvSpPr/>
          <p:nvPr/>
        </p:nvSpPr>
        <p:spPr>
          <a:xfrm>
            <a:off x="3171703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D2D9C6-45FA-D24A-8F9B-356FC6E8BE98}"/>
              </a:ext>
            </a:extLst>
          </p:cNvPr>
          <p:cNvSpPr/>
          <p:nvPr/>
        </p:nvSpPr>
        <p:spPr>
          <a:xfrm>
            <a:off x="349418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498CD9-E2B6-A84E-97C7-05F8C011CBCD}"/>
              </a:ext>
            </a:extLst>
          </p:cNvPr>
          <p:cNvSpPr/>
          <p:nvPr/>
        </p:nvSpPr>
        <p:spPr>
          <a:xfrm>
            <a:off x="433124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501B9E-F770-CB4F-9510-AAD27B8627FD}"/>
              </a:ext>
            </a:extLst>
          </p:cNvPr>
          <p:cNvSpPr/>
          <p:nvPr/>
        </p:nvSpPr>
        <p:spPr>
          <a:xfrm>
            <a:off x="465372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38CFD1-3176-4A44-BDF6-792BBC9FC752}"/>
              </a:ext>
            </a:extLst>
          </p:cNvPr>
          <p:cNvSpPr/>
          <p:nvPr/>
        </p:nvSpPr>
        <p:spPr>
          <a:xfrm>
            <a:off x="52578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29C2BB-C6B3-8C4D-BF8E-F84FAFF59E70}"/>
              </a:ext>
            </a:extLst>
          </p:cNvPr>
          <p:cNvSpPr/>
          <p:nvPr/>
        </p:nvSpPr>
        <p:spPr>
          <a:xfrm>
            <a:off x="575117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D8BD8B-4FA2-8D45-98BF-8DA0F6FE1D52}"/>
              </a:ext>
            </a:extLst>
          </p:cNvPr>
          <p:cNvSpPr/>
          <p:nvPr/>
        </p:nvSpPr>
        <p:spPr>
          <a:xfrm>
            <a:off x="607365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087388-63AD-0746-84FF-59A87B168A3B}"/>
              </a:ext>
            </a:extLst>
          </p:cNvPr>
          <p:cNvSpPr/>
          <p:nvPr/>
        </p:nvSpPr>
        <p:spPr>
          <a:xfrm>
            <a:off x="639613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410B672-09D4-EF46-8EAC-92D3D5334DF5}"/>
              </a:ext>
            </a:extLst>
          </p:cNvPr>
          <p:cNvSpPr/>
          <p:nvPr/>
        </p:nvSpPr>
        <p:spPr>
          <a:xfrm>
            <a:off x="669969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5EE75E-E8E0-3342-A6C1-DB9E4126313F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59B20-8FC0-7149-B427-4AFC361D70E7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3624262" y="3188544"/>
            <a:ext cx="188753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9467DD-99E1-E04C-BA05-76D52B4F7CF7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5387882" y="3188544"/>
            <a:ext cx="1698716" cy="173879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63787FD-269F-BD48-8F37-3280942F7DE6}"/>
              </a:ext>
            </a:extLst>
          </p:cNvPr>
          <p:cNvSpPr txBox="1"/>
          <p:nvPr/>
        </p:nvSpPr>
        <p:spPr>
          <a:xfrm>
            <a:off x="1158110" y="3798837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DB70948-172A-2743-B9B8-21605A3A7EEA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EEB4649-E951-0C40-8F55-63135045169E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9D5C52-7CAF-AC41-9D35-2590065A689B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6C9F1E6-5367-6F40-A112-3B0E9B9F0BB5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CC4933B-7B31-F84D-9F8C-A6F8E7280B94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8D31EE6-7E84-FF45-96C3-D5CF642B7B92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9D2386-4D16-DA4E-8167-D9B55225013D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A9C3B6A-1366-CB49-B3E3-DA43A9294D11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AD5E55-C5C9-3A4B-A7E0-C1B07C81C495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249D9-A7B5-0A43-B653-CB99223AC845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8C4704-D3EA-D446-ABCA-1CD16C71555D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690919-05DC-7F44-AC84-BDF90ABB564F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5D2CE3-495B-9D48-BFE3-D98298EBF04F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A58F9D4-2EAF-B649-8380-8DBB46456AA1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80FEB9E-236B-6448-B712-2E5674583969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F407697-AA27-C746-AEE0-0B48CBF0A2A0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A397EA1-4C60-0A40-B232-44F4EBA16AE5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767CEF-DC75-804E-9BBE-79D4A2042638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F6DDE26-BA56-5E45-8BF7-98D95987795E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ACC5329-81B4-E14E-AE31-AAFC128A5141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7568E-0ECA-C947-8CDD-2838DDD56339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8A7F-0E30-D24A-900A-415CC027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weekly</a:t>
            </a:r>
            <a:r>
              <a:rPr lang="zh-Hans" altLang="en-US" dirty="0"/>
              <a:t> </a:t>
            </a:r>
            <a:r>
              <a:rPr lang="en-US" altLang="zh-Hans" dirty="0"/>
              <a:t>release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6E68A-FA26-6C45-8DF9-924BFAAC5B72}"/>
              </a:ext>
            </a:extLst>
          </p:cNvPr>
          <p:cNvSpPr txBox="1"/>
          <p:nvPr/>
        </p:nvSpPr>
        <p:spPr>
          <a:xfrm>
            <a:off x="19240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B5335-C720-E846-876D-D3FE69E0DDF1}"/>
              </a:ext>
            </a:extLst>
          </p:cNvPr>
          <p:cNvCxnSpPr>
            <a:cxnSpLocks/>
          </p:cNvCxnSpPr>
          <p:nvPr/>
        </p:nvCxnSpPr>
        <p:spPr>
          <a:xfrm>
            <a:off x="23622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21DDD-7FDB-8B40-BA66-102AF90D0C47}"/>
              </a:ext>
            </a:extLst>
          </p:cNvPr>
          <p:cNvSpPr txBox="1"/>
          <p:nvPr/>
        </p:nvSpPr>
        <p:spPr>
          <a:xfrm>
            <a:off x="34988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3887E7-0111-0D45-8FF3-5FAA08AD1010}"/>
              </a:ext>
            </a:extLst>
          </p:cNvPr>
          <p:cNvCxnSpPr>
            <a:cxnSpLocks/>
          </p:cNvCxnSpPr>
          <p:nvPr/>
        </p:nvCxnSpPr>
        <p:spPr>
          <a:xfrm>
            <a:off x="39370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CD0D9-3FA4-1E46-AEB6-8431F88D48BF}"/>
              </a:ext>
            </a:extLst>
          </p:cNvPr>
          <p:cNvSpPr txBox="1"/>
          <p:nvPr/>
        </p:nvSpPr>
        <p:spPr>
          <a:xfrm>
            <a:off x="5075450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BA624-794B-AA4B-B7FA-03ADADF23EDB}"/>
              </a:ext>
            </a:extLst>
          </p:cNvPr>
          <p:cNvCxnSpPr>
            <a:cxnSpLocks/>
          </p:cNvCxnSpPr>
          <p:nvPr/>
        </p:nvCxnSpPr>
        <p:spPr>
          <a:xfrm flipH="1">
            <a:off x="5511800" y="1752600"/>
            <a:ext cx="0" cy="4724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B54FBD-B1A2-454B-87D7-90E66D0B0040}"/>
              </a:ext>
            </a:extLst>
          </p:cNvPr>
          <p:cNvSpPr txBox="1"/>
          <p:nvPr/>
        </p:nvSpPr>
        <p:spPr>
          <a:xfrm>
            <a:off x="6648453" y="1143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2159-4345-2041-838B-16CFBB3C4B0D}"/>
              </a:ext>
            </a:extLst>
          </p:cNvPr>
          <p:cNvCxnSpPr>
            <a:cxnSpLocks/>
          </p:cNvCxnSpPr>
          <p:nvPr/>
        </p:nvCxnSpPr>
        <p:spPr>
          <a:xfrm>
            <a:off x="7086603" y="1752600"/>
            <a:ext cx="0" cy="4723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D1575-2B10-7B4F-B148-4A952CCA5DA4}"/>
              </a:ext>
            </a:extLst>
          </p:cNvPr>
          <p:cNvCxnSpPr>
            <a:cxnSpLocks/>
          </p:cNvCxnSpPr>
          <p:nvPr/>
        </p:nvCxnSpPr>
        <p:spPr>
          <a:xfrm flipV="1">
            <a:off x="1447800" y="4934634"/>
            <a:ext cx="6705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C1CA-B7C4-0B46-9061-6A3F07B195CA}"/>
              </a:ext>
            </a:extLst>
          </p:cNvPr>
          <p:cNvSpPr txBox="1"/>
          <p:nvPr/>
        </p:nvSpPr>
        <p:spPr>
          <a:xfrm>
            <a:off x="152400" y="4611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spark.git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91DBB2-AD79-FD46-8A56-2CE80318844D}"/>
              </a:ext>
            </a:extLst>
          </p:cNvPr>
          <p:cNvGrpSpPr/>
          <p:nvPr/>
        </p:nvGrpSpPr>
        <p:grpSpPr>
          <a:xfrm>
            <a:off x="152400" y="2819400"/>
            <a:ext cx="8001000" cy="646331"/>
            <a:chOff x="152400" y="2438400"/>
            <a:chExt cx="8001000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F54968-FD30-FB44-B393-F4C52E4C67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447800" y="2761565"/>
              <a:ext cx="67056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88647-8832-804E-B75D-AE4D3852C67D}"/>
                </a:ext>
              </a:extLst>
            </p:cNvPr>
            <p:cNvSpPr txBox="1"/>
            <p:nvPr/>
          </p:nvSpPr>
          <p:spPr>
            <a:xfrm>
              <a:off x="152400" y="2438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</a:t>
              </a:r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Han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spark.git</a:t>
              </a:r>
              <a:endPara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Han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1AD59C7-A414-BB42-9DAF-4BD9785D6927}"/>
              </a:ext>
            </a:extLst>
          </p:cNvPr>
          <p:cNvSpPr/>
          <p:nvPr/>
        </p:nvSpPr>
        <p:spPr>
          <a:xfrm>
            <a:off x="16002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AEEA80-FC2C-894E-B29F-574F7000F40A}"/>
              </a:ext>
            </a:extLst>
          </p:cNvPr>
          <p:cNvSpPr/>
          <p:nvPr/>
        </p:nvSpPr>
        <p:spPr>
          <a:xfrm>
            <a:off x="189566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739B5B-FC14-A141-9B54-C6CD08D44135}"/>
              </a:ext>
            </a:extLst>
          </p:cNvPr>
          <p:cNvSpPr/>
          <p:nvPr/>
        </p:nvSpPr>
        <p:spPr>
          <a:xfrm>
            <a:off x="2526747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B6610F-60D2-3840-8E8B-5E8E70BCE4D7}"/>
              </a:ext>
            </a:extLst>
          </p:cNvPr>
          <p:cNvSpPr/>
          <p:nvPr/>
        </p:nvSpPr>
        <p:spPr>
          <a:xfrm>
            <a:off x="2849225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F28EB5-787C-274B-B94C-25A23AD11E07}"/>
              </a:ext>
            </a:extLst>
          </p:cNvPr>
          <p:cNvSpPr/>
          <p:nvPr/>
        </p:nvSpPr>
        <p:spPr>
          <a:xfrm>
            <a:off x="3171703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D2D9C6-45FA-D24A-8F9B-356FC6E8BE98}"/>
              </a:ext>
            </a:extLst>
          </p:cNvPr>
          <p:cNvSpPr/>
          <p:nvPr/>
        </p:nvSpPr>
        <p:spPr>
          <a:xfrm>
            <a:off x="349418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498CD9-E2B6-A84E-97C7-05F8C011CBCD}"/>
              </a:ext>
            </a:extLst>
          </p:cNvPr>
          <p:cNvSpPr/>
          <p:nvPr/>
        </p:nvSpPr>
        <p:spPr>
          <a:xfrm>
            <a:off x="433124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501B9E-F770-CB4F-9510-AAD27B8627FD}"/>
              </a:ext>
            </a:extLst>
          </p:cNvPr>
          <p:cNvSpPr/>
          <p:nvPr/>
        </p:nvSpPr>
        <p:spPr>
          <a:xfrm>
            <a:off x="465372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38CFD1-3176-4A44-BDF6-792BBC9FC752}"/>
              </a:ext>
            </a:extLst>
          </p:cNvPr>
          <p:cNvSpPr/>
          <p:nvPr/>
        </p:nvSpPr>
        <p:spPr>
          <a:xfrm>
            <a:off x="525780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29C2BB-C6B3-8C4D-BF8E-F84FAFF59E70}"/>
              </a:ext>
            </a:extLst>
          </p:cNvPr>
          <p:cNvSpPr/>
          <p:nvPr/>
        </p:nvSpPr>
        <p:spPr>
          <a:xfrm>
            <a:off x="575117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D8BD8B-4FA2-8D45-98BF-8DA0F6FE1D52}"/>
              </a:ext>
            </a:extLst>
          </p:cNvPr>
          <p:cNvSpPr/>
          <p:nvPr/>
        </p:nvSpPr>
        <p:spPr>
          <a:xfrm>
            <a:off x="6073652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087388-63AD-0746-84FF-59A87B168A3B}"/>
              </a:ext>
            </a:extLst>
          </p:cNvPr>
          <p:cNvSpPr/>
          <p:nvPr/>
        </p:nvSpPr>
        <p:spPr>
          <a:xfrm>
            <a:off x="6396130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410B672-09D4-EF46-8EAC-92D3D5334DF5}"/>
              </a:ext>
            </a:extLst>
          </p:cNvPr>
          <p:cNvSpPr/>
          <p:nvPr/>
        </p:nvSpPr>
        <p:spPr>
          <a:xfrm>
            <a:off x="6699694" y="3058462"/>
            <a:ext cx="152400" cy="152400"/>
          </a:xfrm>
          <a:prstGeom prst="ellipse">
            <a:avLst/>
          </a:prstGeom>
          <a:solidFill>
            <a:srgbClr val="5B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98F49A-683C-5B45-9657-859AA6C3681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47800" y="207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D37921-DEE0-2642-B72D-FCA33BC5FD21}"/>
              </a:ext>
            </a:extLst>
          </p:cNvPr>
          <p:cNvSpPr txBox="1"/>
          <p:nvPr/>
        </p:nvSpPr>
        <p:spPr>
          <a:xfrm>
            <a:off x="0" y="175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4053DF-7360-704C-BCBB-24C23F5D68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68277" y="5885766"/>
            <a:ext cx="670560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BC37AE-A00D-1045-9940-E092C1548402}"/>
              </a:ext>
            </a:extLst>
          </p:cNvPr>
          <p:cNvSpPr txBox="1"/>
          <p:nvPr/>
        </p:nvSpPr>
        <p:spPr>
          <a:xfrm>
            <a:off x="20477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spark_deploy</a:t>
            </a:r>
            <a:endParaRPr lang="en-US" altLang="zh-Han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92C1-0923-E44D-898C-13E38FCF7770}"/>
              </a:ext>
            </a:extLst>
          </p:cNvPr>
          <p:cNvCxnSpPr>
            <a:cxnSpLocks/>
          </p:cNvCxnSpPr>
          <p:nvPr/>
        </p:nvCxnSpPr>
        <p:spPr>
          <a:xfrm>
            <a:off x="5004061" y="1752600"/>
            <a:ext cx="0" cy="47232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8206C-0C78-AA46-8C5F-86C53B60D262}"/>
              </a:ext>
            </a:extLst>
          </p:cNvPr>
          <p:cNvCxnSpPr>
            <a:cxnSpLocks/>
            <a:stCxn id="48" idx="0"/>
            <a:endCxn id="50" idx="3"/>
          </p:cNvCxnSpPr>
          <p:nvPr/>
        </p:nvCxnSpPr>
        <p:spPr>
          <a:xfrm flipV="1">
            <a:off x="4714076" y="4988516"/>
            <a:ext cx="229412" cy="175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6F72D4-07DE-A649-9516-3F822CF2B213}"/>
              </a:ext>
            </a:extLst>
          </p:cNvPr>
          <p:cNvSpPr txBox="1"/>
          <p:nvPr/>
        </p:nvSpPr>
        <p:spPr>
          <a:xfrm>
            <a:off x="4322751" y="5164181"/>
            <a:ext cx="782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3816E71-66DA-374C-B775-2BF1403C9837}"/>
              </a:ext>
            </a:extLst>
          </p:cNvPr>
          <p:cNvSpPr/>
          <p:nvPr/>
        </p:nvSpPr>
        <p:spPr>
          <a:xfrm>
            <a:off x="4921170" y="485843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1475D2-6159-4E47-8F6F-4BBFBC536F60}"/>
              </a:ext>
            </a:extLst>
          </p:cNvPr>
          <p:cNvSpPr/>
          <p:nvPr/>
        </p:nvSpPr>
        <p:spPr>
          <a:xfrm>
            <a:off x="2194146" y="306068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7725CC-AA4A-B249-A9D0-971EE5541DBA}"/>
              </a:ext>
            </a:extLst>
          </p:cNvPr>
          <p:cNvCxnSpPr>
            <a:cxnSpLocks/>
          </p:cNvCxnSpPr>
          <p:nvPr/>
        </p:nvCxnSpPr>
        <p:spPr>
          <a:xfrm>
            <a:off x="2025742" y="3188544"/>
            <a:ext cx="191125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65D8CD-ED10-9743-969B-4A17F9A97C3D}"/>
              </a:ext>
            </a:extLst>
          </p:cNvPr>
          <p:cNvCxnSpPr>
            <a:cxnSpLocks/>
          </p:cNvCxnSpPr>
          <p:nvPr/>
        </p:nvCxnSpPr>
        <p:spPr>
          <a:xfrm>
            <a:off x="3624262" y="3188544"/>
            <a:ext cx="1887538" cy="17460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3AC05-3A3D-F047-8CF3-926F88BAF052}"/>
              </a:ext>
            </a:extLst>
          </p:cNvPr>
          <p:cNvCxnSpPr>
            <a:cxnSpLocks/>
          </p:cNvCxnSpPr>
          <p:nvPr/>
        </p:nvCxnSpPr>
        <p:spPr>
          <a:xfrm>
            <a:off x="5387882" y="3188544"/>
            <a:ext cx="1698716" cy="173879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C3372E-46BD-EF4C-B547-73A9132BFECF}"/>
              </a:ext>
            </a:extLst>
          </p:cNvPr>
          <p:cNvCxnSpPr>
            <a:cxnSpLocks/>
            <a:stCxn id="50" idx="0"/>
            <a:endCxn id="61" idx="4"/>
          </p:cNvCxnSpPr>
          <p:nvPr/>
        </p:nvCxnSpPr>
        <p:spPr>
          <a:xfrm flipH="1" flipV="1">
            <a:off x="2270346" y="3213087"/>
            <a:ext cx="2727024" cy="1645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CAA522-360A-7446-8343-3B8CB1122337}"/>
              </a:ext>
            </a:extLst>
          </p:cNvPr>
          <p:cNvSpPr txBox="1"/>
          <p:nvPr/>
        </p:nvSpPr>
        <p:spPr>
          <a:xfrm>
            <a:off x="3885560" y="3686427"/>
            <a:ext cx="17154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</a:p>
          <a:p>
            <a:r>
              <a:rPr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rebase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3CE262-160D-5E44-9042-5A5AFA124405}"/>
              </a:ext>
            </a:extLst>
          </p:cNvPr>
          <p:cNvSpPr txBox="1"/>
          <p:nvPr/>
        </p:nvSpPr>
        <p:spPr>
          <a:xfrm>
            <a:off x="1158110" y="3798837"/>
            <a:ext cx="218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-merge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一周前最后一个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Hans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之前的</a:t>
            </a:r>
            <a:r>
              <a:rPr lang="en-US" altLang="zh-Han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endParaRPr lang="en-US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487CC8B-A8BB-4044-B85E-D7063B3D3AB1}"/>
              </a:ext>
            </a:extLst>
          </p:cNvPr>
          <p:cNvSpPr/>
          <p:nvPr/>
        </p:nvSpPr>
        <p:spPr>
          <a:xfrm>
            <a:off x="3519735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DE90C0D-02CB-BF40-B181-562D1D05DDD0}"/>
              </a:ext>
            </a:extLst>
          </p:cNvPr>
          <p:cNvSpPr/>
          <p:nvPr/>
        </p:nvSpPr>
        <p:spPr>
          <a:xfrm>
            <a:off x="3460743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74C00C-F7A8-6543-8DB3-FBB572E14D99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H="1" flipV="1">
            <a:off x="3920181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0046C92-D90D-9144-8D81-04FD47E1A9F7}"/>
              </a:ext>
            </a:extLst>
          </p:cNvPr>
          <p:cNvSpPr/>
          <p:nvPr/>
        </p:nvSpPr>
        <p:spPr>
          <a:xfrm>
            <a:off x="5109118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9416381-7D49-604F-850F-73EFCC6D505D}"/>
              </a:ext>
            </a:extLst>
          </p:cNvPr>
          <p:cNvSpPr/>
          <p:nvPr/>
        </p:nvSpPr>
        <p:spPr>
          <a:xfrm>
            <a:off x="5050126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3307CB0-5132-B34F-839F-DDA8E53A35DD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5509564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5932FB9-1C07-604A-B3DE-DA4FB40EC9F8}"/>
              </a:ext>
            </a:extLst>
          </p:cNvPr>
          <p:cNvSpPr/>
          <p:nvPr/>
        </p:nvSpPr>
        <p:spPr>
          <a:xfrm>
            <a:off x="6708306" y="5508000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66CF02B-6874-FC44-A829-876536F6F00D}"/>
              </a:ext>
            </a:extLst>
          </p:cNvPr>
          <p:cNvSpPr/>
          <p:nvPr/>
        </p:nvSpPr>
        <p:spPr>
          <a:xfrm>
            <a:off x="6649314" y="5040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B6E44A-5290-3F45-A1AD-3E5A6BF0C119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7108752" y="5344800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D563AC1-A1D0-EB4D-B7BC-DD359695774C}"/>
              </a:ext>
            </a:extLst>
          </p:cNvPr>
          <p:cNvSpPr/>
          <p:nvPr/>
        </p:nvSpPr>
        <p:spPr>
          <a:xfrm>
            <a:off x="4626517" y="6437266"/>
            <a:ext cx="802031" cy="304800"/>
          </a:xfrm>
          <a:prstGeom prst="roundRect">
            <a:avLst/>
          </a:prstGeom>
          <a:solidFill>
            <a:srgbClr val="E56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5DEF3DF-898E-104F-BAD6-7B3ED33E7797}"/>
              </a:ext>
            </a:extLst>
          </p:cNvPr>
          <p:cNvSpPr/>
          <p:nvPr/>
        </p:nvSpPr>
        <p:spPr>
          <a:xfrm>
            <a:off x="4567525" y="5969266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862CEF-5A7E-454A-9275-BEB016B6348A}"/>
              </a:ext>
            </a:extLst>
          </p:cNvPr>
          <p:cNvCxnSpPr>
            <a:cxnSpLocks/>
            <a:stCxn id="89" idx="0"/>
            <a:endCxn id="90" idx="2"/>
          </p:cNvCxnSpPr>
          <p:nvPr/>
        </p:nvCxnSpPr>
        <p:spPr>
          <a:xfrm flipH="1" flipV="1">
            <a:off x="5026963" y="6274066"/>
            <a:ext cx="570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3A91A94-73FD-4B41-B572-A1E08536820B}"/>
              </a:ext>
            </a:extLst>
          </p:cNvPr>
          <p:cNvSpPr/>
          <p:nvPr/>
        </p:nvSpPr>
        <p:spPr>
          <a:xfrm>
            <a:off x="1958400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1167EE0-A66F-4249-8F2C-09B4E01C3701}"/>
              </a:ext>
            </a:extLst>
          </p:cNvPr>
          <p:cNvSpPr/>
          <p:nvPr/>
        </p:nvSpPr>
        <p:spPr>
          <a:xfrm>
            <a:off x="3538221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71E51EF-77C1-CC45-BF07-BF6FC9A1EE66}"/>
              </a:ext>
            </a:extLst>
          </p:cNvPr>
          <p:cNvSpPr/>
          <p:nvPr/>
        </p:nvSpPr>
        <p:spPr>
          <a:xfrm>
            <a:off x="5115254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F7C0D1A-38E9-D34D-8B8C-883AF519DEA8}"/>
              </a:ext>
            </a:extLst>
          </p:cNvPr>
          <p:cNvSpPr/>
          <p:nvPr/>
        </p:nvSpPr>
        <p:spPr>
          <a:xfrm>
            <a:off x="6706303" y="22104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DD36071-1978-9B4B-BD7E-CE5FCA217C7E}"/>
              </a:ext>
            </a:extLst>
          </p:cNvPr>
          <p:cNvSpPr/>
          <p:nvPr/>
        </p:nvSpPr>
        <p:spPr>
          <a:xfrm>
            <a:off x="1905000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FC41AB4-1A80-704D-9E41-498F40BC06D4}"/>
              </a:ext>
            </a:extLst>
          </p:cNvPr>
          <p:cNvSpPr/>
          <p:nvPr/>
        </p:nvSpPr>
        <p:spPr>
          <a:xfrm>
            <a:off x="3479799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623305C-5A5A-A546-B366-EC53A920B798}"/>
              </a:ext>
            </a:extLst>
          </p:cNvPr>
          <p:cNvSpPr/>
          <p:nvPr/>
        </p:nvSpPr>
        <p:spPr>
          <a:xfrm>
            <a:off x="5050126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B70F46E-0723-3A41-9187-EF4F785B984B}"/>
              </a:ext>
            </a:extLst>
          </p:cNvPr>
          <p:cNvSpPr/>
          <p:nvPr/>
        </p:nvSpPr>
        <p:spPr>
          <a:xfrm>
            <a:off x="6648453" y="26280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A5792E0-C531-7C43-A0E2-A835000148B8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2359416" y="2515200"/>
            <a:ext cx="502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2989CCC-FCA2-7A42-B5B6-EB5008906F4C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3939237" y="2515200"/>
            <a:ext cx="0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32F9B8-24BE-544F-934E-2A7982AD662C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5509564" y="2515200"/>
            <a:ext cx="6706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9552A5-0619-704B-90F8-41BC4BEA884A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7107319" y="2515200"/>
            <a:ext cx="572" cy="11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7CE4A70-6850-8A4A-ACB8-EB1F81906D61}"/>
              </a:ext>
            </a:extLst>
          </p:cNvPr>
          <p:cNvSpPr/>
          <p:nvPr/>
        </p:nvSpPr>
        <p:spPr>
          <a:xfrm>
            <a:off x="4635388" y="1447800"/>
            <a:ext cx="802031" cy="304800"/>
          </a:xfrm>
          <a:prstGeom prst="round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25A817A-B9B1-1B4D-A20A-B4865DDBB163}"/>
              </a:ext>
            </a:extLst>
          </p:cNvPr>
          <p:cNvSpPr/>
          <p:nvPr/>
        </p:nvSpPr>
        <p:spPr>
          <a:xfrm>
            <a:off x="4570260" y="1894800"/>
            <a:ext cx="918875" cy="304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C447887-0261-BE40-9104-895768C3B995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5029698" y="1752600"/>
            <a:ext cx="6706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5716-5139-3A41-86FD-8ED53CBB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5607-98F3-6D41-8B14-03B6857A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09394"/>
      </p:ext>
    </p:extLst>
  </p:cSld>
  <p:clrMapOvr>
    <a:masterClrMapping/>
  </p:clrMapOvr>
</p:sld>
</file>

<file path=ppt/theme/theme1.xml><?xml version="1.0" encoding="utf-8"?>
<a:theme xmlns:a="http://schemas.openxmlformats.org/drawingml/2006/main" name="New MSys Format -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13317</TotalTime>
  <Words>1353</Words>
  <Application>Microsoft Macintosh PowerPoint</Application>
  <PresentationFormat>On-screen Show (4:3)</PresentationFormat>
  <Paragraphs>720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Microsoft YaHei</vt:lpstr>
      <vt:lpstr>宋体</vt:lpstr>
      <vt:lpstr>Arial</vt:lpstr>
      <vt:lpstr>Calibri</vt:lpstr>
      <vt:lpstr>Courier New</vt:lpstr>
      <vt:lpstr>Georgia</vt:lpstr>
      <vt:lpstr>Times New Roman</vt:lpstr>
      <vt:lpstr>Wingdings</vt:lpstr>
      <vt:lpstr>New MSys Format - Main</vt:lpstr>
      <vt:lpstr>Spark CI CD &amp; CD</vt:lpstr>
      <vt:lpstr>PowerPoint Presentation</vt:lpstr>
      <vt:lpstr>One branch weekly release</vt:lpstr>
      <vt:lpstr>One branch Hotfix</vt:lpstr>
      <vt:lpstr>Two branch weekly release</vt:lpstr>
      <vt:lpstr>Two branch weekly release</vt:lpstr>
      <vt:lpstr>Two branch weekly release</vt:lpstr>
      <vt:lpstr>Two branch weekly release</vt:lpstr>
      <vt:lpstr>PowerPoint Presentation</vt:lpstr>
      <vt:lpstr>PowerPoint Presentation</vt:lpstr>
      <vt:lpstr>PowerPoint Presentation</vt:lpstr>
      <vt:lpstr>One branch weekly release</vt:lpstr>
      <vt:lpstr>One branch bugfix</vt:lpstr>
      <vt:lpstr>One branch Hotfix</vt:lpstr>
      <vt:lpstr>Two branch weekly release</vt:lpstr>
      <vt:lpstr>Two branch weekly release</vt:lpstr>
      <vt:lpstr>Two branch weekly release</vt:lpstr>
      <vt:lpstr>PowerPoint Presentation</vt:lpstr>
      <vt:lpstr>Two branch weekly release</vt:lpstr>
      <vt:lpstr>Two branch weekly release</vt:lpstr>
      <vt:lpstr>Two branch weekly release</vt:lpstr>
      <vt:lpstr>PowerPoint Presentation</vt:lpstr>
      <vt:lpstr>Two branch weekly release</vt:lpstr>
      <vt:lpstr>Two branch weekly release</vt:lpstr>
      <vt:lpstr>Two branch weekly release</vt:lpstr>
      <vt:lpstr>PowerPoint Presentation</vt:lpstr>
      <vt:lpstr>Two branch weekly release</vt:lpstr>
      <vt:lpstr>Two branch weekly release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MSys Storage Expertise</dc:title>
  <dc:creator>lenin</dc:creator>
  <cp:lastModifiedBy>郭俊</cp:lastModifiedBy>
  <cp:revision>1398</cp:revision>
  <dcterms:created xsi:type="dcterms:W3CDTF">2006-08-16T00:00:00Z</dcterms:created>
  <dcterms:modified xsi:type="dcterms:W3CDTF">2018-10-04T02:28:04Z</dcterms:modified>
</cp:coreProperties>
</file>