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8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ECEN 403 Final Presentation</a:t>
            </a:r>
            <a:br>
              <a:rPr lang="en-US" dirty="0" smtClean="0"/>
            </a:br>
            <a:r>
              <a:rPr lang="en-US" dirty="0" smtClean="0"/>
              <a:t>Team # and name</a:t>
            </a:r>
            <a:br>
              <a:rPr lang="en-US" dirty="0" smtClean="0"/>
            </a:br>
            <a:r>
              <a:rPr lang="en-US" dirty="0" smtClean="0"/>
              <a:t>Team Members</a:t>
            </a:r>
            <a:br>
              <a:rPr lang="en-US" dirty="0" smtClean="0"/>
            </a:br>
            <a:r>
              <a:rPr lang="en-US" dirty="0" smtClean="0"/>
              <a:t>Sponsor</a:t>
            </a:r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 smtClean="0"/>
              <a:t>2 Slides:</a:t>
            </a:r>
          </a:p>
          <a:p>
            <a:r>
              <a:rPr lang="en-US" dirty="0" smtClean="0"/>
              <a:t>Summary </a:t>
            </a:r>
            <a:r>
              <a:rPr lang="en-US" dirty="0"/>
              <a:t>of your </a:t>
            </a:r>
            <a:r>
              <a:rPr lang="en-US" dirty="0" smtClean="0"/>
              <a:t>problem being solved and high level summary of your solution. </a:t>
            </a:r>
          </a:p>
          <a:p>
            <a:r>
              <a:rPr lang="en-US" dirty="0" smtClean="0"/>
              <a:t>Include block </a:t>
            </a:r>
            <a:r>
              <a:rPr lang="en-US" dirty="0"/>
              <a:t>diagram with </a:t>
            </a:r>
            <a:r>
              <a:rPr lang="en-US" dirty="0" smtClean="0"/>
              <a:t>subsystems and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Engineering Design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what has been designed, tested, and validated for each subsystem for the project. </a:t>
            </a:r>
            <a:r>
              <a:rPr lang="en-US" dirty="0"/>
              <a:t>(this is NOT a </a:t>
            </a:r>
            <a:r>
              <a:rPr lang="en-US" dirty="0" smtClean="0"/>
              <a:t>progress </a:t>
            </a:r>
            <a:r>
              <a:rPr lang="en-US" dirty="0"/>
              <a:t>update, but rather </a:t>
            </a:r>
            <a:r>
              <a:rPr lang="en-US" dirty="0" smtClean="0"/>
              <a:t>a summary of what </a:t>
            </a:r>
            <a:r>
              <a:rPr lang="en-US" dirty="0"/>
              <a:t>you have accomplished in </a:t>
            </a:r>
            <a:r>
              <a:rPr lang="en-US" dirty="0" smtClean="0"/>
              <a:t>403) Show data collected and measured and/or simulated results (2 slides per subsystem)</a:t>
            </a:r>
          </a:p>
          <a:p>
            <a:pPr lvl="1"/>
            <a:r>
              <a:rPr lang="en-US" dirty="0" smtClean="0"/>
              <a:t>Try to avoid screens of code</a:t>
            </a:r>
          </a:p>
          <a:p>
            <a:pPr lvl="1"/>
            <a:r>
              <a:rPr lang="en-US" dirty="0" smtClean="0"/>
              <a:t>Save demo material for your project demo (video captures, storyboards, bench test pictures,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5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and Validation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and validation status against plan (2 slides</a:t>
            </a:r>
            <a:r>
              <a:rPr lang="en-US" dirty="0" smtClean="0"/>
              <a:t>) showing what has been accomplished. Make sure it is clear for plan which subsystems are associated with each milestone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6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 smtClean="0"/>
              <a:t>Summarize what remains to be completed for subsystem design, assembly, test, validation by Project Demo date</a:t>
            </a:r>
          </a:p>
          <a:p>
            <a:r>
              <a:rPr lang="en-US" dirty="0" smtClean="0"/>
              <a:t>Summarize what key design activity from each subsystem will be completed in 404 (</a:t>
            </a:r>
            <a:r>
              <a:rPr lang="en-US" dirty="0" err="1" smtClean="0"/>
              <a:t>eg</a:t>
            </a:r>
            <a:r>
              <a:rPr lang="en-US" dirty="0" smtClean="0"/>
              <a:t>. fabrication and assembly of final PCB, full ML model training, in-situ sensor calibration, enclosure design and fabrication, mount 3d-printing)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2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19341</TotalTime>
  <Words>216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ECEN 403 Final Presentation Team # and name Team Members Sponsor</vt:lpstr>
      <vt:lpstr>Problem Overview</vt:lpstr>
      <vt:lpstr>Engineering Design Accomplishments</vt:lpstr>
      <vt:lpstr>Execution and Validation Status</vt:lpstr>
      <vt:lpstr>Remaining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Nowka, Kevin J.</cp:lastModifiedBy>
  <cp:revision>51</cp:revision>
  <dcterms:created xsi:type="dcterms:W3CDTF">2013-06-18T16:37:55Z</dcterms:created>
  <dcterms:modified xsi:type="dcterms:W3CDTF">2021-04-05T14:30:12Z</dcterms:modified>
</cp:coreProperties>
</file>