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0" r:id="rId4"/>
    <p:sldId id="277" r:id="rId5"/>
    <p:sldId id="276" r:id="rId6"/>
    <p:sldId id="278" r:id="rId7"/>
    <p:sldId id="27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9" autoAdjust="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1356" y="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3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DLCOE_logo_HWH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851" y="234146"/>
            <a:ext cx="2443865" cy="4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250" y="4244975"/>
            <a:ext cx="7302500" cy="1603375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name: TI deep sea diver ..</a:t>
            </a:r>
            <a:br>
              <a:rPr lang="en-US" dirty="0"/>
            </a:br>
            <a:r>
              <a:rPr lang="en-US" dirty="0"/>
              <a:t>Team members:.. Mickey, Donald …</a:t>
            </a:r>
          </a:p>
        </p:txBody>
      </p:sp>
      <p:sp>
        <p:nvSpPr>
          <p:cNvPr id="4" name="Diagonal Stripe 3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name="adj" fmla="val 28990"/>
            </a:avLst>
          </a:prstGeo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93675" dist="23000" dir="5400000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DLCOE_logo_HWH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4000" y="1105318"/>
            <a:ext cx="3114199" cy="52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7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description (use pictures and diagrams to describe)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637280"/>
          </a:xfrm>
        </p:spPr>
        <p:txBody>
          <a:bodyPr>
            <a:normAutofit/>
          </a:bodyPr>
          <a:lstStyle/>
          <a:p>
            <a:r>
              <a:rPr lang="en-US" sz="3200" dirty="0">
                <a:sym typeface="Wingdings" panose="05000000000000000000" pitchFamily="2" charset="2"/>
              </a:rPr>
              <a:t>Problem statement: “Deep sea diving is very dangerous and we need a way to enable it while reducing harm to humans. With more and more underwater projects (oil and gas, server farms, food sources </a:t>
            </a:r>
            <a:r>
              <a:rPr lang="en-US" sz="3200" dirty="0" err="1">
                <a:sym typeface="Wingdings" panose="05000000000000000000" pitchFamily="2" charset="2"/>
              </a:rPr>
              <a:t>etc</a:t>
            </a:r>
            <a:r>
              <a:rPr lang="en-US" sz="3200" dirty="0">
                <a:sym typeface="Wingdings" panose="05000000000000000000" pitchFamily="2" charset="2"/>
              </a:rPr>
              <a:t>)”</a:t>
            </a:r>
          </a:p>
        </p:txBody>
      </p:sp>
    </p:spTree>
    <p:extLst>
      <p:ext uri="{BB962C8B-B14F-4D97-AF65-F5344CB8AC3E}">
        <p14:creationId xmlns:p14="http://schemas.microsoft.com/office/powerpoint/2010/main" val="235146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description (use pictures and diagrams to describe)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637280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Solution proposal: “Develop nimble and relatively inexpensive robots that can do the majority of the tasks a human can, initially under the direction of a human and eventually more </a:t>
            </a:r>
            <a:r>
              <a:rPr lang="en-US" dirty="0" err="1">
                <a:sym typeface="Wingdings" panose="05000000000000000000" pitchFamily="2" charset="2"/>
              </a:rPr>
              <a:t>independantly</a:t>
            </a:r>
            <a:r>
              <a:rPr lang="en-US" dirty="0">
                <a:sym typeface="Wingdings" panose="05000000000000000000" pitchFamily="2" charset="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144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Diagram of subsystems and interface (use colors or other to show ownership)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32E30E-897B-417B-B280-4F868FB36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870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partition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637280"/>
          </a:xfrm>
        </p:spPr>
        <p:txBody>
          <a:bodyPr>
            <a:normAutofit/>
          </a:bodyPr>
          <a:lstStyle/>
          <a:p>
            <a:r>
              <a:rPr lang="en-US" sz="3200" dirty="0">
                <a:sym typeface="Wingdings" panose="05000000000000000000" pitchFamily="2" charset="2"/>
              </a:rPr>
              <a:t>Mickey: “design grippers and articulation mechanism”</a:t>
            </a:r>
          </a:p>
          <a:p>
            <a:r>
              <a:rPr lang="en-US" dirty="0">
                <a:sym typeface="Wingdings" panose="05000000000000000000" pitchFamily="2" charset="2"/>
              </a:rPr>
              <a:t>Donald: “Develop human interface and couple with machine learning to </a:t>
            </a:r>
            <a:r>
              <a:rPr lang="en-US" dirty="0" err="1">
                <a:sym typeface="Wingdings" panose="05000000000000000000" pitchFamily="2" charset="2"/>
              </a:rPr>
              <a:t>expnd</a:t>
            </a:r>
            <a:r>
              <a:rPr lang="en-US" dirty="0">
                <a:sym typeface="Wingdings" panose="05000000000000000000" pitchFamily="2" charset="2"/>
              </a:rPr>
              <a:t> over time”</a:t>
            </a:r>
          </a:p>
          <a:p>
            <a:r>
              <a:rPr lang="en-US" dirty="0">
                <a:sym typeface="Wingdings" panose="05000000000000000000" pitchFamily="2" charset="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10629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637280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See example on </a:t>
            </a:r>
            <a:r>
              <a:rPr lang="en-US" dirty="0" err="1">
                <a:sym typeface="Wingdings" panose="05000000000000000000" pitchFamily="2" charset="2"/>
              </a:rPr>
              <a:t>ecampus</a:t>
            </a:r>
            <a:r>
              <a:rPr lang="en-US" dirty="0">
                <a:sym typeface="Wingdings" panose="05000000000000000000" pitchFamily="2" charset="2"/>
              </a:rPr>
              <a:t>…</a:t>
            </a:r>
          </a:p>
          <a:p>
            <a:r>
              <a:rPr lang="en-US" dirty="0">
                <a:sym typeface="Wingdings" panose="05000000000000000000" pitchFamily="2" charset="2"/>
              </a:rPr>
              <a:t>Spreadsheet with biweekly deliverables that are measurable and have owners</a:t>
            </a:r>
          </a:p>
        </p:txBody>
      </p:sp>
    </p:spTree>
    <p:extLst>
      <p:ext uri="{BB962C8B-B14F-4D97-AF65-F5344CB8AC3E}">
        <p14:creationId xmlns:p14="http://schemas.microsoft.com/office/powerpoint/2010/main" val="3709083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637280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See example on </a:t>
            </a:r>
            <a:r>
              <a:rPr lang="en-US" dirty="0" err="1">
                <a:sym typeface="Wingdings" panose="05000000000000000000" pitchFamily="2" charset="2"/>
              </a:rPr>
              <a:t>ecampus</a:t>
            </a:r>
            <a:r>
              <a:rPr lang="en-US" dirty="0">
                <a:sym typeface="Wingdings" panose="05000000000000000000" pitchFamily="2" charset="2"/>
              </a:rPr>
              <a:t>…</a:t>
            </a:r>
          </a:p>
          <a:p>
            <a:r>
              <a:rPr lang="en-US" dirty="0">
                <a:sym typeface="Wingdings" panose="05000000000000000000" pitchFamily="2" charset="2"/>
              </a:rPr>
              <a:t>Spreadsheet with deliverables that are measurable and have owners</a:t>
            </a:r>
          </a:p>
        </p:txBody>
      </p:sp>
    </p:spTree>
    <p:extLst>
      <p:ext uri="{BB962C8B-B14F-4D97-AF65-F5344CB8AC3E}">
        <p14:creationId xmlns:p14="http://schemas.microsoft.com/office/powerpoint/2010/main" val="1160868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19320</TotalTime>
  <Words>187</Words>
  <Application>Microsoft Office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Wingdings</vt:lpstr>
      <vt:lpstr>Office Theme</vt:lpstr>
      <vt:lpstr>Project name: TI deep sea diver .. Team members:.. Mickey, Donald …</vt:lpstr>
      <vt:lpstr>Project description (use pictures and diagrams to describe)</vt:lpstr>
      <vt:lpstr>Project description (use pictures and diagrams to describe)</vt:lpstr>
      <vt:lpstr>Diagram of subsystems and interface (use colors or other to show ownership)</vt:lpstr>
      <vt:lpstr>Task partition</vt:lpstr>
      <vt:lpstr>Execution plan</vt:lpstr>
      <vt:lpstr>Validation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Gardner</dc:creator>
  <cp:lastModifiedBy>Kalafatis, Stavros</cp:lastModifiedBy>
  <cp:revision>49</cp:revision>
  <dcterms:created xsi:type="dcterms:W3CDTF">2013-06-18T16:37:55Z</dcterms:created>
  <dcterms:modified xsi:type="dcterms:W3CDTF">2020-09-13T16:32:17Z</dcterms:modified>
</cp:coreProperties>
</file>