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A9669-DEF7-44A9-BCA6-640430D23ADE}" v="13" dt="2023-04-21T22:26:05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76F4-6303-21CB-C92A-61346D99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36F33-173A-D117-A8A3-7888BA02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7379-C4AF-E2D7-D163-4AB1E891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CC8C-C174-6C9F-3199-811BA011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A403-0BAB-2C8D-FAFA-0F4C7DB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6A8-A397-242A-EEAD-4A4DA91F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14D4-1355-ED3D-2005-A0E825DEC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5656-52E2-653D-80E5-7755A6BE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F4AA-C2AF-0CA3-2CD4-A1CF73F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ED76-F03D-7918-254B-0ED13CA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ABEE0-3AD3-F37B-8171-D595550E7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EA82-AF16-9288-A0F7-AE85216E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CE14-99D3-FD2C-A997-4B0E1A38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7343-E82D-411C-B12B-866A5CC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2191-A312-9FFF-3B81-FF50FDB2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DCAC-F961-B6B7-EFA0-700510E0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4B67-0DEB-7076-4830-153E2B8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DFC8-4D52-831A-9E4E-76AD61B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570B-EF31-340D-F972-890B9BA5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48E7-C2C4-B541-13EA-AC5E13F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856-E243-11D4-79D1-8629E951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943B-B0BE-7F1A-38D7-33B04304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A695-D2E6-0861-A46C-14D19600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7EC5-A771-11B3-54CC-F9091FE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E7A2-63B3-C1B1-E864-7A5C684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1A52-1CFA-A47A-0FE1-60B27DD7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6E27-D027-DA39-6576-A2CFF6F6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CF17-9DC3-8CEF-A58D-41E74458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9169-98B7-368B-A109-CEDD48E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56D3-A3DB-8CAB-2ED3-A3746421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3E9C-490E-DB4C-BEDD-C9AD04E7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8B08-4148-8DED-FF4B-4280A071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C485-E3DF-A007-6707-5CDC634A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CB26-2296-032E-D184-922D0004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3B3FF-0A93-ADB8-C287-9C604036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1F2B9-99D4-02F7-F568-EC961429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EF14D-D0EE-2857-2A28-D6D3A7F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DC5D8-849C-C8FD-B9A1-3D23C58C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4626-F97D-0E74-BF00-A0DBEC74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B394-14BB-1210-F62C-4E24AAC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E848A-A5E0-7A73-3887-57A4E5C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4024-78F0-AA8E-5FEA-A2700657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B34F8-30DE-AFBA-4289-6D257645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2283-E704-F17F-C475-7306D142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8723D-1F14-02B4-0E49-54AC9D3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0959-3A25-26DD-652E-1C0BBD6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004-C57D-E443-77E9-89D9001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9D7C-E636-1E30-3CF1-2E0B55C1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6A2E-AEAF-E743-C0D8-5D2AD323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A245-D55B-C6EA-7B1C-9B079848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5946-F6C8-CF46-344D-0FFCB1C3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5231-3EC8-A7EB-B3F0-4D3BDB1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4446-6324-E7CA-6CC8-A9F5537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75BDE-0322-F675-BCC3-8F654D006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45F6-7537-074E-727C-4602BB21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DB55B-0A29-41C0-A2E1-2175AE67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D184-99D2-6CD1-772D-C9F1330D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8EF89-6EBF-4BD8-DD15-0678685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231C7-65A9-CFD3-76D1-8DD3CE9B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F12D-52B5-B935-A064-4CB9A470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E212-84C7-264A-F20F-6E6F47F2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9163-B267-4438-9ACE-9C6C8A6319F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E8F5-C678-C704-F5FF-11B6266FB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70E9-290D-18FB-1EAB-97734563F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7E11-B140-E60C-1F56-11314682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Error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D9B6ED-30D6-6D20-AFAD-DE897973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679106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1400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5361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8162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945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iPhone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Arduino GPS Module (</a:t>
                      </a:r>
                      <a:r>
                        <a:rPr lang="en-US" dirty="0" err="1"/>
                        <a:t>Beitian</a:t>
                      </a:r>
                      <a:r>
                        <a:rPr lang="en-US" dirty="0"/>
                        <a:t> BN-280)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5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30.606082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30.604097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6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-96.349300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-96.347002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3011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0AEE5A1-C081-D15B-B844-84066D919FC2}"/>
              </a:ext>
            </a:extLst>
          </p:cNvPr>
          <p:cNvSpPr txBox="1">
            <a:spLocks/>
          </p:cNvSpPr>
          <p:nvPr/>
        </p:nvSpPr>
        <p:spPr>
          <a:xfrm>
            <a:off x="638262" y="5097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Youtube</a:t>
            </a:r>
            <a:r>
              <a:rPr lang="en-US" sz="1600" dirty="0"/>
              <a:t> Link of demonstration: https://youtube.com/shorts/npSka5icJEc?feature=share </a:t>
            </a:r>
          </a:p>
        </p:txBody>
      </p:sp>
    </p:spTree>
    <p:extLst>
      <p:ext uri="{BB962C8B-B14F-4D97-AF65-F5344CB8AC3E}">
        <p14:creationId xmlns:p14="http://schemas.microsoft.com/office/powerpoint/2010/main" val="1641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4146-99D8-2EFE-2177-5A646CA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A170-B2E4-0CF1-081C-D778D3BD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3995"/>
            <a:ext cx="10515600" cy="1582968"/>
          </a:xfrm>
        </p:spPr>
        <p:txBody>
          <a:bodyPr/>
          <a:lstStyle/>
          <a:p>
            <a:r>
              <a:rPr lang="en-US" dirty="0"/>
              <a:t>Red Point is the </a:t>
            </a:r>
            <a:r>
              <a:rPr lang="en-US" dirty="0" err="1"/>
              <a:t>Beitian</a:t>
            </a:r>
            <a:r>
              <a:rPr lang="en-US" dirty="0"/>
              <a:t> BN-280</a:t>
            </a:r>
          </a:p>
          <a:p>
            <a:r>
              <a:rPr lang="en-US" dirty="0"/>
              <a:t>White dot is the iPhone GPS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7C904-83C8-6CA9-6DD0-49BE27D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664"/>
            <a:ext cx="7815943" cy="41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DBAC-D9F9-E761-655A-9A537CF2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Prediction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6202-0F44-BDE4-6C8E-12BC15B9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604" y="1825625"/>
            <a:ext cx="2822196" cy="4351338"/>
          </a:xfrm>
        </p:spPr>
        <p:txBody>
          <a:bodyPr>
            <a:normAutofit/>
          </a:bodyPr>
          <a:lstStyle/>
          <a:p>
            <a:r>
              <a:rPr lang="en-US" sz="1600" dirty="0"/>
              <a:t>Every time the error percentage jumps to a large error the satellite is passing over the equator.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47596A-F674-8AF8-4181-85ACE579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81" y="1825625"/>
            <a:ext cx="7624665" cy="438224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52A5809-CF10-3246-24D5-11B775F61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71020"/>
              </p:ext>
            </p:extLst>
          </p:nvPr>
        </p:nvGraphicFramePr>
        <p:xfrm>
          <a:off x="7791747" y="3038845"/>
          <a:ext cx="4400255" cy="78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35">
                  <a:extLst>
                    <a:ext uri="{9D8B030D-6E8A-4147-A177-3AD203B41FA5}">
                      <a16:colId xmlns:a16="http://schemas.microsoft.com/office/drawing/2014/main" val="536184950"/>
                    </a:ext>
                  </a:extLst>
                </a:gridCol>
                <a:gridCol w="1015068">
                  <a:extLst>
                    <a:ext uri="{9D8B030D-6E8A-4147-A177-3AD203B41FA5}">
                      <a16:colId xmlns:a16="http://schemas.microsoft.com/office/drawing/2014/main" val="765112180"/>
                    </a:ext>
                  </a:extLst>
                </a:gridCol>
                <a:gridCol w="868450">
                  <a:extLst>
                    <a:ext uri="{9D8B030D-6E8A-4147-A177-3AD203B41FA5}">
                      <a16:colId xmlns:a16="http://schemas.microsoft.com/office/drawing/2014/main" val="1583018254"/>
                    </a:ext>
                  </a:extLst>
                </a:gridCol>
                <a:gridCol w="880051">
                  <a:extLst>
                    <a:ext uri="{9D8B030D-6E8A-4147-A177-3AD203B41FA5}">
                      <a16:colId xmlns:a16="http://schemas.microsoft.com/office/drawing/2014/main" val="700227515"/>
                    </a:ext>
                  </a:extLst>
                </a:gridCol>
                <a:gridCol w="880051">
                  <a:extLst>
                    <a:ext uri="{9D8B030D-6E8A-4147-A177-3AD203B41FA5}">
                      <a16:colId xmlns:a16="http://schemas.microsoft.com/office/drawing/2014/main" val="3357105833"/>
                    </a:ext>
                  </a:extLst>
                </a:gridCol>
              </a:tblGrid>
              <a:tr h="39015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746"/>
                  </a:ext>
                </a:extLst>
              </a:tr>
              <a:tr h="280679">
                <a:tc>
                  <a:txBody>
                    <a:bodyPr/>
                    <a:lstStyle/>
                    <a:p>
                      <a:r>
                        <a:rPr lang="en-US" sz="10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0.046360632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0.119257029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0.457584611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1.298389929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0F9AE0-628E-C9D0-B790-590AACF4C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09217"/>
              </p:ext>
            </p:extLst>
          </p:nvPr>
        </p:nvGraphicFramePr>
        <p:xfrm>
          <a:off x="838202" y="1154506"/>
          <a:ext cx="105155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3202689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53283208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822017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3090307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6048824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1507218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3352397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53867966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693237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97896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741880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74470033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4308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(UTC)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Azimuth 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 Calc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Calc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Long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28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22:59:41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-49.646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14.32258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49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23:49:29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-47.0173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1732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5C134-BFD8-1CEB-1A15-6038EBAA3611}"/>
              </a:ext>
            </a:extLst>
          </p:cNvPr>
          <p:cNvSpPr txBox="1">
            <a:spLocks/>
          </p:cNvSpPr>
          <p:nvPr/>
        </p:nvSpPr>
        <p:spPr>
          <a:xfrm>
            <a:off x="1082178" y="2625753"/>
            <a:ext cx="10271620" cy="180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Despite the large error in the longitude, the azimuth and elevation error was still below the threshold needed to communicate with the satellite. </a:t>
            </a:r>
          </a:p>
        </p:txBody>
      </p:sp>
    </p:spTree>
    <p:extLst>
      <p:ext uri="{BB962C8B-B14F-4D97-AF65-F5344CB8AC3E}">
        <p14:creationId xmlns:p14="http://schemas.microsoft.com/office/powerpoint/2010/main" val="31660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C91E17D04934695793C933280E790" ma:contentTypeVersion="2" ma:contentTypeDescription="Create a new document." ma:contentTypeScope="" ma:versionID="afe2d92cfa24a80742cd0306212fe1f0">
  <xsd:schema xmlns:xsd="http://www.w3.org/2001/XMLSchema" xmlns:xs="http://www.w3.org/2001/XMLSchema" xmlns:p="http://schemas.microsoft.com/office/2006/metadata/properties" xmlns:ns3="af27dc83-2ff2-4cf0-bd42-7e3194846397" targetNamespace="http://schemas.microsoft.com/office/2006/metadata/properties" ma:root="true" ma:fieldsID="67b4fdb90cd18eb0b81457881996c16d" ns3:_="">
    <xsd:import namespace="af27dc83-2ff2-4cf0-bd42-7e31948463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dc83-2ff2-4cf0-bd42-7e3194846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4206BA-C3B4-4526-B763-0B3D3E54D609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af27dc83-2ff2-4cf0-bd42-7e319484639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64AAD9-FC70-4F8C-882A-B420CE398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5415-B49F-44CC-8D3E-57E3E1B19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27dc83-2ff2-4cf0-bd42-7e3194846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GPS Error</vt:lpstr>
      <vt:lpstr>PowerPoint Presentation</vt:lpstr>
      <vt:lpstr>Satellite Prediction 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Error</dc:title>
  <dc:creator>Britton, Hunter Alexander</dc:creator>
  <cp:lastModifiedBy>Britton, Hunter Alexander</cp:lastModifiedBy>
  <cp:revision>2</cp:revision>
  <dcterms:created xsi:type="dcterms:W3CDTF">2023-04-21T21:56:12Z</dcterms:created>
  <dcterms:modified xsi:type="dcterms:W3CDTF">2023-04-21T22:37:08Z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0x010100B29C91E17D04934695793C933280E790</vt:lpwstr>
  </property>
</Properties>
</file>