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5FD3-5B81-406A-9A4C-F79EA705E081}" type="datetimeFigureOut">
              <a:rPr lang="ko-KR" altLang="en-US" smtClean="0"/>
              <a:t>2010-08-05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0C13-B007-464F-8CC3-BF940E355E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2976" y="5214950"/>
            <a:ext cx="278608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Pen Device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4429132"/>
            <a:ext cx="1857388" cy="5715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MCU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142976" y="3714752"/>
            <a:ext cx="2714644" cy="5715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Recognizer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142976" y="857232"/>
            <a:ext cx="5286412" cy="27146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WPF Program</a:t>
            </a:r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071934" y="4429132"/>
            <a:ext cx="2357454" cy="14287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Multi Touch Screen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071934" y="3714752"/>
            <a:ext cx="2357454" cy="5715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Device Driver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285852" y="1428736"/>
            <a:ext cx="5072098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Slide Show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285852" y="2857496"/>
            <a:ext cx="1643074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Strokes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071802" y="2214554"/>
            <a:ext cx="1571636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Multi touch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285852" y="2214554"/>
            <a:ext cx="1643074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857496"/>
            <a:ext cx="1571636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Single touch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4786314" y="2857496"/>
            <a:ext cx="1571636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Rulers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786314" y="2214554"/>
            <a:ext cx="1571636" cy="5715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Slide Show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risa243</dc:creator>
  <cp:lastModifiedBy>risa243</cp:lastModifiedBy>
  <cp:revision>1</cp:revision>
  <dcterms:created xsi:type="dcterms:W3CDTF">2010-08-04T18:20:38Z</dcterms:created>
  <dcterms:modified xsi:type="dcterms:W3CDTF">2010-08-04T18:28:08Z</dcterms:modified>
</cp:coreProperties>
</file>