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-6" y="-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9DDAD8-3CE6-B633-0E90-3900C3342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latin typeface="Bierstadt" panose="020B0004020202020204" pitchFamily="34" charset="0"/>
              </a:rPr>
              <a:t>JSON állomány modellezés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EF62D10-72D0-8425-55A6-51C5F17F8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Bierstadt" panose="020B0004020202020204" pitchFamily="34" charset="0"/>
              </a:rPr>
              <a:t>Haberle Tamás 12/c</a:t>
            </a:r>
          </a:p>
        </p:txBody>
      </p:sp>
    </p:spTree>
    <p:extLst>
      <p:ext uri="{BB962C8B-B14F-4D97-AF65-F5344CB8AC3E}">
        <p14:creationId xmlns:p14="http://schemas.microsoft.com/office/powerpoint/2010/main" val="304281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145D4C-AF0D-F861-3E9E-0E01E8AB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latin typeface="Bierstadt" panose="020B0004020202020204" pitchFamily="34" charset="0"/>
              </a:rPr>
              <a:t>posts.json</a:t>
            </a:r>
            <a:r>
              <a:rPr lang="hu-HU" dirty="0">
                <a:latin typeface="Bierstadt" panose="020B0004020202020204" pitchFamily="34" charset="0"/>
              </a:rPr>
              <a:t> fájl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E9DBE6-83C2-F2AB-22AC-ECE78399E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post.json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egy tömb, amely </a:t>
            </a:r>
          </a:p>
          <a:p>
            <a:pPr marL="0" indent="0">
              <a:buNone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bejegyzéseket tartalmaz.</a:t>
            </a: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Ez a fájl egy lista, </a:t>
            </a:r>
          </a:p>
          <a:p>
            <a:pPr marL="0" indent="0">
              <a:buNone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ahol minden posthoz tartozik</a:t>
            </a:r>
          </a:p>
          <a:p>
            <a:pPr marL="0" indent="0">
              <a:buNone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egy tulajdonság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B5F2490-1915-7654-9FF3-4BCC48553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677" y="3116574"/>
            <a:ext cx="4072145" cy="17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9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CC2A43-26F6-674D-A0B2-D7D20BEF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Bierstadt" panose="020B0004020202020204" pitchFamily="34" charset="0"/>
              </a:rPr>
              <a:t>JSON objektum szerkezete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2F3328-8F43-DD27-3A3B-93F96A1F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latin typeface="Bierstadt" panose="020B0004020202020204" pitchFamily="34" charset="0"/>
              </a:rPr>
              <a:t>userId</a:t>
            </a:r>
            <a:r>
              <a:rPr lang="hu-HU" dirty="0">
                <a:latin typeface="Bierstadt" panose="020B0004020202020204" pitchFamily="34" charset="0"/>
              </a:rPr>
              <a:t>: Hivatkozás arra, hogy melyik felhasználó írta a posztot.</a:t>
            </a:r>
          </a:p>
          <a:p>
            <a:r>
              <a:rPr lang="hu-HU" dirty="0" err="1">
                <a:latin typeface="Bierstadt" panose="020B0004020202020204" pitchFamily="34" charset="0"/>
              </a:rPr>
              <a:t>id</a:t>
            </a:r>
            <a:r>
              <a:rPr lang="hu-HU" dirty="0">
                <a:latin typeface="Bierstadt" panose="020B0004020202020204" pitchFamily="34" charset="0"/>
              </a:rPr>
              <a:t>: A poszt egyedi azonosítója.</a:t>
            </a:r>
          </a:p>
          <a:p>
            <a:r>
              <a:rPr lang="hu-HU" dirty="0" err="1">
                <a:latin typeface="Bierstadt" panose="020B0004020202020204" pitchFamily="34" charset="0"/>
              </a:rPr>
              <a:t>title</a:t>
            </a:r>
            <a:r>
              <a:rPr lang="hu-HU" dirty="0">
                <a:latin typeface="Bierstadt" panose="020B0004020202020204" pitchFamily="34" charset="0"/>
              </a:rPr>
              <a:t>: A poszt címe .</a:t>
            </a:r>
          </a:p>
          <a:p>
            <a:r>
              <a:rPr lang="hu-HU" dirty="0">
                <a:latin typeface="Bierstadt" panose="020B0004020202020204" pitchFamily="34" charset="0"/>
              </a:rPr>
              <a:t>body: A poszt tartalma.</a:t>
            </a:r>
          </a:p>
        </p:txBody>
      </p:sp>
    </p:spTree>
    <p:extLst>
      <p:ext uri="{BB962C8B-B14F-4D97-AF65-F5344CB8AC3E}">
        <p14:creationId xmlns:p14="http://schemas.microsoft.com/office/powerpoint/2010/main" val="221397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3DB0C8-E179-7E5D-B2CA-78F47FB5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Bierstadt" panose="020B0004020202020204" pitchFamily="34" charset="0"/>
              </a:rPr>
              <a:t>Adatbázis táblák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C0F641-B793-A7D3-06E8-F7B2356DC2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Bierstadt" panose="020B0004020202020204" pitchFamily="34" charset="0"/>
              </a:rPr>
              <a:t>posts (</a:t>
            </a:r>
            <a:r>
              <a:rPr lang="en-US" b="1" dirty="0" err="1">
                <a:latin typeface="Bierstadt" panose="020B0004020202020204" pitchFamily="34" charset="0"/>
              </a:rPr>
              <a:t>posztok</a:t>
            </a:r>
            <a:r>
              <a:rPr lang="en-US" b="1" dirty="0">
                <a:latin typeface="Bierstadt" panose="020B0004020202020204" pitchFamily="34" charset="0"/>
              </a:rPr>
              <a:t>):</a:t>
            </a:r>
            <a:endParaRPr lang="en-US" dirty="0">
              <a:latin typeface="Bierstadt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ierstadt" panose="020B0004020202020204" pitchFamily="34" charset="0"/>
              </a:rPr>
              <a:t>id (INT, PRIMARY KEY)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Bierstadt" panose="020B0004020202020204" pitchFamily="34" charset="0"/>
              </a:rPr>
              <a:t>user_id</a:t>
            </a:r>
            <a:r>
              <a:rPr lang="en-US" dirty="0">
                <a:latin typeface="Bierstadt" panose="020B0004020202020204" pitchFamily="34" charset="0"/>
              </a:rPr>
              <a:t> (INT, FOREIGN KEY)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ierstadt" panose="020B0004020202020204" pitchFamily="34" charset="0"/>
              </a:rPr>
              <a:t>title (CHAR)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ierstadt" panose="020B0004020202020204" pitchFamily="34" charset="0"/>
              </a:rPr>
              <a:t>body (TEXT)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CF7B822-0C7A-8DD9-4266-958D8546FF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err="1">
                <a:latin typeface="Bierstadt" panose="020B0004020202020204" pitchFamily="34" charset="0"/>
              </a:rPr>
              <a:t>users</a:t>
            </a:r>
            <a:r>
              <a:rPr lang="hu-HU" b="1" dirty="0">
                <a:latin typeface="Bierstadt" panose="020B0004020202020204" pitchFamily="34" charset="0"/>
              </a:rPr>
              <a:t> (felhasználók):</a:t>
            </a:r>
          </a:p>
          <a:p>
            <a:r>
              <a:rPr lang="hu-HU" dirty="0" err="1">
                <a:latin typeface="Bierstadt" panose="020B0004020202020204" pitchFamily="34" charset="0"/>
              </a:rPr>
              <a:t>id</a:t>
            </a:r>
            <a:r>
              <a:rPr lang="hu-HU" dirty="0">
                <a:latin typeface="Bierstadt" panose="020B0004020202020204" pitchFamily="34" charset="0"/>
              </a:rPr>
              <a:t> (INT, PRIMARY KEY)</a:t>
            </a:r>
          </a:p>
          <a:p>
            <a:r>
              <a:rPr lang="hu-HU" dirty="0" err="1">
                <a:latin typeface="Bierstadt" panose="020B0004020202020204" pitchFamily="34" charset="0"/>
              </a:rPr>
              <a:t>name</a:t>
            </a:r>
            <a:r>
              <a:rPr lang="hu-HU" dirty="0">
                <a:latin typeface="Bierstadt" panose="020B0004020202020204" pitchFamily="34" charset="0"/>
              </a:rPr>
              <a:t> (CHAR)</a:t>
            </a:r>
          </a:p>
          <a:p>
            <a:r>
              <a:rPr lang="hu-HU" dirty="0">
                <a:latin typeface="Bierstadt" panose="020B0004020202020204" pitchFamily="34" charset="0"/>
              </a:rPr>
              <a:t>email (CHAR)</a:t>
            </a:r>
            <a:r>
              <a:rPr lang="hu-HU" dirty="0" err="1">
                <a:latin typeface="Bierstadt" panose="020B0004020202020204" pitchFamily="34" charset="0"/>
              </a:rPr>
              <a:t>stb</a:t>
            </a:r>
            <a:endParaRPr lang="hu-HU" dirty="0"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4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67A83D-30A3-4515-ECA3-9DB383EF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Bierstadt" panose="020B0004020202020204" pitchFamily="34" charset="0"/>
              </a:rPr>
              <a:t>Kapcsolatok a táblák között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D4FF74-DFDA-42F0-EB13-4E3FA63B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Bierstadt" panose="020B0004020202020204" pitchFamily="34" charset="0"/>
              </a:rPr>
              <a:t>Kapcsolat típusa: Egy felhasználó több posztot írhat 1:N kapcsolat a </a:t>
            </a:r>
            <a:r>
              <a:rPr lang="hu-HU" dirty="0" err="1">
                <a:latin typeface="Bierstadt" panose="020B0004020202020204" pitchFamily="34" charset="0"/>
              </a:rPr>
              <a:t>users</a:t>
            </a:r>
            <a:r>
              <a:rPr lang="hu-HU" dirty="0">
                <a:latin typeface="Bierstadt" panose="020B0004020202020204" pitchFamily="34" charset="0"/>
              </a:rPr>
              <a:t> és </a:t>
            </a:r>
            <a:r>
              <a:rPr lang="hu-HU" dirty="0" err="1">
                <a:latin typeface="Bierstadt" panose="020B0004020202020204" pitchFamily="34" charset="0"/>
              </a:rPr>
              <a:t>posts</a:t>
            </a:r>
            <a:r>
              <a:rPr lang="hu-HU" dirty="0">
                <a:latin typeface="Bierstadt" panose="020B0004020202020204" pitchFamily="34" charset="0"/>
              </a:rPr>
              <a:t> között.</a:t>
            </a:r>
            <a:br>
              <a:rPr lang="hu-HU" dirty="0">
                <a:latin typeface="Bierstadt" panose="020B0004020202020204" pitchFamily="34" charset="0"/>
              </a:rPr>
            </a:br>
            <a:br>
              <a:rPr lang="hu-HU" dirty="0">
                <a:latin typeface="Bierstadt" panose="020B0004020202020204" pitchFamily="34" charset="0"/>
              </a:rPr>
            </a:br>
            <a:r>
              <a:rPr lang="hu-HU" dirty="0" err="1">
                <a:latin typeface="Bierstadt" panose="020B0004020202020204" pitchFamily="34" charset="0"/>
              </a:rPr>
              <a:t>MySQL</a:t>
            </a:r>
            <a:r>
              <a:rPr lang="hu-HU" dirty="0">
                <a:latin typeface="Bierstadt" panose="020B0004020202020204" pitchFamily="34" charset="0"/>
              </a:rPr>
              <a:t>-ben: </a:t>
            </a:r>
            <a:r>
              <a:rPr lang="en-US" dirty="0">
                <a:latin typeface="Bierstadt" panose="020B0004020202020204" pitchFamily="34" charset="0"/>
              </a:rPr>
              <a:t>FOREIGN KEY (</a:t>
            </a:r>
            <a:r>
              <a:rPr lang="en-US" dirty="0" err="1">
                <a:latin typeface="Bierstadt" panose="020B0004020202020204" pitchFamily="34" charset="0"/>
              </a:rPr>
              <a:t>user_id</a:t>
            </a:r>
            <a:r>
              <a:rPr lang="en-US" dirty="0">
                <a:latin typeface="Bierstadt" panose="020B0004020202020204" pitchFamily="34" charset="0"/>
              </a:rPr>
              <a:t>) REFERENCES users(id)</a:t>
            </a:r>
            <a:endParaRPr lang="hu-HU" dirty="0"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19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B2F78F-B324-4EA0-1AFE-B6A695CC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Bierstadt" panose="020B0004020202020204" pitchFamily="34" charset="0"/>
              </a:rPr>
              <a:t>REST API és CRUD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8D9430-0B0A-740B-B8DB-5F46D63AA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ierstadt" panose="020B0004020202020204" pitchFamily="34" charset="0"/>
              </a:rPr>
              <a:t>A REST API </a:t>
            </a:r>
            <a:r>
              <a:rPr lang="en-US" dirty="0" err="1">
                <a:latin typeface="Bierstadt" panose="020B0004020202020204" pitchFamily="34" charset="0"/>
              </a:rPr>
              <a:t>lehetővé</a:t>
            </a:r>
            <a:r>
              <a:rPr lang="en-US" dirty="0">
                <a:latin typeface="Bierstadt" panose="020B0004020202020204" pitchFamily="34" charset="0"/>
              </a:rPr>
              <a:t> </a:t>
            </a:r>
            <a:r>
              <a:rPr lang="en-US" dirty="0" err="1">
                <a:latin typeface="Bierstadt" panose="020B0004020202020204" pitchFamily="34" charset="0"/>
              </a:rPr>
              <a:t>teszi</a:t>
            </a:r>
            <a:r>
              <a:rPr lang="hu-HU" dirty="0">
                <a:latin typeface="Bierstadt" panose="020B0004020202020204" pitchFamily="34" charset="0"/>
              </a:rPr>
              <a:t>: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1150D246-443A-04D2-77ED-AB9F9946A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249517"/>
              </p:ext>
            </p:extLst>
          </p:nvPr>
        </p:nvGraphicFramePr>
        <p:xfrm>
          <a:off x="1295400" y="3302000"/>
          <a:ext cx="9601200" cy="1828800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53953587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836453413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31957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>
                          <a:latin typeface="Bierstadt" panose="020B0004020202020204" pitchFamily="34" charset="0"/>
                        </a:rPr>
                        <a:t>Művelet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latin typeface="Bierstadt" panose="020B0004020202020204" pitchFamily="34" charset="0"/>
                        </a:rPr>
                        <a:t>HTTP metódus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latin typeface="Bierstadt" panose="020B0004020202020204" pitchFamily="34" charset="0"/>
                        </a:rPr>
                        <a:t>Funkció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704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>
                          <a:latin typeface="Bierstadt" panose="020B0004020202020204" pitchFamily="34" charset="0"/>
                        </a:rPr>
                        <a:t>Create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latin typeface="Bierstadt" panose="020B0004020202020204" pitchFamily="34" charset="0"/>
                        </a:rPr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latin typeface="Bierstadt" panose="020B0004020202020204" pitchFamily="34" charset="0"/>
                        </a:rPr>
                        <a:t>Új poszt hozzáadása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43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>
                          <a:latin typeface="Bierstadt" panose="020B0004020202020204" pitchFamily="34" charset="0"/>
                        </a:rPr>
                        <a:t>Read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latin typeface="Bierstadt" panose="020B0004020202020204" pitchFamily="34" charset="0"/>
                        </a:rPr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latin typeface="Bierstadt" panose="020B0004020202020204" pitchFamily="34" charset="0"/>
                        </a:rPr>
                        <a:t>Poszt lekérdezése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892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>
                          <a:latin typeface="Bierstadt" panose="020B0004020202020204" pitchFamily="34" charset="0"/>
                        </a:rPr>
                        <a:t>Update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latin typeface="Bierstadt" panose="020B0004020202020204" pitchFamily="34" charset="0"/>
                        </a:rPr>
                        <a:t>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latin typeface="Bierstadt" panose="020B0004020202020204" pitchFamily="34" charset="0"/>
                        </a:rPr>
                        <a:t>Poszt szerkesztése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989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>
                          <a:latin typeface="Bierstadt" panose="020B0004020202020204" pitchFamily="34" charset="0"/>
                        </a:rPr>
                        <a:t>Delete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>
                          <a:latin typeface="Bierstadt" panose="020B0004020202020204" pitchFamily="34" charset="0"/>
                        </a:rPr>
                        <a:t>DELETE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latin typeface="Bierstadt" panose="020B0004020202020204" pitchFamily="34" charset="0"/>
                        </a:rPr>
                        <a:t>Poszt törlése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96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320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BFB206-DA44-A601-4CD1-45FD546E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Bierstadt" panose="020B0004020202020204" pitchFamily="34" charset="0"/>
              </a:rPr>
              <a:t>Összegzés</a:t>
            </a:r>
            <a:r>
              <a:rPr lang="hu-HU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D1A1CC-4A76-5933-0C4A-AD01B7EC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Bierstadt" panose="020B0004020202020204" pitchFamily="34" charset="0"/>
              </a:rPr>
              <a:t>A JSON adatstruktúra könnyen leképezhető relációs adatbázisra.</a:t>
            </a:r>
          </a:p>
          <a:p>
            <a:r>
              <a:rPr lang="hu-HU" dirty="0">
                <a:latin typeface="Bierstadt" panose="020B0004020202020204" pitchFamily="34" charset="0"/>
              </a:rPr>
              <a:t>A </a:t>
            </a:r>
            <a:r>
              <a:rPr lang="hu-HU" dirty="0" err="1">
                <a:latin typeface="Bierstadt" panose="020B0004020202020204" pitchFamily="34" charset="0"/>
              </a:rPr>
              <a:t>posts</a:t>
            </a:r>
            <a:r>
              <a:rPr lang="hu-HU" dirty="0">
                <a:latin typeface="Bierstadt" panose="020B0004020202020204" pitchFamily="34" charset="0"/>
              </a:rPr>
              <a:t> és </a:t>
            </a:r>
            <a:r>
              <a:rPr lang="hu-HU" dirty="0" err="1">
                <a:latin typeface="Bierstadt" panose="020B0004020202020204" pitchFamily="34" charset="0"/>
              </a:rPr>
              <a:t>users</a:t>
            </a:r>
            <a:r>
              <a:rPr lang="hu-HU" dirty="0">
                <a:latin typeface="Bierstadt" panose="020B0004020202020204" pitchFamily="34" charset="0"/>
              </a:rPr>
              <a:t> táblák kapcsolata jól modellezhető </a:t>
            </a:r>
            <a:r>
              <a:rPr lang="hu-HU" dirty="0" err="1">
                <a:latin typeface="Bierstadt" panose="020B0004020202020204" pitchFamily="34" charset="0"/>
              </a:rPr>
              <a:t>MySQL</a:t>
            </a:r>
            <a:r>
              <a:rPr lang="hu-HU" dirty="0">
                <a:latin typeface="Bierstadt" panose="020B0004020202020204" pitchFamily="34" charset="0"/>
              </a:rPr>
              <a:t>-ben.</a:t>
            </a:r>
          </a:p>
          <a:p>
            <a:r>
              <a:rPr lang="hu-HU" dirty="0">
                <a:latin typeface="Bierstadt" panose="020B0004020202020204" pitchFamily="34" charset="0"/>
              </a:rPr>
              <a:t>A REST API segít a CRUD műveletek végrehajtásában.</a:t>
            </a:r>
          </a:p>
        </p:txBody>
      </p:sp>
    </p:spTree>
    <p:extLst>
      <p:ext uri="{BB962C8B-B14F-4D97-AF65-F5344CB8AC3E}">
        <p14:creationId xmlns:p14="http://schemas.microsoft.com/office/powerpoint/2010/main" val="408049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16482A-7C38-9206-DE7B-380F6D80D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3933" y="2802465"/>
            <a:ext cx="6815669" cy="1515533"/>
          </a:xfrm>
        </p:spPr>
        <p:txBody>
          <a:bodyPr/>
          <a:lstStyle/>
          <a:p>
            <a:r>
              <a:rPr lang="hu-HU" dirty="0">
                <a:latin typeface="Bierstadt" panose="020B0004020202020204" pitchFamily="34" charset="0"/>
              </a:rPr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C55A58C-7A62-8434-93D9-D40635A95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4053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224</Words>
  <Application>Microsoft Office PowerPoint</Application>
  <PresentationFormat>Szélesvásznú</PresentationFormat>
  <Paragraphs>46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Bierstadt</vt:lpstr>
      <vt:lpstr>Garamond</vt:lpstr>
      <vt:lpstr>Organikus</vt:lpstr>
      <vt:lpstr>JSON állomány modellezés</vt:lpstr>
      <vt:lpstr>posts.json fájl bemutatása</vt:lpstr>
      <vt:lpstr>JSON objektum szerkezete</vt:lpstr>
      <vt:lpstr>Adatbázis táblák</vt:lpstr>
      <vt:lpstr>Kapcsolatok a táblák között</vt:lpstr>
      <vt:lpstr>REST API és CRUD</vt:lpstr>
      <vt:lpstr>Összegzés 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Tamás Gusztáv</dc:creator>
  <cp:lastModifiedBy>Tamás Gusztáv</cp:lastModifiedBy>
  <cp:revision>1</cp:revision>
  <dcterms:created xsi:type="dcterms:W3CDTF">2025-05-16T12:32:38Z</dcterms:created>
  <dcterms:modified xsi:type="dcterms:W3CDTF">2025-05-16T12:57:40Z</dcterms:modified>
</cp:coreProperties>
</file>