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4"/>
  </p:notesMasterIdLst>
  <p:sldIdLst>
    <p:sldId id="344" r:id="rId4"/>
    <p:sldId id="343" r:id="rId5"/>
    <p:sldId id="298" r:id="rId6"/>
    <p:sldId id="340" r:id="rId7"/>
    <p:sldId id="307" r:id="rId8"/>
    <p:sldId id="360" r:id="rId9"/>
    <p:sldId id="348" r:id="rId10"/>
    <p:sldId id="362" r:id="rId11"/>
    <p:sldId id="339" r:id="rId12"/>
    <p:sldId id="3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219B66F-D188-4B35-ABDC-DF52C4362DBE}">
          <p14:sldIdLst>
            <p14:sldId id="344"/>
            <p14:sldId id="343"/>
            <p14:sldId id="298"/>
            <p14:sldId id="340"/>
            <p14:sldId id="307"/>
            <p14:sldId id="360"/>
            <p14:sldId id="348"/>
            <p14:sldId id="362"/>
            <p14:sldId id="339"/>
          </p14:sldIdLst>
        </p14:section>
        <p14:section name="Раздел без заголовка" id="{7485585D-1330-4C0D-ACAA-534B0C9FDD10}">
          <p14:sldIdLst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B0AA1836-219A-4416-9DD7-ECBA8968D975}"/>
              </a:ext>
            </a:extLst>
          </p:cNvPr>
          <p:cNvGrpSpPr/>
          <p:nvPr userDrawn="1"/>
        </p:nvGrpSpPr>
        <p:grpSpPr>
          <a:xfrm>
            <a:off x="4862909" y="1780748"/>
            <a:ext cx="2565502" cy="4510019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CB2D1D68-39AE-421B-BC49-0A41FE925976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C5F23458-2091-48C3-B227-C78E1ABF8874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BCBCF88B-9955-435D-A8DD-4580385E80F4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DC2988DA-DE31-4BBF-B1D9-73DFB2C44CEE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D9E5F5DE-1B21-4949-8B79-049FE5F5C02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768331FA-9319-4494-B6F2-AF8A8C92141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5072709" y="2197175"/>
            <a:ext cx="2164115" cy="3584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766C7AB-E6BF-468A-A012-52F774E26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12510DF-4864-4EC5-8B53-C69FF7502D8D}"/>
              </a:ext>
            </a:extLst>
          </p:cNvPr>
          <p:cNvGrpSpPr/>
          <p:nvPr userDrawn="1"/>
        </p:nvGrpSpPr>
        <p:grpSpPr>
          <a:xfrm>
            <a:off x="720076" y="1536176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09385E2-AE3F-43FA-8EB5-CC0C8974E6E8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7DF051D-F903-4487-B502-6C3F66A3CAB0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7530FAD-0037-41A9-8C5A-C1A52C0FE17B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7F0538A-799A-4CB2-9745-7B8F2996799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EB1C93E-9178-4624-B688-F19E95DCC324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C1C45A-2DF2-41D7-998F-40973AFB5DC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5009A5-999D-4EC2-B9D3-A5B4E326C302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CEF7681-EB40-4692-B3C9-B4B357E710A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aphic 14">
            <a:extLst>
              <a:ext uri="{FF2B5EF4-FFF2-40B4-BE49-F238E27FC236}">
                <a16:creationId xmlns:a16="http://schemas.microsoft.com/office/drawing/2014/main" id="{9C65F639-B22B-4D52-9F9D-DBD4D738418B}"/>
              </a:ext>
            </a:extLst>
          </p:cNvPr>
          <p:cNvGrpSpPr/>
          <p:nvPr userDrawn="1"/>
        </p:nvGrpSpPr>
        <p:grpSpPr>
          <a:xfrm>
            <a:off x="7567838" y="2977446"/>
            <a:ext cx="4033264" cy="3172231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2F6EFC7-C581-4610-B56E-19C9FEF5997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1591523-3703-4435-9E91-C943B36FA3D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F2DE82-34A1-4FF5-8956-5BA440797C6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352C88-E941-4346-956D-906EF38C9711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BC94C7C-EA5F-459F-B0AB-1CC91E90962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BFD68F-0F22-42AA-9ECE-3CF151C190E2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D8B6D0-5DB9-4EF3-AAFD-47E2A133F24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10949E8-674F-4B54-8CB8-C3AAABFA44CB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FCA1E5C8-4DA0-4DDE-95E2-0931150BEDC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844762" y="1678735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34FFCFDB-E750-44F2-B348-AC7BFF308BAC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668988" y="3120004"/>
            <a:ext cx="3812984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ED486E86-83EB-4349-B07C-D7D2189A1A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47D1D597-6E22-4627-9E87-65236FA9E98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93084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1857B54C-BD1C-412B-9A74-1F17086F188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408362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20BC034-2FD1-4171-B713-E056BCC3753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23639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7A4D41F-EAB5-4BC9-AED3-30D0293D30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8916" y="1563174"/>
            <a:ext cx="2160000" cy="26647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36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05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84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investopedia.com/terms/g/gametheory.as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4368843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Theory</a:t>
            </a:r>
            <a:endParaRPr lang="ko-KR" altLang="en-US" sz="54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096000" y="5503485"/>
            <a:ext cx="7132635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 MO-88 group student </a:t>
            </a:r>
          </a:p>
          <a:p>
            <a:pPr algn="ctr"/>
            <a:r>
              <a:rPr lang="en-US" altLang="ko-KR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Rustamkhujaeva</a:t>
            </a:r>
            <a:r>
              <a:rPr lang="en-US" altLang="ko-KR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Komilakhon</a:t>
            </a:r>
            <a:endParaRPr lang="ko-KR" altLang="en-US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47065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2043443" y="4975081"/>
            <a:ext cx="287652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734E73-7936-46ED-96D6-0ADF8507BB5A}"/>
              </a:ext>
            </a:extLst>
          </p:cNvPr>
          <p:cNvGrpSpPr/>
          <p:nvPr/>
        </p:nvGrpSpPr>
        <p:grpSpPr>
          <a:xfrm>
            <a:off x="5416558" y="951208"/>
            <a:ext cx="5805894" cy="4023873"/>
            <a:chOff x="5618277" y="669648"/>
            <a:chExt cx="5805894" cy="402387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6905EFA-2BEB-470D-B6C2-8CBBC4252721}"/>
                </a:ext>
              </a:extLst>
            </p:cNvPr>
            <p:cNvGrpSpPr/>
            <p:nvPr/>
          </p:nvGrpSpPr>
          <p:grpSpPr>
            <a:xfrm>
              <a:off x="5618277" y="669648"/>
              <a:ext cx="5805894" cy="1315959"/>
              <a:chOff x="5618277" y="936694"/>
              <a:chExt cx="5805894" cy="131595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7F2796-C26F-49CE-B34B-F994717A3BB5}"/>
                  </a:ext>
                </a:extLst>
              </p:cNvPr>
              <p:cNvSpPr txBox="1"/>
              <p:nvPr/>
            </p:nvSpPr>
            <p:spPr>
              <a:xfrm>
                <a:off x="6317101" y="1455832"/>
                <a:ext cx="4980609" cy="7968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Get general information about Game Theory.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Game Theory Definitions.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Game Theory Models.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63746D9-9743-428F-BBDB-B9F4F78FA5D6}"/>
                  </a:ext>
                </a:extLst>
              </p:cNvPr>
              <p:cNvSpPr txBox="1"/>
              <p:nvPr/>
            </p:nvSpPr>
            <p:spPr>
              <a:xfrm>
                <a:off x="6443563" y="1005944"/>
                <a:ext cx="4980608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The basics of Game Theory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3086FE-81E8-47F1-8D91-074BB79C49F3}"/>
                  </a:ext>
                </a:extLst>
              </p:cNvPr>
              <p:cNvSpPr txBox="1"/>
              <p:nvPr/>
            </p:nvSpPr>
            <p:spPr>
              <a:xfrm>
                <a:off x="5618277" y="936694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D045D6-E631-4AE8-BF19-B2D4A53C16C2}"/>
                </a:ext>
              </a:extLst>
            </p:cNvPr>
            <p:cNvGrpSpPr/>
            <p:nvPr/>
          </p:nvGrpSpPr>
          <p:grpSpPr>
            <a:xfrm>
              <a:off x="5618277" y="2092855"/>
              <a:ext cx="5679433" cy="1177459"/>
              <a:chOff x="5618277" y="2406864"/>
              <a:chExt cx="5679433" cy="117745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2871A36-EF3E-43A8-9613-2983935F98BE}"/>
                  </a:ext>
                </a:extLst>
              </p:cNvPr>
              <p:cNvSpPr txBox="1"/>
              <p:nvPr/>
            </p:nvSpPr>
            <p:spPr>
              <a:xfrm>
                <a:off x="6317101" y="306450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Essence of the Game, “Stone Paper and Scissors” Game.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Finding optimal solution for the Game, Examples.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29C25E8-558C-4960-B9BF-F7780C3754A9}"/>
                  </a:ext>
                </a:extLst>
              </p:cNvPr>
              <p:cNvSpPr txBox="1"/>
              <p:nvPr/>
            </p:nvSpPr>
            <p:spPr>
              <a:xfrm>
                <a:off x="6443563" y="2476114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Solving Games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8EC6225-B72E-4828-92E1-B30E8938A8A7}"/>
                  </a:ext>
                </a:extLst>
              </p:cNvPr>
              <p:cNvSpPr txBox="1"/>
              <p:nvPr/>
            </p:nvSpPr>
            <p:spPr>
              <a:xfrm>
                <a:off x="5618277" y="2406864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7F69AA9-9215-4EDF-9C30-BC78782406C2}"/>
                </a:ext>
              </a:extLst>
            </p:cNvPr>
            <p:cNvGrpSpPr/>
            <p:nvPr/>
          </p:nvGrpSpPr>
          <p:grpSpPr>
            <a:xfrm>
              <a:off x="5618277" y="3516062"/>
              <a:ext cx="5679433" cy="1177459"/>
              <a:chOff x="5618277" y="3877034"/>
              <a:chExt cx="5679433" cy="117745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18F916-5025-40E2-A65F-E95C7AC3422C}"/>
                  </a:ext>
                </a:extLst>
              </p:cNvPr>
              <p:cNvSpPr txBox="1"/>
              <p:nvPr/>
            </p:nvSpPr>
            <p:spPr>
              <a:xfrm>
                <a:off x="6317101" y="4534671"/>
                <a:ext cx="4980609" cy="51982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</a:rPr>
                  <a:t>Why is the game theory important? 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Role of Game Theory in Business, Statistics and Life.</a:t>
                </a:r>
                <a:endParaRPr lang="ko-KR" altLang="en-US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E7BBBE-DC6A-43C3-9400-E26580636E4B}"/>
                  </a:ext>
                </a:extLst>
              </p:cNvPr>
              <p:cNvSpPr txBox="1"/>
              <p:nvPr/>
            </p:nvSpPr>
            <p:spPr>
              <a:xfrm>
                <a:off x="6443562" y="3946284"/>
                <a:ext cx="4854147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Importance of Game Theory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57CCF0-09ED-4536-AF97-7DB13DCF5402}"/>
                  </a:ext>
                </a:extLst>
              </p:cNvPr>
              <p:cNvSpPr txBox="1"/>
              <p:nvPr/>
            </p:nvSpPr>
            <p:spPr>
              <a:xfrm>
                <a:off x="5618277" y="3877034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543" y="364347"/>
            <a:ext cx="11573197" cy="724247"/>
          </a:xfrm>
        </p:spPr>
        <p:txBody>
          <a:bodyPr/>
          <a:lstStyle/>
          <a:p>
            <a:r>
              <a:rPr lang="en-US" dirty="0"/>
              <a:t>1. What is Game Theory?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E344585-5A4C-4560-906A-D4DE304DF878}"/>
              </a:ext>
            </a:extLst>
          </p:cNvPr>
          <p:cNvSpPr/>
          <p:nvPr/>
        </p:nvSpPr>
        <p:spPr>
          <a:xfrm>
            <a:off x="1082089" y="4021439"/>
            <a:ext cx="5531913" cy="2836561"/>
          </a:xfrm>
          <a:custGeom>
            <a:avLst/>
            <a:gdLst>
              <a:gd name="connsiteX0" fmla="*/ 5531509 w 5531913"/>
              <a:gd name="connsiteY0" fmla="*/ 2594695 h 2836561"/>
              <a:gd name="connsiteX1" fmla="*/ 5531509 w 5531913"/>
              <a:gd name="connsiteY1" fmla="*/ 2574427 h 2836561"/>
              <a:gd name="connsiteX2" fmla="*/ 5512862 w 5531913"/>
              <a:gd name="connsiteY2" fmla="*/ 2575643 h 2836561"/>
              <a:gd name="connsiteX3" fmla="*/ 3425269 w 5531913"/>
              <a:gd name="connsiteY3" fmla="*/ 2575643 h 2836561"/>
              <a:gd name="connsiteX4" fmla="*/ 3138276 w 5531913"/>
              <a:gd name="connsiteY4" fmla="*/ 2563888 h 2836561"/>
              <a:gd name="connsiteX5" fmla="*/ 2807099 w 5531913"/>
              <a:gd name="connsiteY5" fmla="*/ 2527811 h 2836561"/>
              <a:gd name="connsiteX6" fmla="*/ 2340532 w 5531913"/>
              <a:gd name="connsiteY6" fmla="*/ 2432957 h 2836561"/>
              <a:gd name="connsiteX7" fmla="*/ 2033676 w 5531913"/>
              <a:gd name="connsiteY7" fmla="*/ 2336077 h 2836561"/>
              <a:gd name="connsiteX8" fmla="*/ 1614536 w 5531913"/>
              <a:gd name="connsiteY8" fmla="*/ 2164205 h 2836561"/>
              <a:gd name="connsiteX9" fmla="*/ 1409020 w 5531913"/>
              <a:gd name="connsiteY9" fmla="*/ 2057191 h 2836561"/>
              <a:gd name="connsiteX10" fmla="*/ 1052305 w 5531913"/>
              <a:gd name="connsiteY10" fmla="*/ 1827353 h 2836561"/>
              <a:gd name="connsiteX11" fmla="*/ 821251 w 5531913"/>
              <a:gd name="connsiteY11" fmla="*/ 1639672 h 2836561"/>
              <a:gd name="connsiteX12" fmla="*/ 696806 w 5531913"/>
              <a:gd name="connsiteY12" fmla="*/ 1522119 h 2836561"/>
              <a:gd name="connsiteX13" fmla="*/ 623436 w 5531913"/>
              <a:gd name="connsiteY13" fmla="*/ 1445101 h 2836561"/>
              <a:gd name="connsiteX14" fmla="*/ 517232 w 5531913"/>
              <a:gd name="connsiteY14" fmla="*/ 1322277 h 2836561"/>
              <a:gd name="connsiteX15" fmla="*/ 258209 w 5531913"/>
              <a:gd name="connsiteY15" fmla="*/ 935566 h 2836561"/>
              <a:gd name="connsiteX16" fmla="*/ 124441 w 5531913"/>
              <a:gd name="connsiteY16" fmla="*/ 636412 h 2836561"/>
              <a:gd name="connsiteX17" fmla="*/ 48233 w 5531913"/>
              <a:gd name="connsiteY17" fmla="*/ 365633 h 2836561"/>
              <a:gd name="connsiteX18" fmla="*/ 12157 w 5531913"/>
              <a:gd name="connsiteY18" fmla="*/ 139848 h 2836561"/>
              <a:gd name="connsiteX19" fmla="*/ 807 w 5531913"/>
              <a:gd name="connsiteY19" fmla="*/ 0 h 2836561"/>
              <a:gd name="connsiteX20" fmla="*/ 1212 w 5531913"/>
              <a:gd name="connsiteY20" fmla="*/ 2818047 h 2836561"/>
              <a:gd name="connsiteX21" fmla="*/ 2428 w 5531913"/>
              <a:gd name="connsiteY21" fmla="*/ 2836288 h 2836561"/>
              <a:gd name="connsiteX22" fmla="*/ 5518537 w 5531913"/>
              <a:gd name="connsiteY22" fmla="*/ 2836288 h 2836561"/>
              <a:gd name="connsiteX23" fmla="*/ 5522996 w 5531913"/>
              <a:gd name="connsiteY23" fmla="*/ 2836288 h 2836561"/>
              <a:gd name="connsiteX24" fmla="*/ 5531914 w 5531913"/>
              <a:gd name="connsiteY24" fmla="*/ 2827776 h 2836561"/>
              <a:gd name="connsiteX25" fmla="*/ 5531509 w 5531913"/>
              <a:gd name="connsiteY25" fmla="*/ 2594695 h 283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31913" h="2836561">
                <a:moveTo>
                  <a:pt x="5531509" y="2594695"/>
                </a:moveTo>
                <a:cubicBezTo>
                  <a:pt x="5531509" y="2587804"/>
                  <a:pt x="5531509" y="2581319"/>
                  <a:pt x="5531509" y="2574427"/>
                </a:cubicBezTo>
                <a:cubicBezTo>
                  <a:pt x="5525428" y="2576859"/>
                  <a:pt x="5519348" y="2575643"/>
                  <a:pt x="5512862" y="2575643"/>
                </a:cubicBezTo>
                <a:cubicBezTo>
                  <a:pt x="4816863" y="2575643"/>
                  <a:pt x="4121269" y="2575643"/>
                  <a:pt x="3425269" y="2575643"/>
                </a:cubicBezTo>
                <a:cubicBezTo>
                  <a:pt x="3329605" y="2575643"/>
                  <a:pt x="3233940" y="2570374"/>
                  <a:pt x="3138276" y="2563888"/>
                </a:cubicBezTo>
                <a:cubicBezTo>
                  <a:pt x="3027613" y="2556186"/>
                  <a:pt x="2916951" y="2544026"/>
                  <a:pt x="2807099" y="2527811"/>
                </a:cubicBezTo>
                <a:cubicBezTo>
                  <a:pt x="2649820" y="2504706"/>
                  <a:pt x="2494162" y="2473088"/>
                  <a:pt x="2340532" y="2432957"/>
                </a:cubicBezTo>
                <a:cubicBezTo>
                  <a:pt x="2334046" y="2431741"/>
                  <a:pt x="2040162" y="2338509"/>
                  <a:pt x="2033676" y="2336077"/>
                </a:cubicBezTo>
                <a:cubicBezTo>
                  <a:pt x="1978547" y="2316214"/>
                  <a:pt x="1681015" y="2192175"/>
                  <a:pt x="1614536" y="2164205"/>
                </a:cubicBezTo>
                <a:cubicBezTo>
                  <a:pt x="1543193" y="2134209"/>
                  <a:pt x="1476309" y="2095294"/>
                  <a:pt x="1409020" y="2057191"/>
                </a:cubicBezTo>
                <a:cubicBezTo>
                  <a:pt x="1285791" y="1987469"/>
                  <a:pt x="1166616" y="1911667"/>
                  <a:pt x="1052305" y="1827353"/>
                </a:cubicBezTo>
                <a:cubicBezTo>
                  <a:pt x="972449" y="1768576"/>
                  <a:pt x="895431" y="1705340"/>
                  <a:pt x="821251" y="1639672"/>
                </a:cubicBezTo>
                <a:cubicBezTo>
                  <a:pt x="778688" y="1601974"/>
                  <a:pt x="737342" y="1562249"/>
                  <a:pt x="696806" y="1522119"/>
                </a:cubicBezTo>
                <a:cubicBezTo>
                  <a:pt x="671674" y="1497392"/>
                  <a:pt x="647352" y="1471449"/>
                  <a:pt x="623436" y="1445101"/>
                </a:cubicBezTo>
                <a:cubicBezTo>
                  <a:pt x="586954" y="1404970"/>
                  <a:pt x="551282" y="1364029"/>
                  <a:pt x="517232" y="1322277"/>
                </a:cubicBezTo>
                <a:cubicBezTo>
                  <a:pt x="419136" y="1201480"/>
                  <a:pt x="331579" y="1072982"/>
                  <a:pt x="258209" y="935566"/>
                </a:cubicBezTo>
                <a:cubicBezTo>
                  <a:pt x="206728" y="838685"/>
                  <a:pt x="161734" y="739373"/>
                  <a:pt x="124441" y="636412"/>
                </a:cubicBezTo>
                <a:cubicBezTo>
                  <a:pt x="92417" y="547638"/>
                  <a:pt x="67691" y="457244"/>
                  <a:pt x="48233" y="365633"/>
                </a:cubicBezTo>
                <a:cubicBezTo>
                  <a:pt x="38505" y="313342"/>
                  <a:pt x="11751" y="144307"/>
                  <a:pt x="12157" y="139848"/>
                </a:cubicBezTo>
                <a:cubicBezTo>
                  <a:pt x="12562" y="144307"/>
                  <a:pt x="807" y="0"/>
                  <a:pt x="807" y="0"/>
                </a:cubicBezTo>
                <a:cubicBezTo>
                  <a:pt x="-1220" y="217272"/>
                  <a:pt x="1212" y="1961526"/>
                  <a:pt x="1212" y="2818047"/>
                </a:cubicBezTo>
                <a:cubicBezTo>
                  <a:pt x="1212" y="2824128"/>
                  <a:pt x="-410" y="2830614"/>
                  <a:pt x="2428" y="2836288"/>
                </a:cubicBezTo>
                <a:cubicBezTo>
                  <a:pt x="1841131" y="2836288"/>
                  <a:pt x="3679834" y="2836288"/>
                  <a:pt x="5518537" y="2836288"/>
                </a:cubicBezTo>
                <a:cubicBezTo>
                  <a:pt x="5520159" y="2836288"/>
                  <a:pt x="5521375" y="2835883"/>
                  <a:pt x="5522996" y="2836288"/>
                </a:cubicBezTo>
                <a:cubicBezTo>
                  <a:pt x="5530293" y="2837505"/>
                  <a:pt x="5531914" y="2834667"/>
                  <a:pt x="5531914" y="2827776"/>
                </a:cubicBezTo>
                <a:cubicBezTo>
                  <a:pt x="5531509" y="2749947"/>
                  <a:pt x="5531509" y="2672119"/>
                  <a:pt x="5531509" y="2594695"/>
                </a:cubicBezTo>
                <a:close/>
              </a:path>
            </a:pathLst>
          </a:custGeom>
          <a:solidFill>
            <a:schemeClr val="tx1"/>
          </a:solidFill>
          <a:ln w="40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8501EB-C9D9-426A-9D05-5B7A3F4F8019}"/>
              </a:ext>
            </a:extLst>
          </p:cNvPr>
          <p:cNvGrpSpPr/>
          <p:nvPr/>
        </p:nvGrpSpPr>
        <p:grpSpPr>
          <a:xfrm>
            <a:off x="946886" y="2048689"/>
            <a:ext cx="1972752" cy="1972750"/>
            <a:chOff x="592539" y="1630966"/>
            <a:chExt cx="2585562" cy="258556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B3ACECA-FEEE-40E3-B17F-903C3C42EE56}"/>
                </a:ext>
              </a:extLst>
            </p:cNvPr>
            <p:cNvSpPr/>
            <p:nvPr/>
          </p:nvSpPr>
          <p:spPr>
            <a:xfrm>
              <a:off x="592539" y="1630966"/>
              <a:ext cx="2585562" cy="2585560"/>
            </a:xfrm>
            <a:custGeom>
              <a:avLst/>
              <a:gdLst>
                <a:gd name="connsiteX0" fmla="*/ 1707367 w 1707367"/>
                <a:gd name="connsiteY0" fmla="*/ 853684 h 1707366"/>
                <a:gd name="connsiteX1" fmla="*/ 853684 w 1707367"/>
                <a:gd name="connsiteY1" fmla="*/ 1707367 h 1707366"/>
                <a:gd name="connsiteX2" fmla="*/ 0 w 1707367"/>
                <a:gd name="connsiteY2" fmla="*/ 853684 h 1707366"/>
                <a:gd name="connsiteX3" fmla="*/ 853684 w 1707367"/>
                <a:gd name="connsiteY3" fmla="*/ 0 h 1707366"/>
                <a:gd name="connsiteX4" fmla="*/ 1707367 w 1707367"/>
                <a:gd name="connsiteY4" fmla="*/ 853684 h 170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367" h="1707366">
                  <a:moveTo>
                    <a:pt x="1707367" y="853684"/>
                  </a:moveTo>
                  <a:cubicBezTo>
                    <a:pt x="1707367" y="1325160"/>
                    <a:pt x="1325160" y="1707367"/>
                    <a:pt x="853684" y="1707367"/>
                  </a:cubicBezTo>
                  <a:cubicBezTo>
                    <a:pt x="382207" y="1707367"/>
                    <a:pt x="0" y="1325160"/>
                    <a:pt x="0" y="853684"/>
                  </a:cubicBezTo>
                  <a:cubicBezTo>
                    <a:pt x="0" y="382207"/>
                    <a:pt x="382207" y="0"/>
                    <a:pt x="853684" y="0"/>
                  </a:cubicBezTo>
                  <a:cubicBezTo>
                    <a:pt x="1325160" y="0"/>
                    <a:pt x="1707367" y="382207"/>
                    <a:pt x="1707367" y="853684"/>
                  </a:cubicBezTo>
                  <a:close/>
                </a:path>
              </a:pathLst>
            </a:custGeom>
            <a:solidFill>
              <a:schemeClr val="accent1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5EC9D49-1A8F-4AC6-82D3-1FA60F5AFAB0}"/>
                </a:ext>
              </a:extLst>
            </p:cNvPr>
            <p:cNvSpPr/>
            <p:nvPr/>
          </p:nvSpPr>
          <p:spPr>
            <a:xfrm>
              <a:off x="1345733" y="2487131"/>
              <a:ext cx="1045103" cy="938745"/>
            </a:xfrm>
            <a:custGeom>
              <a:avLst/>
              <a:gdLst>
                <a:gd name="connsiteX0" fmla="*/ 502648 w 690131"/>
                <a:gd name="connsiteY0" fmla="*/ 414382 h 619898"/>
                <a:gd name="connsiteX1" fmla="*/ 449952 w 690131"/>
                <a:gd name="connsiteY1" fmla="*/ 559095 h 619898"/>
                <a:gd name="connsiteX2" fmla="*/ 207143 w 690131"/>
                <a:gd name="connsiteY2" fmla="*/ 571255 h 619898"/>
                <a:gd name="connsiteX3" fmla="*/ 176741 w 690131"/>
                <a:gd name="connsiteY3" fmla="*/ 576120 h 619898"/>
                <a:gd name="connsiteX4" fmla="*/ 139853 w 690131"/>
                <a:gd name="connsiteY4" fmla="*/ 619898 h 619898"/>
                <a:gd name="connsiteX5" fmla="*/ 104182 w 690131"/>
                <a:gd name="connsiteY5" fmla="*/ 574904 h 619898"/>
                <a:gd name="connsiteX6" fmla="*/ 129719 w 690131"/>
                <a:gd name="connsiteY6" fmla="*/ 596388 h 619898"/>
                <a:gd name="connsiteX7" fmla="*/ 146339 w 690131"/>
                <a:gd name="connsiteY7" fmla="*/ 595577 h 619898"/>
                <a:gd name="connsiteX8" fmla="*/ 181605 w 690131"/>
                <a:gd name="connsiteY8" fmla="*/ 553825 h 619898"/>
                <a:gd name="connsiteX9" fmla="*/ 199035 w 690131"/>
                <a:gd name="connsiteY9" fmla="*/ 551393 h 619898"/>
                <a:gd name="connsiteX10" fmla="*/ 409821 w 690131"/>
                <a:gd name="connsiteY10" fmla="*/ 569634 h 619898"/>
                <a:gd name="connsiteX11" fmla="*/ 502648 w 690131"/>
                <a:gd name="connsiteY11" fmla="*/ 414382 h 619898"/>
                <a:gd name="connsiteX12" fmla="*/ 347397 w 690131"/>
                <a:gd name="connsiteY12" fmla="*/ 322366 h 619898"/>
                <a:gd name="connsiteX13" fmla="*/ 344964 w 690131"/>
                <a:gd name="connsiteY13" fmla="*/ 323582 h 619898"/>
                <a:gd name="connsiteX14" fmla="*/ 212007 w 690131"/>
                <a:gd name="connsiteY14" fmla="*/ 478429 h 619898"/>
                <a:gd name="connsiteX15" fmla="*/ 212007 w 690131"/>
                <a:gd name="connsiteY15" fmla="*/ 489373 h 619898"/>
                <a:gd name="connsiteX16" fmla="*/ 232275 w 690131"/>
                <a:gd name="connsiteY16" fmla="*/ 495454 h 619898"/>
                <a:gd name="connsiteX17" fmla="*/ 259434 w 690131"/>
                <a:gd name="connsiteY17" fmla="*/ 463836 h 619898"/>
                <a:gd name="connsiteX18" fmla="*/ 346586 w 690131"/>
                <a:gd name="connsiteY18" fmla="*/ 362091 h 619898"/>
                <a:gd name="connsiteX19" fmla="*/ 372123 w 690131"/>
                <a:gd name="connsiteY19" fmla="*/ 458972 h 619898"/>
                <a:gd name="connsiteX20" fmla="*/ 344154 w 690131"/>
                <a:gd name="connsiteY20" fmla="*/ 381548 h 619898"/>
                <a:gd name="connsiteX21" fmla="*/ 236329 w 690131"/>
                <a:gd name="connsiteY21" fmla="*/ 507615 h 619898"/>
                <a:gd name="connsiteX22" fmla="*/ 273621 w 690131"/>
                <a:gd name="connsiteY22" fmla="*/ 523018 h 619898"/>
                <a:gd name="connsiteX23" fmla="*/ 389554 w 690131"/>
                <a:gd name="connsiteY23" fmla="*/ 436677 h 619898"/>
                <a:gd name="connsiteX24" fmla="*/ 347397 w 690131"/>
                <a:gd name="connsiteY24" fmla="*/ 322366 h 619898"/>
                <a:gd name="connsiteX25" fmla="*/ 179731 w 690131"/>
                <a:gd name="connsiteY25" fmla="*/ 300274 h 619898"/>
                <a:gd name="connsiteX26" fmla="*/ 184849 w 690131"/>
                <a:gd name="connsiteY26" fmla="*/ 301692 h 619898"/>
                <a:gd name="connsiteX27" fmla="*/ 187281 w 690131"/>
                <a:gd name="connsiteY27" fmla="*/ 308989 h 619898"/>
                <a:gd name="connsiteX28" fmla="*/ 180795 w 690131"/>
                <a:gd name="connsiteY28" fmla="*/ 441946 h 619898"/>
                <a:gd name="connsiteX29" fmla="*/ 179985 w 690131"/>
                <a:gd name="connsiteY29" fmla="*/ 443568 h 619898"/>
                <a:gd name="connsiteX30" fmla="*/ 175526 w 690131"/>
                <a:gd name="connsiteY30" fmla="*/ 303719 h 619898"/>
                <a:gd name="connsiteX31" fmla="*/ 179731 w 690131"/>
                <a:gd name="connsiteY31" fmla="*/ 300274 h 619898"/>
                <a:gd name="connsiteX32" fmla="*/ 685618 w 690131"/>
                <a:gd name="connsiteY32" fmla="*/ 223560 h 619898"/>
                <a:gd name="connsiteX33" fmla="*/ 689925 w 690131"/>
                <a:gd name="connsiteY33" fmla="*/ 230350 h 619898"/>
                <a:gd name="connsiteX34" fmla="*/ 684655 w 690131"/>
                <a:gd name="connsiteY34" fmla="*/ 234809 h 619898"/>
                <a:gd name="connsiteX35" fmla="*/ 554130 w 690131"/>
                <a:gd name="connsiteY35" fmla="*/ 289127 h 619898"/>
                <a:gd name="connsiteX36" fmla="*/ 545617 w 690131"/>
                <a:gd name="connsiteY36" fmla="*/ 286695 h 619898"/>
                <a:gd name="connsiteX37" fmla="*/ 550076 w 690131"/>
                <a:gd name="connsiteY37" fmla="*/ 278993 h 619898"/>
                <a:gd name="connsiteX38" fmla="*/ 677358 w 690131"/>
                <a:gd name="connsiteY38" fmla="*/ 224675 h 619898"/>
                <a:gd name="connsiteX39" fmla="*/ 685618 w 690131"/>
                <a:gd name="connsiteY39" fmla="*/ 223560 h 619898"/>
                <a:gd name="connsiteX40" fmla="*/ 452790 w 690131"/>
                <a:gd name="connsiteY40" fmla="*/ 53614 h 619898"/>
                <a:gd name="connsiteX41" fmla="*/ 350640 w 690131"/>
                <a:gd name="connsiteY41" fmla="*/ 122930 h 619898"/>
                <a:gd name="connsiteX42" fmla="*/ 386311 w 690131"/>
                <a:gd name="connsiteY42" fmla="*/ 221838 h 619898"/>
                <a:gd name="connsiteX43" fmla="*/ 477922 w 690131"/>
                <a:gd name="connsiteY43" fmla="*/ 115634 h 619898"/>
                <a:gd name="connsiteX44" fmla="*/ 474679 w 690131"/>
                <a:gd name="connsiteY44" fmla="*/ 99420 h 619898"/>
                <a:gd name="connsiteX45" fmla="*/ 405769 w 690131"/>
                <a:gd name="connsiteY45" fmla="*/ 101852 h 619898"/>
                <a:gd name="connsiteX46" fmla="*/ 378204 w 690131"/>
                <a:gd name="connsiteY46" fmla="*/ 166709 h 619898"/>
                <a:gd name="connsiteX47" fmla="*/ 383879 w 690131"/>
                <a:gd name="connsiteY47" fmla="*/ 198327 h 619898"/>
                <a:gd name="connsiteX48" fmla="*/ 370502 w 690131"/>
                <a:gd name="connsiteY48" fmla="*/ 164682 h 619898"/>
                <a:gd name="connsiteX49" fmla="*/ 416713 w 690131"/>
                <a:gd name="connsiteY49" fmla="*/ 82395 h 619898"/>
                <a:gd name="connsiteX50" fmla="*/ 483597 w 690131"/>
                <a:gd name="connsiteY50" fmla="*/ 91718 h 619898"/>
                <a:gd name="connsiteX51" fmla="*/ 503460 w 690131"/>
                <a:gd name="connsiteY51" fmla="*/ 85232 h 619898"/>
                <a:gd name="connsiteX52" fmla="*/ 496974 w 690131"/>
                <a:gd name="connsiteY52" fmla="*/ 72666 h 619898"/>
                <a:gd name="connsiteX53" fmla="*/ 452790 w 690131"/>
                <a:gd name="connsiteY53" fmla="*/ 53614 h 619898"/>
                <a:gd name="connsiteX54" fmla="*/ 417207 w 690131"/>
                <a:gd name="connsiteY54" fmla="*/ 290 h 619898"/>
                <a:gd name="connsiteX55" fmla="*/ 521295 w 690131"/>
                <a:gd name="connsiteY55" fmla="*/ 44696 h 619898"/>
                <a:gd name="connsiteX56" fmla="*/ 542374 w 690131"/>
                <a:gd name="connsiteY56" fmla="*/ 42669 h 619898"/>
                <a:gd name="connsiteX57" fmla="*/ 565479 w 690131"/>
                <a:gd name="connsiteY57" fmla="*/ 15105 h 619898"/>
                <a:gd name="connsiteX58" fmla="*/ 576424 w 690131"/>
                <a:gd name="connsiteY58" fmla="*/ 13889 h 619898"/>
                <a:gd name="connsiteX59" fmla="*/ 581288 w 690131"/>
                <a:gd name="connsiteY59" fmla="*/ 49965 h 619898"/>
                <a:gd name="connsiteX60" fmla="*/ 573992 w 690131"/>
                <a:gd name="connsiteY60" fmla="*/ 58478 h 619898"/>
                <a:gd name="connsiteX61" fmla="*/ 573587 w 690131"/>
                <a:gd name="connsiteY61" fmla="*/ 98608 h 619898"/>
                <a:gd name="connsiteX62" fmla="*/ 606421 w 690131"/>
                <a:gd name="connsiteY62" fmla="*/ 61315 h 619898"/>
                <a:gd name="connsiteX63" fmla="*/ 601962 w 690131"/>
                <a:gd name="connsiteY63" fmla="*/ 83610 h 619898"/>
                <a:gd name="connsiteX64" fmla="*/ 599124 w 690131"/>
                <a:gd name="connsiteY64" fmla="*/ 129010 h 619898"/>
                <a:gd name="connsiteX65" fmla="*/ 614933 w 690131"/>
                <a:gd name="connsiteY65" fmla="*/ 151305 h 619898"/>
                <a:gd name="connsiteX66" fmla="*/ 683033 w 690131"/>
                <a:gd name="connsiteY66" fmla="*/ 198326 h 619898"/>
                <a:gd name="connsiteX67" fmla="*/ 531429 w 690131"/>
                <a:gd name="connsiteY67" fmla="*/ 266832 h 619898"/>
                <a:gd name="connsiteX68" fmla="*/ 531429 w 690131"/>
                <a:gd name="connsiteY68" fmla="*/ 107526 h 619898"/>
                <a:gd name="connsiteX69" fmla="*/ 412660 w 690131"/>
                <a:gd name="connsiteY69" fmla="*/ 246159 h 619898"/>
                <a:gd name="connsiteX70" fmla="*/ 421172 w 690131"/>
                <a:gd name="connsiteY70" fmla="*/ 268453 h 619898"/>
                <a:gd name="connsiteX71" fmla="*/ 431711 w 690131"/>
                <a:gd name="connsiteY71" fmla="*/ 263184 h 619898"/>
                <a:gd name="connsiteX72" fmla="*/ 532646 w 690131"/>
                <a:gd name="connsiteY72" fmla="*/ 145630 h 619898"/>
                <a:gd name="connsiteX73" fmla="*/ 541158 w 690131"/>
                <a:gd name="connsiteY73" fmla="*/ 215757 h 619898"/>
                <a:gd name="connsiteX74" fmla="*/ 528997 w 690131"/>
                <a:gd name="connsiteY74" fmla="*/ 167114 h 619898"/>
                <a:gd name="connsiteX75" fmla="*/ 434549 w 690131"/>
                <a:gd name="connsiteY75" fmla="*/ 276560 h 619898"/>
                <a:gd name="connsiteX76" fmla="*/ 435765 w 690131"/>
                <a:gd name="connsiteY76" fmla="*/ 292369 h 619898"/>
                <a:gd name="connsiteX77" fmla="*/ 477922 w 690131"/>
                <a:gd name="connsiteY77" fmla="*/ 375062 h 619898"/>
                <a:gd name="connsiteX78" fmla="*/ 366854 w 690131"/>
                <a:gd name="connsiteY78" fmla="*/ 561527 h 619898"/>
                <a:gd name="connsiteX79" fmla="*/ 193766 w 690131"/>
                <a:gd name="connsiteY79" fmla="*/ 517748 h 619898"/>
                <a:gd name="connsiteX80" fmla="*/ 178768 w 690131"/>
                <a:gd name="connsiteY80" fmla="*/ 518559 h 619898"/>
                <a:gd name="connsiteX81" fmla="*/ 140664 w 690131"/>
                <a:gd name="connsiteY81" fmla="*/ 563554 h 619898"/>
                <a:gd name="connsiteX82" fmla="*/ 126477 w 690131"/>
                <a:gd name="connsiteY82" fmla="*/ 564770 h 619898"/>
                <a:gd name="connsiteX83" fmla="*/ 123639 w 690131"/>
                <a:gd name="connsiteY83" fmla="*/ 529504 h 619898"/>
                <a:gd name="connsiteX84" fmla="*/ 124450 w 690131"/>
                <a:gd name="connsiteY84" fmla="*/ 496264 h 619898"/>
                <a:gd name="connsiteX85" fmla="*/ 50675 w 690131"/>
                <a:gd name="connsiteY85" fmla="*/ 401005 h 619898"/>
                <a:gd name="connsiteX86" fmla="*/ 7302 w 690131"/>
                <a:gd name="connsiteY86" fmla="*/ 371414 h 619898"/>
                <a:gd name="connsiteX87" fmla="*/ 816 w 690131"/>
                <a:gd name="connsiteY87" fmla="*/ 360064 h 619898"/>
                <a:gd name="connsiteX88" fmla="*/ 12977 w 690131"/>
                <a:gd name="connsiteY88" fmla="*/ 358848 h 619898"/>
                <a:gd name="connsiteX89" fmla="*/ 89184 w 690131"/>
                <a:gd name="connsiteY89" fmla="*/ 428975 h 619898"/>
                <a:gd name="connsiteX90" fmla="*/ 145123 w 690131"/>
                <a:gd name="connsiteY90" fmla="*/ 503561 h 619898"/>
                <a:gd name="connsiteX91" fmla="*/ 147961 w 690131"/>
                <a:gd name="connsiteY91" fmla="*/ 468700 h 619898"/>
                <a:gd name="connsiteX92" fmla="*/ 92427 w 690131"/>
                <a:gd name="connsiteY92" fmla="*/ 393709 h 619898"/>
                <a:gd name="connsiteX93" fmla="*/ 12571 w 690131"/>
                <a:gd name="connsiteY93" fmla="*/ 334527 h 619898"/>
                <a:gd name="connsiteX94" fmla="*/ 6896 w 690131"/>
                <a:gd name="connsiteY94" fmla="*/ 330068 h 619898"/>
                <a:gd name="connsiteX95" fmla="*/ 14193 w 690131"/>
                <a:gd name="connsiteY95" fmla="*/ 323987 h 619898"/>
                <a:gd name="connsiteX96" fmla="*/ 65268 w 690131"/>
                <a:gd name="connsiteY96" fmla="*/ 305746 h 619898"/>
                <a:gd name="connsiteX97" fmla="*/ 156068 w 690131"/>
                <a:gd name="connsiteY97" fmla="*/ 263994 h 619898"/>
                <a:gd name="connsiteX98" fmla="*/ 166202 w 690131"/>
                <a:gd name="connsiteY98" fmla="*/ 261562 h 619898"/>
                <a:gd name="connsiteX99" fmla="*/ 163770 w 690131"/>
                <a:gd name="connsiteY99" fmla="*/ 272507 h 619898"/>
                <a:gd name="connsiteX100" fmla="*/ 155663 w 690131"/>
                <a:gd name="connsiteY100" fmla="*/ 421273 h 619898"/>
                <a:gd name="connsiteX101" fmla="*/ 180795 w 690131"/>
                <a:gd name="connsiteY101" fmla="*/ 454918 h 619898"/>
                <a:gd name="connsiteX102" fmla="*/ 209575 w 690131"/>
                <a:gd name="connsiteY102" fmla="*/ 428975 h 619898"/>
                <a:gd name="connsiteX103" fmla="*/ 295916 w 690131"/>
                <a:gd name="connsiteY103" fmla="*/ 328852 h 619898"/>
                <a:gd name="connsiteX104" fmla="*/ 297133 w 690131"/>
                <a:gd name="connsiteY104" fmla="*/ 311016 h 619898"/>
                <a:gd name="connsiteX105" fmla="*/ 244841 w 690131"/>
                <a:gd name="connsiteY105" fmla="*/ 230350 h 619898"/>
                <a:gd name="connsiteX106" fmla="*/ 237950 w 690131"/>
                <a:gd name="connsiteY106" fmla="*/ 166709 h 619898"/>
                <a:gd name="connsiteX107" fmla="*/ 245247 w 690131"/>
                <a:gd name="connsiteY107" fmla="*/ 180896 h 619898"/>
                <a:gd name="connsiteX108" fmla="*/ 272811 w 690131"/>
                <a:gd name="connsiteY108" fmla="*/ 253050 h 619898"/>
                <a:gd name="connsiteX109" fmla="*/ 305240 w 690131"/>
                <a:gd name="connsiteY109" fmla="*/ 298855 h 619898"/>
                <a:gd name="connsiteX110" fmla="*/ 315374 w 690131"/>
                <a:gd name="connsiteY110" fmla="*/ 305746 h 619898"/>
                <a:gd name="connsiteX111" fmla="*/ 321859 w 690131"/>
                <a:gd name="connsiteY111" fmla="*/ 284262 h 619898"/>
                <a:gd name="connsiteX112" fmla="*/ 275649 w 690131"/>
                <a:gd name="connsiteY112" fmla="*/ 216973 h 619898"/>
                <a:gd name="connsiteX113" fmla="*/ 377393 w 690131"/>
                <a:gd name="connsiteY113" fmla="*/ 2944 h 619898"/>
                <a:gd name="connsiteX114" fmla="*/ 417207 w 690131"/>
                <a:gd name="connsiteY114" fmla="*/ 290 h 61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90131" h="619898">
                  <a:moveTo>
                    <a:pt x="502648" y="414382"/>
                  </a:moveTo>
                  <a:cubicBezTo>
                    <a:pt x="515215" y="473564"/>
                    <a:pt x="492920" y="520180"/>
                    <a:pt x="449952" y="559095"/>
                  </a:cubicBezTo>
                  <a:cubicBezTo>
                    <a:pt x="392391" y="610981"/>
                    <a:pt x="285377" y="625168"/>
                    <a:pt x="207143" y="571255"/>
                  </a:cubicBezTo>
                  <a:cubicBezTo>
                    <a:pt x="193360" y="561932"/>
                    <a:pt x="186469" y="562743"/>
                    <a:pt x="176741" y="576120"/>
                  </a:cubicBezTo>
                  <a:cubicBezTo>
                    <a:pt x="165796" y="591523"/>
                    <a:pt x="152419" y="605305"/>
                    <a:pt x="139853" y="619898"/>
                  </a:cubicBezTo>
                  <a:cubicBezTo>
                    <a:pt x="103371" y="591929"/>
                    <a:pt x="103371" y="591929"/>
                    <a:pt x="104182" y="574904"/>
                  </a:cubicBezTo>
                  <a:cubicBezTo>
                    <a:pt x="113100" y="582606"/>
                    <a:pt x="122017" y="589091"/>
                    <a:pt x="129719" y="596388"/>
                  </a:cubicBezTo>
                  <a:cubicBezTo>
                    <a:pt x="136205" y="602873"/>
                    <a:pt x="140259" y="603279"/>
                    <a:pt x="146339" y="595577"/>
                  </a:cubicBezTo>
                  <a:cubicBezTo>
                    <a:pt x="157689" y="581389"/>
                    <a:pt x="170255" y="568013"/>
                    <a:pt x="181605" y="553825"/>
                  </a:cubicBezTo>
                  <a:cubicBezTo>
                    <a:pt x="187280" y="546529"/>
                    <a:pt x="190523" y="546123"/>
                    <a:pt x="199035" y="551393"/>
                  </a:cubicBezTo>
                  <a:cubicBezTo>
                    <a:pt x="265919" y="595577"/>
                    <a:pt x="336857" y="608143"/>
                    <a:pt x="409821" y="569634"/>
                  </a:cubicBezTo>
                  <a:cubicBezTo>
                    <a:pt x="471436" y="537611"/>
                    <a:pt x="501838" y="484104"/>
                    <a:pt x="502648" y="414382"/>
                  </a:cubicBezTo>
                  <a:close/>
                  <a:moveTo>
                    <a:pt x="347397" y="322366"/>
                  </a:moveTo>
                  <a:cubicBezTo>
                    <a:pt x="346181" y="323177"/>
                    <a:pt x="345370" y="323177"/>
                    <a:pt x="344964" y="323582"/>
                  </a:cubicBezTo>
                  <a:cubicBezTo>
                    <a:pt x="300375" y="375063"/>
                    <a:pt x="256191" y="426948"/>
                    <a:pt x="212007" y="478429"/>
                  </a:cubicBezTo>
                  <a:cubicBezTo>
                    <a:pt x="208764" y="482482"/>
                    <a:pt x="204711" y="486941"/>
                    <a:pt x="212007" y="489373"/>
                  </a:cubicBezTo>
                  <a:cubicBezTo>
                    <a:pt x="218493" y="491806"/>
                    <a:pt x="222546" y="505993"/>
                    <a:pt x="232275" y="495454"/>
                  </a:cubicBezTo>
                  <a:cubicBezTo>
                    <a:pt x="241598" y="485320"/>
                    <a:pt x="250516" y="474375"/>
                    <a:pt x="259434" y="463836"/>
                  </a:cubicBezTo>
                  <a:cubicBezTo>
                    <a:pt x="288214" y="430191"/>
                    <a:pt x="316995" y="396546"/>
                    <a:pt x="346586" y="362091"/>
                  </a:cubicBezTo>
                  <a:cubicBezTo>
                    <a:pt x="367259" y="392088"/>
                    <a:pt x="384690" y="421679"/>
                    <a:pt x="372123" y="458972"/>
                  </a:cubicBezTo>
                  <a:cubicBezTo>
                    <a:pt x="369691" y="431002"/>
                    <a:pt x="362800" y="404248"/>
                    <a:pt x="344154" y="381548"/>
                  </a:cubicBezTo>
                  <a:cubicBezTo>
                    <a:pt x="308077" y="423705"/>
                    <a:pt x="272405" y="465457"/>
                    <a:pt x="236329" y="507615"/>
                  </a:cubicBezTo>
                  <a:cubicBezTo>
                    <a:pt x="248489" y="515316"/>
                    <a:pt x="260650" y="519775"/>
                    <a:pt x="273621" y="523018"/>
                  </a:cubicBezTo>
                  <a:cubicBezTo>
                    <a:pt x="330777" y="537206"/>
                    <a:pt x="385095" y="495454"/>
                    <a:pt x="389554" y="436677"/>
                  </a:cubicBezTo>
                  <a:cubicBezTo>
                    <a:pt x="392797" y="391277"/>
                    <a:pt x="372123" y="356416"/>
                    <a:pt x="347397" y="322366"/>
                  </a:cubicBezTo>
                  <a:close/>
                  <a:moveTo>
                    <a:pt x="179731" y="300274"/>
                  </a:moveTo>
                  <a:cubicBezTo>
                    <a:pt x="181201" y="300172"/>
                    <a:pt x="182822" y="300882"/>
                    <a:pt x="184849" y="301692"/>
                  </a:cubicBezTo>
                  <a:cubicBezTo>
                    <a:pt x="188902" y="303719"/>
                    <a:pt x="189713" y="305341"/>
                    <a:pt x="187281" y="308989"/>
                  </a:cubicBezTo>
                  <a:cubicBezTo>
                    <a:pt x="159717" y="351957"/>
                    <a:pt x="163770" y="396546"/>
                    <a:pt x="180795" y="441946"/>
                  </a:cubicBezTo>
                  <a:cubicBezTo>
                    <a:pt x="180795" y="442757"/>
                    <a:pt x="180390" y="443162"/>
                    <a:pt x="179985" y="443568"/>
                  </a:cubicBezTo>
                  <a:cubicBezTo>
                    <a:pt x="148367" y="405464"/>
                    <a:pt x="150799" y="343444"/>
                    <a:pt x="175526" y="303719"/>
                  </a:cubicBezTo>
                  <a:cubicBezTo>
                    <a:pt x="176945" y="301287"/>
                    <a:pt x="178262" y="300375"/>
                    <a:pt x="179731" y="300274"/>
                  </a:cubicBezTo>
                  <a:close/>
                  <a:moveTo>
                    <a:pt x="685618" y="223560"/>
                  </a:moveTo>
                  <a:cubicBezTo>
                    <a:pt x="687696" y="224270"/>
                    <a:pt x="689114" y="226296"/>
                    <a:pt x="689925" y="230350"/>
                  </a:cubicBezTo>
                  <a:cubicBezTo>
                    <a:pt x="691141" y="234809"/>
                    <a:pt x="686682" y="233998"/>
                    <a:pt x="684655" y="234809"/>
                  </a:cubicBezTo>
                  <a:cubicBezTo>
                    <a:pt x="640066" y="250618"/>
                    <a:pt x="596692" y="268453"/>
                    <a:pt x="554130" y="289127"/>
                  </a:cubicBezTo>
                  <a:cubicBezTo>
                    <a:pt x="549671" y="291154"/>
                    <a:pt x="548049" y="291154"/>
                    <a:pt x="545617" y="286695"/>
                  </a:cubicBezTo>
                  <a:cubicBezTo>
                    <a:pt x="542374" y="281020"/>
                    <a:pt x="546428" y="280614"/>
                    <a:pt x="550076" y="278993"/>
                  </a:cubicBezTo>
                  <a:cubicBezTo>
                    <a:pt x="591828" y="259536"/>
                    <a:pt x="633580" y="239268"/>
                    <a:pt x="677358" y="224675"/>
                  </a:cubicBezTo>
                  <a:cubicBezTo>
                    <a:pt x="680804" y="223459"/>
                    <a:pt x="683540" y="222851"/>
                    <a:pt x="685618" y="223560"/>
                  </a:cubicBezTo>
                  <a:close/>
                  <a:moveTo>
                    <a:pt x="452790" y="53614"/>
                  </a:moveTo>
                  <a:cubicBezTo>
                    <a:pt x="402931" y="43886"/>
                    <a:pt x="353883" y="77530"/>
                    <a:pt x="350640" y="122930"/>
                  </a:cubicBezTo>
                  <a:cubicBezTo>
                    <a:pt x="348208" y="161034"/>
                    <a:pt x="365233" y="191841"/>
                    <a:pt x="386311" y="221838"/>
                  </a:cubicBezTo>
                  <a:cubicBezTo>
                    <a:pt x="417524" y="185761"/>
                    <a:pt x="447115" y="150495"/>
                    <a:pt x="477922" y="115634"/>
                  </a:cubicBezTo>
                  <a:cubicBezTo>
                    <a:pt x="486029" y="106716"/>
                    <a:pt x="482787" y="103473"/>
                    <a:pt x="474679" y="99420"/>
                  </a:cubicBezTo>
                  <a:cubicBezTo>
                    <a:pt x="451169" y="87664"/>
                    <a:pt x="428063" y="86043"/>
                    <a:pt x="405769" y="101852"/>
                  </a:cubicBezTo>
                  <a:cubicBezTo>
                    <a:pt x="383474" y="117661"/>
                    <a:pt x="374961" y="139955"/>
                    <a:pt x="378204" y="166709"/>
                  </a:cubicBezTo>
                  <a:cubicBezTo>
                    <a:pt x="379015" y="176032"/>
                    <a:pt x="381447" y="185355"/>
                    <a:pt x="383879" y="198327"/>
                  </a:cubicBezTo>
                  <a:cubicBezTo>
                    <a:pt x="376177" y="185761"/>
                    <a:pt x="373340" y="175221"/>
                    <a:pt x="370502" y="164682"/>
                  </a:cubicBezTo>
                  <a:cubicBezTo>
                    <a:pt x="361990" y="127795"/>
                    <a:pt x="381042" y="93745"/>
                    <a:pt x="416713" y="82395"/>
                  </a:cubicBezTo>
                  <a:cubicBezTo>
                    <a:pt x="440224" y="75098"/>
                    <a:pt x="463735" y="76720"/>
                    <a:pt x="483597" y="91718"/>
                  </a:cubicBezTo>
                  <a:cubicBezTo>
                    <a:pt x="495758" y="100636"/>
                    <a:pt x="498596" y="90502"/>
                    <a:pt x="503460" y="85232"/>
                  </a:cubicBezTo>
                  <a:cubicBezTo>
                    <a:pt x="511567" y="76720"/>
                    <a:pt x="500622" y="75504"/>
                    <a:pt x="496974" y="72666"/>
                  </a:cubicBezTo>
                  <a:cubicBezTo>
                    <a:pt x="484003" y="62127"/>
                    <a:pt x="469004" y="56857"/>
                    <a:pt x="452790" y="53614"/>
                  </a:cubicBezTo>
                  <a:close/>
                  <a:moveTo>
                    <a:pt x="417207" y="290"/>
                  </a:moveTo>
                  <a:cubicBezTo>
                    <a:pt x="455552" y="2666"/>
                    <a:pt x="489678" y="19462"/>
                    <a:pt x="521295" y="44696"/>
                  </a:cubicBezTo>
                  <a:cubicBezTo>
                    <a:pt x="531024" y="52398"/>
                    <a:pt x="535483" y="51587"/>
                    <a:pt x="542374" y="42669"/>
                  </a:cubicBezTo>
                  <a:cubicBezTo>
                    <a:pt x="549265" y="32940"/>
                    <a:pt x="558183" y="24833"/>
                    <a:pt x="565479" y="15105"/>
                  </a:cubicBezTo>
                  <a:cubicBezTo>
                    <a:pt x="569533" y="9835"/>
                    <a:pt x="571560" y="10240"/>
                    <a:pt x="576424" y="13889"/>
                  </a:cubicBezTo>
                  <a:cubicBezTo>
                    <a:pt x="598313" y="30508"/>
                    <a:pt x="598313" y="30103"/>
                    <a:pt x="581288" y="49965"/>
                  </a:cubicBezTo>
                  <a:cubicBezTo>
                    <a:pt x="578856" y="52803"/>
                    <a:pt x="576424" y="55640"/>
                    <a:pt x="573992" y="58478"/>
                  </a:cubicBezTo>
                  <a:cubicBezTo>
                    <a:pt x="558183" y="76719"/>
                    <a:pt x="558183" y="77124"/>
                    <a:pt x="573587" y="98608"/>
                  </a:cubicBezTo>
                  <a:cubicBezTo>
                    <a:pt x="584531" y="86042"/>
                    <a:pt x="595071" y="73882"/>
                    <a:pt x="606421" y="61315"/>
                  </a:cubicBezTo>
                  <a:cubicBezTo>
                    <a:pt x="612906" y="71855"/>
                    <a:pt x="607231" y="77530"/>
                    <a:pt x="601962" y="83610"/>
                  </a:cubicBezTo>
                  <a:cubicBezTo>
                    <a:pt x="582505" y="105499"/>
                    <a:pt x="582505" y="105499"/>
                    <a:pt x="599124" y="129010"/>
                  </a:cubicBezTo>
                  <a:cubicBezTo>
                    <a:pt x="604394" y="136307"/>
                    <a:pt x="609663" y="144008"/>
                    <a:pt x="614933" y="151305"/>
                  </a:cubicBezTo>
                  <a:cubicBezTo>
                    <a:pt x="631553" y="175221"/>
                    <a:pt x="651010" y="194678"/>
                    <a:pt x="683033" y="198326"/>
                  </a:cubicBezTo>
                  <a:cubicBezTo>
                    <a:pt x="632363" y="217784"/>
                    <a:pt x="581694" y="235619"/>
                    <a:pt x="531429" y="266832"/>
                  </a:cubicBezTo>
                  <a:cubicBezTo>
                    <a:pt x="561020" y="212109"/>
                    <a:pt x="566696" y="159817"/>
                    <a:pt x="531429" y="107526"/>
                  </a:cubicBezTo>
                  <a:cubicBezTo>
                    <a:pt x="491704" y="154142"/>
                    <a:pt x="451574" y="199948"/>
                    <a:pt x="412660" y="246159"/>
                  </a:cubicBezTo>
                  <a:cubicBezTo>
                    <a:pt x="404147" y="256293"/>
                    <a:pt x="416713" y="262373"/>
                    <a:pt x="421172" y="268453"/>
                  </a:cubicBezTo>
                  <a:cubicBezTo>
                    <a:pt x="426442" y="276155"/>
                    <a:pt x="429279" y="266021"/>
                    <a:pt x="431711" y="263184"/>
                  </a:cubicBezTo>
                  <a:cubicBezTo>
                    <a:pt x="465356" y="224675"/>
                    <a:pt x="498190" y="185355"/>
                    <a:pt x="532646" y="145630"/>
                  </a:cubicBezTo>
                  <a:cubicBezTo>
                    <a:pt x="546022" y="168735"/>
                    <a:pt x="548049" y="191841"/>
                    <a:pt x="541158" y="215757"/>
                  </a:cubicBezTo>
                  <a:cubicBezTo>
                    <a:pt x="536294" y="199948"/>
                    <a:pt x="536699" y="182923"/>
                    <a:pt x="528997" y="167114"/>
                  </a:cubicBezTo>
                  <a:cubicBezTo>
                    <a:pt x="497379" y="204001"/>
                    <a:pt x="466572" y="240484"/>
                    <a:pt x="434549" y="276560"/>
                  </a:cubicBezTo>
                  <a:cubicBezTo>
                    <a:pt x="428063" y="283857"/>
                    <a:pt x="432522" y="287910"/>
                    <a:pt x="435765" y="292369"/>
                  </a:cubicBezTo>
                  <a:cubicBezTo>
                    <a:pt x="452790" y="318312"/>
                    <a:pt x="469410" y="345066"/>
                    <a:pt x="477922" y="375062"/>
                  </a:cubicBezTo>
                  <a:cubicBezTo>
                    <a:pt x="500217" y="452891"/>
                    <a:pt x="447520" y="541259"/>
                    <a:pt x="366854" y="561527"/>
                  </a:cubicBezTo>
                  <a:cubicBezTo>
                    <a:pt x="301592" y="578147"/>
                    <a:pt x="243625" y="561932"/>
                    <a:pt x="193766" y="517748"/>
                  </a:cubicBezTo>
                  <a:cubicBezTo>
                    <a:pt x="186875" y="511668"/>
                    <a:pt x="184443" y="511668"/>
                    <a:pt x="178768" y="518559"/>
                  </a:cubicBezTo>
                  <a:cubicBezTo>
                    <a:pt x="166607" y="533963"/>
                    <a:pt x="153231" y="548150"/>
                    <a:pt x="140664" y="563554"/>
                  </a:cubicBezTo>
                  <a:cubicBezTo>
                    <a:pt x="135800" y="569229"/>
                    <a:pt x="132963" y="570445"/>
                    <a:pt x="126477" y="564770"/>
                  </a:cubicBezTo>
                  <a:cubicBezTo>
                    <a:pt x="107425" y="548150"/>
                    <a:pt x="107020" y="548555"/>
                    <a:pt x="123639" y="529504"/>
                  </a:cubicBezTo>
                  <a:cubicBezTo>
                    <a:pt x="137422" y="513289"/>
                    <a:pt x="137827" y="512884"/>
                    <a:pt x="124450" y="496264"/>
                  </a:cubicBezTo>
                  <a:cubicBezTo>
                    <a:pt x="99723" y="464646"/>
                    <a:pt x="79455" y="429380"/>
                    <a:pt x="50675" y="401005"/>
                  </a:cubicBezTo>
                  <a:cubicBezTo>
                    <a:pt x="38109" y="388439"/>
                    <a:pt x="24327" y="377495"/>
                    <a:pt x="7302" y="371414"/>
                  </a:cubicBezTo>
                  <a:cubicBezTo>
                    <a:pt x="1627" y="369387"/>
                    <a:pt x="-1616" y="366955"/>
                    <a:pt x="816" y="360064"/>
                  </a:cubicBezTo>
                  <a:cubicBezTo>
                    <a:pt x="4464" y="350741"/>
                    <a:pt x="8923" y="357227"/>
                    <a:pt x="12977" y="358848"/>
                  </a:cubicBezTo>
                  <a:cubicBezTo>
                    <a:pt x="47027" y="372630"/>
                    <a:pt x="67700" y="401411"/>
                    <a:pt x="89184" y="428975"/>
                  </a:cubicBezTo>
                  <a:cubicBezTo>
                    <a:pt x="108236" y="453702"/>
                    <a:pt x="126477" y="478429"/>
                    <a:pt x="145123" y="503561"/>
                  </a:cubicBezTo>
                  <a:cubicBezTo>
                    <a:pt x="162148" y="486130"/>
                    <a:pt x="161338" y="486536"/>
                    <a:pt x="147961" y="468700"/>
                  </a:cubicBezTo>
                  <a:cubicBezTo>
                    <a:pt x="128909" y="443973"/>
                    <a:pt x="110668" y="418841"/>
                    <a:pt x="92427" y="393709"/>
                  </a:cubicBezTo>
                  <a:cubicBezTo>
                    <a:pt x="72159" y="365334"/>
                    <a:pt x="48243" y="342228"/>
                    <a:pt x="12571" y="334527"/>
                  </a:cubicBezTo>
                  <a:cubicBezTo>
                    <a:pt x="10139" y="334121"/>
                    <a:pt x="6086" y="334527"/>
                    <a:pt x="6896" y="330068"/>
                  </a:cubicBezTo>
                  <a:cubicBezTo>
                    <a:pt x="7302" y="326014"/>
                    <a:pt x="10950" y="324798"/>
                    <a:pt x="14193" y="323987"/>
                  </a:cubicBezTo>
                  <a:cubicBezTo>
                    <a:pt x="31218" y="317907"/>
                    <a:pt x="48243" y="311827"/>
                    <a:pt x="65268" y="305746"/>
                  </a:cubicBezTo>
                  <a:cubicBezTo>
                    <a:pt x="96886" y="294396"/>
                    <a:pt x="126882" y="280614"/>
                    <a:pt x="156068" y="263994"/>
                  </a:cubicBezTo>
                  <a:cubicBezTo>
                    <a:pt x="158906" y="262373"/>
                    <a:pt x="161743" y="257914"/>
                    <a:pt x="166202" y="261562"/>
                  </a:cubicBezTo>
                  <a:cubicBezTo>
                    <a:pt x="171066" y="266021"/>
                    <a:pt x="165797" y="269669"/>
                    <a:pt x="163770" y="272507"/>
                  </a:cubicBezTo>
                  <a:cubicBezTo>
                    <a:pt x="136206" y="320744"/>
                    <a:pt x="130125" y="370198"/>
                    <a:pt x="155663" y="421273"/>
                  </a:cubicBezTo>
                  <a:cubicBezTo>
                    <a:pt x="162148" y="434245"/>
                    <a:pt x="169040" y="451675"/>
                    <a:pt x="180795" y="454918"/>
                  </a:cubicBezTo>
                  <a:cubicBezTo>
                    <a:pt x="194172" y="458566"/>
                    <a:pt x="200657" y="439109"/>
                    <a:pt x="209575" y="428975"/>
                  </a:cubicBezTo>
                  <a:cubicBezTo>
                    <a:pt x="238761" y="396141"/>
                    <a:pt x="266731" y="362091"/>
                    <a:pt x="295916" y="328852"/>
                  </a:cubicBezTo>
                  <a:cubicBezTo>
                    <a:pt x="301997" y="321961"/>
                    <a:pt x="302402" y="318312"/>
                    <a:pt x="297133" y="311016"/>
                  </a:cubicBezTo>
                  <a:cubicBezTo>
                    <a:pt x="278486" y="285073"/>
                    <a:pt x="260650" y="258319"/>
                    <a:pt x="244841" y="230350"/>
                  </a:cubicBezTo>
                  <a:cubicBezTo>
                    <a:pt x="233086" y="210082"/>
                    <a:pt x="230654" y="189409"/>
                    <a:pt x="237950" y="166709"/>
                  </a:cubicBezTo>
                  <a:cubicBezTo>
                    <a:pt x="244031" y="169546"/>
                    <a:pt x="245247" y="176437"/>
                    <a:pt x="245247" y="180896"/>
                  </a:cubicBezTo>
                  <a:cubicBezTo>
                    <a:pt x="243625" y="209271"/>
                    <a:pt x="258624" y="231160"/>
                    <a:pt x="272811" y="253050"/>
                  </a:cubicBezTo>
                  <a:cubicBezTo>
                    <a:pt x="282945" y="268859"/>
                    <a:pt x="293890" y="283857"/>
                    <a:pt x="305240" y="298855"/>
                  </a:cubicBezTo>
                  <a:cubicBezTo>
                    <a:pt x="307672" y="302098"/>
                    <a:pt x="308888" y="311827"/>
                    <a:pt x="315374" y="305746"/>
                  </a:cubicBezTo>
                  <a:cubicBezTo>
                    <a:pt x="320643" y="300882"/>
                    <a:pt x="331993" y="296423"/>
                    <a:pt x="321859" y="284262"/>
                  </a:cubicBezTo>
                  <a:cubicBezTo>
                    <a:pt x="304429" y="263184"/>
                    <a:pt x="290242" y="240078"/>
                    <a:pt x="275649" y="216973"/>
                  </a:cubicBezTo>
                  <a:cubicBezTo>
                    <a:pt x="220520" y="129416"/>
                    <a:pt x="293079" y="19158"/>
                    <a:pt x="377393" y="2944"/>
                  </a:cubicBezTo>
                  <a:cubicBezTo>
                    <a:pt x="391175" y="309"/>
                    <a:pt x="404426" y="-502"/>
                    <a:pt x="417207" y="290"/>
                  </a:cubicBezTo>
                  <a:close/>
                </a:path>
              </a:pathLst>
            </a:custGeom>
            <a:solidFill>
              <a:schemeClr val="bg1"/>
            </a:solidFill>
            <a:ln w="404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AF6D0-B8CA-4009-A5FD-60F90B9BA9EC}"/>
              </a:ext>
            </a:extLst>
          </p:cNvPr>
          <p:cNvGrpSpPr/>
          <p:nvPr/>
        </p:nvGrpSpPr>
        <p:grpSpPr>
          <a:xfrm rot="21152681">
            <a:off x="2712592" y="3425275"/>
            <a:ext cx="1300926" cy="3297203"/>
            <a:chOff x="8170639" y="4217094"/>
            <a:chExt cx="859062" cy="2177297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067579-7B5E-4094-B836-4DF6581A6D56}"/>
                </a:ext>
              </a:extLst>
            </p:cNvPr>
            <p:cNvSpPr/>
            <p:nvPr/>
          </p:nvSpPr>
          <p:spPr>
            <a:xfrm>
              <a:off x="8451383" y="4661977"/>
              <a:ext cx="372087" cy="715204"/>
            </a:xfrm>
            <a:custGeom>
              <a:avLst/>
              <a:gdLst>
                <a:gd name="connsiteX0" fmla="*/ 189702 w 372087"/>
                <a:gd name="connsiteY0" fmla="*/ 76224 h 715204"/>
                <a:gd name="connsiteX1" fmla="*/ 263882 w 372087"/>
                <a:gd name="connsiteY1" fmla="*/ 134595 h 715204"/>
                <a:gd name="connsiteX2" fmla="*/ 310093 w 372087"/>
                <a:gd name="connsiteY2" fmla="*/ 221747 h 715204"/>
                <a:gd name="connsiteX3" fmla="*/ 309688 w 372087"/>
                <a:gd name="connsiteY3" fmla="*/ 244447 h 715204"/>
                <a:gd name="connsiteX4" fmla="*/ 316174 w 372087"/>
                <a:gd name="connsiteY4" fmla="*/ 345787 h 715204"/>
                <a:gd name="connsiteX5" fmla="*/ 339279 w 372087"/>
                <a:gd name="connsiteY5" fmla="*/ 464962 h 715204"/>
                <a:gd name="connsiteX6" fmla="*/ 360763 w 372087"/>
                <a:gd name="connsiteY6" fmla="*/ 526981 h 715204"/>
                <a:gd name="connsiteX7" fmla="*/ 362384 w 372087"/>
                <a:gd name="connsiteY7" fmla="*/ 631564 h 715204"/>
                <a:gd name="connsiteX8" fmla="*/ 259829 w 372087"/>
                <a:gd name="connsiteY8" fmla="*/ 649400 h 715204"/>
                <a:gd name="connsiteX9" fmla="*/ 63636 w 372087"/>
                <a:gd name="connsiteY9" fmla="*/ 701691 h 715204"/>
                <a:gd name="connsiteX10" fmla="*/ 57961 w 372087"/>
                <a:gd name="connsiteY10" fmla="*/ 702907 h 715204"/>
                <a:gd name="connsiteX11" fmla="*/ 42152 w 372087"/>
                <a:gd name="connsiteY11" fmla="*/ 715068 h 715204"/>
                <a:gd name="connsiteX12" fmla="*/ 17019 w 372087"/>
                <a:gd name="connsiteY12" fmla="*/ 484014 h 715204"/>
                <a:gd name="connsiteX13" fmla="*/ 10128 w 372087"/>
                <a:gd name="connsiteY13" fmla="*/ 450369 h 715204"/>
                <a:gd name="connsiteX14" fmla="*/ 2427 w 372087"/>
                <a:gd name="connsiteY14" fmla="*/ 368081 h 715204"/>
                <a:gd name="connsiteX15" fmla="*/ 20668 w 372087"/>
                <a:gd name="connsiteY15" fmla="*/ 224585 h 715204"/>
                <a:gd name="connsiteX16" fmla="*/ 22694 w 372087"/>
                <a:gd name="connsiteY16" fmla="*/ 219315 h 715204"/>
                <a:gd name="connsiteX17" fmla="*/ 16209 w 372087"/>
                <a:gd name="connsiteY17" fmla="*/ 178779 h 715204"/>
                <a:gd name="connsiteX18" fmla="*/ 9318 w 372087"/>
                <a:gd name="connsiteY18" fmla="*/ 162160 h 715204"/>
                <a:gd name="connsiteX19" fmla="*/ 72554 w 372087"/>
                <a:gd name="connsiteY19" fmla="*/ 48659 h 715204"/>
                <a:gd name="connsiteX20" fmla="*/ 102955 w 372087"/>
                <a:gd name="connsiteY20" fmla="*/ 422 h 715204"/>
                <a:gd name="connsiteX21" fmla="*/ 109846 w 372087"/>
                <a:gd name="connsiteY21" fmla="*/ 1232 h 715204"/>
                <a:gd name="connsiteX22" fmla="*/ 189702 w 372087"/>
                <a:gd name="connsiteY22" fmla="*/ 76224 h 71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087" h="715204">
                  <a:moveTo>
                    <a:pt x="189702" y="76224"/>
                  </a:moveTo>
                  <a:cubicBezTo>
                    <a:pt x="217266" y="92438"/>
                    <a:pt x="241588" y="111490"/>
                    <a:pt x="263882" y="134595"/>
                  </a:cubicBezTo>
                  <a:cubicBezTo>
                    <a:pt x="287799" y="159727"/>
                    <a:pt x="304418" y="187697"/>
                    <a:pt x="310093" y="221747"/>
                  </a:cubicBezTo>
                  <a:cubicBezTo>
                    <a:pt x="311309" y="229449"/>
                    <a:pt x="311715" y="237151"/>
                    <a:pt x="309688" y="244447"/>
                  </a:cubicBezTo>
                  <a:cubicBezTo>
                    <a:pt x="299959" y="278903"/>
                    <a:pt x="303202" y="312953"/>
                    <a:pt x="316174" y="345787"/>
                  </a:cubicBezTo>
                  <a:cubicBezTo>
                    <a:pt x="331172" y="384296"/>
                    <a:pt x="338468" y="424021"/>
                    <a:pt x="339279" y="464962"/>
                  </a:cubicBezTo>
                  <a:cubicBezTo>
                    <a:pt x="339684" y="488067"/>
                    <a:pt x="353872" y="506308"/>
                    <a:pt x="360763" y="526981"/>
                  </a:cubicBezTo>
                  <a:cubicBezTo>
                    <a:pt x="372518" y="561842"/>
                    <a:pt x="378193" y="596703"/>
                    <a:pt x="362384" y="631564"/>
                  </a:cubicBezTo>
                  <a:cubicBezTo>
                    <a:pt x="327524" y="634401"/>
                    <a:pt x="293879" y="642103"/>
                    <a:pt x="259829" y="649400"/>
                  </a:cubicBezTo>
                  <a:cubicBezTo>
                    <a:pt x="193350" y="663587"/>
                    <a:pt x="126061" y="674127"/>
                    <a:pt x="63636" y="701691"/>
                  </a:cubicBezTo>
                  <a:cubicBezTo>
                    <a:pt x="62014" y="702502"/>
                    <a:pt x="59987" y="702502"/>
                    <a:pt x="57961" y="702907"/>
                  </a:cubicBezTo>
                  <a:cubicBezTo>
                    <a:pt x="42557" y="701691"/>
                    <a:pt x="57150" y="708987"/>
                    <a:pt x="42152" y="715068"/>
                  </a:cubicBezTo>
                  <a:cubicBezTo>
                    <a:pt x="27559" y="721148"/>
                    <a:pt x="19452" y="522523"/>
                    <a:pt x="17019" y="484014"/>
                  </a:cubicBezTo>
                  <a:cubicBezTo>
                    <a:pt x="16209" y="472258"/>
                    <a:pt x="14993" y="461314"/>
                    <a:pt x="10128" y="450369"/>
                  </a:cubicBezTo>
                  <a:cubicBezTo>
                    <a:pt x="805" y="429696"/>
                    <a:pt x="-2843" y="390781"/>
                    <a:pt x="2427" y="368081"/>
                  </a:cubicBezTo>
                  <a:cubicBezTo>
                    <a:pt x="13777" y="315385"/>
                    <a:pt x="1616" y="274849"/>
                    <a:pt x="20668" y="224585"/>
                  </a:cubicBezTo>
                  <a:cubicBezTo>
                    <a:pt x="21478" y="222963"/>
                    <a:pt x="21884" y="220936"/>
                    <a:pt x="22694" y="219315"/>
                  </a:cubicBezTo>
                  <a:cubicBezTo>
                    <a:pt x="32423" y="203911"/>
                    <a:pt x="35261" y="190129"/>
                    <a:pt x="16209" y="178779"/>
                  </a:cubicBezTo>
                  <a:cubicBezTo>
                    <a:pt x="10939" y="175942"/>
                    <a:pt x="8507" y="169051"/>
                    <a:pt x="9318" y="162160"/>
                  </a:cubicBezTo>
                  <a:cubicBezTo>
                    <a:pt x="28775" y="123651"/>
                    <a:pt x="51475" y="86358"/>
                    <a:pt x="72554" y="48659"/>
                  </a:cubicBezTo>
                  <a:cubicBezTo>
                    <a:pt x="81877" y="32040"/>
                    <a:pt x="89984" y="14609"/>
                    <a:pt x="102955" y="422"/>
                  </a:cubicBezTo>
                  <a:cubicBezTo>
                    <a:pt x="105388" y="-389"/>
                    <a:pt x="107820" y="16"/>
                    <a:pt x="109846" y="1232"/>
                  </a:cubicBezTo>
                  <a:cubicBezTo>
                    <a:pt x="139032" y="23933"/>
                    <a:pt x="169839" y="43795"/>
                    <a:pt x="189702" y="76224"/>
                  </a:cubicBezTo>
                  <a:close/>
                </a:path>
              </a:pathLst>
            </a:custGeom>
            <a:solidFill>
              <a:srgbClr val="007577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93E716-FC20-4F17-A98D-1C1275C41C59}"/>
                </a:ext>
              </a:extLst>
            </p:cNvPr>
            <p:cNvSpPr/>
            <p:nvPr/>
          </p:nvSpPr>
          <p:spPr>
            <a:xfrm>
              <a:off x="8371978" y="5292135"/>
              <a:ext cx="501144" cy="585526"/>
            </a:xfrm>
            <a:custGeom>
              <a:avLst/>
              <a:gdLst>
                <a:gd name="connsiteX0" fmla="*/ 137771 w 501144"/>
                <a:gd name="connsiteY0" fmla="*/ 71127 h 585526"/>
                <a:gd name="connsiteX1" fmla="*/ 244785 w 501144"/>
                <a:gd name="connsiteY1" fmla="*/ 35456 h 585526"/>
                <a:gd name="connsiteX2" fmla="*/ 414630 w 501144"/>
                <a:gd name="connsiteY2" fmla="*/ 1000 h 585526"/>
                <a:gd name="connsiteX3" fmla="*/ 441789 w 501144"/>
                <a:gd name="connsiteY3" fmla="*/ 1811 h 585526"/>
                <a:gd name="connsiteX4" fmla="*/ 451518 w 501144"/>
                <a:gd name="connsiteY4" fmla="*/ 13972 h 585526"/>
                <a:gd name="connsiteX5" fmla="*/ 486784 w 501144"/>
                <a:gd name="connsiteY5" fmla="*/ 80045 h 585526"/>
                <a:gd name="connsiteX6" fmla="*/ 497323 w 501144"/>
                <a:gd name="connsiteY6" fmla="*/ 207328 h 585526"/>
                <a:gd name="connsiteX7" fmla="*/ 475839 w 501144"/>
                <a:gd name="connsiteY7" fmla="*/ 265294 h 585526"/>
                <a:gd name="connsiteX8" fmla="*/ 453139 w 501144"/>
                <a:gd name="connsiteY8" fmla="*/ 335015 h 585526"/>
                <a:gd name="connsiteX9" fmla="*/ 464894 w 501144"/>
                <a:gd name="connsiteY9" fmla="*/ 443246 h 585526"/>
                <a:gd name="connsiteX10" fmla="*/ 473812 w 501144"/>
                <a:gd name="connsiteY10" fmla="*/ 504050 h 585526"/>
                <a:gd name="connsiteX11" fmla="*/ 472596 w 501144"/>
                <a:gd name="connsiteY11" fmla="*/ 525128 h 585526"/>
                <a:gd name="connsiteX12" fmla="*/ 327478 w 501144"/>
                <a:gd name="connsiteY12" fmla="*/ 585526 h 585526"/>
                <a:gd name="connsiteX13" fmla="*/ 276403 w 501144"/>
                <a:gd name="connsiteY13" fmla="*/ 548639 h 585526"/>
                <a:gd name="connsiteX14" fmla="*/ 258973 w 501144"/>
                <a:gd name="connsiteY14" fmla="*/ 509319 h 585526"/>
                <a:gd name="connsiteX15" fmla="*/ 223301 w 501144"/>
                <a:gd name="connsiteY15" fmla="*/ 423383 h 585526"/>
                <a:gd name="connsiteX16" fmla="*/ 205060 w 501144"/>
                <a:gd name="connsiteY16" fmla="*/ 415681 h 585526"/>
                <a:gd name="connsiteX17" fmla="*/ 189657 w 501144"/>
                <a:gd name="connsiteY17" fmla="*/ 428653 h 585526"/>
                <a:gd name="connsiteX18" fmla="*/ 156823 w 501144"/>
                <a:gd name="connsiteY18" fmla="*/ 434328 h 585526"/>
                <a:gd name="connsiteX19" fmla="*/ 760 w 501144"/>
                <a:gd name="connsiteY19" fmla="*/ 312721 h 585526"/>
                <a:gd name="connsiteX20" fmla="*/ 8462 w 501144"/>
                <a:gd name="connsiteY20" fmla="*/ 289210 h 585526"/>
                <a:gd name="connsiteX21" fmla="*/ 54267 w 501144"/>
                <a:gd name="connsiteY21" fmla="*/ 230433 h 585526"/>
                <a:gd name="connsiteX22" fmla="*/ 85480 w 501144"/>
                <a:gd name="connsiteY22" fmla="*/ 163954 h 585526"/>
                <a:gd name="connsiteX23" fmla="*/ 90344 w 501144"/>
                <a:gd name="connsiteY23" fmla="*/ 146118 h 585526"/>
                <a:gd name="connsiteX24" fmla="*/ 127637 w 501144"/>
                <a:gd name="connsiteY24" fmla="*/ 79640 h 585526"/>
                <a:gd name="connsiteX25" fmla="*/ 137771 w 501144"/>
                <a:gd name="connsiteY25" fmla="*/ 71127 h 58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1144" h="585526">
                  <a:moveTo>
                    <a:pt x="137771" y="71127"/>
                  </a:moveTo>
                  <a:cubicBezTo>
                    <a:pt x="172226" y="56129"/>
                    <a:pt x="207492" y="42752"/>
                    <a:pt x="244785" y="35456"/>
                  </a:cubicBezTo>
                  <a:cubicBezTo>
                    <a:pt x="301535" y="24511"/>
                    <a:pt x="357475" y="10324"/>
                    <a:pt x="414630" y="1000"/>
                  </a:cubicBezTo>
                  <a:cubicBezTo>
                    <a:pt x="423953" y="-621"/>
                    <a:pt x="432871" y="-216"/>
                    <a:pt x="441789" y="1811"/>
                  </a:cubicBezTo>
                  <a:cubicBezTo>
                    <a:pt x="445032" y="5865"/>
                    <a:pt x="447869" y="10729"/>
                    <a:pt x="451518" y="13972"/>
                  </a:cubicBezTo>
                  <a:cubicBezTo>
                    <a:pt x="473812" y="32618"/>
                    <a:pt x="473812" y="55724"/>
                    <a:pt x="486784" y="80045"/>
                  </a:cubicBezTo>
                  <a:cubicBezTo>
                    <a:pt x="505025" y="114095"/>
                    <a:pt x="502593" y="174088"/>
                    <a:pt x="497323" y="207328"/>
                  </a:cubicBezTo>
                  <a:cubicBezTo>
                    <a:pt x="490837" y="230838"/>
                    <a:pt x="482325" y="242188"/>
                    <a:pt x="475839" y="265294"/>
                  </a:cubicBezTo>
                  <a:cubicBezTo>
                    <a:pt x="471380" y="281508"/>
                    <a:pt x="452329" y="327719"/>
                    <a:pt x="453139" y="335015"/>
                  </a:cubicBezTo>
                  <a:cubicBezTo>
                    <a:pt x="457193" y="371092"/>
                    <a:pt x="461246" y="407169"/>
                    <a:pt x="464894" y="443246"/>
                  </a:cubicBezTo>
                  <a:cubicBezTo>
                    <a:pt x="466921" y="463514"/>
                    <a:pt x="467732" y="484187"/>
                    <a:pt x="473812" y="504050"/>
                  </a:cubicBezTo>
                  <a:cubicBezTo>
                    <a:pt x="475839" y="510940"/>
                    <a:pt x="474623" y="518237"/>
                    <a:pt x="472596" y="525128"/>
                  </a:cubicBezTo>
                  <a:cubicBezTo>
                    <a:pt x="471380" y="528776"/>
                    <a:pt x="331532" y="585526"/>
                    <a:pt x="327478" y="585526"/>
                  </a:cubicBezTo>
                  <a:cubicBezTo>
                    <a:pt x="308832" y="575392"/>
                    <a:pt x="286132" y="570528"/>
                    <a:pt x="276403" y="548639"/>
                  </a:cubicBezTo>
                  <a:cubicBezTo>
                    <a:pt x="270323" y="535667"/>
                    <a:pt x="264648" y="522291"/>
                    <a:pt x="258973" y="509319"/>
                  </a:cubicBezTo>
                  <a:cubicBezTo>
                    <a:pt x="246407" y="480944"/>
                    <a:pt x="232219" y="452974"/>
                    <a:pt x="223301" y="423383"/>
                  </a:cubicBezTo>
                  <a:cubicBezTo>
                    <a:pt x="220058" y="412439"/>
                    <a:pt x="215194" y="410817"/>
                    <a:pt x="205060" y="415681"/>
                  </a:cubicBezTo>
                  <a:cubicBezTo>
                    <a:pt x="198980" y="418519"/>
                    <a:pt x="194116" y="423383"/>
                    <a:pt x="189657" y="428653"/>
                  </a:cubicBezTo>
                  <a:cubicBezTo>
                    <a:pt x="179928" y="440003"/>
                    <a:pt x="169389" y="442030"/>
                    <a:pt x="156823" y="434328"/>
                  </a:cubicBezTo>
                  <a:cubicBezTo>
                    <a:pt x="104531" y="394197"/>
                    <a:pt x="51430" y="354878"/>
                    <a:pt x="760" y="312721"/>
                  </a:cubicBezTo>
                  <a:cubicBezTo>
                    <a:pt x="-2078" y="302992"/>
                    <a:pt x="3597" y="296101"/>
                    <a:pt x="8462" y="289210"/>
                  </a:cubicBezTo>
                  <a:cubicBezTo>
                    <a:pt x="23460" y="269347"/>
                    <a:pt x="36431" y="248269"/>
                    <a:pt x="54267" y="230433"/>
                  </a:cubicBezTo>
                  <a:cubicBezTo>
                    <a:pt x="72103" y="212597"/>
                    <a:pt x="82642" y="189492"/>
                    <a:pt x="85480" y="163954"/>
                  </a:cubicBezTo>
                  <a:cubicBezTo>
                    <a:pt x="86290" y="157874"/>
                    <a:pt x="87506" y="151388"/>
                    <a:pt x="90344" y="146118"/>
                  </a:cubicBezTo>
                  <a:cubicBezTo>
                    <a:pt x="102099" y="123824"/>
                    <a:pt x="115476" y="101935"/>
                    <a:pt x="127637" y="79640"/>
                  </a:cubicBezTo>
                  <a:cubicBezTo>
                    <a:pt x="129258" y="75586"/>
                    <a:pt x="132096" y="71533"/>
                    <a:pt x="137771" y="71127"/>
                  </a:cubicBezTo>
                  <a:close/>
                </a:path>
              </a:pathLst>
            </a:custGeom>
            <a:solidFill>
              <a:srgbClr val="AD9734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DD241-1951-4D1F-8DE1-8FD4932668D9}"/>
                </a:ext>
              </a:extLst>
            </p:cNvPr>
            <p:cNvSpPr/>
            <p:nvPr/>
          </p:nvSpPr>
          <p:spPr>
            <a:xfrm>
              <a:off x="8170639" y="4217094"/>
              <a:ext cx="384509" cy="605420"/>
            </a:xfrm>
            <a:custGeom>
              <a:avLst/>
              <a:gdLst>
                <a:gd name="connsiteX0" fmla="*/ 384510 w 384509"/>
                <a:gd name="connsiteY0" fmla="*/ 446521 h 605420"/>
                <a:gd name="connsiteX1" fmla="*/ 300195 w 384509"/>
                <a:gd name="connsiteY1" fmla="*/ 593665 h 605420"/>
                <a:gd name="connsiteX2" fmla="*/ 292494 w 384509"/>
                <a:gd name="connsiteY2" fmla="*/ 605421 h 605420"/>
                <a:gd name="connsiteX3" fmla="*/ 264929 w 384509"/>
                <a:gd name="connsiteY3" fmla="*/ 581099 h 605420"/>
                <a:gd name="connsiteX4" fmla="*/ 127108 w 384509"/>
                <a:gd name="connsiteY4" fmla="*/ 410038 h 605420"/>
                <a:gd name="connsiteX5" fmla="*/ 49684 w 384509"/>
                <a:gd name="connsiteY5" fmla="*/ 290863 h 605420"/>
                <a:gd name="connsiteX6" fmla="*/ 40361 w 384509"/>
                <a:gd name="connsiteY6" fmla="*/ 267352 h 605420"/>
                <a:gd name="connsiteX7" fmla="*/ 10770 w 384509"/>
                <a:gd name="connsiteY7" fmla="*/ 208575 h 605420"/>
                <a:gd name="connsiteX8" fmla="*/ 11986 w 384509"/>
                <a:gd name="connsiteY8" fmla="*/ 127099 h 605420"/>
                <a:gd name="connsiteX9" fmla="*/ 69141 w 384509"/>
                <a:gd name="connsiteY9" fmla="*/ 13193 h 605420"/>
                <a:gd name="connsiteX10" fmla="*/ 90625 w 384509"/>
                <a:gd name="connsiteY10" fmla="*/ 1032 h 605420"/>
                <a:gd name="connsiteX11" fmla="*/ 111299 w 384509"/>
                <a:gd name="connsiteY11" fmla="*/ 20084 h 605420"/>
                <a:gd name="connsiteX12" fmla="*/ 106840 w 384509"/>
                <a:gd name="connsiteY12" fmla="*/ 133179 h 605420"/>
                <a:gd name="connsiteX13" fmla="*/ 154672 w 384509"/>
                <a:gd name="connsiteY13" fmla="*/ 50081 h 605420"/>
                <a:gd name="connsiteX14" fmla="*/ 165617 w 384509"/>
                <a:gd name="connsiteY14" fmla="*/ 39541 h 605420"/>
                <a:gd name="connsiteX15" fmla="*/ 185074 w 384509"/>
                <a:gd name="connsiteY15" fmla="*/ 50081 h 605420"/>
                <a:gd name="connsiteX16" fmla="*/ 184263 w 384509"/>
                <a:gd name="connsiteY16" fmla="*/ 64268 h 605420"/>
                <a:gd name="connsiteX17" fmla="*/ 150213 w 384509"/>
                <a:gd name="connsiteY17" fmla="*/ 204117 h 605420"/>
                <a:gd name="connsiteX18" fmla="*/ 162779 w 384509"/>
                <a:gd name="connsiteY18" fmla="*/ 240193 h 605420"/>
                <a:gd name="connsiteX19" fmla="*/ 266551 w 384509"/>
                <a:gd name="connsiteY19" fmla="*/ 329778 h 605420"/>
                <a:gd name="connsiteX20" fmla="*/ 367079 w 384509"/>
                <a:gd name="connsiteY20" fmla="*/ 427874 h 605420"/>
                <a:gd name="connsiteX21" fmla="*/ 384510 w 384509"/>
                <a:gd name="connsiteY21" fmla="*/ 446521 h 605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4509" h="605420">
                  <a:moveTo>
                    <a:pt x="384510" y="446521"/>
                  </a:moveTo>
                  <a:cubicBezTo>
                    <a:pt x="356540" y="495569"/>
                    <a:pt x="328570" y="544617"/>
                    <a:pt x="300195" y="593665"/>
                  </a:cubicBezTo>
                  <a:cubicBezTo>
                    <a:pt x="297763" y="597719"/>
                    <a:pt x="294926" y="601367"/>
                    <a:pt x="292494" y="605421"/>
                  </a:cubicBezTo>
                  <a:cubicBezTo>
                    <a:pt x="280333" y="600962"/>
                    <a:pt x="272631" y="590423"/>
                    <a:pt x="264929" y="581099"/>
                  </a:cubicBezTo>
                  <a:cubicBezTo>
                    <a:pt x="217502" y="525565"/>
                    <a:pt x="168454" y="470842"/>
                    <a:pt x="127108" y="410038"/>
                  </a:cubicBezTo>
                  <a:cubicBezTo>
                    <a:pt x="100354" y="370719"/>
                    <a:pt x="72384" y="332615"/>
                    <a:pt x="49684" y="290863"/>
                  </a:cubicBezTo>
                  <a:cubicBezTo>
                    <a:pt x="45631" y="283567"/>
                    <a:pt x="39956" y="276676"/>
                    <a:pt x="40361" y="267352"/>
                  </a:cubicBezTo>
                  <a:cubicBezTo>
                    <a:pt x="30632" y="247490"/>
                    <a:pt x="22120" y="227222"/>
                    <a:pt x="10770" y="208575"/>
                  </a:cubicBezTo>
                  <a:cubicBezTo>
                    <a:pt x="-6255" y="180606"/>
                    <a:pt x="-985" y="152636"/>
                    <a:pt x="11986" y="127099"/>
                  </a:cubicBezTo>
                  <a:cubicBezTo>
                    <a:pt x="31038" y="89400"/>
                    <a:pt x="52522" y="52513"/>
                    <a:pt x="69141" y="13193"/>
                  </a:cubicBezTo>
                  <a:cubicBezTo>
                    <a:pt x="73195" y="3870"/>
                    <a:pt x="80897" y="-2616"/>
                    <a:pt x="90625" y="1032"/>
                  </a:cubicBezTo>
                  <a:cubicBezTo>
                    <a:pt x="99138" y="3870"/>
                    <a:pt x="110083" y="4681"/>
                    <a:pt x="111299" y="20084"/>
                  </a:cubicBezTo>
                  <a:cubicBezTo>
                    <a:pt x="114136" y="57782"/>
                    <a:pt x="114542" y="95075"/>
                    <a:pt x="106840" y="133179"/>
                  </a:cubicBezTo>
                  <a:cubicBezTo>
                    <a:pt x="112920" y="99534"/>
                    <a:pt x="142511" y="80077"/>
                    <a:pt x="154672" y="50081"/>
                  </a:cubicBezTo>
                  <a:cubicBezTo>
                    <a:pt x="156699" y="45216"/>
                    <a:pt x="159536" y="40757"/>
                    <a:pt x="165617" y="39541"/>
                  </a:cubicBezTo>
                  <a:cubicBezTo>
                    <a:pt x="179804" y="31840"/>
                    <a:pt x="183452" y="33866"/>
                    <a:pt x="185074" y="50081"/>
                  </a:cubicBezTo>
                  <a:cubicBezTo>
                    <a:pt x="185479" y="54945"/>
                    <a:pt x="185074" y="59404"/>
                    <a:pt x="184263" y="64268"/>
                  </a:cubicBezTo>
                  <a:cubicBezTo>
                    <a:pt x="174534" y="111290"/>
                    <a:pt x="162779" y="157906"/>
                    <a:pt x="150213" y="204117"/>
                  </a:cubicBezTo>
                  <a:cubicBezTo>
                    <a:pt x="146159" y="219115"/>
                    <a:pt x="149808" y="230059"/>
                    <a:pt x="162779" y="240193"/>
                  </a:cubicBezTo>
                  <a:cubicBezTo>
                    <a:pt x="200883" y="269785"/>
                    <a:pt x="232501" y="295322"/>
                    <a:pt x="266551" y="329778"/>
                  </a:cubicBezTo>
                  <a:cubicBezTo>
                    <a:pt x="288440" y="370719"/>
                    <a:pt x="334245" y="398283"/>
                    <a:pt x="367079" y="427874"/>
                  </a:cubicBezTo>
                  <a:cubicBezTo>
                    <a:pt x="373565" y="433144"/>
                    <a:pt x="383294" y="436387"/>
                    <a:pt x="384510" y="446521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545F9A-17F8-4B87-9300-3CC7A974EC07}"/>
                </a:ext>
              </a:extLst>
            </p:cNvPr>
            <p:cNvSpPr/>
            <p:nvPr/>
          </p:nvSpPr>
          <p:spPr>
            <a:xfrm>
              <a:off x="8696404" y="5817669"/>
              <a:ext cx="324241" cy="540844"/>
            </a:xfrm>
            <a:custGeom>
              <a:avLst/>
              <a:gdLst>
                <a:gd name="connsiteX0" fmla="*/ 1431 w 324241"/>
                <a:gd name="connsiteY0" fmla="*/ 58777 h 540844"/>
                <a:gd name="connsiteX1" fmla="*/ 147360 w 324241"/>
                <a:gd name="connsiteY1" fmla="*/ 0 h 540844"/>
                <a:gd name="connsiteX2" fmla="*/ 221135 w 324241"/>
                <a:gd name="connsiteY2" fmla="*/ 156874 h 540844"/>
                <a:gd name="connsiteX3" fmla="*/ 249915 w 324241"/>
                <a:gd name="connsiteY3" fmla="*/ 226190 h 540844"/>
                <a:gd name="connsiteX4" fmla="*/ 261671 w 324241"/>
                <a:gd name="connsiteY4" fmla="*/ 299559 h 540844"/>
                <a:gd name="connsiteX5" fmla="*/ 283966 w 324241"/>
                <a:gd name="connsiteY5" fmla="*/ 419545 h 540844"/>
                <a:gd name="connsiteX6" fmla="*/ 318421 w 324241"/>
                <a:gd name="connsiteY6" fmla="*/ 492915 h 540844"/>
                <a:gd name="connsiteX7" fmla="*/ 318826 w 324241"/>
                <a:gd name="connsiteY7" fmla="*/ 536694 h 540844"/>
                <a:gd name="connsiteX8" fmla="*/ 281939 w 324241"/>
                <a:gd name="connsiteY8" fmla="*/ 539531 h 540844"/>
                <a:gd name="connsiteX9" fmla="*/ 161953 w 324241"/>
                <a:gd name="connsiteY9" fmla="*/ 519263 h 540844"/>
                <a:gd name="connsiteX10" fmla="*/ 125876 w 324241"/>
                <a:gd name="connsiteY10" fmla="*/ 499401 h 540844"/>
                <a:gd name="connsiteX11" fmla="*/ 96690 w 324241"/>
                <a:gd name="connsiteY11" fmla="*/ 460892 h 540844"/>
                <a:gd name="connsiteX12" fmla="*/ 101149 w 324241"/>
                <a:gd name="connsiteY12" fmla="*/ 456028 h 540844"/>
                <a:gd name="connsiteX13" fmla="*/ 166412 w 324241"/>
                <a:gd name="connsiteY13" fmla="*/ 441840 h 540844"/>
                <a:gd name="connsiteX14" fmla="*/ 176140 w 324241"/>
                <a:gd name="connsiteY14" fmla="*/ 439408 h 540844"/>
                <a:gd name="connsiteX15" fmla="*/ 191949 w 324241"/>
                <a:gd name="connsiteY15" fmla="*/ 394818 h 540844"/>
                <a:gd name="connsiteX16" fmla="*/ 169655 w 324241"/>
                <a:gd name="connsiteY16" fmla="*/ 349824 h 540844"/>
                <a:gd name="connsiteX17" fmla="*/ 101960 w 324241"/>
                <a:gd name="connsiteY17" fmla="*/ 246457 h 540844"/>
                <a:gd name="connsiteX18" fmla="*/ 67910 w 324241"/>
                <a:gd name="connsiteY18" fmla="*/ 175115 h 540844"/>
                <a:gd name="connsiteX19" fmla="*/ 52101 w 324241"/>
                <a:gd name="connsiteY19" fmla="*/ 146334 h 540844"/>
                <a:gd name="connsiteX20" fmla="*/ 5485 w 324241"/>
                <a:gd name="connsiteY20" fmla="*/ 79045 h 540844"/>
                <a:gd name="connsiteX21" fmla="*/ 1431 w 324241"/>
                <a:gd name="connsiteY21" fmla="*/ 58777 h 54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4241" h="540844">
                  <a:moveTo>
                    <a:pt x="1431" y="58777"/>
                  </a:moveTo>
                  <a:cubicBezTo>
                    <a:pt x="50074" y="39320"/>
                    <a:pt x="98717" y="19457"/>
                    <a:pt x="147360" y="0"/>
                  </a:cubicBezTo>
                  <a:cubicBezTo>
                    <a:pt x="161547" y="57155"/>
                    <a:pt x="190328" y="107420"/>
                    <a:pt x="221135" y="156874"/>
                  </a:cubicBezTo>
                  <a:cubicBezTo>
                    <a:pt x="234107" y="177952"/>
                    <a:pt x="244646" y="201463"/>
                    <a:pt x="249915" y="226190"/>
                  </a:cubicBezTo>
                  <a:cubicBezTo>
                    <a:pt x="254780" y="250511"/>
                    <a:pt x="262887" y="274022"/>
                    <a:pt x="261671" y="299559"/>
                  </a:cubicBezTo>
                  <a:cubicBezTo>
                    <a:pt x="261265" y="304424"/>
                    <a:pt x="281939" y="414681"/>
                    <a:pt x="283966" y="419545"/>
                  </a:cubicBezTo>
                  <a:cubicBezTo>
                    <a:pt x="303423" y="466972"/>
                    <a:pt x="314367" y="478727"/>
                    <a:pt x="318421" y="492915"/>
                  </a:cubicBezTo>
                  <a:cubicBezTo>
                    <a:pt x="323691" y="516020"/>
                    <a:pt x="328149" y="528586"/>
                    <a:pt x="318826" y="536694"/>
                  </a:cubicBezTo>
                  <a:cubicBezTo>
                    <a:pt x="304233" y="544801"/>
                    <a:pt x="297342" y="538315"/>
                    <a:pt x="281939" y="539531"/>
                  </a:cubicBezTo>
                  <a:cubicBezTo>
                    <a:pt x="225594" y="537504"/>
                    <a:pt x="215865" y="533856"/>
                    <a:pt x="161953" y="519263"/>
                  </a:cubicBezTo>
                  <a:cubicBezTo>
                    <a:pt x="151819" y="517642"/>
                    <a:pt x="130740" y="508319"/>
                    <a:pt x="125876" y="499401"/>
                  </a:cubicBezTo>
                  <a:cubicBezTo>
                    <a:pt x="119390" y="487240"/>
                    <a:pt x="97501" y="475079"/>
                    <a:pt x="96690" y="460892"/>
                  </a:cubicBezTo>
                  <a:cubicBezTo>
                    <a:pt x="97095" y="458460"/>
                    <a:pt x="98717" y="456433"/>
                    <a:pt x="101149" y="456028"/>
                  </a:cubicBezTo>
                  <a:cubicBezTo>
                    <a:pt x="125876" y="449136"/>
                    <a:pt x="140469" y="445894"/>
                    <a:pt x="166412" y="441840"/>
                  </a:cubicBezTo>
                  <a:cubicBezTo>
                    <a:pt x="169655" y="441434"/>
                    <a:pt x="172897" y="440218"/>
                    <a:pt x="176140" y="439408"/>
                  </a:cubicBezTo>
                  <a:cubicBezTo>
                    <a:pt x="200462" y="432111"/>
                    <a:pt x="199651" y="418329"/>
                    <a:pt x="191949" y="394818"/>
                  </a:cubicBezTo>
                  <a:cubicBezTo>
                    <a:pt x="186680" y="378604"/>
                    <a:pt x="178978" y="364011"/>
                    <a:pt x="169655" y="349824"/>
                  </a:cubicBezTo>
                  <a:cubicBezTo>
                    <a:pt x="146144" y="315774"/>
                    <a:pt x="126687" y="279697"/>
                    <a:pt x="101960" y="246457"/>
                  </a:cubicBezTo>
                  <a:cubicBezTo>
                    <a:pt x="86151" y="225379"/>
                    <a:pt x="76422" y="200247"/>
                    <a:pt x="67910" y="175115"/>
                  </a:cubicBezTo>
                  <a:cubicBezTo>
                    <a:pt x="64262" y="164575"/>
                    <a:pt x="59397" y="154847"/>
                    <a:pt x="52101" y="146334"/>
                  </a:cubicBezTo>
                  <a:cubicBezTo>
                    <a:pt x="33454" y="126066"/>
                    <a:pt x="19672" y="102555"/>
                    <a:pt x="5485" y="79045"/>
                  </a:cubicBezTo>
                  <a:cubicBezTo>
                    <a:pt x="1836" y="72964"/>
                    <a:pt x="-2217" y="66479"/>
                    <a:pt x="1431" y="58777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5635E7-B564-47B7-AE76-F6D0439689ED}"/>
                </a:ext>
              </a:extLst>
            </p:cNvPr>
            <p:cNvSpPr/>
            <p:nvPr/>
          </p:nvSpPr>
          <p:spPr>
            <a:xfrm>
              <a:off x="8421786" y="4535327"/>
              <a:ext cx="236793" cy="202873"/>
            </a:xfrm>
            <a:custGeom>
              <a:avLst/>
              <a:gdLst>
                <a:gd name="connsiteX0" fmla="*/ 117148 w 236793"/>
                <a:gd name="connsiteY0" fmla="*/ 144502 h 202873"/>
                <a:gd name="connsiteX1" fmla="*/ 33645 w 236793"/>
                <a:gd name="connsiteY1" fmla="*/ 75186 h 202873"/>
                <a:gd name="connsiteX2" fmla="*/ 0 w 236793"/>
                <a:gd name="connsiteY2" fmla="*/ 31813 h 202873"/>
                <a:gd name="connsiteX3" fmla="*/ 44184 w 236793"/>
                <a:gd name="connsiteY3" fmla="*/ 13571 h 202873"/>
                <a:gd name="connsiteX4" fmla="*/ 103772 w 236793"/>
                <a:gd name="connsiteY4" fmla="*/ 1816 h 202873"/>
                <a:gd name="connsiteX5" fmla="*/ 207138 w 236793"/>
                <a:gd name="connsiteY5" fmla="*/ 65457 h 202873"/>
                <a:gd name="connsiteX6" fmla="*/ 214029 w 236793"/>
                <a:gd name="connsiteY6" fmla="*/ 97075 h 202873"/>
                <a:gd name="connsiteX7" fmla="*/ 224974 w 236793"/>
                <a:gd name="connsiteY7" fmla="*/ 111263 h 202873"/>
                <a:gd name="connsiteX8" fmla="*/ 236324 w 236793"/>
                <a:gd name="connsiteY8" fmla="*/ 114911 h 202873"/>
                <a:gd name="connsiteX9" fmla="*/ 231865 w 236793"/>
                <a:gd name="connsiteY9" fmla="*/ 126261 h 202873"/>
                <a:gd name="connsiteX10" fmla="*/ 224163 w 236793"/>
                <a:gd name="connsiteY10" fmla="*/ 156257 h 202873"/>
                <a:gd name="connsiteX11" fmla="*/ 219704 w 236793"/>
                <a:gd name="connsiteY11" fmla="*/ 202873 h 202873"/>
                <a:gd name="connsiteX12" fmla="*/ 117148 w 236793"/>
                <a:gd name="connsiteY12" fmla="*/ 144502 h 20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6793" h="202873">
                  <a:moveTo>
                    <a:pt x="117148" y="144502"/>
                  </a:moveTo>
                  <a:cubicBezTo>
                    <a:pt x="89179" y="121397"/>
                    <a:pt x="62020" y="97886"/>
                    <a:pt x="33645" y="75186"/>
                  </a:cubicBezTo>
                  <a:cubicBezTo>
                    <a:pt x="19052" y="63836"/>
                    <a:pt x="4459" y="49243"/>
                    <a:pt x="0" y="31813"/>
                  </a:cubicBezTo>
                  <a:cubicBezTo>
                    <a:pt x="8513" y="35461"/>
                    <a:pt x="38914" y="18841"/>
                    <a:pt x="44184" y="13571"/>
                  </a:cubicBezTo>
                  <a:cubicBezTo>
                    <a:pt x="61614" y="-4670"/>
                    <a:pt x="83504" y="195"/>
                    <a:pt x="103772" y="1816"/>
                  </a:cubicBezTo>
                  <a:cubicBezTo>
                    <a:pt x="149172" y="4654"/>
                    <a:pt x="181600" y="30191"/>
                    <a:pt x="207138" y="65457"/>
                  </a:cubicBezTo>
                  <a:cubicBezTo>
                    <a:pt x="214029" y="74780"/>
                    <a:pt x="219704" y="84509"/>
                    <a:pt x="214029" y="97075"/>
                  </a:cubicBezTo>
                  <a:cubicBezTo>
                    <a:pt x="209975" y="106398"/>
                    <a:pt x="214434" y="111668"/>
                    <a:pt x="224974" y="111263"/>
                  </a:cubicBezTo>
                  <a:cubicBezTo>
                    <a:pt x="229027" y="110857"/>
                    <a:pt x="234297" y="109236"/>
                    <a:pt x="236324" y="114911"/>
                  </a:cubicBezTo>
                  <a:cubicBezTo>
                    <a:pt x="237945" y="119370"/>
                    <a:pt x="235108" y="123829"/>
                    <a:pt x="231865" y="126261"/>
                  </a:cubicBezTo>
                  <a:cubicBezTo>
                    <a:pt x="220515" y="133963"/>
                    <a:pt x="221731" y="150177"/>
                    <a:pt x="224163" y="156257"/>
                  </a:cubicBezTo>
                  <a:cubicBezTo>
                    <a:pt x="231054" y="174093"/>
                    <a:pt x="225379" y="187875"/>
                    <a:pt x="219704" y="202873"/>
                  </a:cubicBezTo>
                  <a:cubicBezTo>
                    <a:pt x="193356" y="174904"/>
                    <a:pt x="148361" y="166391"/>
                    <a:pt x="117148" y="144502"/>
                  </a:cubicBezTo>
                  <a:close/>
                </a:path>
              </a:pathLst>
            </a:custGeom>
            <a:solidFill>
              <a:srgbClr val="77420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B95ED8-834C-4027-9598-EA328C248ADD}"/>
                </a:ext>
              </a:extLst>
            </p:cNvPr>
            <p:cNvSpPr/>
            <p:nvPr/>
          </p:nvSpPr>
          <p:spPr>
            <a:xfrm>
              <a:off x="8310289" y="6085253"/>
              <a:ext cx="283389" cy="127132"/>
            </a:xfrm>
            <a:custGeom>
              <a:avLst/>
              <a:gdLst>
                <a:gd name="connsiteX0" fmla="*/ 276072 w 283389"/>
                <a:gd name="connsiteY0" fmla="*/ 90752 h 127132"/>
                <a:gd name="connsiteX1" fmla="*/ 280937 w 283389"/>
                <a:gd name="connsiteY1" fmla="*/ 116695 h 127132"/>
                <a:gd name="connsiteX2" fmla="*/ 265938 w 283389"/>
                <a:gd name="connsiteY2" fmla="*/ 126423 h 127132"/>
                <a:gd name="connsiteX3" fmla="*/ 236753 w 283389"/>
                <a:gd name="connsiteY3" fmla="*/ 124802 h 127132"/>
                <a:gd name="connsiteX4" fmla="*/ 96499 w 283389"/>
                <a:gd name="connsiteY4" fmla="*/ 87509 h 127132"/>
                <a:gd name="connsiteX5" fmla="*/ 10158 w 283389"/>
                <a:gd name="connsiteY5" fmla="*/ 41703 h 127132"/>
                <a:gd name="connsiteX6" fmla="*/ 24 w 283389"/>
                <a:gd name="connsiteY6" fmla="*/ 21841 h 127132"/>
                <a:gd name="connsiteX7" fmla="*/ 52315 w 283389"/>
                <a:gd name="connsiteY7" fmla="*/ 1573 h 127132"/>
                <a:gd name="connsiteX8" fmla="*/ 76636 w 283389"/>
                <a:gd name="connsiteY8" fmla="*/ 4410 h 127132"/>
                <a:gd name="connsiteX9" fmla="*/ 99336 w 283389"/>
                <a:gd name="connsiteY9" fmla="*/ 36839 h 127132"/>
                <a:gd name="connsiteX10" fmla="*/ 141494 w 283389"/>
                <a:gd name="connsiteY10" fmla="*/ 67646 h 127132"/>
                <a:gd name="connsiteX11" fmla="*/ 264317 w 283389"/>
                <a:gd name="connsiteY11" fmla="*/ 86698 h 127132"/>
                <a:gd name="connsiteX12" fmla="*/ 276072 w 283389"/>
                <a:gd name="connsiteY12" fmla="*/ 90752 h 12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3389" h="127132">
                  <a:moveTo>
                    <a:pt x="276072" y="90752"/>
                  </a:moveTo>
                  <a:cubicBezTo>
                    <a:pt x="283774" y="98453"/>
                    <a:pt x="285396" y="106966"/>
                    <a:pt x="280937" y="116695"/>
                  </a:cubicBezTo>
                  <a:cubicBezTo>
                    <a:pt x="276478" y="126018"/>
                    <a:pt x="274046" y="126018"/>
                    <a:pt x="265938" y="126423"/>
                  </a:cubicBezTo>
                  <a:cubicBezTo>
                    <a:pt x="258237" y="126828"/>
                    <a:pt x="250535" y="128450"/>
                    <a:pt x="236753" y="124802"/>
                  </a:cubicBezTo>
                  <a:cubicBezTo>
                    <a:pt x="190136" y="111830"/>
                    <a:pt x="143520" y="98859"/>
                    <a:pt x="96499" y="87509"/>
                  </a:cubicBezTo>
                  <a:cubicBezTo>
                    <a:pt x="64476" y="79807"/>
                    <a:pt x="34884" y="64809"/>
                    <a:pt x="10158" y="41703"/>
                  </a:cubicBezTo>
                  <a:cubicBezTo>
                    <a:pt x="4483" y="36434"/>
                    <a:pt x="-382" y="30353"/>
                    <a:pt x="24" y="21841"/>
                  </a:cubicBezTo>
                  <a:cubicBezTo>
                    <a:pt x="24" y="8059"/>
                    <a:pt x="30020" y="-4508"/>
                    <a:pt x="52315" y="1573"/>
                  </a:cubicBezTo>
                  <a:cubicBezTo>
                    <a:pt x="60017" y="3600"/>
                    <a:pt x="68529" y="4005"/>
                    <a:pt x="76636" y="4410"/>
                  </a:cubicBezTo>
                  <a:cubicBezTo>
                    <a:pt x="87986" y="12518"/>
                    <a:pt x="92851" y="25489"/>
                    <a:pt x="99336" y="36839"/>
                  </a:cubicBezTo>
                  <a:cubicBezTo>
                    <a:pt x="109065" y="53864"/>
                    <a:pt x="122442" y="63998"/>
                    <a:pt x="141494" y="67646"/>
                  </a:cubicBezTo>
                  <a:cubicBezTo>
                    <a:pt x="182435" y="74943"/>
                    <a:pt x="222565" y="85887"/>
                    <a:pt x="264317" y="86698"/>
                  </a:cubicBezTo>
                  <a:cubicBezTo>
                    <a:pt x="268371" y="86698"/>
                    <a:pt x="272830" y="87103"/>
                    <a:pt x="276072" y="90752"/>
                  </a:cubicBezTo>
                  <a:close/>
                </a:path>
              </a:pathLst>
            </a:custGeom>
            <a:solidFill>
              <a:srgbClr val="4A352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D0D6173-B9C8-4B9B-BB61-04707CF00435}"/>
                </a:ext>
              </a:extLst>
            </p:cNvPr>
            <p:cNvSpPr/>
            <p:nvPr/>
          </p:nvSpPr>
          <p:spPr>
            <a:xfrm>
              <a:off x="8349526" y="5604450"/>
              <a:ext cx="247662" cy="571591"/>
            </a:xfrm>
            <a:custGeom>
              <a:avLst/>
              <a:gdLst>
                <a:gd name="connsiteX0" fmla="*/ 236836 w 247662"/>
                <a:gd name="connsiteY0" fmla="*/ 571554 h 571591"/>
                <a:gd name="connsiteX1" fmla="*/ 92528 w 247662"/>
                <a:gd name="connsiteY1" fmla="*/ 550476 h 571591"/>
                <a:gd name="connsiteX2" fmla="*/ 60505 w 247662"/>
                <a:gd name="connsiteY2" fmla="*/ 526155 h 571591"/>
                <a:gd name="connsiteX3" fmla="*/ 36995 w 247662"/>
                <a:gd name="connsiteY3" fmla="*/ 485213 h 571591"/>
                <a:gd name="connsiteX4" fmla="*/ 94150 w 247662"/>
                <a:gd name="connsiteY4" fmla="*/ 469810 h 571591"/>
                <a:gd name="connsiteX5" fmla="*/ 110364 w 247662"/>
                <a:gd name="connsiteY5" fmla="*/ 461297 h 571591"/>
                <a:gd name="connsiteX6" fmla="*/ 124146 w 247662"/>
                <a:gd name="connsiteY6" fmla="*/ 447920 h 571591"/>
                <a:gd name="connsiteX7" fmla="*/ 129416 w 247662"/>
                <a:gd name="connsiteY7" fmla="*/ 385090 h 571591"/>
                <a:gd name="connsiteX8" fmla="*/ 87664 w 247662"/>
                <a:gd name="connsiteY8" fmla="*/ 271184 h 571591"/>
                <a:gd name="connsiteX9" fmla="*/ 40237 w 247662"/>
                <a:gd name="connsiteY9" fmla="*/ 160522 h 571591"/>
                <a:gd name="connsiteX10" fmla="*/ 6593 w 247662"/>
                <a:gd name="connsiteY10" fmla="*/ 90800 h 571591"/>
                <a:gd name="connsiteX11" fmla="*/ 10241 w 247662"/>
                <a:gd name="connsiteY11" fmla="*/ 25132 h 571591"/>
                <a:gd name="connsiteX12" fmla="*/ 23618 w 247662"/>
                <a:gd name="connsiteY12" fmla="*/ 0 h 571591"/>
                <a:gd name="connsiteX13" fmla="*/ 95366 w 247662"/>
                <a:gd name="connsiteY13" fmla="*/ 54318 h 571591"/>
                <a:gd name="connsiteX14" fmla="*/ 179680 w 247662"/>
                <a:gd name="connsiteY14" fmla="*/ 119986 h 571591"/>
                <a:gd name="connsiteX15" fmla="*/ 196300 w 247662"/>
                <a:gd name="connsiteY15" fmla="*/ 198220 h 571591"/>
                <a:gd name="connsiteX16" fmla="*/ 210893 w 247662"/>
                <a:gd name="connsiteY16" fmla="*/ 329556 h 571591"/>
                <a:gd name="connsiteX17" fmla="*/ 235214 w 247662"/>
                <a:gd name="connsiteY17" fmla="*/ 466161 h 571591"/>
                <a:gd name="connsiteX18" fmla="*/ 244943 w 247662"/>
                <a:gd name="connsiteY18" fmla="*/ 503454 h 571591"/>
                <a:gd name="connsiteX19" fmla="*/ 236836 w 247662"/>
                <a:gd name="connsiteY19" fmla="*/ 571554 h 571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7662" h="571591">
                  <a:moveTo>
                    <a:pt x="236836" y="571554"/>
                  </a:moveTo>
                  <a:cubicBezTo>
                    <a:pt x="187788" y="572365"/>
                    <a:pt x="140361" y="559799"/>
                    <a:pt x="92528" y="550476"/>
                  </a:cubicBezTo>
                  <a:cubicBezTo>
                    <a:pt x="78341" y="547639"/>
                    <a:pt x="67396" y="539531"/>
                    <a:pt x="60505" y="526155"/>
                  </a:cubicBezTo>
                  <a:cubicBezTo>
                    <a:pt x="53209" y="512372"/>
                    <a:pt x="44696" y="498996"/>
                    <a:pt x="36995" y="485213"/>
                  </a:cubicBezTo>
                  <a:cubicBezTo>
                    <a:pt x="59694" y="493726"/>
                    <a:pt x="76314" y="478728"/>
                    <a:pt x="94150" y="469810"/>
                  </a:cubicBezTo>
                  <a:cubicBezTo>
                    <a:pt x="99420" y="466972"/>
                    <a:pt x="103879" y="462513"/>
                    <a:pt x="110364" y="461297"/>
                  </a:cubicBezTo>
                  <a:cubicBezTo>
                    <a:pt x="118066" y="460081"/>
                    <a:pt x="121309" y="454001"/>
                    <a:pt x="124146" y="447920"/>
                  </a:cubicBezTo>
                  <a:cubicBezTo>
                    <a:pt x="133470" y="427652"/>
                    <a:pt x="135902" y="406979"/>
                    <a:pt x="129416" y="385090"/>
                  </a:cubicBezTo>
                  <a:cubicBezTo>
                    <a:pt x="117661" y="346176"/>
                    <a:pt x="107932" y="306856"/>
                    <a:pt x="87664" y="271184"/>
                  </a:cubicBezTo>
                  <a:cubicBezTo>
                    <a:pt x="68207" y="236324"/>
                    <a:pt x="60100" y="195788"/>
                    <a:pt x="40237" y="160522"/>
                  </a:cubicBezTo>
                  <a:cubicBezTo>
                    <a:pt x="27671" y="137822"/>
                    <a:pt x="16321" y="115122"/>
                    <a:pt x="6593" y="90800"/>
                  </a:cubicBezTo>
                  <a:cubicBezTo>
                    <a:pt x="-2731" y="67695"/>
                    <a:pt x="-2731" y="46211"/>
                    <a:pt x="10241" y="25132"/>
                  </a:cubicBezTo>
                  <a:cubicBezTo>
                    <a:pt x="15105" y="17025"/>
                    <a:pt x="19159" y="8513"/>
                    <a:pt x="23618" y="0"/>
                  </a:cubicBezTo>
                  <a:cubicBezTo>
                    <a:pt x="48750" y="16214"/>
                    <a:pt x="71450" y="36077"/>
                    <a:pt x="95366" y="54318"/>
                  </a:cubicBezTo>
                  <a:cubicBezTo>
                    <a:pt x="123741" y="75802"/>
                    <a:pt x="151711" y="98097"/>
                    <a:pt x="179680" y="119986"/>
                  </a:cubicBezTo>
                  <a:cubicBezTo>
                    <a:pt x="182923" y="146740"/>
                    <a:pt x="190625" y="172277"/>
                    <a:pt x="196300" y="198220"/>
                  </a:cubicBezTo>
                  <a:cubicBezTo>
                    <a:pt x="205623" y="241188"/>
                    <a:pt x="205218" y="285777"/>
                    <a:pt x="210893" y="329556"/>
                  </a:cubicBezTo>
                  <a:cubicBezTo>
                    <a:pt x="216568" y="375361"/>
                    <a:pt x="223054" y="421572"/>
                    <a:pt x="235214" y="466161"/>
                  </a:cubicBezTo>
                  <a:cubicBezTo>
                    <a:pt x="238457" y="478728"/>
                    <a:pt x="241700" y="490888"/>
                    <a:pt x="244943" y="503454"/>
                  </a:cubicBezTo>
                  <a:cubicBezTo>
                    <a:pt x="251429" y="526965"/>
                    <a:pt x="245348" y="549665"/>
                    <a:pt x="236836" y="571554"/>
                  </a:cubicBezTo>
                  <a:close/>
                </a:path>
              </a:pathLst>
            </a:custGeom>
            <a:solidFill>
              <a:srgbClr val="FEC082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0310056-1F0E-4AA6-8739-32E01AD9DDED}"/>
                </a:ext>
              </a:extLst>
            </p:cNvPr>
            <p:cNvSpPr/>
            <p:nvPr/>
          </p:nvSpPr>
          <p:spPr>
            <a:xfrm>
              <a:off x="8715244" y="6267259"/>
              <a:ext cx="314457" cy="127132"/>
            </a:xfrm>
            <a:custGeom>
              <a:avLst/>
              <a:gdLst>
                <a:gd name="connsiteX0" fmla="*/ 306473 w 314457"/>
                <a:gd name="connsiteY0" fmla="*/ 90752 h 127132"/>
                <a:gd name="connsiteX1" fmla="*/ 311742 w 314457"/>
                <a:gd name="connsiteY1" fmla="*/ 116695 h 127132"/>
                <a:gd name="connsiteX2" fmla="*/ 295122 w 314457"/>
                <a:gd name="connsiteY2" fmla="*/ 126423 h 127132"/>
                <a:gd name="connsiteX3" fmla="*/ 262694 w 314457"/>
                <a:gd name="connsiteY3" fmla="*/ 124802 h 127132"/>
                <a:gd name="connsiteX4" fmla="*/ 107036 w 314457"/>
                <a:gd name="connsiteY4" fmla="*/ 87509 h 127132"/>
                <a:gd name="connsiteX5" fmla="*/ 11372 w 314457"/>
                <a:gd name="connsiteY5" fmla="*/ 41703 h 127132"/>
                <a:gd name="connsiteX6" fmla="*/ 22 w 314457"/>
                <a:gd name="connsiteY6" fmla="*/ 21841 h 127132"/>
                <a:gd name="connsiteX7" fmla="*/ 58394 w 314457"/>
                <a:gd name="connsiteY7" fmla="*/ 1573 h 127132"/>
                <a:gd name="connsiteX8" fmla="*/ 85147 w 314457"/>
                <a:gd name="connsiteY8" fmla="*/ 4410 h 127132"/>
                <a:gd name="connsiteX9" fmla="*/ 110279 w 314457"/>
                <a:gd name="connsiteY9" fmla="*/ 36839 h 127132"/>
                <a:gd name="connsiteX10" fmla="*/ 157301 w 314457"/>
                <a:gd name="connsiteY10" fmla="*/ 67646 h 127132"/>
                <a:gd name="connsiteX11" fmla="*/ 293501 w 314457"/>
                <a:gd name="connsiteY11" fmla="*/ 86698 h 127132"/>
                <a:gd name="connsiteX12" fmla="*/ 306473 w 314457"/>
                <a:gd name="connsiteY12" fmla="*/ 90752 h 127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4457" h="127132">
                  <a:moveTo>
                    <a:pt x="306473" y="90752"/>
                  </a:moveTo>
                  <a:cubicBezTo>
                    <a:pt x="314985" y="98453"/>
                    <a:pt x="316607" y="106966"/>
                    <a:pt x="311742" y="116695"/>
                  </a:cubicBezTo>
                  <a:cubicBezTo>
                    <a:pt x="306878" y="126018"/>
                    <a:pt x="304040" y="126018"/>
                    <a:pt x="295122" y="126423"/>
                  </a:cubicBezTo>
                  <a:cubicBezTo>
                    <a:pt x="286610" y="126829"/>
                    <a:pt x="278098" y="128450"/>
                    <a:pt x="262694" y="124802"/>
                  </a:cubicBezTo>
                  <a:cubicBezTo>
                    <a:pt x="210808" y="111830"/>
                    <a:pt x="159327" y="98859"/>
                    <a:pt x="107036" y="87509"/>
                  </a:cubicBezTo>
                  <a:cubicBezTo>
                    <a:pt x="71365" y="79807"/>
                    <a:pt x="38531" y="64809"/>
                    <a:pt x="11372" y="41703"/>
                  </a:cubicBezTo>
                  <a:cubicBezTo>
                    <a:pt x="4886" y="36434"/>
                    <a:pt x="-383" y="30353"/>
                    <a:pt x="22" y="21841"/>
                  </a:cubicBezTo>
                  <a:cubicBezTo>
                    <a:pt x="22" y="8058"/>
                    <a:pt x="33261" y="-4508"/>
                    <a:pt x="58394" y="1573"/>
                  </a:cubicBezTo>
                  <a:cubicBezTo>
                    <a:pt x="66906" y="3600"/>
                    <a:pt x="76229" y="4005"/>
                    <a:pt x="85147" y="4410"/>
                  </a:cubicBezTo>
                  <a:cubicBezTo>
                    <a:pt x="97713" y="12518"/>
                    <a:pt x="103388" y="25489"/>
                    <a:pt x="110279" y="36839"/>
                  </a:cubicBezTo>
                  <a:cubicBezTo>
                    <a:pt x="120818" y="53864"/>
                    <a:pt x="135817" y="63998"/>
                    <a:pt x="157301" y="67646"/>
                  </a:cubicBezTo>
                  <a:cubicBezTo>
                    <a:pt x="202701" y="74943"/>
                    <a:pt x="247290" y="85887"/>
                    <a:pt x="293501" y="86698"/>
                  </a:cubicBezTo>
                  <a:cubicBezTo>
                    <a:pt x="298365" y="86698"/>
                    <a:pt x="302824" y="87103"/>
                    <a:pt x="306473" y="90752"/>
                  </a:cubicBezTo>
                  <a:close/>
                </a:path>
              </a:pathLst>
            </a:custGeom>
            <a:solidFill>
              <a:srgbClr val="4A3520"/>
            </a:solidFill>
            <a:ln w="40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905008F-E387-4EFC-8590-14F363D8ABEA}"/>
              </a:ext>
            </a:extLst>
          </p:cNvPr>
          <p:cNvSpPr/>
          <p:nvPr/>
        </p:nvSpPr>
        <p:spPr>
          <a:xfrm>
            <a:off x="1" y="-52"/>
            <a:ext cx="1135120" cy="6858052"/>
          </a:xfrm>
          <a:custGeom>
            <a:avLst/>
            <a:gdLst>
              <a:gd name="connsiteX0" fmla="*/ 0 w 1118571"/>
              <a:gd name="connsiteY0" fmla="*/ 0 h 6858000"/>
              <a:gd name="connsiteX1" fmla="*/ 1118571 w 1118571"/>
              <a:gd name="connsiteY1" fmla="*/ 0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18571"/>
              <a:gd name="connsiteY0" fmla="*/ 0 h 6858000"/>
              <a:gd name="connsiteX1" fmla="*/ 557256 w 1118571"/>
              <a:gd name="connsiteY1" fmla="*/ 2344847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18571"/>
              <a:gd name="connsiteY0" fmla="*/ 0 h 6858000"/>
              <a:gd name="connsiteX1" fmla="*/ 557256 w 1118571"/>
              <a:gd name="connsiteY1" fmla="*/ 2344847 h 6858000"/>
              <a:gd name="connsiteX2" fmla="*/ 1118571 w 1118571"/>
              <a:gd name="connsiteY2" fmla="*/ 6858000 h 6858000"/>
              <a:gd name="connsiteX3" fmla="*/ 0 w 1118571"/>
              <a:gd name="connsiteY3" fmla="*/ 6858000 h 6858000"/>
              <a:gd name="connsiteX4" fmla="*/ 0 w 1118571"/>
              <a:gd name="connsiteY4" fmla="*/ 0 h 6858000"/>
              <a:gd name="connsiteX0" fmla="*/ 0 w 1159117"/>
              <a:gd name="connsiteY0" fmla="*/ 0 h 6858000"/>
              <a:gd name="connsiteX1" fmla="*/ 557256 w 1159117"/>
              <a:gd name="connsiteY1" fmla="*/ 2344847 h 6858000"/>
              <a:gd name="connsiteX2" fmla="*/ 1118571 w 1159117"/>
              <a:gd name="connsiteY2" fmla="*/ 6858000 h 6858000"/>
              <a:gd name="connsiteX3" fmla="*/ 0 w 1159117"/>
              <a:gd name="connsiteY3" fmla="*/ 6858000 h 6858000"/>
              <a:gd name="connsiteX4" fmla="*/ 0 w 1159117"/>
              <a:gd name="connsiteY4" fmla="*/ 0 h 6858000"/>
              <a:gd name="connsiteX0" fmla="*/ 0 w 1485444"/>
              <a:gd name="connsiteY0" fmla="*/ 0 h 6858000"/>
              <a:gd name="connsiteX1" fmla="*/ 1082357 w 1485444"/>
              <a:gd name="connsiteY1" fmla="*/ 4336610 h 6858000"/>
              <a:gd name="connsiteX2" fmla="*/ 1118571 w 1485444"/>
              <a:gd name="connsiteY2" fmla="*/ 6858000 h 6858000"/>
              <a:gd name="connsiteX3" fmla="*/ 0 w 1485444"/>
              <a:gd name="connsiteY3" fmla="*/ 6858000 h 6858000"/>
              <a:gd name="connsiteX4" fmla="*/ 0 w 1485444"/>
              <a:gd name="connsiteY4" fmla="*/ 0 h 6858000"/>
              <a:gd name="connsiteX0" fmla="*/ 0 w 1499001"/>
              <a:gd name="connsiteY0" fmla="*/ 0 h 6858000"/>
              <a:gd name="connsiteX1" fmla="*/ 1100464 w 1499001"/>
              <a:gd name="connsiteY1" fmla="*/ 4255129 h 6858000"/>
              <a:gd name="connsiteX2" fmla="*/ 1118571 w 1499001"/>
              <a:gd name="connsiteY2" fmla="*/ 6858000 h 6858000"/>
              <a:gd name="connsiteX3" fmla="*/ 0 w 1499001"/>
              <a:gd name="connsiteY3" fmla="*/ 6858000 h 6858000"/>
              <a:gd name="connsiteX4" fmla="*/ 0 w 1499001"/>
              <a:gd name="connsiteY4" fmla="*/ 0 h 6858000"/>
              <a:gd name="connsiteX0" fmla="*/ 0 w 1122842"/>
              <a:gd name="connsiteY0" fmla="*/ 0 h 6858000"/>
              <a:gd name="connsiteX1" fmla="*/ 1100464 w 1122842"/>
              <a:gd name="connsiteY1" fmla="*/ 4255129 h 6858000"/>
              <a:gd name="connsiteX2" fmla="*/ 1118571 w 1122842"/>
              <a:gd name="connsiteY2" fmla="*/ 6858000 h 6858000"/>
              <a:gd name="connsiteX3" fmla="*/ 0 w 1122842"/>
              <a:gd name="connsiteY3" fmla="*/ 6858000 h 6858000"/>
              <a:gd name="connsiteX4" fmla="*/ 0 w 1122842"/>
              <a:gd name="connsiteY4" fmla="*/ 0 h 6858000"/>
              <a:gd name="connsiteX0" fmla="*/ 0 w 1142132"/>
              <a:gd name="connsiteY0" fmla="*/ 0 h 6858000"/>
              <a:gd name="connsiteX1" fmla="*/ 1100464 w 1142132"/>
              <a:gd name="connsiteY1" fmla="*/ 4255129 h 6858000"/>
              <a:gd name="connsiteX2" fmla="*/ 1118571 w 1142132"/>
              <a:gd name="connsiteY2" fmla="*/ 6858000 h 6858000"/>
              <a:gd name="connsiteX3" fmla="*/ 0 w 1142132"/>
              <a:gd name="connsiteY3" fmla="*/ 6858000 h 6858000"/>
              <a:gd name="connsiteX4" fmla="*/ 0 w 1142132"/>
              <a:gd name="connsiteY4" fmla="*/ 0 h 6858000"/>
              <a:gd name="connsiteX0" fmla="*/ 0 w 1155043"/>
              <a:gd name="connsiteY0" fmla="*/ 0 h 6858000"/>
              <a:gd name="connsiteX1" fmla="*/ 1100464 w 1155043"/>
              <a:gd name="connsiteY1" fmla="*/ 4255129 h 6858000"/>
              <a:gd name="connsiteX2" fmla="*/ 1118571 w 1155043"/>
              <a:gd name="connsiteY2" fmla="*/ 6858000 h 6858000"/>
              <a:gd name="connsiteX3" fmla="*/ 0 w 1155043"/>
              <a:gd name="connsiteY3" fmla="*/ 6858000 h 6858000"/>
              <a:gd name="connsiteX4" fmla="*/ 0 w 1155043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0 h 6858000"/>
              <a:gd name="connsiteX1" fmla="*/ 1100464 w 1135120"/>
              <a:gd name="connsiteY1" fmla="*/ 4255129 h 6858000"/>
              <a:gd name="connsiteX2" fmla="*/ 1118571 w 1135120"/>
              <a:gd name="connsiteY2" fmla="*/ 6858000 h 6858000"/>
              <a:gd name="connsiteX3" fmla="*/ 0 w 1135120"/>
              <a:gd name="connsiteY3" fmla="*/ 6858000 h 6858000"/>
              <a:gd name="connsiteX4" fmla="*/ 0 w 1135120"/>
              <a:gd name="connsiteY4" fmla="*/ 0 h 6858000"/>
              <a:gd name="connsiteX0" fmla="*/ 0 w 1135120"/>
              <a:gd name="connsiteY0" fmla="*/ 52 h 6858052"/>
              <a:gd name="connsiteX1" fmla="*/ 1100464 w 1135120"/>
              <a:gd name="connsiteY1" fmla="*/ 4255181 h 6858052"/>
              <a:gd name="connsiteX2" fmla="*/ 1118571 w 1135120"/>
              <a:gd name="connsiteY2" fmla="*/ 6858052 h 6858052"/>
              <a:gd name="connsiteX3" fmla="*/ 0 w 1135120"/>
              <a:gd name="connsiteY3" fmla="*/ 6858052 h 6858052"/>
              <a:gd name="connsiteX4" fmla="*/ 0 w 1135120"/>
              <a:gd name="connsiteY4" fmla="*/ 52 h 685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120" h="6858052">
                <a:moveTo>
                  <a:pt x="0" y="52"/>
                </a:moveTo>
                <a:cubicBezTo>
                  <a:pt x="176698" y="-12020"/>
                  <a:pt x="932819" y="2040100"/>
                  <a:pt x="1100464" y="4255181"/>
                </a:cubicBezTo>
                <a:cubicBezTo>
                  <a:pt x="1169874" y="5958742"/>
                  <a:pt x="1112535" y="5272187"/>
                  <a:pt x="1118571" y="6858052"/>
                </a:cubicBezTo>
                <a:lnTo>
                  <a:pt x="0" y="6858052"/>
                </a:lnTo>
                <a:lnTo>
                  <a:pt x="0" y="5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602AB1-AE19-4ABD-A721-C4095BECC8A8}"/>
              </a:ext>
            </a:extLst>
          </p:cNvPr>
          <p:cNvSpPr/>
          <p:nvPr/>
        </p:nvSpPr>
        <p:spPr>
          <a:xfrm>
            <a:off x="6614002" y="6599976"/>
            <a:ext cx="5577998" cy="258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08378A-64AD-415E-A6D7-5D20A60AE35D}"/>
              </a:ext>
            </a:extLst>
          </p:cNvPr>
          <p:cNvSpPr txBox="1"/>
          <p:nvPr/>
        </p:nvSpPr>
        <p:spPr>
          <a:xfrm>
            <a:off x="3141531" y="1320255"/>
            <a:ext cx="7461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Game theory</a:t>
            </a:r>
            <a:r>
              <a:rPr lang="en-US" dirty="0"/>
              <a:t> is the process of modeling the strategic interaction between two or more players in a situation containing set rules and outcomes. </a:t>
            </a:r>
          </a:p>
          <a:p>
            <a:endParaRPr lang="en-US" dirty="0"/>
          </a:p>
          <a:p>
            <a:r>
              <a:rPr lang="en-US" dirty="0"/>
              <a:t>While used in a number of disciplines, game theory is most notably used as a tool within the study of economics. The economic application of game theory can be a valuable tool to aid in the fundamental analysis of industries, sectors, and any strategic interaction between two or more firms.</a:t>
            </a:r>
            <a:endParaRPr lang="ko-KR" altLang="en-US" dirty="0"/>
          </a:p>
        </p:txBody>
      </p:sp>
      <p:pic>
        <p:nvPicPr>
          <p:cNvPr id="1026" name="Picture 2" descr="Vaccination is no game — but game theory can help | by Purdue College of  Engineering | Purdue Engineering Review | Medium">
            <a:extLst>
              <a:ext uri="{FF2B5EF4-FFF2-40B4-BE49-F238E27FC236}">
                <a16:creationId xmlns:a16="http://schemas.microsoft.com/office/drawing/2014/main" id="{7D432B7B-CA1E-4135-9DF7-32F525646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61" y="3782992"/>
            <a:ext cx="4321150" cy="2050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218" y="535102"/>
            <a:ext cx="11573197" cy="724247"/>
          </a:xfrm>
        </p:spPr>
        <p:txBody>
          <a:bodyPr/>
          <a:lstStyle/>
          <a:p>
            <a:r>
              <a:rPr lang="uz-Latn-UZ" dirty="0"/>
              <a:t>Game Theory Definitions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CF4919-10EE-431F-B637-073D780A449C}"/>
              </a:ext>
            </a:extLst>
          </p:cNvPr>
          <p:cNvSpPr/>
          <p:nvPr/>
        </p:nvSpPr>
        <p:spPr>
          <a:xfrm>
            <a:off x="-13200" y="5653354"/>
            <a:ext cx="6829280" cy="72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96269-E6C4-4156-BDC4-CD2D2112AA23}"/>
              </a:ext>
            </a:extLst>
          </p:cNvPr>
          <p:cNvSpPr/>
          <p:nvPr/>
        </p:nvSpPr>
        <p:spPr>
          <a:xfrm>
            <a:off x="-13200" y="4800141"/>
            <a:ext cx="620400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CC308-6506-4159-A5B7-D578C8C9CF26}"/>
              </a:ext>
            </a:extLst>
          </p:cNvPr>
          <p:cNvSpPr/>
          <p:nvPr/>
        </p:nvSpPr>
        <p:spPr>
          <a:xfrm>
            <a:off x="0" y="3939239"/>
            <a:ext cx="5600037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353A8-D851-4050-A572-08975831F826}"/>
              </a:ext>
            </a:extLst>
          </p:cNvPr>
          <p:cNvSpPr/>
          <p:nvPr/>
        </p:nvSpPr>
        <p:spPr>
          <a:xfrm>
            <a:off x="0" y="3071789"/>
            <a:ext cx="5001237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1BD817-D981-466C-B505-6E7B3094E78A}"/>
              </a:ext>
            </a:extLst>
          </p:cNvPr>
          <p:cNvSpPr/>
          <p:nvPr/>
        </p:nvSpPr>
        <p:spPr>
          <a:xfrm>
            <a:off x="593" y="2206501"/>
            <a:ext cx="4389237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A4F48-20A0-472D-AB48-E774D064EA13}"/>
              </a:ext>
            </a:extLst>
          </p:cNvPr>
          <p:cNvSpPr txBox="1"/>
          <p:nvPr/>
        </p:nvSpPr>
        <p:spPr>
          <a:xfrm>
            <a:off x="2542597" y="238407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Players: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47B341-3DF4-44BF-8BDF-ADFAE7B7B812}"/>
              </a:ext>
            </a:extLst>
          </p:cNvPr>
          <p:cNvSpPr txBox="1"/>
          <p:nvPr/>
        </p:nvSpPr>
        <p:spPr>
          <a:xfrm>
            <a:off x="2980889" y="3263625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Strategy: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EDE6B-70FE-4C11-B6F5-A06C0F7172CE}"/>
              </a:ext>
            </a:extLst>
          </p:cNvPr>
          <p:cNvSpPr txBox="1"/>
          <p:nvPr/>
        </p:nvSpPr>
        <p:spPr>
          <a:xfrm>
            <a:off x="3585070" y="4093403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Payoff: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916F5-1554-45AC-90FA-F498BFB16596}"/>
              </a:ext>
            </a:extLst>
          </p:cNvPr>
          <p:cNvSpPr txBox="1"/>
          <p:nvPr/>
        </p:nvSpPr>
        <p:spPr>
          <a:xfrm>
            <a:off x="3339549" y="4973170"/>
            <a:ext cx="2074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Information set: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71615-9073-41B8-A098-064E26417614}"/>
              </a:ext>
            </a:extLst>
          </p:cNvPr>
          <p:cNvSpPr txBox="1"/>
          <p:nvPr/>
        </p:nvSpPr>
        <p:spPr>
          <a:xfrm>
            <a:off x="4366910" y="5715407"/>
            <a:ext cx="14467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Equilibrium: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Isosceles Triangle 8">
            <a:extLst>
              <a:ext uri="{FF2B5EF4-FFF2-40B4-BE49-F238E27FC236}">
                <a16:creationId xmlns:a16="http://schemas.microsoft.com/office/drawing/2014/main" id="{5126D171-A92B-4A31-A71A-63114B140FA5}"/>
              </a:ext>
            </a:extLst>
          </p:cNvPr>
          <p:cNvSpPr/>
          <p:nvPr/>
        </p:nvSpPr>
        <p:spPr>
          <a:xfrm rot="16200000">
            <a:off x="6220571" y="5773866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E28797CF-4A3A-4BC6-BB86-D00CA81DB234}"/>
              </a:ext>
            </a:extLst>
          </p:cNvPr>
          <p:cNvSpPr>
            <a:spLocks noChangeAspect="1"/>
          </p:cNvSpPr>
          <p:nvPr/>
        </p:nvSpPr>
        <p:spPr>
          <a:xfrm rot="9900000">
            <a:off x="4403688" y="325720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36B60C5D-BF59-4A22-89F4-22A227565EBB}"/>
              </a:ext>
            </a:extLst>
          </p:cNvPr>
          <p:cNvSpPr/>
          <p:nvPr/>
        </p:nvSpPr>
        <p:spPr>
          <a:xfrm>
            <a:off x="3833804" y="2412837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35617170-16A8-4254-AC91-26B96A8CEBFF}"/>
              </a:ext>
            </a:extLst>
          </p:cNvPr>
          <p:cNvSpPr/>
          <p:nvPr/>
        </p:nvSpPr>
        <p:spPr>
          <a:xfrm>
            <a:off x="5561990" y="497437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0F2C008C-2377-4B40-842D-9155C0C9F1D4}"/>
              </a:ext>
            </a:extLst>
          </p:cNvPr>
          <p:cNvSpPr>
            <a:spLocks noChangeAspect="1"/>
          </p:cNvSpPr>
          <p:nvPr/>
        </p:nvSpPr>
        <p:spPr>
          <a:xfrm>
            <a:off x="4966184" y="4093403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3970E8FD-48B6-413E-A708-A75012DF7CA5}"/>
              </a:ext>
            </a:extLst>
          </p:cNvPr>
          <p:cNvSpPr/>
          <p:nvPr/>
        </p:nvSpPr>
        <p:spPr>
          <a:xfrm>
            <a:off x="6174" y="1340856"/>
            <a:ext cx="3746924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27F0569-68AA-4D19-A53A-3B1C4D564563}"/>
              </a:ext>
            </a:extLst>
          </p:cNvPr>
          <p:cNvSpPr/>
          <p:nvPr/>
        </p:nvSpPr>
        <p:spPr>
          <a:xfrm>
            <a:off x="2195211" y="1495211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z-Latn-UZ" b="1" dirty="0">
                <a:solidFill>
                  <a:srgbClr val="111111"/>
                </a:solidFill>
              </a:rPr>
              <a:t>Game</a:t>
            </a:r>
            <a:r>
              <a:rPr lang="uz-Latn-UZ" dirty="0">
                <a:solidFill>
                  <a:srgbClr val="111111"/>
                </a:solidFill>
              </a:rPr>
              <a:t>:</a:t>
            </a:r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84501C56-57F2-467F-A1AA-B2F383E09014}"/>
              </a:ext>
            </a:extLst>
          </p:cNvPr>
          <p:cNvSpPr/>
          <p:nvPr/>
        </p:nvSpPr>
        <p:spPr>
          <a:xfrm flipH="1">
            <a:off x="4007002" y="1386385"/>
            <a:ext cx="6199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</a:rPr>
              <a:t>Any set of circumstances that has a result dependent on the actions of two of more decision-makers (players).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1B90ACA-E3B6-4284-8438-116758CC929F}"/>
              </a:ext>
            </a:extLst>
          </p:cNvPr>
          <p:cNvSpPr/>
          <p:nvPr/>
        </p:nvSpPr>
        <p:spPr>
          <a:xfrm>
            <a:off x="4601688" y="2363905"/>
            <a:ext cx="608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</a:rPr>
              <a:t>A strategic decision-maker within the context of the game.</a:t>
            </a:r>
            <a:endParaRPr lang="ru-RU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C7676CDD-2C47-48C9-8B14-1C9D9EDAD2BB}"/>
              </a:ext>
            </a:extLst>
          </p:cNvPr>
          <p:cNvSpPr/>
          <p:nvPr/>
        </p:nvSpPr>
        <p:spPr>
          <a:xfrm>
            <a:off x="3146777" y="1580040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E9578471-FEF8-4CB2-AD4E-6D372D4BD3B9}"/>
              </a:ext>
            </a:extLst>
          </p:cNvPr>
          <p:cNvSpPr/>
          <p:nvPr/>
        </p:nvSpPr>
        <p:spPr>
          <a:xfrm>
            <a:off x="5178897" y="31073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11111"/>
                </a:solidFill>
              </a:rPr>
              <a:t>A complete plan of action a player will take given the set of circumstances that might arise within the game.</a:t>
            </a:r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B2F7E38-CDD1-444E-8E9B-75175F293E1A}"/>
              </a:ext>
            </a:extLst>
          </p:cNvPr>
          <p:cNvSpPr/>
          <p:nvPr/>
        </p:nvSpPr>
        <p:spPr>
          <a:xfrm>
            <a:off x="5847382" y="3802946"/>
            <a:ext cx="5972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</a:rPr>
              <a:t>The payout a player receives from arriving at a particular outcome. The payout can be in any quantifiable form, from dollars to utility.</a:t>
            </a:r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FB93732E-767A-4394-B415-668C317FB19E}"/>
              </a:ext>
            </a:extLst>
          </p:cNvPr>
          <p:cNvSpPr/>
          <p:nvPr/>
        </p:nvSpPr>
        <p:spPr>
          <a:xfrm>
            <a:off x="6376508" y="4680782"/>
            <a:ext cx="5545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</a:rPr>
              <a:t>The information available at a given point in the game. The term information set is most usually applied when the game has a sequential component.</a:t>
            </a:r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4E2DAEDF-10BC-4867-BAB0-E1E33FCDE3DB}"/>
              </a:ext>
            </a:extLst>
          </p:cNvPr>
          <p:cNvSpPr/>
          <p:nvPr/>
        </p:nvSpPr>
        <p:spPr>
          <a:xfrm>
            <a:off x="6905797" y="5692369"/>
            <a:ext cx="5173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1111"/>
                </a:solidFill>
              </a:rPr>
              <a:t>The point in a game where both players have made their decisions and an outcome is reached.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4DCDFE4-67C9-4BA5-86D2-0CFE8D8400E1}"/>
              </a:ext>
            </a:extLst>
          </p:cNvPr>
          <p:cNvSpPr/>
          <p:nvPr/>
        </p:nvSpPr>
        <p:spPr>
          <a:xfrm>
            <a:off x="7524411" y="3865244"/>
            <a:ext cx="4668221" cy="2991483"/>
          </a:xfrm>
          <a:custGeom>
            <a:avLst/>
            <a:gdLst>
              <a:gd name="connsiteX0" fmla="*/ 641385 w 2293261"/>
              <a:gd name="connsiteY0" fmla="*/ 1381649 h 1382235"/>
              <a:gd name="connsiteX1" fmla="*/ 621434 w 2293261"/>
              <a:gd name="connsiteY1" fmla="*/ 1355829 h 1382235"/>
              <a:gd name="connsiteX2" fmla="*/ 563046 w 2293261"/>
              <a:gd name="connsiteY2" fmla="*/ 1309178 h 1382235"/>
              <a:gd name="connsiteX3" fmla="*/ 519329 w 2293261"/>
              <a:gd name="connsiteY3" fmla="*/ 1181840 h 1382235"/>
              <a:gd name="connsiteX4" fmla="*/ 527250 w 2293261"/>
              <a:gd name="connsiteY4" fmla="*/ 1119638 h 1382235"/>
              <a:gd name="connsiteX5" fmla="*/ 496736 w 2293261"/>
              <a:gd name="connsiteY5" fmla="*/ 1048046 h 1382235"/>
              <a:gd name="connsiteX6" fmla="*/ 419864 w 2293261"/>
              <a:gd name="connsiteY6" fmla="*/ 959438 h 1382235"/>
              <a:gd name="connsiteX7" fmla="*/ 416343 w 2293261"/>
              <a:gd name="connsiteY7" fmla="*/ 868775 h 1382235"/>
              <a:gd name="connsiteX8" fmla="*/ 417517 w 2293261"/>
              <a:gd name="connsiteY8" fmla="*/ 808334 h 1382235"/>
              <a:gd name="connsiteX9" fmla="*/ 227390 w 2293261"/>
              <a:gd name="connsiteY9" fmla="*/ 514047 h 1382235"/>
              <a:gd name="connsiteX10" fmla="*/ 50759 w 2293261"/>
              <a:gd name="connsiteY10" fmla="*/ 255557 h 1382235"/>
              <a:gd name="connsiteX11" fmla="*/ 2934 w 2293261"/>
              <a:gd name="connsiteY11" fmla="*/ 163134 h 1382235"/>
              <a:gd name="connsiteX12" fmla="*/ 4108 w 2293261"/>
              <a:gd name="connsiteY12" fmla="*/ 84501 h 1382235"/>
              <a:gd name="connsiteX13" fmla="*/ 63376 w 2293261"/>
              <a:gd name="connsiteY13" fmla="*/ 29047 h 1382235"/>
              <a:gd name="connsiteX14" fmla="*/ 190421 w 2293261"/>
              <a:gd name="connsiteY14" fmla="*/ 27287 h 1382235"/>
              <a:gd name="connsiteX15" fmla="*/ 373799 w 2293261"/>
              <a:gd name="connsiteY15" fmla="*/ 46945 h 1382235"/>
              <a:gd name="connsiteX16" fmla="*/ 573902 w 2293261"/>
              <a:gd name="connsiteY16" fmla="*/ 74819 h 1382235"/>
              <a:gd name="connsiteX17" fmla="*/ 783687 w 2293261"/>
              <a:gd name="connsiteY17" fmla="*/ 83327 h 1382235"/>
              <a:gd name="connsiteX18" fmla="*/ 902810 w 2293261"/>
              <a:gd name="connsiteY18" fmla="*/ 95063 h 1382235"/>
              <a:gd name="connsiteX19" fmla="*/ 1066824 w 2293261"/>
              <a:gd name="connsiteY19" fmla="*/ 124404 h 1382235"/>
              <a:gd name="connsiteX20" fmla="*/ 1123745 w 2293261"/>
              <a:gd name="connsiteY20" fmla="*/ 115895 h 1382235"/>
              <a:gd name="connsiteX21" fmla="*/ 1225851 w 2293261"/>
              <a:gd name="connsiteY21" fmla="*/ 97117 h 1382235"/>
              <a:gd name="connsiteX22" fmla="*/ 1469084 w 2293261"/>
              <a:gd name="connsiteY22" fmla="*/ 107973 h 1382235"/>
              <a:gd name="connsiteX23" fmla="*/ 1645715 w 2293261"/>
              <a:gd name="connsiteY23" fmla="*/ 66897 h 1382235"/>
              <a:gd name="connsiteX24" fmla="*/ 1806207 w 2293261"/>
              <a:gd name="connsiteY24" fmla="*/ 48118 h 1382235"/>
              <a:gd name="connsiteX25" fmla="*/ 1946162 w 2293261"/>
              <a:gd name="connsiteY25" fmla="*/ 71004 h 1382235"/>
              <a:gd name="connsiteX26" fmla="*/ 2016580 w 2293261"/>
              <a:gd name="connsiteY26" fmla="*/ 48705 h 1382235"/>
              <a:gd name="connsiteX27" fmla="*/ 2026555 w 2293261"/>
              <a:gd name="connsiteY27" fmla="*/ 40197 h 1382235"/>
              <a:gd name="connsiteX28" fmla="*/ 2156241 w 2293261"/>
              <a:gd name="connsiteY28" fmla="*/ 10269 h 1382235"/>
              <a:gd name="connsiteX29" fmla="*/ 2268909 w 2293261"/>
              <a:gd name="connsiteY29" fmla="*/ 6161 h 1382235"/>
              <a:gd name="connsiteX30" fmla="*/ 2292968 w 2293261"/>
              <a:gd name="connsiteY30" fmla="*/ 0 h 1382235"/>
              <a:gd name="connsiteX31" fmla="*/ 2293262 w 2293261"/>
              <a:gd name="connsiteY31" fmla="*/ 1368739 h 1382235"/>
              <a:gd name="connsiteX32" fmla="*/ 2279765 w 2293261"/>
              <a:gd name="connsiteY32" fmla="*/ 1382236 h 1382235"/>
              <a:gd name="connsiteX33" fmla="*/ 641385 w 2293261"/>
              <a:gd name="connsiteY33" fmla="*/ 1381649 h 138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93261" h="1382235">
                <a:moveTo>
                  <a:pt x="641385" y="1381649"/>
                </a:moveTo>
                <a:cubicBezTo>
                  <a:pt x="639918" y="1369033"/>
                  <a:pt x="629943" y="1362871"/>
                  <a:pt x="621434" y="1355829"/>
                </a:cubicBezTo>
                <a:cubicBezTo>
                  <a:pt x="602363" y="1339985"/>
                  <a:pt x="582704" y="1324728"/>
                  <a:pt x="563046" y="1309178"/>
                </a:cubicBezTo>
                <a:cubicBezTo>
                  <a:pt x="520796" y="1276023"/>
                  <a:pt x="506712" y="1233772"/>
                  <a:pt x="519329" y="1181840"/>
                </a:cubicBezTo>
                <a:cubicBezTo>
                  <a:pt x="524316" y="1161301"/>
                  <a:pt x="528131" y="1140763"/>
                  <a:pt x="527250" y="1119638"/>
                </a:cubicBezTo>
                <a:cubicBezTo>
                  <a:pt x="526077" y="1091764"/>
                  <a:pt x="512580" y="1069465"/>
                  <a:pt x="496736" y="1048046"/>
                </a:cubicBezTo>
                <a:cubicBezTo>
                  <a:pt x="473264" y="1016652"/>
                  <a:pt x="445390" y="989072"/>
                  <a:pt x="419864" y="959438"/>
                </a:cubicBezTo>
                <a:cubicBezTo>
                  <a:pt x="384949" y="919241"/>
                  <a:pt x="384655" y="911026"/>
                  <a:pt x="416343" y="868775"/>
                </a:cubicBezTo>
                <a:cubicBezTo>
                  <a:pt x="434241" y="845009"/>
                  <a:pt x="437175" y="828872"/>
                  <a:pt x="417517" y="808334"/>
                </a:cubicBezTo>
                <a:cubicBezTo>
                  <a:pt x="335657" y="722072"/>
                  <a:pt x="287245" y="614099"/>
                  <a:pt x="227390" y="514047"/>
                </a:cubicBezTo>
                <a:cubicBezTo>
                  <a:pt x="173696" y="424265"/>
                  <a:pt x="116776" y="336830"/>
                  <a:pt x="50759" y="255557"/>
                </a:cubicBezTo>
                <a:cubicBezTo>
                  <a:pt x="28754" y="228270"/>
                  <a:pt x="7922" y="199809"/>
                  <a:pt x="2934" y="163134"/>
                </a:cubicBezTo>
                <a:cubicBezTo>
                  <a:pt x="-587" y="136727"/>
                  <a:pt x="-1760" y="110614"/>
                  <a:pt x="4108" y="84501"/>
                </a:cubicBezTo>
                <a:cubicBezTo>
                  <a:pt x="12029" y="49879"/>
                  <a:pt x="28167" y="35502"/>
                  <a:pt x="63376" y="29047"/>
                </a:cubicBezTo>
                <a:cubicBezTo>
                  <a:pt x="105626" y="21125"/>
                  <a:pt x="148170" y="23179"/>
                  <a:pt x="190421" y="27287"/>
                </a:cubicBezTo>
                <a:cubicBezTo>
                  <a:pt x="251742" y="33155"/>
                  <a:pt x="312771" y="39316"/>
                  <a:pt x="373799" y="46945"/>
                </a:cubicBezTo>
                <a:cubicBezTo>
                  <a:pt x="440696" y="55160"/>
                  <a:pt x="507299" y="64843"/>
                  <a:pt x="573902" y="74819"/>
                </a:cubicBezTo>
                <a:cubicBezTo>
                  <a:pt x="643733" y="85381"/>
                  <a:pt x="712977" y="93303"/>
                  <a:pt x="783687" y="83327"/>
                </a:cubicBezTo>
                <a:cubicBezTo>
                  <a:pt x="823884" y="77753"/>
                  <a:pt x="863200" y="88022"/>
                  <a:pt x="902810" y="95063"/>
                </a:cubicBezTo>
                <a:cubicBezTo>
                  <a:pt x="957677" y="104746"/>
                  <a:pt x="1011957" y="116776"/>
                  <a:pt x="1066824" y="124404"/>
                </a:cubicBezTo>
                <a:cubicBezTo>
                  <a:pt x="1087069" y="127338"/>
                  <a:pt x="1106141" y="125284"/>
                  <a:pt x="1123745" y="115895"/>
                </a:cubicBezTo>
                <a:cubicBezTo>
                  <a:pt x="1156020" y="98584"/>
                  <a:pt x="1190055" y="95357"/>
                  <a:pt x="1225851" y="97117"/>
                </a:cubicBezTo>
                <a:cubicBezTo>
                  <a:pt x="1306831" y="101225"/>
                  <a:pt x="1388104" y="103866"/>
                  <a:pt x="1469084" y="107973"/>
                </a:cubicBezTo>
                <a:cubicBezTo>
                  <a:pt x="1532166" y="111201"/>
                  <a:pt x="1591141" y="100345"/>
                  <a:pt x="1645715" y="66897"/>
                </a:cubicBezTo>
                <a:cubicBezTo>
                  <a:pt x="1695887" y="36089"/>
                  <a:pt x="1750460" y="38436"/>
                  <a:pt x="1806207" y="48118"/>
                </a:cubicBezTo>
                <a:cubicBezTo>
                  <a:pt x="1852859" y="56334"/>
                  <a:pt x="1898924" y="66897"/>
                  <a:pt x="1946162" y="71004"/>
                </a:cubicBezTo>
                <a:cubicBezTo>
                  <a:pt x="1973156" y="73352"/>
                  <a:pt x="1996335" y="65723"/>
                  <a:pt x="2016580" y="48705"/>
                </a:cubicBezTo>
                <a:cubicBezTo>
                  <a:pt x="2019807" y="45771"/>
                  <a:pt x="2023621" y="43424"/>
                  <a:pt x="2026555" y="40197"/>
                </a:cubicBezTo>
                <a:cubicBezTo>
                  <a:pt x="2063231" y="2347"/>
                  <a:pt x="2107536" y="-4401"/>
                  <a:pt x="2156241" y="10269"/>
                </a:cubicBezTo>
                <a:cubicBezTo>
                  <a:pt x="2194384" y="21712"/>
                  <a:pt x="2231646" y="23766"/>
                  <a:pt x="2268909" y="6161"/>
                </a:cubicBezTo>
                <a:cubicBezTo>
                  <a:pt x="2276244" y="2641"/>
                  <a:pt x="2284753" y="2054"/>
                  <a:pt x="2292968" y="0"/>
                </a:cubicBezTo>
                <a:cubicBezTo>
                  <a:pt x="2292968" y="456246"/>
                  <a:pt x="2292968" y="912493"/>
                  <a:pt x="2293262" y="1368739"/>
                </a:cubicBezTo>
                <a:cubicBezTo>
                  <a:pt x="2293262" y="1379595"/>
                  <a:pt x="2290915" y="1382236"/>
                  <a:pt x="2279765" y="1382236"/>
                </a:cubicBezTo>
                <a:cubicBezTo>
                  <a:pt x="1733736" y="1381649"/>
                  <a:pt x="1187708" y="1381649"/>
                  <a:pt x="641385" y="1381649"/>
                </a:cubicBezTo>
                <a:close/>
              </a:path>
            </a:pathLst>
          </a:custGeom>
          <a:solidFill>
            <a:schemeClr val="accent1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6684BA8-A589-4680-AAE8-7E563D97D368}"/>
              </a:ext>
            </a:extLst>
          </p:cNvPr>
          <p:cNvSpPr/>
          <p:nvPr/>
        </p:nvSpPr>
        <p:spPr>
          <a:xfrm>
            <a:off x="634" y="4108997"/>
            <a:ext cx="4362644" cy="2747732"/>
          </a:xfrm>
          <a:custGeom>
            <a:avLst/>
            <a:gdLst>
              <a:gd name="connsiteX0" fmla="*/ 0 w 1424192"/>
              <a:gd name="connsiteY0" fmla="*/ 10309 h 1269608"/>
              <a:gd name="connsiteX1" fmla="*/ 25233 w 1424192"/>
              <a:gd name="connsiteY1" fmla="*/ 627 h 1269608"/>
              <a:gd name="connsiteX2" fmla="*/ 76286 w 1424192"/>
              <a:gd name="connsiteY2" fmla="*/ 17644 h 1269608"/>
              <a:gd name="connsiteX3" fmla="*/ 135260 w 1424192"/>
              <a:gd name="connsiteY3" fmla="*/ 33782 h 1269608"/>
              <a:gd name="connsiteX4" fmla="*/ 292819 w 1424192"/>
              <a:gd name="connsiteY4" fmla="*/ 35542 h 1269608"/>
              <a:gd name="connsiteX5" fmla="*/ 612925 w 1424192"/>
              <a:gd name="connsiteY5" fmla="*/ 22632 h 1269608"/>
              <a:gd name="connsiteX6" fmla="*/ 712097 w 1424192"/>
              <a:gd name="connsiteY6" fmla="*/ 31141 h 1269608"/>
              <a:gd name="connsiteX7" fmla="*/ 891661 w 1424192"/>
              <a:gd name="connsiteY7" fmla="*/ 22339 h 1269608"/>
              <a:gd name="connsiteX8" fmla="*/ 1135775 w 1424192"/>
              <a:gd name="connsiteY8" fmla="*/ 9723 h 1269608"/>
              <a:gd name="connsiteX9" fmla="*/ 1226731 w 1424192"/>
              <a:gd name="connsiteY9" fmla="*/ 10603 h 1269608"/>
              <a:gd name="connsiteX10" fmla="*/ 1270155 w 1424192"/>
              <a:gd name="connsiteY10" fmla="*/ 25273 h 1269608"/>
              <a:gd name="connsiteX11" fmla="*/ 1312112 w 1424192"/>
              <a:gd name="connsiteY11" fmla="*/ 39943 h 1269608"/>
              <a:gd name="connsiteX12" fmla="*/ 1369326 w 1424192"/>
              <a:gd name="connsiteY12" fmla="*/ 40237 h 1269608"/>
              <a:gd name="connsiteX13" fmla="*/ 1424193 w 1424192"/>
              <a:gd name="connsiteY13" fmla="*/ 95690 h 1269608"/>
              <a:gd name="connsiteX14" fmla="*/ 1422726 w 1424192"/>
              <a:gd name="connsiteY14" fmla="*/ 110361 h 1269608"/>
              <a:gd name="connsiteX15" fmla="*/ 1375194 w 1424192"/>
              <a:gd name="connsiteY15" fmla="*/ 251489 h 1269608"/>
              <a:gd name="connsiteX16" fmla="*/ 1319447 w 1424192"/>
              <a:gd name="connsiteY16" fmla="*/ 313984 h 1269608"/>
              <a:gd name="connsiteX17" fmla="*/ 1245509 w 1424192"/>
              <a:gd name="connsiteY17" fmla="*/ 399953 h 1269608"/>
              <a:gd name="connsiteX18" fmla="*/ 1187414 w 1424192"/>
              <a:gd name="connsiteY18" fmla="*/ 516435 h 1269608"/>
              <a:gd name="connsiteX19" fmla="*/ 1169223 w 1424192"/>
              <a:gd name="connsiteY19" fmla="*/ 638198 h 1269608"/>
              <a:gd name="connsiteX20" fmla="*/ 1180373 w 1424192"/>
              <a:gd name="connsiteY20" fmla="*/ 876444 h 1269608"/>
              <a:gd name="connsiteX21" fmla="*/ 1167756 w 1424192"/>
              <a:gd name="connsiteY21" fmla="*/ 917814 h 1269608"/>
              <a:gd name="connsiteX22" fmla="*/ 1091471 w 1424192"/>
              <a:gd name="connsiteY22" fmla="*/ 1085056 h 1269608"/>
              <a:gd name="connsiteX23" fmla="*/ 1018999 w 1424192"/>
              <a:gd name="connsiteY23" fmla="*/ 1237920 h 1269608"/>
              <a:gd name="connsiteX24" fmla="*/ 1009904 w 1424192"/>
              <a:gd name="connsiteY24" fmla="*/ 1269314 h 1269608"/>
              <a:gd name="connsiteX25" fmla="*/ 12910 w 1424192"/>
              <a:gd name="connsiteY25" fmla="*/ 1269608 h 1269608"/>
              <a:gd name="connsiteX26" fmla="*/ 293 w 1424192"/>
              <a:gd name="connsiteY26" fmla="*/ 1256698 h 1269608"/>
              <a:gd name="connsiteX27" fmla="*/ 0 w 1424192"/>
              <a:gd name="connsiteY27" fmla="*/ 10309 h 126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424192" h="1269608">
                <a:moveTo>
                  <a:pt x="0" y="10309"/>
                </a:moveTo>
                <a:cubicBezTo>
                  <a:pt x="6162" y="1507"/>
                  <a:pt x="14964" y="-1427"/>
                  <a:pt x="25233" y="627"/>
                </a:cubicBezTo>
                <a:cubicBezTo>
                  <a:pt x="42837" y="4148"/>
                  <a:pt x="59561" y="7375"/>
                  <a:pt x="76286" y="17644"/>
                </a:cubicBezTo>
                <a:cubicBezTo>
                  <a:pt x="93010" y="27914"/>
                  <a:pt x="115309" y="28794"/>
                  <a:pt x="135260" y="33782"/>
                </a:cubicBezTo>
                <a:cubicBezTo>
                  <a:pt x="187486" y="46398"/>
                  <a:pt x="240300" y="40530"/>
                  <a:pt x="292819" y="35542"/>
                </a:cubicBezTo>
                <a:cubicBezTo>
                  <a:pt x="399326" y="25273"/>
                  <a:pt x="505832" y="12657"/>
                  <a:pt x="612925" y="22632"/>
                </a:cubicBezTo>
                <a:cubicBezTo>
                  <a:pt x="646080" y="25566"/>
                  <a:pt x="679235" y="28500"/>
                  <a:pt x="712097" y="31141"/>
                </a:cubicBezTo>
                <a:cubicBezTo>
                  <a:pt x="772245" y="36129"/>
                  <a:pt x="832100" y="31434"/>
                  <a:pt x="891661" y="22339"/>
                </a:cubicBezTo>
                <a:cubicBezTo>
                  <a:pt x="972641" y="10016"/>
                  <a:pt x="1054208" y="10016"/>
                  <a:pt x="1135775" y="9723"/>
                </a:cubicBezTo>
                <a:cubicBezTo>
                  <a:pt x="1165996" y="9723"/>
                  <a:pt x="1196510" y="10309"/>
                  <a:pt x="1226731" y="10603"/>
                </a:cubicBezTo>
                <a:cubicBezTo>
                  <a:pt x="1242868" y="10603"/>
                  <a:pt x="1257538" y="14417"/>
                  <a:pt x="1270155" y="25273"/>
                </a:cubicBezTo>
                <a:cubicBezTo>
                  <a:pt x="1282184" y="35836"/>
                  <a:pt x="1296561" y="39650"/>
                  <a:pt x="1312112" y="39943"/>
                </a:cubicBezTo>
                <a:cubicBezTo>
                  <a:pt x="1331183" y="39943"/>
                  <a:pt x="1350255" y="39943"/>
                  <a:pt x="1369326" y="40237"/>
                </a:cubicBezTo>
                <a:cubicBezTo>
                  <a:pt x="1397493" y="40530"/>
                  <a:pt x="1423900" y="67230"/>
                  <a:pt x="1424193" y="95690"/>
                </a:cubicBezTo>
                <a:cubicBezTo>
                  <a:pt x="1424193" y="100678"/>
                  <a:pt x="1424193" y="105666"/>
                  <a:pt x="1422726" y="110361"/>
                </a:cubicBezTo>
                <a:cubicBezTo>
                  <a:pt x="1406002" y="157306"/>
                  <a:pt x="1396026" y="206305"/>
                  <a:pt x="1375194" y="251489"/>
                </a:cubicBezTo>
                <a:cubicBezTo>
                  <a:pt x="1363165" y="277896"/>
                  <a:pt x="1344093" y="299314"/>
                  <a:pt x="1319447" y="313984"/>
                </a:cubicBezTo>
                <a:cubicBezTo>
                  <a:pt x="1284825" y="334523"/>
                  <a:pt x="1262233" y="363863"/>
                  <a:pt x="1245509" y="399953"/>
                </a:cubicBezTo>
                <a:cubicBezTo>
                  <a:pt x="1227318" y="439269"/>
                  <a:pt x="1207953" y="478292"/>
                  <a:pt x="1187414" y="516435"/>
                </a:cubicBezTo>
                <a:cubicBezTo>
                  <a:pt x="1165996" y="555751"/>
                  <a:pt x="1164235" y="595361"/>
                  <a:pt x="1169223" y="638198"/>
                </a:cubicBezTo>
                <a:cubicBezTo>
                  <a:pt x="1178319" y="717418"/>
                  <a:pt x="1183600" y="796637"/>
                  <a:pt x="1180373" y="876444"/>
                </a:cubicBezTo>
                <a:cubicBezTo>
                  <a:pt x="1179786" y="891408"/>
                  <a:pt x="1175971" y="906078"/>
                  <a:pt x="1167756" y="917814"/>
                </a:cubicBezTo>
                <a:cubicBezTo>
                  <a:pt x="1131374" y="968573"/>
                  <a:pt x="1113769" y="1027841"/>
                  <a:pt x="1091471" y="1085056"/>
                </a:cubicBezTo>
                <a:cubicBezTo>
                  <a:pt x="1070932" y="1137575"/>
                  <a:pt x="1053034" y="1191562"/>
                  <a:pt x="1018999" y="1237920"/>
                </a:cubicBezTo>
                <a:cubicBezTo>
                  <a:pt x="1012251" y="1247016"/>
                  <a:pt x="1007263" y="1257285"/>
                  <a:pt x="1009904" y="1269314"/>
                </a:cubicBezTo>
                <a:cubicBezTo>
                  <a:pt x="677475" y="1269314"/>
                  <a:pt x="345339" y="1269314"/>
                  <a:pt x="12910" y="1269608"/>
                </a:cubicBezTo>
                <a:cubicBezTo>
                  <a:pt x="2054" y="1269608"/>
                  <a:pt x="293" y="1267261"/>
                  <a:pt x="293" y="1256698"/>
                </a:cubicBezTo>
                <a:cubicBezTo>
                  <a:pt x="0" y="841235"/>
                  <a:pt x="0" y="425772"/>
                  <a:pt x="0" y="10309"/>
                </a:cubicBezTo>
                <a:close/>
              </a:path>
            </a:pathLst>
          </a:custGeom>
          <a:solidFill>
            <a:schemeClr val="accent4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02EE42A-FEF6-4B2E-A747-65BFE53D223D}"/>
              </a:ext>
            </a:extLst>
          </p:cNvPr>
          <p:cNvSpPr/>
          <p:nvPr/>
        </p:nvSpPr>
        <p:spPr>
          <a:xfrm>
            <a:off x="4802638" y="380088"/>
            <a:ext cx="2919665" cy="3485156"/>
          </a:xfrm>
          <a:custGeom>
            <a:avLst/>
            <a:gdLst>
              <a:gd name="connsiteX0" fmla="*/ 199887 w 1480944"/>
              <a:gd name="connsiteY0" fmla="*/ 264103 h 1767778"/>
              <a:gd name="connsiteX1" fmla="*/ 181403 w 1480944"/>
              <a:gd name="connsiteY1" fmla="*/ 236523 h 1767778"/>
              <a:gd name="connsiteX2" fmla="*/ 184923 w 1480944"/>
              <a:gd name="connsiteY2" fmla="*/ 220972 h 1767778"/>
              <a:gd name="connsiteX3" fmla="*/ 241844 w 1480944"/>
              <a:gd name="connsiteY3" fmla="*/ 238870 h 1767778"/>
              <a:gd name="connsiteX4" fmla="*/ 233922 w 1480944"/>
              <a:gd name="connsiteY4" fmla="*/ 217451 h 1767778"/>
              <a:gd name="connsiteX5" fmla="*/ 232749 w 1480944"/>
              <a:gd name="connsiteY5" fmla="*/ 204248 h 1767778"/>
              <a:gd name="connsiteX6" fmla="*/ 247125 w 1480944"/>
              <a:gd name="connsiteY6" fmla="*/ 206595 h 1767778"/>
              <a:gd name="connsiteX7" fmla="*/ 282041 w 1480944"/>
              <a:gd name="connsiteY7" fmla="*/ 241804 h 1767778"/>
              <a:gd name="connsiteX8" fmla="*/ 319890 w 1480944"/>
              <a:gd name="connsiteY8" fmla="*/ 289923 h 1767778"/>
              <a:gd name="connsiteX9" fmla="*/ 325465 w 1480944"/>
              <a:gd name="connsiteY9" fmla="*/ 264396 h 1767778"/>
              <a:gd name="connsiteX10" fmla="*/ 341015 w 1480944"/>
              <a:gd name="connsiteY10" fmla="*/ 252367 h 1767778"/>
              <a:gd name="connsiteX11" fmla="*/ 348644 w 1480944"/>
              <a:gd name="connsiteY11" fmla="*/ 267330 h 1767778"/>
              <a:gd name="connsiteX12" fmla="*/ 347177 w 1480944"/>
              <a:gd name="connsiteY12" fmla="*/ 320144 h 1767778"/>
              <a:gd name="connsiteX13" fmla="*/ 370063 w 1480944"/>
              <a:gd name="connsiteY13" fmla="*/ 345670 h 1767778"/>
              <a:gd name="connsiteX14" fmla="*/ 520580 w 1480944"/>
              <a:gd name="connsiteY14" fmla="*/ 356819 h 1767778"/>
              <a:gd name="connsiteX15" fmla="*/ 547280 w 1480944"/>
              <a:gd name="connsiteY15" fmla="*/ 363861 h 1767778"/>
              <a:gd name="connsiteX16" fmla="*/ 644104 w 1480944"/>
              <a:gd name="connsiteY16" fmla="*/ 388507 h 1767778"/>
              <a:gd name="connsiteX17" fmla="*/ 650852 w 1480944"/>
              <a:gd name="connsiteY17" fmla="*/ 386747 h 1767778"/>
              <a:gd name="connsiteX18" fmla="*/ 682540 w 1480944"/>
              <a:gd name="connsiteY18" fmla="*/ 375010 h 1767778"/>
              <a:gd name="connsiteX19" fmla="*/ 797849 w 1480944"/>
              <a:gd name="connsiteY19" fmla="*/ 379118 h 1767778"/>
              <a:gd name="connsiteX20" fmla="*/ 813693 w 1480944"/>
              <a:gd name="connsiteY20" fmla="*/ 375304 h 1767778"/>
              <a:gd name="connsiteX21" fmla="*/ 813399 w 1480944"/>
              <a:gd name="connsiteY21" fmla="*/ 350071 h 1767778"/>
              <a:gd name="connsiteX22" fmla="*/ 803130 w 1480944"/>
              <a:gd name="connsiteY22" fmla="*/ 318090 h 1767778"/>
              <a:gd name="connsiteX23" fmla="*/ 796675 w 1480944"/>
              <a:gd name="connsiteY23" fmla="*/ 312222 h 1767778"/>
              <a:gd name="connsiteX24" fmla="*/ 791100 w 1480944"/>
              <a:gd name="connsiteY24" fmla="*/ 306647 h 1767778"/>
              <a:gd name="connsiteX25" fmla="*/ 816920 w 1480944"/>
              <a:gd name="connsiteY25" fmla="*/ 178722 h 1767778"/>
              <a:gd name="connsiteX26" fmla="*/ 910810 w 1480944"/>
              <a:gd name="connsiteY26" fmla="*/ 154076 h 1767778"/>
              <a:gd name="connsiteX27" fmla="*/ 1001766 w 1480944"/>
              <a:gd name="connsiteY27" fmla="*/ 176375 h 1767778"/>
              <a:gd name="connsiteX28" fmla="*/ 1011155 w 1480944"/>
              <a:gd name="connsiteY28" fmla="*/ 181656 h 1767778"/>
              <a:gd name="connsiteX29" fmla="*/ 1000886 w 1480944"/>
              <a:gd name="connsiteY29" fmla="*/ 187817 h 1767778"/>
              <a:gd name="connsiteX30" fmla="*/ 997952 w 1480944"/>
              <a:gd name="connsiteY30" fmla="*/ 188404 h 1767778"/>
              <a:gd name="connsiteX31" fmla="*/ 980641 w 1480944"/>
              <a:gd name="connsiteY31" fmla="*/ 192219 h 1767778"/>
              <a:gd name="connsiteX32" fmla="*/ 994724 w 1480944"/>
              <a:gd name="connsiteY32" fmla="*/ 206595 h 1767778"/>
              <a:gd name="connsiteX33" fmla="*/ 1017903 w 1480944"/>
              <a:gd name="connsiteY33" fmla="*/ 242391 h 1767778"/>
              <a:gd name="connsiteX34" fmla="*/ 1016730 w 1480944"/>
              <a:gd name="connsiteY34" fmla="*/ 252073 h 1767778"/>
              <a:gd name="connsiteX35" fmla="*/ 1006754 w 1480944"/>
              <a:gd name="connsiteY35" fmla="*/ 248552 h 1767778"/>
              <a:gd name="connsiteX36" fmla="*/ 997658 w 1480944"/>
              <a:gd name="connsiteY36" fmla="*/ 243271 h 1767778"/>
              <a:gd name="connsiteX37" fmla="*/ 993844 w 1480944"/>
              <a:gd name="connsiteY37" fmla="*/ 269971 h 1767778"/>
              <a:gd name="connsiteX38" fmla="*/ 984748 w 1480944"/>
              <a:gd name="connsiteY38" fmla="*/ 311635 h 1767778"/>
              <a:gd name="connsiteX39" fmla="*/ 985628 w 1480944"/>
              <a:gd name="connsiteY39" fmla="*/ 332467 h 1767778"/>
              <a:gd name="connsiteX40" fmla="*/ 980641 w 1480944"/>
              <a:gd name="connsiteY40" fmla="*/ 353005 h 1767778"/>
              <a:gd name="connsiteX41" fmla="*/ 966264 w 1480944"/>
              <a:gd name="connsiteY41" fmla="*/ 372076 h 1767778"/>
              <a:gd name="connsiteX42" fmla="*/ 946605 w 1480944"/>
              <a:gd name="connsiteY42" fmla="*/ 389681 h 1767778"/>
              <a:gd name="connsiteX43" fmla="*/ 972425 w 1480944"/>
              <a:gd name="connsiteY43" fmla="*/ 391148 h 1767778"/>
              <a:gd name="connsiteX44" fmla="*/ 1037268 w 1480944"/>
              <a:gd name="connsiteY44" fmla="*/ 373543 h 1767778"/>
              <a:gd name="connsiteX45" fmla="*/ 1052819 w 1480944"/>
              <a:gd name="connsiteY45" fmla="*/ 370316 h 1767778"/>
              <a:gd name="connsiteX46" fmla="*/ 1119128 w 1480944"/>
              <a:gd name="connsiteY46" fmla="*/ 357113 h 1767778"/>
              <a:gd name="connsiteX47" fmla="*/ 1241479 w 1480944"/>
              <a:gd name="connsiteY47" fmla="*/ 244151 h 1767778"/>
              <a:gd name="connsiteX48" fmla="*/ 1290184 w 1480944"/>
              <a:gd name="connsiteY48" fmla="*/ 134418 h 1767778"/>
              <a:gd name="connsiteX49" fmla="*/ 1281088 w 1480944"/>
              <a:gd name="connsiteY49" fmla="*/ 97448 h 1767778"/>
              <a:gd name="connsiteX50" fmla="*/ 1289891 w 1480944"/>
              <a:gd name="connsiteY50" fmla="*/ 21750 h 1767778"/>
              <a:gd name="connsiteX51" fmla="*/ 1335369 w 1480944"/>
              <a:gd name="connsiteY51" fmla="*/ 2091 h 1767778"/>
              <a:gd name="connsiteX52" fmla="*/ 1352386 w 1480944"/>
              <a:gd name="connsiteY52" fmla="*/ 4732 h 1767778"/>
              <a:gd name="connsiteX53" fmla="*/ 1351506 w 1480944"/>
              <a:gd name="connsiteY53" fmla="*/ 25564 h 1767778"/>
              <a:gd name="connsiteX54" fmla="*/ 1347985 w 1480944"/>
              <a:gd name="connsiteY54" fmla="*/ 37007 h 1767778"/>
              <a:gd name="connsiteX55" fmla="*/ 1349158 w 1480944"/>
              <a:gd name="connsiteY55" fmla="*/ 134124 h 1767778"/>
              <a:gd name="connsiteX56" fmla="*/ 1316004 w 1480944"/>
              <a:gd name="connsiteY56" fmla="*/ 270558 h 1767778"/>
              <a:gd name="connsiteX57" fmla="*/ 1214192 w 1480944"/>
              <a:gd name="connsiteY57" fmla="*/ 394669 h 1767778"/>
              <a:gd name="connsiteX58" fmla="*/ 1156978 w 1480944"/>
              <a:gd name="connsiteY58" fmla="*/ 424303 h 1767778"/>
              <a:gd name="connsiteX59" fmla="*/ 1130864 w 1480944"/>
              <a:gd name="connsiteY59" fmla="*/ 457458 h 1767778"/>
              <a:gd name="connsiteX60" fmla="*/ 1100644 w 1480944"/>
              <a:gd name="connsiteY60" fmla="*/ 502349 h 1767778"/>
              <a:gd name="connsiteX61" fmla="*/ 1001472 w 1480944"/>
              <a:gd name="connsiteY61" fmla="*/ 575113 h 1767778"/>
              <a:gd name="connsiteX62" fmla="*/ 975653 w 1480944"/>
              <a:gd name="connsiteY62" fmla="*/ 615017 h 1767778"/>
              <a:gd name="connsiteX63" fmla="*/ 931935 w 1480944"/>
              <a:gd name="connsiteY63" fmla="*/ 754385 h 1767778"/>
              <a:gd name="connsiteX64" fmla="*/ 884110 w 1480944"/>
              <a:gd name="connsiteY64" fmla="*/ 841526 h 1767778"/>
              <a:gd name="connsiteX65" fmla="*/ 870613 w 1480944"/>
              <a:gd name="connsiteY65" fmla="*/ 867346 h 1767778"/>
              <a:gd name="connsiteX66" fmla="*/ 877362 w 1480944"/>
              <a:gd name="connsiteY66" fmla="*/ 879962 h 1767778"/>
              <a:gd name="connsiteX67" fmla="*/ 1054872 w 1480944"/>
              <a:gd name="connsiteY67" fmla="*/ 924560 h 1767778"/>
              <a:gd name="connsiteX68" fmla="*/ 1103871 w 1480944"/>
              <a:gd name="connsiteY68" fmla="*/ 928961 h 1767778"/>
              <a:gd name="connsiteX69" fmla="*/ 1207444 w 1480944"/>
              <a:gd name="connsiteY69" fmla="*/ 1017276 h 1767778"/>
              <a:gd name="connsiteX70" fmla="*/ 1281382 w 1480944"/>
              <a:gd name="connsiteY70" fmla="*/ 1234984 h 1767778"/>
              <a:gd name="connsiteX71" fmla="*/ 1329207 w 1480944"/>
              <a:gd name="connsiteY71" fmla="*/ 1286036 h 1767778"/>
              <a:gd name="connsiteX72" fmla="*/ 1342117 w 1480944"/>
              <a:gd name="connsiteY72" fmla="*/ 1301880 h 1767778"/>
              <a:gd name="connsiteX73" fmla="*/ 1335369 w 1480944"/>
              <a:gd name="connsiteY73" fmla="*/ 1325059 h 1767778"/>
              <a:gd name="connsiteX74" fmla="*/ 1324512 w 1480944"/>
              <a:gd name="connsiteY74" fmla="*/ 1329460 h 1767778"/>
              <a:gd name="connsiteX75" fmla="*/ 1313950 w 1480944"/>
              <a:gd name="connsiteY75" fmla="*/ 1338556 h 1767778"/>
              <a:gd name="connsiteX76" fmla="*/ 1328620 w 1480944"/>
              <a:gd name="connsiteY76" fmla="*/ 1351172 h 1767778"/>
              <a:gd name="connsiteX77" fmla="*/ 1339770 w 1480944"/>
              <a:gd name="connsiteY77" fmla="*/ 1343837 h 1767778"/>
              <a:gd name="connsiteX78" fmla="*/ 1354147 w 1480944"/>
              <a:gd name="connsiteY78" fmla="*/ 1334448 h 1767778"/>
              <a:gd name="connsiteX79" fmla="*/ 1413708 w 1480944"/>
              <a:gd name="connsiteY79" fmla="*/ 1299826 h 1767778"/>
              <a:gd name="connsiteX80" fmla="*/ 1424271 w 1480944"/>
              <a:gd name="connsiteY80" fmla="*/ 1251414 h 1767778"/>
              <a:gd name="connsiteX81" fmla="*/ 1457425 w 1480944"/>
              <a:gd name="connsiteY81" fmla="*/ 1225008 h 1767778"/>
              <a:gd name="connsiteX82" fmla="*/ 1473856 w 1480944"/>
              <a:gd name="connsiteY82" fmla="*/ 1240558 h 1767778"/>
              <a:gd name="connsiteX83" fmla="*/ 1479431 w 1480944"/>
              <a:gd name="connsiteY83" fmla="*/ 1283396 h 1767778"/>
              <a:gd name="connsiteX84" fmla="*/ 1428378 w 1480944"/>
              <a:gd name="connsiteY84" fmla="*/ 1394890 h 1767778"/>
              <a:gd name="connsiteX85" fmla="*/ 1401385 w 1480944"/>
              <a:gd name="connsiteY85" fmla="*/ 1450930 h 1767778"/>
              <a:gd name="connsiteX86" fmla="*/ 1385834 w 1480944"/>
              <a:gd name="connsiteY86" fmla="*/ 1490247 h 1767778"/>
              <a:gd name="connsiteX87" fmla="*/ 1353853 w 1480944"/>
              <a:gd name="connsiteY87" fmla="*/ 1504037 h 1767778"/>
              <a:gd name="connsiteX88" fmla="*/ 1289304 w 1480944"/>
              <a:gd name="connsiteY88" fmla="*/ 1432152 h 1767778"/>
              <a:gd name="connsiteX89" fmla="*/ 1247934 w 1480944"/>
              <a:gd name="connsiteY89" fmla="*/ 1363202 h 1767778"/>
              <a:gd name="connsiteX90" fmla="*/ 1225928 w 1480944"/>
              <a:gd name="connsiteY90" fmla="*/ 1362615 h 1767778"/>
              <a:gd name="connsiteX91" fmla="*/ 1196001 w 1480944"/>
              <a:gd name="connsiteY91" fmla="*/ 1345304 h 1767778"/>
              <a:gd name="connsiteX92" fmla="*/ 1187198 w 1480944"/>
              <a:gd name="connsiteY92" fmla="*/ 1306868 h 1767778"/>
              <a:gd name="connsiteX93" fmla="*/ 1148175 w 1480944"/>
              <a:gd name="connsiteY93" fmla="*/ 1222661 h 1767778"/>
              <a:gd name="connsiteX94" fmla="*/ 1099177 w 1480944"/>
              <a:gd name="connsiteY94" fmla="*/ 1125837 h 1767778"/>
              <a:gd name="connsiteX95" fmla="*/ 1057220 w 1480944"/>
              <a:gd name="connsiteY95" fmla="*/ 1094736 h 1767778"/>
              <a:gd name="connsiteX96" fmla="*/ 1031106 w 1480944"/>
              <a:gd name="connsiteY96" fmla="*/ 1091508 h 1767778"/>
              <a:gd name="connsiteX97" fmla="*/ 1005874 w 1480944"/>
              <a:gd name="connsiteY97" fmla="*/ 1092388 h 1767778"/>
              <a:gd name="connsiteX98" fmla="*/ 991497 w 1480944"/>
              <a:gd name="connsiteY98" fmla="*/ 1090041 h 1767778"/>
              <a:gd name="connsiteX99" fmla="*/ 969785 w 1480944"/>
              <a:gd name="connsiteY99" fmla="*/ 1081826 h 1767778"/>
              <a:gd name="connsiteX100" fmla="*/ 808705 w 1480944"/>
              <a:gd name="connsiteY100" fmla="*/ 1090334 h 1767778"/>
              <a:gd name="connsiteX101" fmla="*/ 793154 w 1480944"/>
              <a:gd name="connsiteY101" fmla="*/ 1099430 h 1767778"/>
              <a:gd name="connsiteX102" fmla="*/ 642930 w 1480944"/>
              <a:gd name="connsiteY102" fmla="*/ 1271953 h 1767778"/>
              <a:gd name="connsiteX103" fmla="*/ 529676 w 1480944"/>
              <a:gd name="connsiteY103" fmla="*/ 1365843 h 1767778"/>
              <a:gd name="connsiteX104" fmla="*/ 226000 w 1480944"/>
              <a:gd name="connsiteY104" fmla="*/ 1536898 h 1767778"/>
              <a:gd name="connsiteX105" fmla="*/ 200767 w 1480944"/>
              <a:gd name="connsiteY105" fmla="*/ 1539833 h 1767778"/>
              <a:gd name="connsiteX106" fmla="*/ 190205 w 1480944"/>
              <a:gd name="connsiteY106" fmla="*/ 1543060 h 1767778"/>
              <a:gd name="connsiteX107" fmla="*/ 128589 w 1480944"/>
              <a:gd name="connsiteY107" fmla="*/ 1587658 h 1767778"/>
              <a:gd name="connsiteX108" fmla="*/ 122721 w 1480944"/>
              <a:gd name="connsiteY108" fmla="*/ 1593526 h 1767778"/>
              <a:gd name="connsiteX109" fmla="*/ 118027 w 1480944"/>
              <a:gd name="connsiteY109" fmla="*/ 1626974 h 1767778"/>
              <a:gd name="connsiteX110" fmla="*/ 93381 w 1480944"/>
              <a:gd name="connsiteY110" fmla="*/ 1653381 h 1767778"/>
              <a:gd name="connsiteX111" fmla="*/ 85165 w 1480944"/>
              <a:gd name="connsiteY111" fmla="*/ 1662476 h 1767778"/>
              <a:gd name="connsiteX112" fmla="*/ 72842 w 1480944"/>
              <a:gd name="connsiteY112" fmla="*/ 1745510 h 1767778"/>
              <a:gd name="connsiteX113" fmla="*/ 65507 w 1480944"/>
              <a:gd name="connsiteY113" fmla="*/ 1766635 h 1767778"/>
              <a:gd name="connsiteX114" fmla="*/ 40861 w 1480944"/>
              <a:gd name="connsiteY114" fmla="*/ 1757833 h 1767778"/>
              <a:gd name="connsiteX115" fmla="*/ 12401 w 1480944"/>
              <a:gd name="connsiteY115" fmla="*/ 1713529 h 1767778"/>
              <a:gd name="connsiteX116" fmla="*/ 6826 w 1480944"/>
              <a:gd name="connsiteY116" fmla="*/ 1646926 h 1767778"/>
              <a:gd name="connsiteX117" fmla="*/ 9173 w 1480944"/>
              <a:gd name="connsiteY117" fmla="*/ 1581790 h 1767778"/>
              <a:gd name="connsiteX118" fmla="*/ 3892 w 1480944"/>
              <a:gd name="connsiteY118" fmla="*/ 1536605 h 1767778"/>
              <a:gd name="connsiteX119" fmla="*/ 22376 w 1480944"/>
              <a:gd name="connsiteY119" fmla="*/ 1511079 h 1767778"/>
              <a:gd name="connsiteX120" fmla="*/ 63160 w 1480944"/>
              <a:gd name="connsiteY120" fmla="*/ 1508438 h 1767778"/>
              <a:gd name="connsiteX121" fmla="*/ 142966 w 1480944"/>
              <a:gd name="connsiteY121" fmla="*/ 1477337 h 1767778"/>
              <a:gd name="connsiteX122" fmla="*/ 143260 w 1480944"/>
              <a:gd name="connsiteY122" fmla="*/ 1457679 h 1767778"/>
              <a:gd name="connsiteX123" fmla="*/ 132110 w 1480944"/>
              <a:gd name="connsiteY123" fmla="*/ 1424817 h 1767778"/>
              <a:gd name="connsiteX124" fmla="*/ 145900 w 1480944"/>
              <a:gd name="connsiteY124" fmla="*/ 1403692 h 1767778"/>
              <a:gd name="connsiteX125" fmla="*/ 203114 w 1480944"/>
              <a:gd name="connsiteY125" fmla="*/ 1394596 h 1767778"/>
              <a:gd name="connsiteX126" fmla="*/ 288202 w 1480944"/>
              <a:gd name="connsiteY126" fmla="*/ 1372298 h 1767778"/>
              <a:gd name="connsiteX127" fmla="*/ 428744 w 1480944"/>
              <a:gd name="connsiteY127" fmla="*/ 1262270 h 1767778"/>
              <a:gd name="connsiteX128" fmla="*/ 436079 w 1480944"/>
              <a:gd name="connsiteY128" fmla="*/ 1242025 h 1767778"/>
              <a:gd name="connsiteX129" fmla="*/ 440187 w 1480944"/>
              <a:gd name="connsiteY129" fmla="*/ 1231756 h 1767778"/>
              <a:gd name="connsiteX130" fmla="*/ 513245 w 1480944"/>
              <a:gd name="connsiteY130" fmla="*/ 1138160 h 1767778"/>
              <a:gd name="connsiteX131" fmla="*/ 559603 w 1480944"/>
              <a:gd name="connsiteY131" fmla="*/ 1108526 h 1767778"/>
              <a:gd name="connsiteX132" fmla="*/ 595692 w 1480944"/>
              <a:gd name="connsiteY132" fmla="*/ 1063634 h 1767778"/>
              <a:gd name="connsiteX133" fmla="*/ 627967 w 1480944"/>
              <a:gd name="connsiteY133" fmla="*/ 892285 h 1767778"/>
              <a:gd name="connsiteX134" fmla="*/ 622979 w 1480944"/>
              <a:gd name="connsiteY134" fmla="*/ 882896 h 1767778"/>
              <a:gd name="connsiteX135" fmla="*/ 619164 w 1480944"/>
              <a:gd name="connsiteY135" fmla="*/ 867933 h 1767778"/>
              <a:gd name="connsiteX136" fmla="*/ 637649 w 1480944"/>
              <a:gd name="connsiteY136" fmla="*/ 845047 h 1767778"/>
              <a:gd name="connsiteX137" fmla="*/ 696330 w 1480944"/>
              <a:gd name="connsiteY137" fmla="*/ 677219 h 1767778"/>
              <a:gd name="connsiteX138" fmla="*/ 685474 w 1480944"/>
              <a:gd name="connsiteY138" fmla="*/ 579808 h 1767778"/>
              <a:gd name="connsiteX139" fmla="*/ 649972 w 1480944"/>
              <a:gd name="connsiteY139" fmla="*/ 538731 h 1767778"/>
              <a:gd name="connsiteX140" fmla="*/ 605668 w 1480944"/>
              <a:gd name="connsiteY140" fmla="*/ 523767 h 1767778"/>
              <a:gd name="connsiteX141" fmla="*/ 593051 w 1480944"/>
              <a:gd name="connsiteY141" fmla="*/ 495894 h 1767778"/>
              <a:gd name="connsiteX142" fmla="*/ 595398 w 1480944"/>
              <a:gd name="connsiteY142" fmla="*/ 490612 h 1767778"/>
              <a:gd name="connsiteX143" fmla="*/ 582195 w 1480944"/>
              <a:gd name="connsiteY143" fmla="*/ 456284 h 1767778"/>
              <a:gd name="connsiteX144" fmla="*/ 500335 w 1480944"/>
              <a:gd name="connsiteY144" fmla="*/ 443374 h 1767778"/>
              <a:gd name="connsiteX145" fmla="*/ 350111 w 1480944"/>
              <a:gd name="connsiteY145" fmla="*/ 405818 h 1767778"/>
              <a:gd name="connsiteX146" fmla="*/ 188738 w 1480944"/>
              <a:gd name="connsiteY146" fmla="*/ 284348 h 1767778"/>
              <a:gd name="connsiteX147" fmla="*/ 186390 w 1480944"/>
              <a:gd name="connsiteY147" fmla="*/ 280534 h 1767778"/>
              <a:gd name="connsiteX148" fmla="*/ 181696 w 1480944"/>
              <a:gd name="connsiteY148" fmla="*/ 264983 h 1767778"/>
              <a:gd name="connsiteX149" fmla="*/ 199887 w 1480944"/>
              <a:gd name="connsiteY149" fmla="*/ 264103 h 176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1480944" h="1767778">
                <a:moveTo>
                  <a:pt x="199887" y="264103"/>
                </a:moveTo>
                <a:cubicBezTo>
                  <a:pt x="193139" y="254127"/>
                  <a:pt x="187564" y="245325"/>
                  <a:pt x="181403" y="236523"/>
                </a:cubicBezTo>
                <a:cubicBezTo>
                  <a:pt x="176708" y="229774"/>
                  <a:pt x="178468" y="225667"/>
                  <a:pt x="184923" y="220972"/>
                </a:cubicBezTo>
                <a:cubicBezTo>
                  <a:pt x="211330" y="201901"/>
                  <a:pt x="225120" y="213637"/>
                  <a:pt x="241844" y="238870"/>
                </a:cubicBezTo>
                <a:cubicBezTo>
                  <a:pt x="243311" y="229481"/>
                  <a:pt x="235976" y="224200"/>
                  <a:pt x="233922" y="217451"/>
                </a:cubicBezTo>
                <a:cubicBezTo>
                  <a:pt x="232455" y="213050"/>
                  <a:pt x="227761" y="208943"/>
                  <a:pt x="232749" y="204248"/>
                </a:cubicBezTo>
                <a:cubicBezTo>
                  <a:pt x="238323" y="199260"/>
                  <a:pt x="242724" y="203955"/>
                  <a:pt x="247125" y="206595"/>
                </a:cubicBezTo>
                <a:cubicBezTo>
                  <a:pt x="261502" y="215691"/>
                  <a:pt x="271772" y="228601"/>
                  <a:pt x="282041" y="241804"/>
                </a:cubicBezTo>
                <a:cubicBezTo>
                  <a:pt x="294070" y="257061"/>
                  <a:pt x="306100" y="272318"/>
                  <a:pt x="319890" y="289923"/>
                </a:cubicBezTo>
                <a:cubicBezTo>
                  <a:pt x="322237" y="279654"/>
                  <a:pt x="323704" y="272025"/>
                  <a:pt x="325465" y="264396"/>
                </a:cubicBezTo>
                <a:cubicBezTo>
                  <a:pt x="327519" y="256181"/>
                  <a:pt x="332213" y="251193"/>
                  <a:pt x="341015" y="252367"/>
                </a:cubicBezTo>
                <a:cubicBezTo>
                  <a:pt x="350111" y="253540"/>
                  <a:pt x="348644" y="261169"/>
                  <a:pt x="348644" y="267330"/>
                </a:cubicBezTo>
                <a:cubicBezTo>
                  <a:pt x="348350" y="284935"/>
                  <a:pt x="347177" y="302539"/>
                  <a:pt x="347177" y="320144"/>
                </a:cubicBezTo>
                <a:cubicBezTo>
                  <a:pt x="346883" y="339215"/>
                  <a:pt x="351285" y="344203"/>
                  <a:pt x="370063" y="345670"/>
                </a:cubicBezTo>
                <a:cubicBezTo>
                  <a:pt x="420235" y="349778"/>
                  <a:pt x="470407" y="353298"/>
                  <a:pt x="520580" y="356819"/>
                </a:cubicBezTo>
                <a:cubicBezTo>
                  <a:pt x="529969" y="357406"/>
                  <a:pt x="539064" y="358580"/>
                  <a:pt x="547280" y="363861"/>
                </a:cubicBezTo>
                <a:cubicBezTo>
                  <a:pt x="576914" y="383226"/>
                  <a:pt x="611242" y="382346"/>
                  <a:pt x="644104" y="388507"/>
                </a:cubicBezTo>
                <a:cubicBezTo>
                  <a:pt x="646451" y="388801"/>
                  <a:pt x="649679" y="389387"/>
                  <a:pt x="650852" y="386747"/>
                </a:cubicBezTo>
                <a:cubicBezTo>
                  <a:pt x="657601" y="372076"/>
                  <a:pt x="671391" y="374717"/>
                  <a:pt x="682540" y="375010"/>
                </a:cubicBezTo>
                <a:cubicBezTo>
                  <a:pt x="720976" y="375891"/>
                  <a:pt x="759706" y="369142"/>
                  <a:pt x="797849" y="379118"/>
                </a:cubicBezTo>
                <a:cubicBezTo>
                  <a:pt x="803130" y="380585"/>
                  <a:pt x="811345" y="381465"/>
                  <a:pt x="813693" y="375304"/>
                </a:cubicBezTo>
                <a:cubicBezTo>
                  <a:pt x="816920" y="367382"/>
                  <a:pt x="818681" y="355059"/>
                  <a:pt x="813399" y="350071"/>
                </a:cubicBezTo>
                <a:cubicBezTo>
                  <a:pt x="803130" y="340389"/>
                  <a:pt x="807238" y="328359"/>
                  <a:pt x="803130" y="318090"/>
                </a:cubicBezTo>
                <a:cubicBezTo>
                  <a:pt x="801956" y="314862"/>
                  <a:pt x="804597" y="308407"/>
                  <a:pt x="796675" y="312222"/>
                </a:cubicBezTo>
                <a:cubicBezTo>
                  <a:pt x="793741" y="313689"/>
                  <a:pt x="792274" y="309581"/>
                  <a:pt x="791100" y="306647"/>
                </a:cubicBezTo>
                <a:cubicBezTo>
                  <a:pt x="772322" y="261462"/>
                  <a:pt x="779951" y="208943"/>
                  <a:pt x="816920" y="178722"/>
                </a:cubicBezTo>
                <a:cubicBezTo>
                  <a:pt x="842446" y="157597"/>
                  <a:pt x="875014" y="145274"/>
                  <a:pt x="910810" y="154076"/>
                </a:cubicBezTo>
                <a:cubicBezTo>
                  <a:pt x="941031" y="161704"/>
                  <a:pt x="971545" y="168746"/>
                  <a:pt x="1001766" y="176375"/>
                </a:cubicBezTo>
                <a:cubicBezTo>
                  <a:pt x="1005287" y="177255"/>
                  <a:pt x="1011155" y="176668"/>
                  <a:pt x="1011155" y="181656"/>
                </a:cubicBezTo>
                <a:cubicBezTo>
                  <a:pt x="1011155" y="187231"/>
                  <a:pt x="1004993" y="186644"/>
                  <a:pt x="1000886" y="187817"/>
                </a:cubicBezTo>
                <a:cubicBezTo>
                  <a:pt x="1000005" y="188111"/>
                  <a:pt x="998832" y="188111"/>
                  <a:pt x="997952" y="188404"/>
                </a:cubicBezTo>
                <a:cubicBezTo>
                  <a:pt x="992083" y="190165"/>
                  <a:pt x="981814" y="186937"/>
                  <a:pt x="980641" y="192219"/>
                </a:cubicBezTo>
                <a:cubicBezTo>
                  <a:pt x="978880" y="200140"/>
                  <a:pt x="989149" y="202781"/>
                  <a:pt x="994724" y="206595"/>
                </a:cubicBezTo>
                <a:cubicBezTo>
                  <a:pt x="1007341" y="215691"/>
                  <a:pt x="1015849" y="226547"/>
                  <a:pt x="1017903" y="242391"/>
                </a:cubicBezTo>
                <a:cubicBezTo>
                  <a:pt x="1018197" y="245912"/>
                  <a:pt x="1019957" y="249726"/>
                  <a:pt x="1016730" y="252073"/>
                </a:cubicBezTo>
                <a:cubicBezTo>
                  <a:pt x="1012329" y="255301"/>
                  <a:pt x="1009981" y="250313"/>
                  <a:pt x="1006754" y="248552"/>
                </a:cubicBezTo>
                <a:cubicBezTo>
                  <a:pt x="1004113" y="246792"/>
                  <a:pt x="1002646" y="242978"/>
                  <a:pt x="997658" y="243271"/>
                </a:cubicBezTo>
                <a:cubicBezTo>
                  <a:pt x="995017" y="251780"/>
                  <a:pt x="993257" y="260876"/>
                  <a:pt x="993844" y="269971"/>
                </a:cubicBezTo>
                <a:cubicBezTo>
                  <a:pt x="994431" y="284935"/>
                  <a:pt x="993844" y="299018"/>
                  <a:pt x="984748" y="311635"/>
                </a:cubicBezTo>
                <a:cubicBezTo>
                  <a:pt x="979760" y="318383"/>
                  <a:pt x="981814" y="325718"/>
                  <a:pt x="985628" y="332467"/>
                </a:cubicBezTo>
                <a:cubicBezTo>
                  <a:pt x="990616" y="341269"/>
                  <a:pt x="990323" y="348017"/>
                  <a:pt x="980641" y="353005"/>
                </a:cubicBezTo>
                <a:cubicBezTo>
                  <a:pt x="973012" y="357113"/>
                  <a:pt x="968024" y="362981"/>
                  <a:pt x="966264" y="372076"/>
                </a:cubicBezTo>
                <a:cubicBezTo>
                  <a:pt x="964797" y="381172"/>
                  <a:pt x="955995" y="384399"/>
                  <a:pt x="946605" y="389681"/>
                </a:cubicBezTo>
                <a:cubicBezTo>
                  <a:pt x="956875" y="393202"/>
                  <a:pt x="964797" y="392615"/>
                  <a:pt x="972425" y="391148"/>
                </a:cubicBezTo>
                <a:cubicBezTo>
                  <a:pt x="994431" y="386747"/>
                  <a:pt x="1016436" y="382932"/>
                  <a:pt x="1037268" y="373543"/>
                </a:cubicBezTo>
                <a:cubicBezTo>
                  <a:pt x="1041962" y="371490"/>
                  <a:pt x="1048124" y="369436"/>
                  <a:pt x="1052819" y="370316"/>
                </a:cubicBezTo>
                <a:cubicBezTo>
                  <a:pt x="1076878" y="375304"/>
                  <a:pt x="1097710" y="365328"/>
                  <a:pt x="1119128" y="357113"/>
                </a:cubicBezTo>
                <a:cubicBezTo>
                  <a:pt x="1174875" y="335401"/>
                  <a:pt x="1216539" y="299605"/>
                  <a:pt x="1241479" y="244151"/>
                </a:cubicBezTo>
                <a:cubicBezTo>
                  <a:pt x="1257909" y="207769"/>
                  <a:pt x="1275514" y="171680"/>
                  <a:pt x="1290184" y="134418"/>
                </a:cubicBezTo>
                <a:cubicBezTo>
                  <a:pt x="1295759" y="120041"/>
                  <a:pt x="1296052" y="108598"/>
                  <a:pt x="1281088" y="97448"/>
                </a:cubicBezTo>
                <a:cubicBezTo>
                  <a:pt x="1260550" y="82485"/>
                  <a:pt x="1266711" y="36713"/>
                  <a:pt x="1289891" y="21750"/>
                </a:cubicBezTo>
                <a:cubicBezTo>
                  <a:pt x="1303974" y="12654"/>
                  <a:pt x="1319525" y="7079"/>
                  <a:pt x="1335369" y="2091"/>
                </a:cubicBezTo>
                <a:cubicBezTo>
                  <a:pt x="1340943" y="331"/>
                  <a:pt x="1348278" y="-2603"/>
                  <a:pt x="1352386" y="4732"/>
                </a:cubicBezTo>
                <a:cubicBezTo>
                  <a:pt x="1356200" y="11480"/>
                  <a:pt x="1356200" y="18816"/>
                  <a:pt x="1351506" y="25564"/>
                </a:cubicBezTo>
                <a:cubicBezTo>
                  <a:pt x="1349158" y="29085"/>
                  <a:pt x="1345638" y="31432"/>
                  <a:pt x="1347985" y="37007"/>
                </a:cubicBezTo>
                <a:cubicBezTo>
                  <a:pt x="1362949" y="69281"/>
                  <a:pt x="1356494" y="101263"/>
                  <a:pt x="1349158" y="134124"/>
                </a:cubicBezTo>
                <a:cubicBezTo>
                  <a:pt x="1339183" y="179895"/>
                  <a:pt x="1328620" y="225373"/>
                  <a:pt x="1316004" y="270558"/>
                </a:cubicBezTo>
                <a:cubicBezTo>
                  <a:pt x="1299866" y="326892"/>
                  <a:pt x="1266125" y="367969"/>
                  <a:pt x="1214192" y="394669"/>
                </a:cubicBezTo>
                <a:cubicBezTo>
                  <a:pt x="1195120" y="404351"/>
                  <a:pt x="1176342" y="414914"/>
                  <a:pt x="1156978" y="424303"/>
                </a:cubicBezTo>
                <a:cubicBezTo>
                  <a:pt x="1142894" y="431344"/>
                  <a:pt x="1133799" y="441614"/>
                  <a:pt x="1130864" y="457458"/>
                </a:cubicBezTo>
                <a:cubicBezTo>
                  <a:pt x="1127637" y="476822"/>
                  <a:pt x="1116194" y="490612"/>
                  <a:pt x="1100644" y="502349"/>
                </a:cubicBezTo>
                <a:cubicBezTo>
                  <a:pt x="1068076" y="527288"/>
                  <a:pt x="1032867" y="548707"/>
                  <a:pt x="1001472" y="575113"/>
                </a:cubicBezTo>
                <a:cubicBezTo>
                  <a:pt x="988563" y="585969"/>
                  <a:pt x="980054" y="598879"/>
                  <a:pt x="975653" y="615017"/>
                </a:cubicBezTo>
                <a:cubicBezTo>
                  <a:pt x="962449" y="661962"/>
                  <a:pt x="952767" y="709787"/>
                  <a:pt x="931935" y="754385"/>
                </a:cubicBezTo>
                <a:cubicBezTo>
                  <a:pt x="917852" y="784605"/>
                  <a:pt x="900247" y="812772"/>
                  <a:pt x="884110" y="841526"/>
                </a:cubicBezTo>
                <a:cubicBezTo>
                  <a:pt x="879415" y="850035"/>
                  <a:pt x="875014" y="858837"/>
                  <a:pt x="870613" y="867346"/>
                </a:cubicBezTo>
                <a:cubicBezTo>
                  <a:pt x="866799" y="874974"/>
                  <a:pt x="868560" y="880549"/>
                  <a:pt x="877362" y="879962"/>
                </a:cubicBezTo>
                <a:cubicBezTo>
                  <a:pt x="941031" y="876441"/>
                  <a:pt x="995604" y="910183"/>
                  <a:pt x="1054872" y="924560"/>
                </a:cubicBezTo>
                <a:cubicBezTo>
                  <a:pt x="1071010" y="928374"/>
                  <a:pt x="1087147" y="933656"/>
                  <a:pt x="1103871" y="928961"/>
                </a:cubicBezTo>
                <a:cubicBezTo>
                  <a:pt x="1144655" y="917812"/>
                  <a:pt x="1203042" y="965343"/>
                  <a:pt x="1207444" y="1017276"/>
                </a:cubicBezTo>
                <a:cubicBezTo>
                  <a:pt x="1214192" y="1095909"/>
                  <a:pt x="1249107" y="1165153"/>
                  <a:pt x="1281382" y="1234984"/>
                </a:cubicBezTo>
                <a:cubicBezTo>
                  <a:pt x="1291651" y="1256989"/>
                  <a:pt x="1315417" y="1266965"/>
                  <a:pt x="1329207" y="1286036"/>
                </a:cubicBezTo>
                <a:cubicBezTo>
                  <a:pt x="1333021" y="1291611"/>
                  <a:pt x="1338303" y="1296305"/>
                  <a:pt x="1342117" y="1301880"/>
                </a:cubicBezTo>
                <a:cubicBezTo>
                  <a:pt x="1349158" y="1313030"/>
                  <a:pt x="1347105" y="1319484"/>
                  <a:pt x="1335369" y="1325059"/>
                </a:cubicBezTo>
                <a:cubicBezTo>
                  <a:pt x="1331848" y="1326820"/>
                  <a:pt x="1327740" y="1327406"/>
                  <a:pt x="1324512" y="1329460"/>
                </a:cubicBezTo>
                <a:cubicBezTo>
                  <a:pt x="1320405" y="1331808"/>
                  <a:pt x="1311896" y="1330341"/>
                  <a:pt x="1313950" y="1338556"/>
                </a:cubicBezTo>
                <a:cubicBezTo>
                  <a:pt x="1315710" y="1345304"/>
                  <a:pt x="1321285" y="1349999"/>
                  <a:pt x="1328620" y="1351172"/>
                </a:cubicBezTo>
                <a:cubicBezTo>
                  <a:pt x="1334195" y="1352053"/>
                  <a:pt x="1339183" y="1351759"/>
                  <a:pt x="1339770" y="1343837"/>
                </a:cubicBezTo>
                <a:cubicBezTo>
                  <a:pt x="1340356" y="1335328"/>
                  <a:pt x="1348278" y="1335035"/>
                  <a:pt x="1354147" y="1334448"/>
                </a:cubicBezTo>
                <a:cubicBezTo>
                  <a:pt x="1378793" y="1331221"/>
                  <a:pt x="1396984" y="1317137"/>
                  <a:pt x="1413708" y="1299826"/>
                </a:cubicBezTo>
                <a:cubicBezTo>
                  <a:pt x="1427205" y="1285743"/>
                  <a:pt x="1424857" y="1268432"/>
                  <a:pt x="1424271" y="1251414"/>
                </a:cubicBezTo>
                <a:cubicBezTo>
                  <a:pt x="1423684" y="1229115"/>
                  <a:pt x="1436300" y="1219433"/>
                  <a:pt x="1457425" y="1225008"/>
                </a:cubicBezTo>
                <a:cubicBezTo>
                  <a:pt x="1465934" y="1227355"/>
                  <a:pt x="1470629" y="1233223"/>
                  <a:pt x="1473856" y="1240558"/>
                </a:cubicBezTo>
                <a:cubicBezTo>
                  <a:pt x="1480018" y="1254348"/>
                  <a:pt x="1482952" y="1269019"/>
                  <a:pt x="1479431" y="1283396"/>
                </a:cubicBezTo>
                <a:cubicBezTo>
                  <a:pt x="1469749" y="1323886"/>
                  <a:pt x="1459186" y="1364082"/>
                  <a:pt x="1428378" y="1394890"/>
                </a:cubicBezTo>
                <a:cubicBezTo>
                  <a:pt x="1412828" y="1410440"/>
                  <a:pt x="1407840" y="1431272"/>
                  <a:pt x="1401385" y="1450930"/>
                </a:cubicBezTo>
                <a:cubicBezTo>
                  <a:pt x="1396984" y="1464427"/>
                  <a:pt x="1392583" y="1477924"/>
                  <a:pt x="1385834" y="1490247"/>
                </a:cubicBezTo>
                <a:cubicBezTo>
                  <a:pt x="1378793" y="1503157"/>
                  <a:pt x="1368230" y="1507264"/>
                  <a:pt x="1353853" y="1504037"/>
                </a:cubicBezTo>
                <a:cubicBezTo>
                  <a:pt x="1318938" y="1495822"/>
                  <a:pt x="1294585" y="1467068"/>
                  <a:pt x="1289304" y="1432152"/>
                </a:cubicBezTo>
                <a:cubicBezTo>
                  <a:pt x="1285196" y="1404279"/>
                  <a:pt x="1267592" y="1382567"/>
                  <a:pt x="1247934" y="1363202"/>
                </a:cubicBezTo>
                <a:cubicBezTo>
                  <a:pt x="1241479" y="1356747"/>
                  <a:pt x="1233557" y="1360268"/>
                  <a:pt x="1225928" y="1362615"/>
                </a:cubicBezTo>
                <a:cubicBezTo>
                  <a:pt x="1206270" y="1368777"/>
                  <a:pt x="1200989" y="1365549"/>
                  <a:pt x="1196001" y="1345304"/>
                </a:cubicBezTo>
                <a:cubicBezTo>
                  <a:pt x="1192773" y="1332688"/>
                  <a:pt x="1189839" y="1319778"/>
                  <a:pt x="1187198" y="1306868"/>
                </a:cubicBezTo>
                <a:cubicBezTo>
                  <a:pt x="1181037" y="1275767"/>
                  <a:pt x="1169007" y="1247013"/>
                  <a:pt x="1148175" y="1222661"/>
                </a:cubicBezTo>
                <a:cubicBezTo>
                  <a:pt x="1123823" y="1194200"/>
                  <a:pt x="1108272" y="1161926"/>
                  <a:pt x="1099177" y="1125837"/>
                </a:cubicBezTo>
                <a:cubicBezTo>
                  <a:pt x="1091842" y="1096789"/>
                  <a:pt x="1086560" y="1093855"/>
                  <a:pt x="1057220" y="1094736"/>
                </a:cubicBezTo>
                <a:cubicBezTo>
                  <a:pt x="1048417" y="1095029"/>
                  <a:pt x="1039615" y="1094149"/>
                  <a:pt x="1031106" y="1091508"/>
                </a:cubicBezTo>
                <a:cubicBezTo>
                  <a:pt x="1022598" y="1088867"/>
                  <a:pt x="1014382" y="1086814"/>
                  <a:pt x="1005874" y="1092388"/>
                </a:cubicBezTo>
                <a:cubicBezTo>
                  <a:pt x="1001179" y="1095322"/>
                  <a:pt x="994724" y="1095616"/>
                  <a:pt x="991497" y="1090041"/>
                </a:cubicBezTo>
                <a:cubicBezTo>
                  <a:pt x="986215" y="1080945"/>
                  <a:pt x="978293" y="1081532"/>
                  <a:pt x="969785" y="1081826"/>
                </a:cubicBezTo>
                <a:cubicBezTo>
                  <a:pt x="916091" y="1084760"/>
                  <a:pt x="862398" y="1087694"/>
                  <a:pt x="808705" y="1090334"/>
                </a:cubicBezTo>
                <a:cubicBezTo>
                  <a:pt x="801369" y="1090628"/>
                  <a:pt x="797262" y="1094736"/>
                  <a:pt x="793154" y="1099430"/>
                </a:cubicBezTo>
                <a:cubicBezTo>
                  <a:pt x="742982" y="1156938"/>
                  <a:pt x="692516" y="1213858"/>
                  <a:pt x="642930" y="1271953"/>
                </a:cubicBezTo>
                <a:cubicBezTo>
                  <a:pt x="610656" y="1310096"/>
                  <a:pt x="572806" y="1340610"/>
                  <a:pt x="529676" y="1365843"/>
                </a:cubicBezTo>
                <a:cubicBezTo>
                  <a:pt x="429331" y="1424230"/>
                  <a:pt x="328399" y="1481738"/>
                  <a:pt x="226000" y="1536898"/>
                </a:cubicBezTo>
                <a:cubicBezTo>
                  <a:pt x="218078" y="1541300"/>
                  <a:pt x="210450" y="1547461"/>
                  <a:pt x="200767" y="1539833"/>
                </a:cubicBezTo>
                <a:cubicBezTo>
                  <a:pt x="197246" y="1537192"/>
                  <a:pt x="193139" y="1541006"/>
                  <a:pt x="190205" y="1543060"/>
                </a:cubicBezTo>
                <a:cubicBezTo>
                  <a:pt x="169666" y="1557730"/>
                  <a:pt x="149128" y="1572694"/>
                  <a:pt x="128589" y="1587658"/>
                </a:cubicBezTo>
                <a:cubicBezTo>
                  <a:pt x="126242" y="1589418"/>
                  <a:pt x="122428" y="1592939"/>
                  <a:pt x="122721" y="1593526"/>
                </a:cubicBezTo>
                <a:cubicBezTo>
                  <a:pt x="129176" y="1606142"/>
                  <a:pt x="120374" y="1615825"/>
                  <a:pt x="118027" y="1626974"/>
                </a:cubicBezTo>
                <a:cubicBezTo>
                  <a:pt x="114799" y="1642525"/>
                  <a:pt x="110398" y="1651033"/>
                  <a:pt x="93381" y="1653381"/>
                </a:cubicBezTo>
                <a:cubicBezTo>
                  <a:pt x="87513" y="1654261"/>
                  <a:pt x="86926" y="1658662"/>
                  <a:pt x="85165" y="1662476"/>
                </a:cubicBezTo>
                <a:cubicBezTo>
                  <a:pt x="73722" y="1688883"/>
                  <a:pt x="69028" y="1716463"/>
                  <a:pt x="72842" y="1745510"/>
                </a:cubicBezTo>
                <a:cubicBezTo>
                  <a:pt x="74016" y="1753432"/>
                  <a:pt x="76657" y="1763114"/>
                  <a:pt x="65507" y="1766635"/>
                </a:cubicBezTo>
                <a:cubicBezTo>
                  <a:pt x="55531" y="1769863"/>
                  <a:pt x="47316" y="1766049"/>
                  <a:pt x="40861" y="1757833"/>
                </a:cubicBezTo>
                <a:cubicBezTo>
                  <a:pt x="30005" y="1743750"/>
                  <a:pt x="21496" y="1728493"/>
                  <a:pt x="12401" y="1713529"/>
                </a:cubicBezTo>
                <a:cubicBezTo>
                  <a:pt x="-509" y="1692110"/>
                  <a:pt x="-4910" y="1670692"/>
                  <a:pt x="6826" y="1646926"/>
                </a:cubicBezTo>
                <a:cubicBezTo>
                  <a:pt x="17095" y="1626094"/>
                  <a:pt x="10934" y="1603795"/>
                  <a:pt x="9173" y="1581790"/>
                </a:cubicBezTo>
                <a:cubicBezTo>
                  <a:pt x="7999" y="1566826"/>
                  <a:pt x="5359" y="1551862"/>
                  <a:pt x="3892" y="1536605"/>
                </a:cubicBezTo>
                <a:cubicBezTo>
                  <a:pt x="2131" y="1519587"/>
                  <a:pt x="5359" y="1514893"/>
                  <a:pt x="22376" y="1511079"/>
                </a:cubicBezTo>
                <a:cubicBezTo>
                  <a:pt x="35873" y="1508145"/>
                  <a:pt x="49663" y="1507264"/>
                  <a:pt x="63160" y="1508438"/>
                </a:cubicBezTo>
                <a:cubicBezTo>
                  <a:pt x="95141" y="1511372"/>
                  <a:pt x="118907" y="1493474"/>
                  <a:pt x="142966" y="1477337"/>
                </a:cubicBezTo>
                <a:cubicBezTo>
                  <a:pt x="150888" y="1472056"/>
                  <a:pt x="147074" y="1464134"/>
                  <a:pt x="143260" y="1457679"/>
                </a:cubicBezTo>
                <a:cubicBezTo>
                  <a:pt x="137685" y="1447410"/>
                  <a:pt x="132110" y="1437140"/>
                  <a:pt x="132110" y="1424817"/>
                </a:cubicBezTo>
                <a:cubicBezTo>
                  <a:pt x="132110" y="1414255"/>
                  <a:pt x="135338" y="1406920"/>
                  <a:pt x="145900" y="1403692"/>
                </a:cubicBezTo>
                <a:cubicBezTo>
                  <a:pt x="164678" y="1397824"/>
                  <a:pt x="183163" y="1391956"/>
                  <a:pt x="203114" y="1394596"/>
                </a:cubicBezTo>
                <a:cubicBezTo>
                  <a:pt x="234509" y="1398411"/>
                  <a:pt x="262089" y="1391956"/>
                  <a:pt x="288202" y="1372298"/>
                </a:cubicBezTo>
                <a:cubicBezTo>
                  <a:pt x="336028" y="1336502"/>
                  <a:pt x="385907" y="1303934"/>
                  <a:pt x="428744" y="1262270"/>
                </a:cubicBezTo>
                <a:cubicBezTo>
                  <a:pt x="434319" y="1256989"/>
                  <a:pt x="442827" y="1252588"/>
                  <a:pt x="436079" y="1242025"/>
                </a:cubicBezTo>
                <a:cubicBezTo>
                  <a:pt x="433732" y="1238505"/>
                  <a:pt x="438133" y="1234690"/>
                  <a:pt x="440187" y="1231756"/>
                </a:cubicBezTo>
                <a:cubicBezTo>
                  <a:pt x="462485" y="1199188"/>
                  <a:pt x="486545" y="1167500"/>
                  <a:pt x="513245" y="1138160"/>
                </a:cubicBezTo>
                <a:cubicBezTo>
                  <a:pt x="525861" y="1124076"/>
                  <a:pt x="541705" y="1114100"/>
                  <a:pt x="559603" y="1108526"/>
                </a:cubicBezTo>
                <a:cubicBezTo>
                  <a:pt x="581902" y="1101484"/>
                  <a:pt x="595692" y="1085640"/>
                  <a:pt x="595692" y="1063634"/>
                </a:cubicBezTo>
                <a:cubicBezTo>
                  <a:pt x="595398" y="1004073"/>
                  <a:pt x="611829" y="948326"/>
                  <a:pt x="627967" y="892285"/>
                </a:cubicBezTo>
                <a:cubicBezTo>
                  <a:pt x="629727" y="886711"/>
                  <a:pt x="628260" y="884070"/>
                  <a:pt x="622979" y="882896"/>
                </a:cubicBezTo>
                <a:cubicBezTo>
                  <a:pt x="612709" y="880256"/>
                  <a:pt x="614176" y="874094"/>
                  <a:pt x="619164" y="867933"/>
                </a:cubicBezTo>
                <a:cubicBezTo>
                  <a:pt x="625033" y="860304"/>
                  <a:pt x="631194" y="852382"/>
                  <a:pt x="637649" y="845047"/>
                </a:cubicBezTo>
                <a:cubicBezTo>
                  <a:pt x="680486" y="797222"/>
                  <a:pt x="701025" y="741768"/>
                  <a:pt x="696330" y="677219"/>
                </a:cubicBezTo>
                <a:cubicBezTo>
                  <a:pt x="693983" y="644651"/>
                  <a:pt x="693103" y="612083"/>
                  <a:pt x="685474" y="579808"/>
                </a:cubicBezTo>
                <a:cubicBezTo>
                  <a:pt x="680780" y="559269"/>
                  <a:pt x="669337" y="545773"/>
                  <a:pt x="649972" y="538731"/>
                </a:cubicBezTo>
                <a:cubicBezTo>
                  <a:pt x="635302" y="533450"/>
                  <a:pt x="620338" y="528755"/>
                  <a:pt x="605668" y="523767"/>
                </a:cubicBezTo>
                <a:cubicBezTo>
                  <a:pt x="589530" y="518193"/>
                  <a:pt x="586890" y="512031"/>
                  <a:pt x="593051" y="495894"/>
                </a:cubicBezTo>
                <a:cubicBezTo>
                  <a:pt x="593638" y="494133"/>
                  <a:pt x="594518" y="492373"/>
                  <a:pt x="595398" y="490612"/>
                </a:cubicBezTo>
                <a:cubicBezTo>
                  <a:pt x="606841" y="466553"/>
                  <a:pt x="606254" y="466847"/>
                  <a:pt x="582195" y="456284"/>
                </a:cubicBezTo>
                <a:cubicBezTo>
                  <a:pt x="555789" y="444841"/>
                  <a:pt x="527915" y="445721"/>
                  <a:pt x="500335" y="443374"/>
                </a:cubicBezTo>
                <a:cubicBezTo>
                  <a:pt x="448402" y="438973"/>
                  <a:pt x="399990" y="419315"/>
                  <a:pt x="350111" y="405818"/>
                </a:cubicBezTo>
                <a:cubicBezTo>
                  <a:pt x="280280" y="386747"/>
                  <a:pt x="228641" y="343323"/>
                  <a:pt x="188738" y="284348"/>
                </a:cubicBezTo>
                <a:cubicBezTo>
                  <a:pt x="187858" y="283174"/>
                  <a:pt x="186977" y="282001"/>
                  <a:pt x="186390" y="280534"/>
                </a:cubicBezTo>
                <a:cubicBezTo>
                  <a:pt x="184043" y="275546"/>
                  <a:pt x="177588" y="270851"/>
                  <a:pt x="181696" y="264983"/>
                </a:cubicBezTo>
                <a:cubicBezTo>
                  <a:pt x="186684" y="259115"/>
                  <a:pt x="192552" y="266157"/>
                  <a:pt x="199887" y="264103"/>
                </a:cubicBezTo>
                <a:close/>
              </a:path>
            </a:pathLst>
          </a:custGeom>
          <a:solidFill>
            <a:schemeClr val="accent6"/>
          </a:solidFill>
          <a:ln w="29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AECAF9-9ECA-43F9-A8F7-1FAEA64CE550}"/>
              </a:ext>
            </a:extLst>
          </p:cNvPr>
          <p:cNvGrpSpPr/>
          <p:nvPr/>
        </p:nvGrpSpPr>
        <p:grpSpPr>
          <a:xfrm>
            <a:off x="4467170" y="3865244"/>
            <a:ext cx="335468" cy="799486"/>
            <a:chOff x="4467170" y="3865244"/>
            <a:chExt cx="335468" cy="79948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42052A6-F848-45FC-8F22-8D7614236A21}"/>
                </a:ext>
              </a:extLst>
            </p:cNvPr>
            <p:cNvSpPr/>
            <p:nvPr/>
          </p:nvSpPr>
          <p:spPr>
            <a:xfrm>
              <a:off x="4555505" y="3865244"/>
              <a:ext cx="112086" cy="77294"/>
            </a:xfrm>
            <a:custGeom>
              <a:avLst/>
              <a:gdLst>
                <a:gd name="connsiteX0" fmla="*/ 31966 w 51790"/>
                <a:gd name="connsiteY0" fmla="*/ 84 h 35714"/>
                <a:gd name="connsiteX1" fmla="*/ 51331 w 51790"/>
                <a:gd name="connsiteY1" fmla="*/ 12113 h 35714"/>
                <a:gd name="connsiteX2" fmla="*/ 39301 w 51790"/>
                <a:gd name="connsiteY2" fmla="*/ 29131 h 35714"/>
                <a:gd name="connsiteX3" fmla="*/ 31379 w 51790"/>
                <a:gd name="connsiteY3" fmla="*/ 32652 h 35714"/>
                <a:gd name="connsiteX4" fmla="*/ 572 w 51790"/>
                <a:gd name="connsiteY4" fmla="*/ 16514 h 35714"/>
                <a:gd name="connsiteX5" fmla="*/ 7027 w 51790"/>
                <a:gd name="connsiteY5" fmla="*/ 4191 h 35714"/>
                <a:gd name="connsiteX6" fmla="*/ 31966 w 51790"/>
                <a:gd name="connsiteY6" fmla="*/ 84 h 3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790" h="35714">
                  <a:moveTo>
                    <a:pt x="31966" y="84"/>
                  </a:moveTo>
                  <a:cubicBezTo>
                    <a:pt x="41942" y="-503"/>
                    <a:pt x="48984" y="1844"/>
                    <a:pt x="51331" y="12113"/>
                  </a:cubicBezTo>
                  <a:cubicBezTo>
                    <a:pt x="53678" y="22382"/>
                    <a:pt x="46637" y="25903"/>
                    <a:pt x="39301" y="29131"/>
                  </a:cubicBezTo>
                  <a:cubicBezTo>
                    <a:pt x="36661" y="30304"/>
                    <a:pt x="34020" y="31478"/>
                    <a:pt x="31379" y="32652"/>
                  </a:cubicBezTo>
                  <a:cubicBezTo>
                    <a:pt x="14362" y="39693"/>
                    <a:pt x="5853" y="34705"/>
                    <a:pt x="572" y="16514"/>
                  </a:cubicBezTo>
                  <a:cubicBezTo>
                    <a:pt x="-1189" y="9766"/>
                    <a:pt x="1159" y="6539"/>
                    <a:pt x="7027" y="4191"/>
                  </a:cubicBezTo>
                  <a:cubicBezTo>
                    <a:pt x="15242" y="670"/>
                    <a:pt x="24044" y="1257"/>
                    <a:pt x="31966" y="84"/>
                  </a:cubicBezTo>
                  <a:close/>
                </a:path>
              </a:pathLst>
            </a:custGeom>
            <a:solidFill>
              <a:srgbClr val="030303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036F62A-D488-4772-BEAE-A252BAD78D2F}"/>
                </a:ext>
              </a:extLst>
            </p:cNvPr>
            <p:cNvSpPr/>
            <p:nvPr/>
          </p:nvSpPr>
          <p:spPr>
            <a:xfrm>
              <a:off x="4716765" y="4567735"/>
              <a:ext cx="85873" cy="96995"/>
            </a:xfrm>
            <a:custGeom>
              <a:avLst/>
              <a:gdLst>
                <a:gd name="connsiteX0" fmla="*/ 0 w 39678"/>
                <a:gd name="connsiteY0" fmla="*/ 0 h 44817"/>
                <a:gd name="connsiteX1" fmla="*/ 25820 w 39678"/>
                <a:gd name="connsiteY1" fmla="*/ 13790 h 44817"/>
                <a:gd name="connsiteX2" fmla="*/ 37263 w 39678"/>
                <a:gd name="connsiteY2" fmla="*/ 26700 h 44817"/>
                <a:gd name="connsiteX3" fmla="*/ 36676 w 39678"/>
                <a:gd name="connsiteY3" fmla="*/ 43131 h 44817"/>
                <a:gd name="connsiteX4" fmla="*/ 21712 w 39678"/>
                <a:gd name="connsiteY4" fmla="*/ 41077 h 44817"/>
                <a:gd name="connsiteX5" fmla="*/ 0 w 39678"/>
                <a:gd name="connsiteY5" fmla="*/ 0 h 4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78" h="44817">
                  <a:moveTo>
                    <a:pt x="0" y="0"/>
                  </a:moveTo>
                  <a:cubicBezTo>
                    <a:pt x="10563" y="5575"/>
                    <a:pt x="18191" y="9682"/>
                    <a:pt x="25820" y="13790"/>
                  </a:cubicBezTo>
                  <a:cubicBezTo>
                    <a:pt x="31101" y="16724"/>
                    <a:pt x="35209" y="20832"/>
                    <a:pt x="37263" y="26700"/>
                  </a:cubicBezTo>
                  <a:cubicBezTo>
                    <a:pt x="39023" y="32275"/>
                    <a:pt x="41957" y="38730"/>
                    <a:pt x="36676" y="43131"/>
                  </a:cubicBezTo>
                  <a:cubicBezTo>
                    <a:pt x="32275" y="46945"/>
                    <a:pt x="26700" y="43424"/>
                    <a:pt x="21712" y="41077"/>
                  </a:cubicBezTo>
                  <a:cubicBezTo>
                    <a:pt x="5868" y="33155"/>
                    <a:pt x="4108" y="17898"/>
                    <a:pt x="0" y="0"/>
                  </a:cubicBezTo>
                  <a:close/>
                </a:path>
              </a:pathLst>
            </a:custGeom>
            <a:solidFill>
              <a:srgbClr val="050505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46D346-F60C-4BD5-BCBF-8C217E05F700}"/>
                </a:ext>
              </a:extLst>
            </p:cNvPr>
            <p:cNvSpPr/>
            <p:nvPr/>
          </p:nvSpPr>
          <p:spPr>
            <a:xfrm>
              <a:off x="4509753" y="4520990"/>
              <a:ext cx="74478" cy="60153"/>
            </a:xfrm>
            <a:custGeom>
              <a:avLst/>
              <a:gdLst>
                <a:gd name="connsiteX0" fmla="*/ 23472 w 34413"/>
                <a:gd name="connsiteY0" fmla="*/ 180 h 27794"/>
                <a:gd name="connsiteX1" fmla="*/ 34329 w 34413"/>
                <a:gd name="connsiteY1" fmla="*/ 9862 h 27794"/>
                <a:gd name="connsiteX2" fmla="*/ 16137 w 34413"/>
                <a:gd name="connsiteY2" fmla="*/ 27760 h 27794"/>
                <a:gd name="connsiteX3" fmla="*/ 0 w 34413"/>
                <a:gd name="connsiteY3" fmla="*/ 15144 h 27794"/>
                <a:gd name="connsiteX4" fmla="*/ 23472 w 34413"/>
                <a:gd name="connsiteY4" fmla="*/ 180 h 2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13" h="27794">
                  <a:moveTo>
                    <a:pt x="23472" y="180"/>
                  </a:moveTo>
                  <a:cubicBezTo>
                    <a:pt x="29047" y="-407"/>
                    <a:pt x="35209" y="-113"/>
                    <a:pt x="34329" y="9862"/>
                  </a:cubicBezTo>
                  <a:cubicBezTo>
                    <a:pt x="33448" y="21305"/>
                    <a:pt x="29047" y="28347"/>
                    <a:pt x="16137" y="27760"/>
                  </a:cubicBezTo>
                  <a:cubicBezTo>
                    <a:pt x="7335" y="27467"/>
                    <a:pt x="0" y="25413"/>
                    <a:pt x="0" y="15144"/>
                  </a:cubicBezTo>
                  <a:cubicBezTo>
                    <a:pt x="293" y="473"/>
                    <a:pt x="11736" y="767"/>
                    <a:pt x="23472" y="180"/>
                  </a:cubicBezTo>
                  <a:close/>
                </a:path>
              </a:pathLst>
            </a:custGeom>
            <a:solidFill>
              <a:srgbClr val="080808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89EBD1A-B009-4F1F-858D-8EC21ED6A419}"/>
                </a:ext>
              </a:extLst>
            </p:cNvPr>
            <p:cNvSpPr/>
            <p:nvPr/>
          </p:nvSpPr>
          <p:spPr>
            <a:xfrm>
              <a:off x="4467170" y="4230549"/>
              <a:ext cx="61720" cy="78746"/>
            </a:xfrm>
            <a:custGeom>
              <a:avLst/>
              <a:gdLst>
                <a:gd name="connsiteX0" fmla="*/ 10287 w 28518"/>
                <a:gd name="connsiteY0" fmla="*/ 0 h 36385"/>
                <a:gd name="connsiteX1" fmla="*/ 28478 w 28518"/>
                <a:gd name="connsiteY1" fmla="*/ 24059 h 36385"/>
                <a:gd name="connsiteX2" fmla="*/ 18209 w 28518"/>
                <a:gd name="connsiteY2" fmla="*/ 36382 h 36385"/>
                <a:gd name="connsiteX3" fmla="*/ 18 w 28518"/>
                <a:gd name="connsiteY3" fmla="*/ 8215 h 36385"/>
                <a:gd name="connsiteX4" fmla="*/ 10287 w 28518"/>
                <a:gd name="connsiteY4" fmla="*/ 0 h 3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18" h="36385">
                  <a:moveTo>
                    <a:pt x="10287" y="0"/>
                  </a:moveTo>
                  <a:cubicBezTo>
                    <a:pt x="15568" y="293"/>
                    <a:pt x="29358" y="18191"/>
                    <a:pt x="28478" y="24059"/>
                  </a:cubicBezTo>
                  <a:cubicBezTo>
                    <a:pt x="27598" y="29927"/>
                    <a:pt x="25544" y="35796"/>
                    <a:pt x="18209" y="36382"/>
                  </a:cubicBezTo>
                  <a:cubicBezTo>
                    <a:pt x="13514" y="36676"/>
                    <a:pt x="-569" y="14377"/>
                    <a:pt x="18" y="8215"/>
                  </a:cubicBezTo>
                  <a:cubicBezTo>
                    <a:pt x="898" y="1467"/>
                    <a:pt x="5886" y="880"/>
                    <a:pt x="10287" y="0"/>
                  </a:cubicBezTo>
                  <a:close/>
                </a:path>
              </a:pathLst>
            </a:custGeom>
            <a:solidFill>
              <a:srgbClr val="080808"/>
            </a:solidFill>
            <a:ln w="29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7F71902-4DFB-40EF-9252-D73E3F091EF3}"/>
              </a:ext>
            </a:extLst>
          </p:cNvPr>
          <p:cNvSpPr txBox="1"/>
          <p:nvPr/>
        </p:nvSpPr>
        <p:spPr>
          <a:xfrm>
            <a:off x="514470" y="5207096"/>
            <a:ext cx="271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>
                <a:solidFill>
                  <a:schemeClr val="bg1"/>
                </a:solidFill>
                <a:cs typeface="Arial" pitchFamily="34" charset="0"/>
              </a:rPr>
              <a:t>Double and Multiple Game</a:t>
            </a:r>
            <a:endParaRPr lang="ko-KR" altLang="en-US" sz="1400" b="1" i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89837E-567B-4E45-83FD-399A669DA9AC}"/>
              </a:ext>
            </a:extLst>
          </p:cNvPr>
          <p:cNvSpPr txBox="1"/>
          <p:nvPr/>
        </p:nvSpPr>
        <p:spPr>
          <a:xfrm>
            <a:off x="8581896" y="5175086"/>
            <a:ext cx="2904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Antagonistic (zero-sum) Game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14CE6F-0A08-4457-8BFC-725E037D2113}"/>
              </a:ext>
            </a:extLst>
          </p:cNvPr>
          <p:cNvSpPr txBox="1"/>
          <p:nvPr/>
        </p:nvSpPr>
        <p:spPr>
          <a:xfrm>
            <a:off x="514470" y="553438"/>
            <a:ext cx="4064123" cy="721288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4900"/>
              </a:lnSpc>
            </a:pPr>
            <a:r>
              <a:rPr lang="en-GB" altLang="ko-KR" sz="5400" b="1" u="sng" dirty="0">
                <a:solidFill>
                  <a:schemeClr val="accent1"/>
                </a:solidFill>
                <a:latin typeface="+mj-lt"/>
                <a:cs typeface="Arial" pitchFamily="34" charset="0"/>
              </a:rPr>
              <a:t>Models</a:t>
            </a:r>
            <a:endParaRPr lang="ko-KR" altLang="en-US" sz="5400" b="1" u="sng" dirty="0">
              <a:solidFill>
                <a:schemeClr val="accent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7F34CE-855E-4814-9DC0-68A5319CDCEF}"/>
              </a:ext>
            </a:extLst>
          </p:cNvPr>
          <p:cNvSpPr/>
          <p:nvPr/>
        </p:nvSpPr>
        <p:spPr>
          <a:xfrm>
            <a:off x="514470" y="1712144"/>
            <a:ext cx="4288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game is called a </a:t>
            </a:r>
            <a:r>
              <a:rPr lang="en-US" b="1" i="1" dirty="0"/>
              <a:t>doubles</a:t>
            </a:r>
            <a:r>
              <a:rPr lang="en-US" b="1" dirty="0"/>
              <a:t> game </a:t>
            </a:r>
            <a:r>
              <a:rPr lang="en-US" dirty="0"/>
              <a:t>if it involves two players, and a </a:t>
            </a:r>
            <a:r>
              <a:rPr lang="en-US" b="1" i="1" dirty="0"/>
              <a:t>multiple</a:t>
            </a:r>
            <a:r>
              <a:rPr lang="en-US" dirty="0"/>
              <a:t> if the number of players is greater than two.</a:t>
            </a:r>
            <a:r>
              <a:rPr lang="ru-RU" dirty="0"/>
              <a:t> </a:t>
            </a:r>
            <a:r>
              <a:rPr lang="en-US" dirty="0"/>
              <a:t>We will consider only doubles games. Players are denoted by A and B.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EFE1C1-9743-4024-AAF1-000360D4A043}"/>
              </a:ext>
            </a:extLst>
          </p:cNvPr>
          <p:cNvSpPr/>
          <p:nvPr/>
        </p:nvSpPr>
        <p:spPr>
          <a:xfrm>
            <a:off x="4421421" y="4904016"/>
            <a:ext cx="35086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game is called </a:t>
            </a:r>
            <a:r>
              <a:rPr lang="en-US" b="1" i="1" dirty="0"/>
              <a:t>antagonistic</a:t>
            </a:r>
            <a:r>
              <a:rPr lang="en-US" b="1" dirty="0"/>
              <a:t> (zero-sum)</a:t>
            </a:r>
            <a:r>
              <a:rPr lang="en-US" dirty="0"/>
              <a:t> game if one player's win equals the other's loss</a:t>
            </a:r>
            <a:r>
              <a:rPr lang="ru-RU" dirty="0"/>
              <a:t>.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DF909B-E4AC-4050-9C67-4D97E0E1A4F9}"/>
              </a:ext>
            </a:extLst>
          </p:cNvPr>
          <p:cNvSpPr/>
          <p:nvPr/>
        </p:nvSpPr>
        <p:spPr>
          <a:xfrm>
            <a:off x="7802136" y="380088"/>
            <a:ext cx="40322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To simulate (solve) </a:t>
            </a:r>
            <a:r>
              <a:rPr lang="en-US" b="1" dirty="0"/>
              <a:t>an antagonistic</a:t>
            </a:r>
          </a:p>
          <a:p>
            <a:r>
              <a:rPr lang="en-US" dirty="0"/>
              <a:t>game means that for each player to specify strategies that satisfy the condition of optimality.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Player A must receive the maximum guaranteed winnings, no matter what strategy is adhered to by player B, and player B must receive a minimum loss, no matter what strategy player </a:t>
            </a:r>
          </a:p>
          <a:p>
            <a:r>
              <a:rPr lang="en-US" dirty="0"/>
              <a:t>A adheres to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A5E1339-38CC-4ADB-BCB6-56F406F31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1155"/>
            <a:ext cx="2143125" cy="214312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70E4C25-8672-4CCA-AF2C-15F62AAEE6B3}"/>
              </a:ext>
            </a:extLst>
          </p:cNvPr>
          <p:cNvSpPr txBox="1"/>
          <p:nvPr/>
        </p:nvSpPr>
        <p:spPr>
          <a:xfrm>
            <a:off x="1406550" y="261378"/>
            <a:ext cx="538037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accent6"/>
                </a:solidFill>
                <a:latin typeface="+mj-lt"/>
                <a:cs typeface="Arial" pitchFamily="34" charset="0"/>
              </a:rPr>
              <a:t>2. Solving Games </a:t>
            </a: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3D8E371C-47CF-4267-9D62-7DAEFA71C1F6}"/>
              </a:ext>
            </a:extLst>
          </p:cNvPr>
          <p:cNvSpPr/>
          <p:nvPr/>
        </p:nvSpPr>
        <p:spPr>
          <a:xfrm rot="5400000">
            <a:off x="485549" y="362203"/>
            <a:ext cx="511218" cy="629347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Freeform 55">
            <a:extLst>
              <a:ext uri="{FF2B5EF4-FFF2-40B4-BE49-F238E27FC236}">
                <a16:creationId xmlns:a16="http://schemas.microsoft.com/office/drawing/2014/main" id="{EDDF6CC9-CD8B-4C3E-8CD3-972281469621}"/>
              </a:ext>
            </a:extLst>
          </p:cNvPr>
          <p:cNvSpPr/>
          <p:nvPr/>
        </p:nvSpPr>
        <p:spPr>
          <a:xfrm rot="2968533">
            <a:off x="6683100" y="2949314"/>
            <a:ext cx="399106" cy="97793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02E018-BE4F-49BE-AD4C-1BA36C65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04" y="1437050"/>
            <a:ext cx="4045200" cy="12476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362F2D-A2F7-4FF5-B86A-DCE15697F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04" y="4175100"/>
            <a:ext cx="3920892" cy="21418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25A464-D44F-4C1D-9B08-9282BB56F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996" y="2796431"/>
            <a:ext cx="3363576" cy="2222515"/>
          </a:xfrm>
          <a:prstGeom prst="rect">
            <a:avLst/>
          </a:prstGeom>
        </p:spPr>
      </p:pic>
      <p:sp>
        <p:nvSpPr>
          <p:cNvPr id="22" name="AutoShape 2" descr="How to Play Rock, Paper, Scissors: 13 Steps (with Pictures)">
            <a:extLst>
              <a:ext uri="{FF2B5EF4-FFF2-40B4-BE49-F238E27FC236}">
                <a16:creationId xmlns:a16="http://schemas.microsoft.com/office/drawing/2014/main" id="{2E177216-7520-41DF-9BAE-99C7A14538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29AB2E8-90CF-4144-877B-B042B5C6B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314" y="421267"/>
            <a:ext cx="3580490" cy="2685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60" name="Picture 12" descr="Stone Paper Scissor Images, Stock Photos &amp;amp; Vectors | Shutterstock">
            <a:extLst>
              <a:ext uri="{FF2B5EF4-FFF2-40B4-BE49-F238E27FC236}">
                <a16:creationId xmlns:a16="http://schemas.microsoft.com/office/drawing/2014/main" id="{4719C8D4-0E75-4BD5-A2B3-F0CE85F79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14" y="3703574"/>
            <a:ext cx="3714750" cy="268536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E6D7F51-2619-4DB9-89F3-4AE65A8495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9389">
            <a:off x="5332388" y="1274253"/>
            <a:ext cx="1247657" cy="12476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175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evron 2">
            <a:extLst>
              <a:ext uri="{FF2B5EF4-FFF2-40B4-BE49-F238E27FC236}">
                <a16:creationId xmlns:a16="http://schemas.microsoft.com/office/drawing/2014/main" id="{398909C3-96A5-48CD-B9A4-BEBAA6869A96}"/>
              </a:ext>
            </a:extLst>
          </p:cNvPr>
          <p:cNvSpPr/>
          <p:nvPr/>
        </p:nvSpPr>
        <p:spPr>
          <a:xfrm rot="5400000">
            <a:off x="911827" y="1849015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08269-59EB-40CC-8EE9-DA77EB1363B5}"/>
              </a:ext>
            </a:extLst>
          </p:cNvPr>
          <p:cNvSpPr txBox="1"/>
          <p:nvPr/>
        </p:nvSpPr>
        <p:spPr>
          <a:xfrm>
            <a:off x="894540" y="404511"/>
            <a:ext cx="98993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Finding optimal solution for the Game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FE8C40-7417-4FC5-9CB7-D045CAAC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927" y="1846593"/>
            <a:ext cx="2545986" cy="139159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B8F7C5-59DB-402D-9520-234B01A1064F}"/>
              </a:ext>
            </a:extLst>
          </p:cNvPr>
          <p:cNvSpPr/>
          <p:nvPr/>
        </p:nvSpPr>
        <p:spPr>
          <a:xfrm>
            <a:off x="1357676" y="3880117"/>
            <a:ext cx="2592376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z-Cyrl-UZ" dirty="0">
                <a:ea typeface="Calibri" panose="020F0502020204030204" pitchFamily="34" charset="0"/>
                <a:cs typeface="Times New Roman" panose="02020603050405020304" pitchFamily="18" charset="0"/>
              </a:rPr>
              <a:t>α=</a:t>
            </a:r>
            <a:r>
              <a:rPr 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maxmin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 β=minmax</a:t>
            </a:r>
            <a:endParaRPr lang="ru-RU" sz="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F834EAF-1E3C-41C1-A2F2-07074934692A}"/>
              </a:ext>
            </a:extLst>
          </p:cNvPr>
          <p:cNvSpPr/>
          <p:nvPr/>
        </p:nvSpPr>
        <p:spPr>
          <a:xfrm>
            <a:off x="1270152" y="3388114"/>
            <a:ext cx="1383712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Calculation </a:t>
            </a:r>
            <a:endParaRPr lang="ru-R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94C02DF-D914-4654-B84E-D0AD4C71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512" y="4585855"/>
            <a:ext cx="3694161" cy="165481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779602B-EA0D-432B-AA3C-9595C599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600" y="2049962"/>
            <a:ext cx="2896489" cy="22119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A824A23-FE5D-43E5-9ED9-A1F594836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8551" y="1375494"/>
            <a:ext cx="2459937" cy="3982420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C76B53E-5682-42E9-9194-9CF365DA1D62}"/>
              </a:ext>
            </a:extLst>
          </p:cNvPr>
          <p:cNvSpPr/>
          <p:nvPr/>
        </p:nvSpPr>
        <p:spPr>
          <a:xfrm>
            <a:off x="6370151" y="5720647"/>
            <a:ext cx="5205271" cy="463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 it is difficult to solve this system of equations</a:t>
            </a:r>
            <a:r>
              <a:rPr lang="uz-Cyrl-UZ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lang="ru-R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6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CB422CC-0774-4679-A040-68C19C10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583" y="3651292"/>
            <a:ext cx="3241103" cy="2219618"/>
          </a:xfrm>
          <a:prstGeom prst="rect">
            <a:avLst/>
          </a:prstGeom>
        </p:spPr>
      </p:pic>
      <p:sp>
        <p:nvSpPr>
          <p:cNvPr id="11" name="Chevron 2">
            <a:extLst>
              <a:ext uri="{FF2B5EF4-FFF2-40B4-BE49-F238E27FC236}">
                <a16:creationId xmlns:a16="http://schemas.microsoft.com/office/drawing/2014/main" id="{398909C3-96A5-48CD-B9A4-BEBAA6869A96}"/>
              </a:ext>
            </a:extLst>
          </p:cNvPr>
          <p:cNvSpPr/>
          <p:nvPr/>
        </p:nvSpPr>
        <p:spPr>
          <a:xfrm rot="5400000">
            <a:off x="916735" y="1352210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Chevron 2">
            <a:extLst>
              <a:ext uri="{FF2B5EF4-FFF2-40B4-BE49-F238E27FC236}">
                <a16:creationId xmlns:a16="http://schemas.microsoft.com/office/drawing/2014/main" id="{D954149B-2471-4FBD-828D-66549F83480B}"/>
              </a:ext>
            </a:extLst>
          </p:cNvPr>
          <p:cNvSpPr/>
          <p:nvPr/>
        </p:nvSpPr>
        <p:spPr>
          <a:xfrm rot="5400000">
            <a:off x="11070550" y="6102809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08269-59EB-40CC-8EE9-DA77EB1363B5}"/>
              </a:ext>
            </a:extLst>
          </p:cNvPr>
          <p:cNvSpPr txBox="1"/>
          <p:nvPr/>
        </p:nvSpPr>
        <p:spPr>
          <a:xfrm>
            <a:off x="894540" y="404511"/>
            <a:ext cx="98993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Finding optimal solution for the Game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F2185B-BFAB-47B5-8F06-170FC6E45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18" y="1349788"/>
            <a:ext cx="1690838" cy="1333304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C2D862F-0CBE-474B-A2EB-54265F010C2D}"/>
              </a:ext>
            </a:extLst>
          </p:cNvPr>
          <p:cNvSpPr/>
          <p:nvPr/>
        </p:nvSpPr>
        <p:spPr>
          <a:xfrm>
            <a:off x="3820762" y="1271801"/>
            <a:ext cx="5480693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uz-Cyrl-UZ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uz-Cyrl-UZ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1-row elements are less th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corresponding items of the </a:t>
            </a:r>
            <a:r>
              <a:rPr lang="uz-Cyrl-UZ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row, we may remove the </a:t>
            </a:r>
            <a:r>
              <a:rPr lang="uz-Cyrl-UZ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1-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</a:t>
            </a:r>
            <a:endParaRPr lang="ru-R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A8863B-8C7A-41CE-B4A4-C5B3A506F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718" y="3208830"/>
            <a:ext cx="1690838" cy="8849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CD2493A-3986-48FF-843F-20EB2A00412C}"/>
              </a:ext>
            </a:extLst>
          </p:cNvPr>
          <p:cNvSpPr/>
          <p:nvPr/>
        </p:nvSpPr>
        <p:spPr>
          <a:xfrm>
            <a:off x="3820762" y="2584652"/>
            <a:ext cx="6135757" cy="10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z-Cyrl-UZ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the 1-column elements are greater than corresponding items of the 2-column, we may remove the 1-column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we have a new matrix</a:t>
            </a:r>
            <a:endParaRPr lang="ru-RU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D56932-E937-4585-A53C-2294B2982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40" y="4804620"/>
            <a:ext cx="1573835" cy="12560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B5DA9BD-A703-4B6F-A084-211980EA8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137" y="4273348"/>
            <a:ext cx="3133998" cy="246972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118A5E96-9D1A-44C6-9BB9-8E8446525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879" y="3841911"/>
            <a:ext cx="72395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z-Cyrl-UZ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uz-Cyrl-UZ" altLang="ru-RU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uz-Cyrl-UZ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(p</a:t>
            </a:r>
            <a:r>
              <a:rPr kumimoji="0" lang="uz-Cyrl-UZ" altLang="ru-RU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uz-Cyrl-UZ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p</a:t>
            </a:r>
            <a:r>
              <a:rPr kumimoji="0" lang="uz-Cyrl-UZ" altLang="ru-RU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uz-Cyrl-UZ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         S</a:t>
            </a:r>
            <a:r>
              <a:rPr kumimoji="0" lang="uz-Cyrl-UZ" altLang="ru-RU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kumimoji="0" lang="uz-Cyrl-UZ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(q</a:t>
            </a:r>
            <a:r>
              <a:rPr kumimoji="0" lang="uz-Cyrl-UZ" altLang="ru-RU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kumimoji="0" lang="uz-Cyrl-UZ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q</a:t>
            </a:r>
            <a:r>
              <a:rPr kumimoji="0" lang="uz-Cyrl-UZ" altLang="ru-RU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uz-Cyrl-UZ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1CFA30D-5F92-4BA0-90A2-1AE8837B5B78}"/>
              </a:ext>
            </a:extLst>
          </p:cNvPr>
          <p:cNvCxnSpPr>
            <a:cxnSpLocks/>
          </p:cNvCxnSpPr>
          <p:nvPr/>
        </p:nvCxnSpPr>
        <p:spPr>
          <a:xfrm flipH="1" flipV="1">
            <a:off x="7041276" y="11976719"/>
            <a:ext cx="133713" cy="76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3">
            <a:extLst>
              <a:ext uri="{FF2B5EF4-FFF2-40B4-BE49-F238E27FC236}">
                <a16:creationId xmlns:a16="http://schemas.microsoft.com/office/drawing/2014/main" id="{44D1F219-6444-42FF-B803-4529E5B26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879" y="4273348"/>
            <a:ext cx="7301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z-Cyrl-UZ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let’s subtract (1) from (2),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z-Cyrl-UZ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kumimoji="0" lang="uz-Cyrl-UZ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from</a:t>
            </a:r>
            <a:r>
              <a:rPr kumimoji="0" lang="uz-Cyrl-UZ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4)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FDF26FC-E4EF-4736-8BBB-588ABE88C0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9897" y="5136131"/>
            <a:ext cx="3099964" cy="1606944"/>
          </a:xfrm>
          <a:prstGeom prst="rect">
            <a:avLst/>
          </a:prstGeom>
        </p:spPr>
      </p:pic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FCF4F593-FACB-4F3B-97F2-F47B560BC98B}"/>
              </a:ext>
            </a:extLst>
          </p:cNvPr>
          <p:cNvCxnSpPr/>
          <p:nvPr/>
        </p:nvCxnSpPr>
        <p:spPr>
          <a:xfrm>
            <a:off x="8859861" y="6060661"/>
            <a:ext cx="734713" cy="23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6416AC0-0859-4101-BE1D-153E1D8228D1}"/>
              </a:ext>
            </a:extLst>
          </p:cNvPr>
          <p:cNvSpPr/>
          <p:nvPr/>
        </p:nvSpPr>
        <p:spPr>
          <a:xfrm>
            <a:off x="9786187" y="6151329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u="sng" dirty="0"/>
              <a:t>Answer!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344535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02635"/>
            <a:ext cx="11573197" cy="724247"/>
          </a:xfrm>
        </p:spPr>
        <p:txBody>
          <a:bodyPr/>
          <a:lstStyle/>
          <a:p>
            <a:r>
              <a:rPr lang="en-US" sz="4800" b="1" dirty="0"/>
              <a:t>3. Importance of Game Theory</a:t>
            </a:r>
          </a:p>
        </p:txBody>
      </p:sp>
      <p:grpSp>
        <p:nvGrpSpPr>
          <p:cNvPr id="15" name="그룹 1">
            <a:extLst>
              <a:ext uri="{FF2B5EF4-FFF2-40B4-BE49-F238E27FC236}">
                <a16:creationId xmlns:a16="http://schemas.microsoft.com/office/drawing/2014/main" id="{E96B82B9-5993-45BC-A8E8-EBB54C14ABBE}"/>
              </a:ext>
            </a:extLst>
          </p:cNvPr>
          <p:cNvGrpSpPr/>
          <p:nvPr/>
        </p:nvGrpSpPr>
        <p:grpSpPr>
          <a:xfrm>
            <a:off x="4094452" y="1935212"/>
            <a:ext cx="4003099" cy="3999282"/>
            <a:chOff x="4223792" y="2100155"/>
            <a:chExt cx="3709684" cy="370614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A377CDC-764E-48FD-85D1-497EDD5955C0}"/>
                </a:ext>
              </a:extLst>
            </p:cNvPr>
            <p:cNvGrpSpPr/>
            <p:nvPr/>
          </p:nvGrpSpPr>
          <p:grpSpPr>
            <a:xfrm>
              <a:off x="4223792" y="2100155"/>
              <a:ext cx="3709684" cy="3706147"/>
              <a:chOff x="3451676" y="2780928"/>
              <a:chExt cx="2208395" cy="2206289"/>
            </a:xfrm>
          </p:grpSpPr>
          <p:sp>
            <p:nvSpPr>
              <p:cNvPr id="25" name="Up Arrow Callout 4">
                <a:extLst>
                  <a:ext uri="{FF2B5EF4-FFF2-40B4-BE49-F238E27FC236}">
                    <a16:creationId xmlns:a16="http://schemas.microsoft.com/office/drawing/2014/main" id="{23722F65-4756-47E2-8E7A-2DA9C9836C66}"/>
                  </a:ext>
                </a:extLst>
              </p:cNvPr>
              <p:cNvSpPr/>
              <p:nvPr/>
            </p:nvSpPr>
            <p:spPr>
              <a:xfrm rot="5400000">
                <a:off x="4745671" y="3754682"/>
                <a:ext cx="914400" cy="914400"/>
              </a:xfrm>
              <a:prstGeom prst="upArrowCallou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6" name="Up Arrow Callout 5">
                <a:extLst>
                  <a:ext uri="{FF2B5EF4-FFF2-40B4-BE49-F238E27FC236}">
                    <a16:creationId xmlns:a16="http://schemas.microsoft.com/office/drawing/2014/main" id="{4C0BFB45-64C0-4E1D-936A-E4768C014536}"/>
                  </a:ext>
                </a:extLst>
              </p:cNvPr>
              <p:cNvSpPr/>
              <p:nvPr/>
            </p:nvSpPr>
            <p:spPr>
              <a:xfrm rot="10800000">
                <a:off x="3779913" y="4072817"/>
                <a:ext cx="914400" cy="914400"/>
              </a:xfrm>
              <a:prstGeom prst="upArrowCallou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7" name="Up Arrow Callout 6">
                <a:extLst>
                  <a:ext uri="{FF2B5EF4-FFF2-40B4-BE49-F238E27FC236}">
                    <a16:creationId xmlns:a16="http://schemas.microsoft.com/office/drawing/2014/main" id="{5F545E9F-2B1D-4EB4-8218-08A0B8D6E21D}"/>
                  </a:ext>
                </a:extLst>
              </p:cNvPr>
              <p:cNvSpPr/>
              <p:nvPr/>
            </p:nvSpPr>
            <p:spPr>
              <a:xfrm rot="16200000">
                <a:off x="3451676" y="3102311"/>
                <a:ext cx="914400" cy="914400"/>
              </a:xfrm>
              <a:prstGeom prst="upArrowCallo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28" name="Up Arrow Callout 7">
                <a:extLst>
                  <a:ext uri="{FF2B5EF4-FFF2-40B4-BE49-F238E27FC236}">
                    <a16:creationId xmlns:a16="http://schemas.microsoft.com/office/drawing/2014/main" id="{440454D3-50E6-4E86-A8A4-E140D9D4D927}"/>
                  </a:ext>
                </a:extLst>
              </p:cNvPr>
              <p:cNvSpPr/>
              <p:nvPr/>
            </p:nvSpPr>
            <p:spPr>
              <a:xfrm>
                <a:off x="4427829" y="2780928"/>
                <a:ext cx="914400" cy="914400"/>
              </a:xfrm>
              <a:prstGeom prst="upArrowCallou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DEE6E684-DC80-4090-B1A4-14A06D2F489F}"/>
                </a:ext>
              </a:extLst>
            </p:cNvPr>
            <p:cNvSpPr/>
            <p:nvPr/>
          </p:nvSpPr>
          <p:spPr>
            <a:xfrm>
              <a:off x="6150968" y="3022120"/>
              <a:ext cx="320437" cy="379730"/>
            </a:xfrm>
            <a:custGeom>
              <a:avLst/>
              <a:gdLst/>
              <a:ahLst/>
              <a:cxnLst/>
              <a:rect l="l" t="t" r="r" b="b"/>
              <a:pathLst>
                <a:path w="3310915" h="3923570">
                  <a:moveTo>
                    <a:pt x="2634572" y="2782060"/>
                  </a:moveTo>
                  <a:cubicBezTo>
                    <a:pt x="2877724" y="2784696"/>
                    <a:pt x="3073074" y="2923910"/>
                    <a:pt x="3310915" y="3050983"/>
                  </a:cubicBezTo>
                  <a:lnTo>
                    <a:pt x="3113550" y="3840011"/>
                  </a:lnTo>
                  <a:lnTo>
                    <a:pt x="2637706" y="3668957"/>
                  </a:lnTo>
                  <a:cubicBezTo>
                    <a:pt x="2327360" y="3767940"/>
                    <a:pt x="1829375" y="3988492"/>
                    <a:pt x="1579811" y="3905123"/>
                  </a:cubicBezTo>
                  <a:cubicBezTo>
                    <a:pt x="1320906" y="3775288"/>
                    <a:pt x="642145" y="3366355"/>
                    <a:pt x="472751" y="3203771"/>
                  </a:cubicBezTo>
                  <a:cubicBezTo>
                    <a:pt x="303357" y="3041187"/>
                    <a:pt x="403652" y="2893777"/>
                    <a:pt x="563448" y="2929619"/>
                  </a:cubicBezTo>
                  <a:cubicBezTo>
                    <a:pt x="702634" y="2937547"/>
                    <a:pt x="1160012" y="3199482"/>
                    <a:pt x="1284082" y="3253983"/>
                  </a:cubicBezTo>
                  <a:cubicBezTo>
                    <a:pt x="1127104" y="3587742"/>
                    <a:pt x="1741057" y="3563487"/>
                    <a:pt x="1955231" y="3541261"/>
                  </a:cubicBezTo>
                  <a:cubicBezTo>
                    <a:pt x="2131253" y="3488686"/>
                    <a:pt x="2214010" y="3505589"/>
                    <a:pt x="2306401" y="3383364"/>
                  </a:cubicBezTo>
                  <a:cubicBezTo>
                    <a:pt x="2155860" y="3427865"/>
                    <a:pt x="2163213" y="3429679"/>
                    <a:pt x="1912247" y="3471537"/>
                  </a:cubicBezTo>
                  <a:cubicBezTo>
                    <a:pt x="1482134" y="3531123"/>
                    <a:pt x="1135709" y="3364234"/>
                    <a:pt x="1413085" y="3236383"/>
                  </a:cubicBezTo>
                  <a:cubicBezTo>
                    <a:pt x="1557848" y="3164554"/>
                    <a:pt x="1721108" y="3222221"/>
                    <a:pt x="1929297" y="3121321"/>
                  </a:cubicBezTo>
                  <a:cubicBezTo>
                    <a:pt x="2128589" y="3010789"/>
                    <a:pt x="2187815" y="2818332"/>
                    <a:pt x="2527174" y="2789726"/>
                  </a:cubicBezTo>
                  <a:cubicBezTo>
                    <a:pt x="2564125" y="2784095"/>
                    <a:pt x="2599836" y="2781684"/>
                    <a:pt x="2634572" y="2782060"/>
                  </a:cubicBezTo>
                  <a:close/>
                  <a:moveTo>
                    <a:pt x="2169165" y="2259549"/>
                  </a:moveTo>
                  <a:cubicBezTo>
                    <a:pt x="2305163" y="2320579"/>
                    <a:pt x="2430502" y="2400997"/>
                    <a:pt x="2542352" y="2496872"/>
                  </a:cubicBezTo>
                  <a:cubicBezTo>
                    <a:pt x="2303978" y="2744099"/>
                    <a:pt x="1979593" y="2907447"/>
                    <a:pt x="1617206" y="2939204"/>
                  </a:cubicBezTo>
                  <a:lnTo>
                    <a:pt x="1588575" y="2925411"/>
                  </a:lnTo>
                  <a:cubicBezTo>
                    <a:pt x="1835671" y="2758142"/>
                    <a:pt x="2037335" y="2529257"/>
                    <a:pt x="2169165" y="2259549"/>
                  </a:cubicBezTo>
                  <a:close/>
                  <a:moveTo>
                    <a:pt x="797309" y="2254509"/>
                  </a:moveTo>
                  <a:cubicBezTo>
                    <a:pt x="928512" y="2525684"/>
                    <a:pt x="1129977" y="2756161"/>
                    <a:pt x="1376879" y="2925229"/>
                  </a:cubicBezTo>
                  <a:cubicBezTo>
                    <a:pt x="1367940" y="2931748"/>
                    <a:pt x="1358086" y="2936536"/>
                    <a:pt x="1348086" y="2941055"/>
                  </a:cubicBezTo>
                  <a:cubicBezTo>
                    <a:pt x="981929" y="2910776"/>
                    <a:pt x="654006" y="2746454"/>
                    <a:pt x="413461" y="2497054"/>
                  </a:cubicBezTo>
                  <a:cubicBezTo>
                    <a:pt x="528278" y="2398621"/>
                    <a:pt x="657289" y="2316447"/>
                    <a:pt x="797309" y="2254509"/>
                  </a:cubicBezTo>
                  <a:close/>
                  <a:moveTo>
                    <a:pt x="1426305" y="2108791"/>
                  </a:moveTo>
                  <a:lnTo>
                    <a:pt x="1426305" y="2824067"/>
                  </a:lnTo>
                  <a:cubicBezTo>
                    <a:pt x="1203050" y="2668305"/>
                    <a:pt x="1020431" y="2458508"/>
                    <a:pt x="899682" y="2212532"/>
                  </a:cubicBezTo>
                  <a:cubicBezTo>
                    <a:pt x="1063835" y="2148883"/>
                    <a:pt x="1241204" y="2112683"/>
                    <a:pt x="1426305" y="2108791"/>
                  </a:cubicBezTo>
                  <a:close/>
                  <a:moveTo>
                    <a:pt x="1527809" y="2108695"/>
                  </a:moveTo>
                  <a:cubicBezTo>
                    <a:pt x="1717707" y="2112557"/>
                    <a:pt x="1899494" y="2150291"/>
                    <a:pt x="2067336" y="2216559"/>
                  </a:cubicBezTo>
                  <a:cubicBezTo>
                    <a:pt x="1943936" y="2466549"/>
                    <a:pt x="1756622" y="2679032"/>
                    <a:pt x="1527809" y="2835300"/>
                  </a:cubicBezTo>
                  <a:close/>
                  <a:moveTo>
                    <a:pt x="2354776" y="1530125"/>
                  </a:moveTo>
                  <a:lnTo>
                    <a:pt x="2955077" y="1530125"/>
                  </a:lnTo>
                  <a:cubicBezTo>
                    <a:pt x="2942393" y="1866074"/>
                    <a:pt x="2817414" y="2173186"/>
                    <a:pt x="2615767" y="2414127"/>
                  </a:cubicBezTo>
                  <a:cubicBezTo>
                    <a:pt x="2496453" y="2311434"/>
                    <a:pt x="2362630" y="2225327"/>
                    <a:pt x="2217376" y="2159975"/>
                  </a:cubicBezTo>
                  <a:cubicBezTo>
                    <a:pt x="2300477" y="1965771"/>
                    <a:pt x="2348521" y="1753185"/>
                    <a:pt x="2354776" y="1530125"/>
                  </a:cubicBezTo>
                  <a:close/>
                  <a:moveTo>
                    <a:pt x="1527809" y="1530125"/>
                  </a:moveTo>
                  <a:lnTo>
                    <a:pt x="2244039" y="1530125"/>
                  </a:lnTo>
                  <a:cubicBezTo>
                    <a:pt x="2237819" y="1737690"/>
                    <a:pt x="2192963" y="1935525"/>
                    <a:pt x="2115825" y="2116496"/>
                  </a:cubicBezTo>
                  <a:cubicBezTo>
                    <a:pt x="1933189" y="2043464"/>
                    <a:pt x="1735000" y="2001899"/>
                    <a:pt x="1527809" y="1997958"/>
                  </a:cubicBezTo>
                  <a:close/>
                  <a:moveTo>
                    <a:pt x="725097" y="1530125"/>
                  </a:moveTo>
                  <a:lnTo>
                    <a:pt x="1426305" y="1530125"/>
                  </a:lnTo>
                  <a:lnTo>
                    <a:pt x="1426305" y="1998054"/>
                  </a:lnTo>
                  <a:cubicBezTo>
                    <a:pt x="1224105" y="2002029"/>
                    <a:pt x="1030504" y="2041966"/>
                    <a:pt x="851699" y="2112283"/>
                  </a:cubicBezTo>
                  <a:cubicBezTo>
                    <a:pt x="775482" y="1932518"/>
                    <a:pt x="731260" y="1736112"/>
                    <a:pt x="725097" y="1530125"/>
                  </a:cubicBezTo>
                  <a:close/>
                  <a:moveTo>
                    <a:pt x="934" y="1530125"/>
                  </a:moveTo>
                  <a:lnTo>
                    <a:pt x="614360" y="1530125"/>
                  </a:lnTo>
                  <a:cubicBezTo>
                    <a:pt x="620543" y="1751166"/>
                    <a:pt x="667772" y="1961919"/>
                    <a:pt x="749235" y="2154869"/>
                  </a:cubicBezTo>
                  <a:cubicBezTo>
                    <a:pt x="599936" y="2221117"/>
                    <a:pt x="462426" y="2308980"/>
                    <a:pt x="340129" y="2414234"/>
                  </a:cubicBezTo>
                  <a:cubicBezTo>
                    <a:pt x="138582" y="2173144"/>
                    <a:pt x="13619" y="1866051"/>
                    <a:pt x="934" y="1530125"/>
                  </a:cubicBezTo>
                  <a:close/>
                  <a:moveTo>
                    <a:pt x="883886" y="768586"/>
                  </a:moveTo>
                  <a:cubicBezTo>
                    <a:pt x="1053566" y="831753"/>
                    <a:pt x="1236128" y="867407"/>
                    <a:pt x="1426305" y="871035"/>
                  </a:cubicBezTo>
                  <a:lnTo>
                    <a:pt x="1426305" y="1428622"/>
                  </a:lnTo>
                  <a:lnTo>
                    <a:pt x="724559" y="1428622"/>
                  </a:lnTo>
                  <a:cubicBezTo>
                    <a:pt x="730221" y="1192426"/>
                    <a:pt x="785872" y="968634"/>
                    <a:pt x="883886" y="768586"/>
                  </a:cubicBezTo>
                  <a:close/>
                  <a:moveTo>
                    <a:pt x="2083288" y="764501"/>
                  </a:moveTo>
                  <a:cubicBezTo>
                    <a:pt x="2182501" y="965616"/>
                    <a:pt x="2238869" y="1190833"/>
                    <a:pt x="2244577" y="1428622"/>
                  </a:cubicBezTo>
                  <a:lnTo>
                    <a:pt x="1527809" y="1428622"/>
                  </a:lnTo>
                  <a:lnTo>
                    <a:pt x="1527809" y="871130"/>
                  </a:lnTo>
                  <a:cubicBezTo>
                    <a:pt x="1722835" y="867528"/>
                    <a:pt x="1909881" y="830382"/>
                    <a:pt x="2083288" y="764501"/>
                  </a:cubicBezTo>
                  <a:close/>
                  <a:moveTo>
                    <a:pt x="375750" y="484510"/>
                  </a:moveTo>
                  <a:cubicBezTo>
                    <a:pt x="497688" y="583858"/>
                    <a:pt x="633678" y="666438"/>
                    <a:pt x="780212" y="729142"/>
                  </a:cubicBezTo>
                  <a:cubicBezTo>
                    <a:pt x="677519" y="941475"/>
                    <a:pt x="619429" y="1178562"/>
                    <a:pt x="613822" y="1428622"/>
                  </a:cubicBezTo>
                  <a:lnTo>
                    <a:pt x="0" y="1428622"/>
                  </a:lnTo>
                  <a:cubicBezTo>
                    <a:pt x="9263" y="1065848"/>
                    <a:pt x="149371" y="735691"/>
                    <a:pt x="375750" y="484510"/>
                  </a:cubicBezTo>
                  <a:close/>
                  <a:moveTo>
                    <a:pt x="2580304" y="484479"/>
                  </a:moveTo>
                  <a:cubicBezTo>
                    <a:pt x="2806628" y="735651"/>
                    <a:pt x="2946750" y="1065827"/>
                    <a:pt x="2956013" y="1428622"/>
                  </a:cubicBezTo>
                  <a:lnTo>
                    <a:pt x="2355314" y="1428622"/>
                  </a:lnTo>
                  <a:cubicBezTo>
                    <a:pt x="2349636" y="1176504"/>
                    <a:pt x="2290630" y="937573"/>
                    <a:pt x="2186241" y="724113"/>
                  </a:cubicBezTo>
                  <a:cubicBezTo>
                    <a:pt x="2328935" y="662418"/>
                    <a:pt x="2461323" y="581449"/>
                    <a:pt x="2580304" y="484479"/>
                  </a:cubicBezTo>
                  <a:close/>
                  <a:moveTo>
                    <a:pt x="1426305" y="124032"/>
                  </a:moveTo>
                  <a:lnTo>
                    <a:pt x="1426305" y="760298"/>
                  </a:lnTo>
                  <a:cubicBezTo>
                    <a:pt x="1253727" y="756791"/>
                    <a:pt x="1087879" y="724966"/>
                    <a:pt x="933247" y="668842"/>
                  </a:cubicBezTo>
                  <a:cubicBezTo>
                    <a:pt x="1054039" y="451822"/>
                    <a:pt x="1223389" y="265609"/>
                    <a:pt x="1426305" y="124032"/>
                  </a:cubicBezTo>
                  <a:close/>
                  <a:moveTo>
                    <a:pt x="1527809" y="112799"/>
                  </a:moveTo>
                  <a:cubicBezTo>
                    <a:pt x="1736145" y="255085"/>
                    <a:pt x="1910079" y="443973"/>
                    <a:pt x="2033951" y="664748"/>
                  </a:cubicBezTo>
                  <a:cubicBezTo>
                    <a:pt x="1875578" y="723616"/>
                    <a:pt x="1705238" y="756901"/>
                    <a:pt x="1527809" y="760394"/>
                  </a:cubicBezTo>
                  <a:close/>
                  <a:moveTo>
                    <a:pt x="1632157" y="1693"/>
                  </a:moveTo>
                  <a:cubicBezTo>
                    <a:pt x="1969090" y="34839"/>
                    <a:pt x="2272411" y="181752"/>
                    <a:pt x="2502559" y="404493"/>
                  </a:cubicBezTo>
                  <a:cubicBezTo>
                    <a:pt x="2392455" y="493535"/>
                    <a:pt x="2270018" y="567692"/>
                    <a:pt x="2138287" y="624414"/>
                  </a:cubicBezTo>
                  <a:cubicBezTo>
                    <a:pt x="2004803" y="382989"/>
                    <a:pt x="1815448" y="176841"/>
                    <a:pt x="1587368" y="23269"/>
                  </a:cubicBezTo>
                  <a:close/>
                  <a:moveTo>
                    <a:pt x="1333466" y="0"/>
                  </a:moveTo>
                  <a:lnTo>
                    <a:pt x="1376468" y="23177"/>
                  </a:lnTo>
                  <a:cubicBezTo>
                    <a:pt x="1149236" y="178863"/>
                    <a:pt x="960516" y="386575"/>
                    <a:pt x="827965" y="629347"/>
                  </a:cubicBezTo>
                  <a:cubicBezTo>
                    <a:pt x="692459" y="571593"/>
                    <a:pt x="566467" y="495851"/>
                    <a:pt x="453430" y="404475"/>
                  </a:cubicBezTo>
                  <a:cubicBezTo>
                    <a:pt x="685742" y="179438"/>
                    <a:pt x="992667" y="31629"/>
                    <a:pt x="1333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18" name="Isosceles Triangle 22">
              <a:extLst>
                <a:ext uri="{FF2B5EF4-FFF2-40B4-BE49-F238E27FC236}">
                  <a16:creationId xmlns:a16="http://schemas.microsoft.com/office/drawing/2014/main" id="{7A474B3B-7756-44C4-87AE-9EE994EC76FC}"/>
                </a:ext>
              </a:extLst>
            </p:cNvPr>
            <p:cNvSpPr/>
            <p:nvPr/>
          </p:nvSpPr>
          <p:spPr>
            <a:xfrm rot="19800000">
              <a:off x="5082484" y="4614688"/>
              <a:ext cx="401794" cy="401726"/>
            </a:xfrm>
            <a:custGeom>
              <a:avLst/>
              <a:gdLst/>
              <a:ahLst/>
              <a:cxnLst/>
              <a:rect l="l" t="t" r="r" b="b"/>
              <a:pathLst>
                <a:path w="3948369" h="3947711">
                  <a:moveTo>
                    <a:pt x="1024184" y="1327019"/>
                  </a:moveTo>
                  <a:cubicBezTo>
                    <a:pt x="953964" y="1286477"/>
                    <a:pt x="864174" y="1310536"/>
                    <a:pt x="823632" y="1380756"/>
                  </a:cubicBezTo>
                  <a:cubicBezTo>
                    <a:pt x="783091" y="1450976"/>
                    <a:pt x="807150" y="1540767"/>
                    <a:pt x="877370" y="1581308"/>
                  </a:cubicBezTo>
                  <a:cubicBezTo>
                    <a:pt x="947590" y="1621850"/>
                    <a:pt x="1037380" y="1597790"/>
                    <a:pt x="1077922" y="1527570"/>
                  </a:cubicBezTo>
                  <a:cubicBezTo>
                    <a:pt x="1118463" y="1457350"/>
                    <a:pt x="1094404" y="1367560"/>
                    <a:pt x="1024184" y="1327019"/>
                  </a:cubicBezTo>
                  <a:close/>
                  <a:moveTo>
                    <a:pt x="3610643" y="2228121"/>
                  </a:moveTo>
                  <a:cubicBezTo>
                    <a:pt x="3600833" y="2220477"/>
                    <a:pt x="3589363" y="2214630"/>
                    <a:pt x="3576595" y="2211209"/>
                  </a:cubicBezTo>
                  <a:cubicBezTo>
                    <a:pt x="3525522" y="2197524"/>
                    <a:pt x="3473024" y="2227833"/>
                    <a:pt x="3459339" y="2278906"/>
                  </a:cubicBezTo>
                  <a:cubicBezTo>
                    <a:pt x="3445654" y="2329979"/>
                    <a:pt x="3475964" y="2382476"/>
                    <a:pt x="3527037" y="2396161"/>
                  </a:cubicBezTo>
                  <a:cubicBezTo>
                    <a:pt x="3578110" y="2409846"/>
                    <a:pt x="3630607" y="2379537"/>
                    <a:pt x="3644292" y="2328464"/>
                  </a:cubicBezTo>
                  <a:cubicBezTo>
                    <a:pt x="3654556" y="2290159"/>
                    <a:pt x="3640073" y="2251053"/>
                    <a:pt x="3610643" y="2228121"/>
                  </a:cubicBezTo>
                  <a:close/>
                  <a:moveTo>
                    <a:pt x="3948369" y="2177025"/>
                  </a:moveTo>
                  <a:lnTo>
                    <a:pt x="3902391" y="2247588"/>
                  </a:lnTo>
                  <a:cubicBezTo>
                    <a:pt x="3840166" y="2207044"/>
                    <a:pt x="3769677" y="2184131"/>
                    <a:pt x="3697935" y="2180296"/>
                  </a:cubicBezTo>
                  <a:cubicBezTo>
                    <a:pt x="3737123" y="2226403"/>
                    <a:pt x="3753617" y="2290363"/>
                    <a:pt x="3736768" y="2353243"/>
                  </a:cubicBezTo>
                  <a:cubicBezTo>
                    <a:pt x="3709398" y="2455390"/>
                    <a:pt x="3604404" y="2516008"/>
                    <a:pt x="3502258" y="2488638"/>
                  </a:cubicBezTo>
                  <a:cubicBezTo>
                    <a:pt x="3400111" y="2461268"/>
                    <a:pt x="3339493" y="2356274"/>
                    <a:pt x="3366863" y="2254127"/>
                  </a:cubicBezTo>
                  <a:cubicBezTo>
                    <a:pt x="3381032" y="2201247"/>
                    <a:pt x="3416004" y="2159497"/>
                    <a:pt x="3460818" y="2135698"/>
                  </a:cubicBezTo>
                  <a:cubicBezTo>
                    <a:pt x="3436032" y="2129730"/>
                    <a:pt x="3409996" y="2129302"/>
                    <a:pt x="3383900" y="2133133"/>
                  </a:cubicBezTo>
                  <a:cubicBezTo>
                    <a:pt x="3331988" y="2140756"/>
                    <a:pt x="3285146" y="2164460"/>
                    <a:pt x="3249703" y="2200200"/>
                  </a:cubicBezTo>
                  <a:cubicBezTo>
                    <a:pt x="3299772" y="2410806"/>
                    <a:pt x="3262997" y="2663063"/>
                    <a:pt x="3111944" y="2983361"/>
                  </a:cubicBezTo>
                  <a:cubicBezTo>
                    <a:pt x="2900481" y="3337269"/>
                    <a:pt x="2604169" y="3479398"/>
                    <a:pt x="2264290" y="3473876"/>
                  </a:cubicBezTo>
                  <a:lnTo>
                    <a:pt x="1854414" y="3947711"/>
                  </a:lnTo>
                  <a:lnTo>
                    <a:pt x="1615515" y="3809782"/>
                  </a:lnTo>
                  <a:lnTo>
                    <a:pt x="1764774" y="3379707"/>
                  </a:lnTo>
                  <a:cubicBezTo>
                    <a:pt x="1587770" y="3319643"/>
                    <a:pt x="1405350" y="3232972"/>
                    <a:pt x="1221865" y="3127037"/>
                  </a:cubicBezTo>
                  <a:cubicBezTo>
                    <a:pt x="1120271" y="3068382"/>
                    <a:pt x="1025311" y="3004264"/>
                    <a:pt x="938291" y="2935309"/>
                  </a:cubicBezTo>
                  <a:lnTo>
                    <a:pt x="509476" y="3157353"/>
                  </a:lnTo>
                  <a:lnTo>
                    <a:pt x="247593" y="2999226"/>
                  </a:lnTo>
                  <a:lnTo>
                    <a:pt x="599626" y="2603610"/>
                  </a:lnTo>
                  <a:cubicBezTo>
                    <a:pt x="384783" y="2338553"/>
                    <a:pt x="289709" y="2193107"/>
                    <a:pt x="174176" y="1843897"/>
                  </a:cubicBezTo>
                  <a:lnTo>
                    <a:pt x="0" y="1381252"/>
                  </a:lnTo>
                  <a:lnTo>
                    <a:pt x="107522" y="1111013"/>
                  </a:lnTo>
                  <a:cubicBezTo>
                    <a:pt x="159316" y="1021302"/>
                    <a:pt x="259400" y="1099908"/>
                    <a:pt x="349113" y="1151702"/>
                  </a:cubicBezTo>
                  <a:lnTo>
                    <a:pt x="486246" y="1217020"/>
                  </a:lnTo>
                  <a:cubicBezTo>
                    <a:pt x="628225" y="1148493"/>
                    <a:pt x="768311" y="1094036"/>
                    <a:pt x="908721" y="1057007"/>
                  </a:cubicBezTo>
                  <a:cubicBezTo>
                    <a:pt x="1011476" y="947354"/>
                    <a:pt x="1021990" y="857768"/>
                    <a:pt x="976491" y="611195"/>
                  </a:cubicBezTo>
                  <a:cubicBezTo>
                    <a:pt x="1335325" y="817429"/>
                    <a:pt x="1326102" y="899150"/>
                    <a:pt x="1389221" y="1007976"/>
                  </a:cubicBezTo>
                  <a:cubicBezTo>
                    <a:pt x="1615807" y="1002289"/>
                    <a:pt x="1836555" y="1044211"/>
                    <a:pt x="2066828" y="1133629"/>
                  </a:cubicBezTo>
                  <a:cubicBezTo>
                    <a:pt x="2047082" y="1203277"/>
                    <a:pt x="2048342" y="1275855"/>
                    <a:pt x="2067080" y="1343672"/>
                  </a:cubicBezTo>
                  <a:cubicBezTo>
                    <a:pt x="2009772" y="1325329"/>
                    <a:pt x="1950048" y="1312156"/>
                    <a:pt x="1888409" y="1302802"/>
                  </a:cubicBezTo>
                  <a:lnTo>
                    <a:pt x="1831983" y="1466454"/>
                  </a:lnTo>
                  <a:cubicBezTo>
                    <a:pt x="2171713" y="1545279"/>
                    <a:pt x="2334158" y="1639067"/>
                    <a:pt x="2533793" y="1871644"/>
                  </a:cubicBezTo>
                  <a:lnTo>
                    <a:pt x="2655130" y="1752801"/>
                  </a:lnTo>
                  <a:cubicBezTo>
                    <a:pt x="2623271" y="1710443"/>
                    <a:pt x="2589631" y="1671169"/>
                    <a:pt x="2553401" y="1635762"/>
                  </a:cubicBezTo>
                  <a:cubicBezTo>
                    <a:pt x="2626342" y="1620812"/>
                    <a:pt x="2694472" y="1585039"/>
                    <a:pt x="2748239" y="1530606"/>
                  </a:cubicBezTo>
                  <a:cubicBezTo>
                    <a:pt x="2959801" y="1699876"/>
                    <a:pt x="3152007" y="1908367"/>
                    <a:pt x="3223775" y="2111154"/>
                  </a:cubicBezTo>
                  <a:cubicBezTo>
                    <a:pt x="3265103" y="2076949"/>
                    <a:pt x="3316077" y="2055387"/>
                    <a:pt x="3371292" y="2047279"/>
                  </a:cubicBezTo>
                  <a:cubicBezTo>
                    <a:pt x="3454199" y="2035105"/>
                    <a:pt x="3536665" y="2054733"/>
                    <a:pt x="3603728" y="2099347"/>
                  </a:cubicBezTo>
                  <a:cubicBezTo>
                    <a:pt x="3679156" y="2088543"/>
                    <a:pt x="3756158" y="2095770"/>
                    <a:pt x="3828792" y="2119628"/>
                  </a:cubicBezTo>
                  <a:cubicBezTo>
                    <a:pt x="3870454" y="2133311"/>
                    <a:pt x="3910678" y="2152466"/>
                    <a:pt x="3948369" y="2177025"/>
                  </a:cubicBezTo>
                  <a:close/>
                  <a:moveTo>
                    <a:pt x="2661401" y="883270"/>
                  </a:moveTo>
                  <a:cubicBezTo>
                    <a:pt x="2838812" y="985699"/>
                    <a:pt x="2899598" y="1212554"/>
                    <a:pt x="2797170" y="1389966"/>
                  </a:cubicBezTo>
                  <a:cubicBezTo>
                    <a:pt x="2694741" y="1567377"/>
                    <a:pt x="2467885" y="1628163"/>
                    <a:pt x="2290474" y="1525735"/>
                  </a:cubicBezTo>
                  <a:cubicBezTo>
                    <a:pt x="2113063" y="1423306"/>
                    <a:pt x="2052277" y="1196450"/>
                    <a:pt x="2154705" y="1019039"/>
                  </a:cubicBezTo>
                  <a:cubicBezTo>
                    <a:pt x="2257134" y="841627"/>
                    <a:pt x="2483990" y="780842"/>
                    <a:pt x="2661401" y="883270"/>
                  </a:cubicBezTo>
                  <a:close/>
                  <a:moveTo>
                    <a:pt x="2494139" y="49756"/>
                  </a:moveTo>
                  <a:cubicBezTo>
                    <a:pt x="2671551" y="152184"/>
                    <a:pt x="2732337" y="379040"/>
                    <a:pt x="2629908" y="556451"/>
                  </a:cubicBezTo>
                  <a:cubicBezTo>
                    <a:pt x="2527480" y="733863"/>
                    <a:pt x="2300624" y="794648"/>
                    <a:pt x="2123212" y="692220"/>
                  </a:cubicBezTo>
                  <a:cubicBezTo>
                    <a:pt x="1945801" y="589791"/>
                    <a:pt x="1885015" y="362936"/>
                    <a:pt x="1987444" y="185524"/>
                  </a:cubicBezTo>
                  <a:cubicBezTo>
                    <a:pt x="2089872" y="8113"/>
                    <a:pt x="2316728" y="-52673"/>
                    <a:pt x="2494139" y="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8E14608F-1D61-4DE3-81AF-F568D5F982D8}"/>
                </a:ext>
              </a:extLst>
            </p:cNvPr>
            <p:cNvSpPr/>
            <p:nvPr/>
          </p:nvSpPr>
          <p:spPr>
            <a:xfrm rot="20700000">
              <a:off x="5062953" y="3552118"/>
              <a:ext cx="440859" cy="386381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ie 2">
              <a:extLst>
                <a:ext uri="{FF2B5EF4-FFF2-40B4-BE49-F238E27FC236}">
                  <a16:creationId xmlns:a16="http://schemas.microsoft.com/office/drawing/2014/main" id="{C418F482-DEA1-44F1-B74B-0B91D7A0717D}"/>
                </a:ext>
              </a:extLst>
            </p:cNvPr>
            <p:cNvSpPr/>
            <p:nvPr/>
          </p:nvSpPr>
          <p:spPr>
            <a:xfrm>
              <a:off x="6813805" y="4642664"/>
              <a:ext cx="351663" cy="345774"/>
            </a:xfrm>
            <a:custGeom>
              <a:avLst/>
              <a:gdLst/>
              <a:ahLst/>
              <a:cxnLst/>
              <a:rect l="l" t="t" r="r" b="b"/>
              <a:pathLst>
                <a:path w="3851322" h="3786842">
                  <a:moveTo>
                    <a:pt x="3845029" y="1629937"/>
                  </a:moveTo>
                  <a:lnTo>
                    <a:pt x="3851322" y="1762720"/>
                  </a:lnTo>
                  <a:lnTo>
                    <a:pt x="3812477" y="1776859"/>
                  </a:lnTo>
                  <a:lnTo>
                    <a:pt x="3444864" y="1775585"/>
                  </a:lnTo>
                  <a:close/>
                  <a:moveTo>
                    <a:pt x="3791299" y="1322869"/>
                  </a:moveTo>
                  <a:cubicBezTo>
                    <a:pt x="3804294" y="1363489"/>
                    <a:pt x="3813753" y="1405089"/>
                    <a:pt x="3820726" y="1447230"/>
                  </a:cubicBezTo>
                  <a:lnTo>
                    <a:pt x="2923542" y="1773779"/>
                  </a:lnTo>
                  <a:lnTo>
                    <a:pt x="2555935" y="1772505"/>
                  </a:lnTo>
                  <a:close/>
                  <a:moveTo>
                    <a:pt x="3686733" y="1034305"/>
                  </a:moveTo>
                  <a:cubicBezTo>
                    <a:pt x="3706467" y="1071934"/>
                    <a:pt x="3722972" y="1111031"/>
                    <a:pt x="3736130" y="1151397"/>
                  </a:cubicBezTo>
                  <a:lnTo>
                    <a:pt x="2052009" y="1764367"/>
                  </a:lnTo>
                  <a:lnTo>
                    <a:pt x="2052009" y="1629296"/>
                  </a:lnTo>
                  <a:close/>
                  <a:moveTo>
                    <a:pt x="3531650" y="764128"/>
                  </a:moveTo>
                  <a:cubicBezTo>
                    <a:pt x="3557479" y="799119"/>
                    <a:pt x="3581112" y="835525"/>
                    <a:pt x="3601539" y="873761"/>
                  </a:cubicBezTo>
                  <a:lnTo>
                    <a:pt x="2052009" y="1437744"/>
                  </a:lnTo>
                  <a:lnTo>
                    <a:pt x="2052009" y="1302673"/>
                  </a:lnTo>
                  <a:close/>
                  <a:moveTo>
                    <a:pt x="3320179" y="514474"/>
                  </a:moveTo>
                  <a:lnTo>
                    <a:pt x="3414136" y="615348"/>
                  </a:lnTo>
                  <a:lnTo>
                    <a:pt x="2052009" y="1111121"/>
                  </a:lnTo>
                  <a:lnTo>
                    <a:pt x="2052009" y="976050"/>
                  </a:lnTo>
                  <a:close/>
                  <a:moveTo>
                    <a:pt x="3038975" y="290201"/>
                  </a:moveTo>
                  <a:cubicBezTo>
                    <a:pt x="3082160" y="317774"/>
                    <a:pt x="3124087" y="347421"/>
                    <a:pt x="3164106" y="379728"/>
                  </a:cubicBezTo>
                  <a:lnTo>
                    <a:pt x="2052009" y="784498"/>
                  </a:lnTo>
                  <a:lnTo>
                    <a:pt x="2052009" y="649428"/>
                  </a:lnTo>
                  <a:close/>
                  <a:moveTo>
                    <a:pt x="1800000" y="186842"/>
                  </a:moveTo>
                  <a:lnTo>
                    <a:pt x="1800000" y="1986842"/>
                  </a:lnTo>
                  <a:lnTo>
                    <a:pt x="3600000" y="1986842"/>
                  </a:lnTo>
                  <a:cubicBezTo>
                    <a:pt x="3600000" y="2980955"/>
                    <a:pt x="2794113" y="3786842"/>
                    <a:pt x="1800000" y="3786842"/>
                  </a:cubicBezTo>
                  <a:cubicBezTo>
                    <a:pt x="805887" y="3786842"/>
                    <a:pt x="0" y="2980955"/>
                    <a:pt x="0" y="1986842"/>
                  </a:cubicBezTo>
                  <a:cubicBezTo>
                    <a:pt x="0" y="992729"/>
                    <a:pt x="805887" y="186842"/>
                    <a:pt x="1800000" y="186842"/>
                  </a:cubicBezTo>
                  <a:close/>
                  <a:moveTo>
                    <a:pt x="2653345" y="103936"/>
                  </a:moveTo>
                  <a:cubicBezTo>
                    <a:pt x="2713623" y="122781"/>
                    <a:pt x="2772066" y="146664"/>
                    <a:pt x="2828252" y="175345"/>
                  </a:cubicBezTo>
                  <a:lnTo>
                    <a:pt x="2052009" y="457876"/>
                  </a:lnTo>
                  <a:lnTo>
                    <a:pt x="2052009" y="322805"/>
                  </a:lnTo>
                  <a:close/>
                  <a:moveTo>
                    <a:pt x="2052009" y="0"/>
                  </a:moveTo>
                  <a:cubicBezTo>
                    <a:pt x="2150315" y="0"/>
                    <a:pt x="2247800" y="7911"/>
                    <a:pt x="2343281" y="25238"/>
                  </a:cubicBezTo>
                  <a:lnTo>
                    <a:pt x="2052009" y="1312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11865B-AC33-4101-9B64-DD9F364C64F7}"/>
                </a:ext>
              </a:extLst>
            </p:cNvPr>
            <p:cNvSpPr txBox="1"/>
            <p:nvPr/>
          </p:nvSpPr>
          <p:spPr>
            <a:xfrm>
              <a:off x="6732096" y="2755518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B0429D-03C6-40A7-AC0D-8395009271EC}"/>
                </a:ext>
              </a:extLst>
            </p:cNvPr>
            <p:cNvSpPr txBox="1"/>
            <p:nvPr/>
          </p:nvSpPr>
          <p:spPr>
            <a:xfrm>
              <a:off x="6743802" y="3805086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D66EA2E-02C6-4A4C-9FF7-4D4F6D7781EB}"/>
                </a:ext>
              </a:extLst>
            </p:cNvPr>
            <p:cNvSpPr txBox="1"/>
            <p:nvPr/>
          </p:nvSpPr>
          <p:spPr>
            <a:xfrm>
              <a:off x="5696259" y="4310319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08E468-3B24-4E0E-A36C-8606768C0EFF}"/>
                </a:ext>
              </a:extLst>
            </p:cNvPr>
            <p:cNvSpPr txBox="1"/>
            <p:nvPr/>
          </p:nvSpPr>
          <p:spPr>
            <a:xfrm>
              <a:off x="5144148" y="2755518"/>
              <a:ext cx="552111" cy="427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2FF8AA5-9ACF-497A-B2BB-260BD13A627A}"/>
              </a:ext>
            </a:extLst>
          </p:cNvPr>
          <p:cNvSpPr/>
          <p:nvPr/>
        </p:nvSpPr>
        <p:spPr>
          <a:xfrm>
            <a:off x="840980" y="2739698"/>
            <a:ext cx="3184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</a:rPr>
              <a:t>Game theory is a framework for understanding choice in situations among competing players.</a:t>
            </a:r>
            <a:endParaRPr lang="en-US" b="0" i="0" dirty="0">
              <a:solidFill>
                <a:srgbClr val="111111"/>
              </a:solidFill>
              <a:effectLst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507C2FA-D003-4F38-A460-2E3F89E65E92}"/>
              </a:ext>
            </a:extLst>
          </p:cNvPr>
          <p:cNvSpPr/>
          <p:nvPr/>
        </p:nvSpPr>
        <p:spPr>
          <a:xfrm>
            <a:off x="2288055" y="1162202"/>
            <a:ext cx="7386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</a:rPr>
              <a:t>Game theory can help players reach optimal decision-making when confronted by independent and competing actors in a strategic setting.</a:t>
            </a:r>
            <a:endParaRPr lang="en-US" b="0" i="0" dirty="0">
              <a:solidFill>
                <a:srgbClr val="111111"/>
              </a:solidFill>
              <a:effectLst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F086B27-1941-49D2-B53C-A10C4830515B}"/>
              </a:ext>
            </a:extLst>
          </p:cNvPr>
          <p:cNvSpPr/>
          <p:nvPr/>
        </p:nvSpPr>
        <p:spPr>
          <a:xfrm>
            <a:off x="8222478" y="2359432"/>
            <a:ext cx="31809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</a:rPr>
              <a:t>A common "game" form that appears in economic and business situations is the prisoner's dilemma, where individual decisionmakers always have an incentive to choose in a way that creates a less than optimal outcome for the individuals as a group.</a:t>
            </a:r>
            <a:endParaRPr lang="en-US" b="0" i="0" dirty="0">
              <a:solidFill>
                <a:srgbClr val="111111"/>
              </a:solidFill>
              <a:effectLst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2E7BB1F-DD93-4DC8-B40F-9D3872119E03}"/>
              </a:ext>
            </a:extLst>
          </p:cNvPr>
          <p:cNvSpPr/>
          <p:nvPr/>
        </p:nvSpPr>
        <p:spPr>
          <a:xfrm>
            <a:off x="997060" y="6011240"/>
            <a:ext cx="99684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11111"/>
                </a:solidFill>
                <a:latin typeface="SourceSansPro"/>
              </a:rPr>
              <a:t>Several other forms of game exist. The practical application of these games can be a valuable tool to aid in the analysis of industries, sectors, markets, and any strategic interaction between two or more actors.</a:t>
            </a:r>
            <a:endParaRPr lang="en-US" b="0" i="0" dirty="0">
              <a:solidFill>
                <a:srgbClr val="111111"/>
              </a:solidFill>
              <a:effectLst/>
              <a:latin typeface="SourceSansPro"/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929292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3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2626"/>
      </a:accent1>
      <a:accent2>
        <a:srgbClr val="929292"/>
      </a:accent2>
      <a:accent3>
        <a:srgbClr val="262626"/>
      </a:accent3>
      <a:accent4>
        <a:srgbClr val="929292"/>
      </a:accent4>
      <a:accent5>
        <a:srgbClr val="262626"/>
      </a:accent5>
      <a:accent6>
        <a:srgbClr val="FFFFF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</TotalTime>
  <Words>559</Words>
  <Application>Microsoft Office PowerPoint</Application>
  <PresentationFormat>Широкоэкранный</PresentationFormat>
  <Paragraphs>67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Malgun Gothic</vt:lpstr>
      <vt:lpstr>Arial</vt:lpstr>
      <vt:lpstr>Arial Unicode MS</vt:lpstr>
      <vt:lpstr>Calibri</vt:lpstr>
      <vt:lpstr>SourceSansPro</vt:lpstr>
      <vt:lpstr>Times New Roman</vt:lpstr>
      <vt:lpstr>Wingdings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Elmakon-PC</cp:lastModifiedBy>
  <cp:revision>98</cp:revision>
  <dcterms:created xsi:type="dcterms:W3CDTF">2020-01-20T05:08:25Z</dcterms:created>
  <dcterms:modified xsi:type="dcterms:W3CDTF">2021-11-25T20:52:32Z</dcterms:modified>
</cp:coreProperties>
</file>