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21"/>
  </p:handoutMasterIdLst>
  <p:sldIdLst>
    <p:sldId id="256" r:id="rId3"/>
    <p:sldId id="258" r:id="rId5"/>
    <p:sldId id="259" r:id="rId6"/>
    <p:sldId id="260" r:id="rId7"/>
    <p:sldId id="261" r:id="rId8"/>
    <p:sldId id="257" r:id="rId9"/>
    <p:sldId id="266" r:id="rId10"/>
    <p:sldId id="263" r:id="rId11"/>
    <p:sldId id="306" r:id="rId12"/>
    <p:sldId id="264" r:id="rId13"/>
    <p:sldId id="268" r:id="rId14"/>
    <p:sldId id="310" r:id="rId15"/>
    <p:sldId id="311" r:id="rId16"/>
    <p:sldId id="312" r:id="rId17"/>
    <p:sldId id="308" r:id="rId18"/>
    <p:sldId id="265" r:id="rId19"/>
    <p:sldId id="283" r:id="rId20"/>
  </p:sldIdLst>
  <p:sldSz cx="9144000" cy="5143500"/>
  <p:notesSz cx="6858000" cy="9144000"/>
  <p:embeddedFontLst>
    <p:embeddedFont>
      <p:font typeface="Russo One" panose="02000503050000020004"/>
      <p:regular r:id="rId25"/>
    </p:embeddedFont>
    <p:embeddedFont>
      <p:font typeface="Catamaran"/>
      <p:regular r:id="rId26"/>
    </p:embeddedFont>
    <p:embeddedFont>
      <p:font typeface="Unna" panose="02040503070705020203"/>
      <p:regular r:id="rId27"/>
    </p:embeddedFont>
    <p:embeddedFont>
      <p:font typeface="Titillium Web" panose="00000500000000000000"/>
      <p:regular r:id="rId28"/>
    </p:embeddedFont>
    <p:embeddedFont>
      <p:font typeface="Raleway Medium"/>
      <p:regular r:id="rId29"/>
    </p:embeddedFont>
    <p:embeddedFont>
      <p:font typeface="Catamaran SemiBold"/>
      <p:regular r:id="rId30"/>
      <p:bold r:id="rId31"/>
    </p:embeddedFont>
    <p:embeddedFont>
      <p:font typeface="a_BighausTitul" panose="04030905020B02020C04" charset="0"/>
      <p:bold r:id="rId32"/>
    </p:embeddedFont>
    <p:embeddedFont>
      <p:font typeface="A Year Without Rain" panose="02000000000000000000" charset="0"/>
      <p:regular r:id="rId33"/>
    </p:embeddedFont>
    <p:embeddedFont>
      <p:font typeface="Batang" panose="02030600000101010101" charset="-127"/>
      <p:regular r:id="rId34"/>
    </p:embeddedFont>
    <p:embeddedFont>
      <p:font typeface="A750-Sans" panose="00000400000000000000"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13.fntdata"/><Relationship Id="rId36" Type="http://schemas.openxmlformats.org/officeDocument/2006/relationships/font" Target="fonts/font12.fntdata"/><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2" name="Shape 1472"/>
        <p:cNvGrpSpPr/>
        <p:nvPr/>
      </p:nvGrpSpPr>
      <p:grpSpPr>
        <a:xfrm>
          <a:off x="0" y="0"/>
          <a:ext cx="0" cy="0"/>
          <a:chOff x="0" y="0"/>
          <a:chExt cx="0" cy="0"/>
        </a:xfrm>
      </p:grpSpPr>
      <p:sp>
        <p:nvSpPr>
          <p:cNvPr id="1473" name="Google Shape;1473;g11434886b75_0_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11434886b75_0_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0" name="Shape 1600"/>
        <p:cNvGrpSpPr/>
        <p:nvPr/>
      </p:nvGrpSpPr>
      <p:grpSpPr>
        <a:xfrm>
          <a:off x="0" y="0"/>
          <a:ext cx="0" cy="0"/>
          <a:chOff x="0" y="0"/>
          <a:chExt cx="0" cy="0"/>
        </a:xfrm>
      </p:grpSpPr>
      <p:sp>
        <p:nvSpPr>
          <p:cNvPr id="1601" name="Google Shape;1601;g11432e389cb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2" name="Google Shape;1602;g11432e389cb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3" name="Shape 1643"/>
        <p:cNvGrpSpPr/>
        <p:nvPr/>
      </p:nvGrpSpPr>
      <p:grpSpPr>
        <a:xfrm>
          <a:off x="0" y="0"/>
          <a:ext cx="0" cy="0"/>
          <a:chOff x="0" y="0"/>
          <a:chExt cx="0" cy="0"/>
        </a:xfrm>
      </p:grpSpPr>
      <p:sp>
        <p:nvSpPr>
          <p:cNvPr id="1644" name="Google Shape;1644;g11432e389cb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11432e389cb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High-volume transactions refer to a large number of business processes or transactions that occur within a short period. Sensitive cases also include businesses that have to deal with a continuous flow of voluminous transactions that they deal with on a regular basis.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3" name="Shape 1643"/>
        <p:cNvGrpSpPr/>
        <p:nvPr/>
      </p:nvGrpSpPr>
      <p:grpSpPr>
        <a:xfrm>
          <a:off x="0" y="0"/>
          <a:ext cx="0" cy="0"/>
          <a:chOff x="0" y="0"/>
          <a:chExt cx="0" cy="0"/>
        </a:xfrm>
      </p:grpSpPr>
      <p:sp>
        <p:nvSpPr>
          <p:cNvPr id="1644" name="Google Shape;1644;g11432e389cb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11432e389cb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High-volume transactions refer to a large number of business processes or transactions that occur within a short period. Sensitive cases also include businesses that have to deal with a continuous flow of voluminous transactions that they deal with on a regular basis.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3" name="Shape 1643"/>
        <p:cNvGrpSpPr/>
        <p:nvPr/>
      </p:nvGrpSpPr>
      <p:grpSpPr>
        <a:xfrm>
          <a:off x="0" y="0"/>
          <a:ext cx="0" cy="0"/>
          <a:chOff x="0" y="0"/>
          <a:chExt cx="0" cy="0"/>
        </a:xfrm>
      </p:grpSpPr>
      <p:sp>
        <p:nvSpPr>
          <p:cNvPr id="1644" name="Google Shape;1644;g11432e389cb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11432e389cb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The CBECI estimates that global electricity usage associated with Bitcoin mining ranged from 67 TWh to 240 TWh in 2023, with a point estimate of 120 TWh. The International Energy Agency estimated global consumption of electricity during 2023 to have been 27,400 TWh.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3" name="Shape 1643"/>
        <p:cNvGrpSpPr/>
        <p:nvPr/>
      </p:nvGrpSpPr>
      <p:grpSpPr>
        <a:xfrm>
          <a:off x="0" y="0"/>
          <a:ext cx="0" cy="0"/>
          <a:chOff x="0" y="0"/>
          <a:chExt cx="0" cy="0"/>
        </a:xfrm>
      </p:grpSpPr>
      <p:sp>
        <p:nvSpPr>
          <p:cNvPr id="1644" name="Google Shape;1644;g11432e389cb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11432e389cb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Coding errors and bugs</a:t>
            </a:r>
          </a:p>
          <a:p>
            <a:pPr marL="0" lvl="0" indent="0" algn="l" rtl="0">
              <a:spcBef>
                <a:spcPts val="0"/>
              </a:spcBef>
              <a:spcAft>
                <a:spcPts val="0"/>
              </a:spcAft>
              <a:buNone/>
            </a:pPr>
            <a:r>
              <a:t>Once deployed on the blockchain, smart contracts are immutable, so any flaws in the code can lead to significant vulnerabilities, including financial losses.</a:t>
            </a:r>
          </a:p>
          <a:p>
            <a:pPr marL="0" lvl="0" indent="0" algn="l" rtl="0">
              <a:spcBef>
                <a:spcPts val="0"/>
              </a:spcBef>
              <a:spcAft>
                <a:spcPts val="0"/>
              </a:spcAft>
              <a:buNone/>
            </a:pPr>
            <a:r>
              <a:t>Reentrancy attacks</a:t>
            </a:r>
          </a:p>
          <a:p>
            <a:pPr marL="0" lvl="0" indent="0" algn="l" rtl="0">
              <a:spcBef>
                <a:spcPts val="0"/>
              </a:spcBef>
              <a:spcAft>
                <a:spcPts val="0"/>
              </a:spcAft>
              <a:buNone/>
            </a:pPr>
            <a:r>
              <a:t>This vulnerability allows attackers to execute a function multiple times before the previous call completes, which can lead to unexpected and harmful behavior, such as the theft of funds or unauthorized access to data.</a:t>
            </a:r>
          </a:p>
          <a:p>
            <a:pPr marL="0" lvl="0" indent="0" algn="l" rtl="0">
              <a:spcBef>
                <a:spcPts val="0"/>
              </a:spcBef>
              <a:spcAft>
                <a:spcPts val="0"/>
              </a:spcAft>
              <a:buNone/>
            </a:pPr>
            <a:r>
              <a:t>Integer overflow</a:t>
            </a:r>
          </a:p>
          <a:p>
            <a:pPr marL="0" lvl="0" indent="0" algn="l" rtl="0">
              <a:spcBef>
                <a:spcPts val="0"/>
              </a:spcBef>
              <a:spcAft>
                <a:spcPts val="0"/>
              </a:spcAft>
              <a:buNone/>
            </a:pPr>
            <a:r>
              <a:t>This security vulnerability is usually inadvertently introduced by programmers and may cause some features of the contract to fail. In the most severe case, it may lead to hacker attacks and economic losses.</a:t>
            </a:r>
          </a:p>
          <a:p>
            <a:pPr marL="0" lvl="0" indent="0" algn="l" rtl="0">
              <a:spcBef>
                <a:spcPts val="0"/>
              </a:spcBef>
              <a:spcAft>
                <a:spcPts val="0"/>
              </a:spcAft>
              <a:buNone/>
            </a:pPr>
            <a:r>
              <a:t>Access control</a:t>
            </a:r>
          </a:p>
          <a:p>
            <a:pPr marL="0" lvl="0" indent="0" algn="l" rtl="0">
              <a:spcBef>
                <a:spcPts val="0"/>
              </a:spcBef>
              <a:spcAft>
                <a:spcPts val="0"/>
              </a:spcAft>
              <a:buNone/>
            </a:pPr>
            <a:r>
              <a:t>If not properly implemented, an attacker may gain access to sensitive data or even modify the contract for malicious purposes. This vulnerability can be exploited to steal funds or execute malicious code.</a:t>
            </a:r>
          </a:p>
          <a:p>
            <a:pPr marL="0" lvl="0" indent="0" algn="l" rtl="0">
              <a:spcBef>
                <a:spcPts val="0"/>
              </a:spcBef>
              <a:spcAft>
                <a:spcPts val="0"/>
              </a:spcAft>
              <a:buNone/>
            </a:pPr>
            <a:r>
              <a:t>Front-running attacks</a:t>
            </a:r>
          </a:p>
          <a:p>
            <a:pPr marL="0" lvl="0" indent="0" algn="l" rtl="0">
              <a:spcBef>
                <a:spcPts val="0"/>
              </a:spcBef>
              <a:spcAft>
                <a:spcPts val="0"/>
              </a:spcAft>
              <a:buNone/>
            </a:pPr>
            <a:r>
              <a:t>Recent studies have shown that front-running attacks are prevalent on the Ethereum blockchain and have caused millions of US dollars loss.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3" name="Shape 1643"/>
        <p:cNvGrpSpPr/>
        <p:nvPr/>
      </p:nvGrpSpPr>
      <p:grpSpPr>
        <a:xfrm>
          <a:off x="0" y="0"/>
          <a:ext cx="0" cy="0"/>
          <a:chOff x="0" y="0"/>
          <a:chExt cx="0" cy="0"/>
        </a:xfrm>
      </p:grpSpPr>
      <p:sp>
        <p:nvSpPr>
          <p:cNvPr id="1644" name="Google Shape;1644;g11432e389cb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11432e389cb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Despite its potential, Blockchain faces certain challenges. Scalability is an issue as the network can become congested with high transaction volumes. Mining with high computational power can be energy-intensive. Regulatory frameworks surrounding cryptocurrencies and blockchain applications are still evolving. Additionally, security concerns exist, particularly regarding potential vulnerabilities in smart contracts.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6" name="Shape 1616"/>
        <p:cNvGrpSpPr/>
        <p:nvPr/>
      </p:nvGrpSpPr>
      <p:grpSpPr>
        <a:xfrm>
          <a:off x="0" y="0"/>
          <a:ext cx="0" cy="0"/>
          <a:chOff x="0" y="0"/>
          <a:chExt cx="0" cy="0"/>
        </a:xfrm>
      </p:grpSpPr>
      <p:sp>
        <p:nvSpPr>
          <p:cNvPr id="1617" name="Google Shape;1617;g11432e389cb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11432e389cb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70" name="Shape 3570"/>
        <p:cNvGrpSpPr/>
        <p:nvPr/>
      </p:nvGrpSpPr>
      <p:grpSpPr>
        <a:xfrm>
          <a:off x="0" y="0"/>
          <a:ext cx="0" cy="0"/>
          <a:chOff x="0" y="0"/>
          <a:chExt cx="0" cy="0"/>
        </a:xfrm>
      </p:grpSpPr>
      <p:sp>
        <p:nvSpPr>
          <p:cNvPr id="3571" name="Google Shape;3571;g1195880115b_0_1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2" name="Google Shape;3572;g1195880115b_0_1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3" name="Shape 1493"/>
        <p:cNvGrpSpPr/>
        <p:nvPr/>
      </p:nvGrpSpPr>
      <p:grpSpPr>
        <a:xfrm>
          <a:off x="0" y="0"/>
          <a:ext cx="0" cy="0"/>
          <a:chOff x="0" y="0"/>
          <a:chExt cx="0" cy="0"/>
        </a:xfrm>
      </p:grpSpPr>
      <p:sp>
        <p:nvSpPr>
          <p:cNvPr id="1494" name="Google Shape;1494;g118d0ada648_2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118d0ada648_2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3" name="Shape 1523"/>
        <p:cNvGrpSpPr/>
        <p:nvPr/>
      </p:nvGrpSpPr>
      <p:grpSpPr>
        <a:xfrm>
          <a:off x="0" y="0"/>
          <a:ext cx="0" cy="0"/>
          <a:chOff x="0" y="0"/>
          <a:chExt cx="0" cy="0"/>
        </a:xfrm>
      </p:grpSpPr>
      <p:sp>
        <p:nvSpPr>
          <p:cNvPr id="1524" name="Google Shape;1524;g118d0ada648_2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5" name="Google Shape;1525;g118d0ada648_2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2" name="Shape 1532"/>
        <p:cNvGrpSpPr/>
        <p:nvPr/>
      </p:nvGrpSpPr>
      <p:grpSpPr>
        <a:xfrm>
          <a:off x="0" y="0"/>
          <a:ext cx="0" cy="0"/>
          <a:chOff x="0" y="0"/>
          <a:chExt cx="0" cy="0"/>
        </a:xfrm>
      </p:grpSpPr>
      <p:sp>
        <p:nvSpPr>
          <p:cNvPr id="1533" name="Google Shape;1533;g118d0ada648_2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18d0ada648_2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0" name="Shape 1540"/>
        <p:cNvGrpSpPr/>
        <p:nvPr/>
      </p:nvGrpSpPr>
      <p:grpSpPr>
        <a:xfrm>
          <a:off x="0" y="0"/>
          <a:ext cx="0" cy="0"/>
          <a:chOff x="0" y="0"/>
          <a:chExt cx="0" cy="0"/>
        </a:xfrm>
      </p:grpSpPr>
      <p:sp>
        <p:nvSpPr>
          <p:cNvPr id="1541" name="Google Shape;1541;g118d0ada648_2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118d0ada648_2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Blockchain is a distributed ledger technology that allows for secure, transparent, and tamper-proof recording of data. Imagine a shared record-keeping system where transactions are replicated and distributed across a network of computers. This eliminates the need for a central authority, fostering trust and security.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1" name="Shape 1481"/>
        <p:cNvGrpSpPr/>
        <p:nvPr/>
      </p:nvGrpSpPr>
      <p:grpSpPr>
        <a:xfrm>
          <a:off x="0" y="0"/>
          <a:ext cx="0" cy="0"/>
          <a:chOff x="0" y="0"/>
          <a:chExt cx="0" cy="0"/>
        </a:xfrm>
      </p:grpSpPr>
      <p:sp>
        <p:nvSpPr>
          <p:cNvPr id="1482" name="Google Shape;1482;g118d0ada648_2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118d0ada648_2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Blockchain works by grouping transactions into blocks. These blocks contain data, timestamps, and cryptographic hashes that link them together chronologically, forming a chain. Miners, using powerful computers, solve complex puzzles to validate transactions and add new blocks to the chain. A consensus mechanism, like Proof of Work, ensures all participants in the network agree on the validity of the blockchain.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5" name="Shape 1625"/>
        <p:cNvGrpSpPr/>
        <p:nvPr/>
      </p:nvGrpSpPr>
      <p:grpSpPr>
        <a:xfrm>
          <a:off x="0" y="0"/>
          <a:ext cx="0" cy="0"/>
          <a:chOff x="0" y="0"/>
          <a:chExt cx="0" cy="0"/>
        </a:xfrm>
      </p:grpSpPr>
      <p:sp>
        <p:nvSpPr>
          <p:cNvPr id="1626" name="Google Shape;1626;g11432e389cb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11432e389cb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Blockchain offers several advantages. It provides enhanced security as data on the chain is immutable and verifiable. Its transparency allows all participants to view and track transactions. Decentralization removes the need for a central authority, building trust and reducing costs. Blockchain can streamline processes by automating tasks and eliminating intermediaries.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7" name="Shape 1557"/>
        <p:cNvGrpSpPr/>
        <p:nvPr/>
      </p:nvGrpSpPr>
      <p:grpSpPr>
        <a:xfrm>
          <a:off x="0" y="0"/>
          <a:ext cx="0" cy="0"/>
          <a:chOff x="0" y="0"/>
          <a:chExt cx="0" cy="0"/>
        </a:xfrm>
      </p:grpSpPr>
      <p:sp>
        <p:nvSpPr>
          <p:cNvPr id="1558" name="Google Shape;1558;g11432e389cb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1432e389c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7" name="Shape 1557"/>
        <p:cNvGrpSpPr/>
        <p:nvPr/>
      </p:nvGrpSpPr>
      <p:grpSpPr>
        <a:xfrm>
          <a:off x="0" y="0"/>
          <a:ext cx="0" cy="0"/>
          <a:chOff x="0" y="0"/>
          <a:chExt cx="0" cy="0"/>
        </a:xfrm>
      </p:grpSpPr>
      <p:sp>
        <p:nvSpPr>
          <p:cNvPr id="1558" name="Google Shape;1558;g11432e389cb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1432e389c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The applications of Blockchain are vast and constantly evolving. In finance, it facilitates secure and efficient transactions through cryptocurrencies like Bitcoin. Supply chain management benefits from real-time tracking of goods, ensuring transparency and efficiency. Blockchain can revolutionize voting systems by ensuring secure and transparent elections. Healthcare can leverage blockchain for secure medical record keeping with patient control. Additionally, it can enable decentralized and tamper-proof identity management.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hyperlink" Target="https://freepik.com/" TargetMode="External"/><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Crypto Mining Project Proposal by Slidesgo">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058875"/>
            <a:ext cx="4053300" cy="2377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919050" y="3713700"/>
            <a:ext cx="3466500" cy="4131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2"/>
          <p:cNvPicPr preferRelativeResize="0"/>
          <p:nvPr/>
        </p:nvPicPr>
        <p:blipFill>
          <a:blip r:embed="rId2">
            <a:alphaModFix amt="31000"/>
          </a:blip>
          <a:stretch>
            <a:fillRect/>
          </a:stretch>
        </p:blipFill>
        <p:spPr>
          <a:xfrm flipH="1">
            <a:off x="83800" y="-1062330"/>
            <a:ext cx="3691100" cy="2306950"/>
          </a:xfrm>
          <a:prstGeom prst="rect">
            <a:avLst/>
          </a:prstGeom>
          <a:noFill/>
          <a:ln>
            <a:noFill/>
          </a:ln>
        </p:spPr>
      </p:pic>
      <p:pic>
        <p:nvPicPr>
          <p:cNvPr id="12" name="Google Shape;12;p2"/>
          <p:cNvPicPr preferRelativeResize="0"/>
          <p:nvPr/>
        </p:nvPicPr>
        <p:blipFill>
          <a:blip r:embed="rId3">
            <a:alphaModFix amt="31000"/>
          </a:blip>
          <a:stretch>
            <a:fillRect/>
          </a:stretch>
        </p:blipFill>
        <p:spPr>
          <a:xfrm flipH="1">
            <a:off x="1039300" y="-405100"/>
            <a:ext cx="9144003" cy="6206121"/>
          </a:xfrm>
          <a:prstGeom prst="rect">
            <a:avLst/>
          </a:prstGeom>
          <a:noFill/>
          <a:ln>
            <a:noFill/>
          </a:ln>
        </p:spPr>
      </p:pic>
      <p:grpSp>
        <p:nvGrpSpPr>
          <p:cNvPr id="13" name="Google Shape;13;p2"/>
          <p:cNvGrpSpPr/>
          <p:nvPr/>
        </p:nvGrpSpPr>
        <p:grpSpPr>
          <a:xfrm flipH="1">
            <a:off x="4766517" y="-72583"/>
            <a:ext cx="4497070" cy="5216035"/>
            <a:chOff x="5082600" y="539500"/>
            <a:chExt cx="3437076" cy="3986575"/>
          </a:xfrm>
        </p:grpSpPr>
        <p:grpSp>
          <p:nvGrpSpPr>
            <p:cNvPr id="14" name="Google Shape;14;p2"/>
            <p:cNvGrpSpPr/>
            <p:nvPr/>
          </p:nvGrpSpPr>
          <p:grpSpPr>
            <a:xfrm>
              <a:off x="5082600" y="539500"/>
              <a:ext cx="3437076" cy="3971150"/>
              <a:chOff x="5082600" y="539500"/>
              <a:chExt cx="3437076" cy="3971150"/>
            </a:xfrm>
          </p:grpSpPr>
          <p:grpSp>
            <p:nvGrpSpPr>
              <p:cNvPr id="15" name="Google Shape;15;p2"/>
              <p:cNvGrpSpPr/>
              <p:nvPr/>
            </p:nvGrpSpPr>
            <p:grpSpPr>
              <a:xfrm>
                <a:off x="5082600" y="539500"/>
                <a:ext cx="3437076" cy="3971150"/>
                <a:chOff x="2222725" y="1095600"/>
                <a:chExt cx="3437076" cy="3971150"/>
              </a:xfrm>
            </p:grpSpPr>
            <p:sp>
              <p:nvSpPr>
                <p:cNvPr id="16" name="Google Shape;16;p2"/>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2"/>
              <p:cNvGrpSpPr/>
              <p:nvPr/>
            </p:nvGrpSpPr>
            <p:grpSpPr>
              <a:xfrm>
                <a:off x="5410000" y="3637511"/>
                <a:ext cx="1017675" cy="63064"/>
                <a:chOff x="2617250" y="2254786"/>
                <a:chExt cx="1017675" cy="63064"/>
              </a:xfrm>
            </p:grpSpPr>
            <p:sp>
              <p:nvSpPr>
                <p:cNvPr id="59" name="Google Shape;59;p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2" name="Google Shape;62;p2"/>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12" name="Shape 312"/>
        <p:cNvGrpSpPr/>
        <p:nvPr/>
      </p:nvGrpSpPr>
      <p:grpSpPr>
        <a:xfrm>
          <a:off x="0" y="0"/>
          <a:ext cx="0" cy="0"/>
          <a:chOff x="0" y="0"/>
          <a:chExt cx="0" cy="0"/>
        </a:xfrm>
      </p:grpSpPr>
      <p:sp>
        <p:nvSpPr>
          <p:cNvPr id="313" name="Google Shape;313;p11"/>
          <p:cNvSpPr txBox="1"/>
          <p:nvPr>
            <p:ph type="title" hasCustomPrompt="1"/>
          </p:nvPr>
        </p:nvSpPr>
        <p:spPr>
          <a:xfrm>
            <a:off x="2046450" y="1714425"/>
            <a:ext cx="5051100" cy="1561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b="1"/>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14" name="Google Shape;314;p11"/>
          <p:cNvSpPr txBox="1"/>
          <p:nvPr>
            <p:ph type="body" idx="1"/>
          </p:nvPr>
        </p:nvSpPr>
        <p:spPr>
          <a:xfrm>
            <a:off x="2046450" y="3358450"/>
            <a:ext cx="5051100" cy="5259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grpSp>
        <p:nvGrpSpPr>
          <p:cNvPr id="315" name="Google Shape;315;p11"/>
          <p:cNvGrpSpPr/>
          <p:nvPr/>
        </p:nvGrpSpPr>
        <p:grpSpPr>
          <a:xfrm flipH="1">
            <a:off x="-193250" y="-1318596"/>
            <a:ext cx="10446266" cy="7825129"/>
            <a:chOff x="-193250" y="-1318596"/>
            <a:chExt cx="10446266" cy="7825129"/>
          </a:xfrm>
        </p:grpSpPr>
        <p:pic>
          <p:nvPicPr>
            <p:cNvPr id="316" name="Google Shape;316;p1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17" name="Google Shape;317;p1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318" name="Google Shape;318;p11"/>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319" name="Google Shape;319;p11"/>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320" name="Google Shape;320;p11"/>
          <p:cNvGrpSpPr/>
          <p:nvPr/>
        </p:nvGrpSpPr>
        <p:grpSpPr>
          <a:xfrm rot="10800000">
            <a:off x="2323467" y="-1368946"/>
            <a:ext cx="4497070" cy="2884760"/>
            <a:chOff x="5880542" y="-2979471"/>
            <a:chExt cx="4497070" cy="2884760"/>
          </a:xfrm>
        </p:grpSpPr>
        <p:sp>
          <p:nvSpPr>
            <p:cNvPr id="321" name="Google Shape;321;p11"/>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1"/>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1"/>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1"/>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1"/>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1"/>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1"/>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1"/>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1"/>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1"/>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1"/>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1"/>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1"/>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1"/>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1"/>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1"/>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1"/>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1"/>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1"/>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1"/>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1"/>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1"/>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1"/>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1"/>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 name="Google Shape;345;p11"/>
          <p:cNvGrpSpPr/>
          <p:nvPr/>
        </p:nvGrpSpPr>
        <p:grpSpPr>
          <a:xfrm flipH="1">
            <a:off x="2323467" y="4042454"/>
            <a:ext cx="4497070" cy="2884760"/>
            <a:chOff x="5880542" y="-2979471"/>
            <a:chExt cx="4497070" cy="2884760"/>
          </a:xfrm>
        </p:grpSpPr>
        <p:sp>
          <p:nvSpPr>
            <p:cNvPr id="346" name="Google Shape;346;p11"/>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1"/>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1"/>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1"/>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1"/>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1"/>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1"/>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1"/>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1"/>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1"/>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1"/>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1"/>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1"/>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1"/>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1"/>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1"/>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1"/>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1"/>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1"/>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1"/>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1"/>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1"/>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1"/>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1"/>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370" name="Shape 3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371" name="Shape 371"/>
        <p:cNvGrpSpPr/>
        <p:nvPr/>
      </p:nvGrpSpPr>
      <p:grpSpPr>
        <a:xfrm>
          <a:off x="0" y="0"/>
          <a:ext cx="0" cy="0"/>
          <a:chOff x="0" y="0"/>
          <a:chExt cx="0" cy="0"/>
        </a:xfrm>
      </p:grpSpPr>
      <p:sp>
        <p:nvSpPr>
          <p:cNvPr id="372" name="Google Shape;372;p13"/>
          <p:cNvSpPr txBox="1"/>
          <p:nvPr>
            <p:ph type="title"/>
          </p:nvPr>
        </p:nvSpPr>
        <p:spPr>
          <a:xfrm>
            <a:off x="713225" y="539525"/>
            <a:ext cx="7717500" cy="573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latin typeface="Russo One" panose="02000503050000020004"/>
                <a:ea typeface="Russo One" panose="02000503050000020004"/>
                <a:cs typeface="Russo One" panose="02000503050000020004"/>
                <a:sym typeface="Russo One" panose="02000503050000020004"/>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3" name="Google Shape;373;p13"/>
          <p:cNvSpPr txBox="1"/>
          <p:nvPr>
            <p:ph type="subTitle" idx="1"/>
          </p:nvPr>
        </p:nvSpPr>
        <p:spPr>
          <a:xfrm>
            <a:off x="713225" y="1932209"/>
            <a:ext cx="2399400" cy="4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lt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374" name="Google Shape;374;p13"/>
          <p:cNvSpPr txBox="1"/>
          <p:nvPr>
            <p:ph type="subTitle" idx="2"/>
          </p:nvPr>
        </p:nvSpPr>
        <p:spPr>
          <a:xfrm>
            <a:off x="713225"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5" name="Google Shape;375;p13"/>
          <p:cNvSpPr txBox="1"/>
          <p:nvPr>
            <p:ph type="title" idx="3" hasCustomPrompt="1"/>
          </p:nvPr>
        </p:nvSpPr>
        <p:spPr>
          <a:xfrm>
            <a:off x="770690" y="1356653"/>
            <a:ext cx="642900" cy="55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376" name="Google Shape;376;p13"/>
          <p:cNvSpPr txBox="1"/>
          <p:nvPr>
            <p:ph type="subTitle" idx="4"/>
          </p:nvPr>
        </p:nvSpPr>
        <p:spPr>
          <a:xfrm>
            <a:off x="713225" y="3664653"/>
            <a:ext cx="2399400" cy="40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lt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377" name="Google Shape;377;p13"/>
          <p:cNvSpPr txBox="1"/>
          <p:nvPr>
            <p:ph type="subTitle" idx="5"/>
          </p:nvPr>
        </p:nvSpPr>
        <p:spPr>
          <a:xfrm>
            <a:off x="713225"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8" name="Google Shape;378;p13"/>
          <p:cNvSpPr txBox="1"/>
          <p:nvPr>
            <p:ph type="title" idx="6" hasCustomPrompt="1"/>
          </p:nvPr>
        </p:nvSpPr>
        <p:spPr>
          <a:xfrm>
            <a:off x="770700" y="3099825"/>
            <a:ext cx="642900" cy="55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2600"/>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379" name="Google Shape;379;p13"/>
          <p:cNvSpPr txBox="1"/>
          <p:nvPr>
            <p:ph type="subTitle" idx="7"/>
          </p:nvPr>
        </p:nvSpPr>
        <p:spPr>
          <a:xfrm>
            <a:off x="6031375" y="1931128"/>
            <a:ext cx="2399400" cy="4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lt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380" name="Google Shape;380;p13"/>
          <p:cNvSpPr txBox="1"/>
          <p:nvPr>
            <p:ph type="subTitle" idx="8"/>
          </p:nvPr>
        </p:nvSpPr>
        <p:spPr>
          <a:xfrm>
            <a:off x="6031375" y="2339588"/>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1" name="Google Shape;381;p13"/>
          <p:cNvSpPr txBox="1"/>
          <p:nvPr>
            <p:ph type="title" idx="9" hasCustomPrompt="1"/>
          </p:nvPr>
        </p:nvSpPr>
        <p:spPr>
          <a:xfrm>
            <a:off x="6081665" y="1355628"/>
            <a:ext cx="642900" cy="55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382" name="Google Shape;382;p13"/>
          <p:cNvSpPr txBox="1"/>
          <p:nvPr>
            <p:ph type="subTitle" idx="13"/>
          </p:nvPr>
        </p:nvSpPr>
        <p:spPr>
          <a:xfrm>
            <a:off x="6031375" y="3663575"/>
            <a:ext cx="2399400" cy="40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lt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383" name="Google Shape;383;p13"/>
          <p:cNvSpPr txBox="1"/>
          <p:nvPr>
            <p:ph type="subTitle" idx="14"/>
          </p:nvPr>
        </p:nvSpPr>
        <p:spPr>
          <a:xfrm>
            <a:off x="6031375" y="4072038"/>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4" name="Google Shape;384;p13"/>
          <p:cNvSpPr txBox="1"/>
          <p:nvPr>
            <p:ph type="title" idx="15" hasCustomPrompt="1"/>
          </p:nvPr>
        </p:nvSpPr>
        <p:spPr>
          <a:xfrm>
            <a:off x="6081675" y="3098700"/>
            <a:ext cx="642900" cy="55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2600"/>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385" name="Google Shape;385;p13"/>
          <p:cNvSpPr txBox="1"/>
          <p:nvPr>
            <p:ph type="subTitle" idx="16"/>
          </p:nvPr>
        </p:nvSpPr>
        <p:spPr>
          <a:xfrm>
            <a:off x="3372300" y="1932209"/>
            <a:ext cx="2399400" cy="4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lt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386" name="Google Shape;386;p13"/>
          <p:cNvSpPr txBox="1"/>
          <p:nvPr>
            <p:ph type="subTitle" idx="17"/>
          </p:nvPr>
        </p:nvSpPr>
        <p:spPr>
          <a:xfrm>
            <a:off x="3372300"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7" name="Google Shape;387;p13"/>
          <p:cNvSpPr txBox="1"/>
          <p:nvPr>
            <p:ph type="title" idx="18" hasCustomPrompt="1"/>
          </p:nvPr>
        </p:nvSpPr>
        <p:spPr>
          <a:xfrm>
            <a:off x="3426177" y="1356653"/>
            <a:ext cx="642900" cy="55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388" name="Google Shape;388;p13"/>
          <p:cNvSpPr txBox="1"/>
          <p:nvPr>
            <p:ph type="subTitle" idx="19"/>
          </p:nvPr>
        </p:nvSpPr>
        <p:spPr>
          <a:xfrm>
            <a:off x="3372300" y="3664653"/>
            <a:ext cx="2399400" cy="40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lt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389" name="Google Shape;389;p13"/>
          <p:cNvSpPr txBox="1"/>
          <p:nvPr>
            <p:ph type="subTitle" idx="20"/>
          </p:nvPr>
        </p:nvSpPr>
        <p:spPr>
          <a:xfrm>
            <a:off x="3372300"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90" name="Google Shape;390;p13"/>
          <p:cNvSpPr txBox="1"/>
          <p:nvPr>
            <p:ph type="title" idx="21" hasCustomPrompt="1"/>
          </p:nvPr>
        </p:nvSpPr>
        <p:spPr>
          <a:xfrm>
            <a:off x="3426175" y="3099825"/>
            <a:ext cx="642900" cy="55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2600"/>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grpSp>
        <p:nvGrpSpPr>
          <p:cNvPr id="391" name="Google Shape;391;p13"/>
          <p:cNvGrpSpPr/>
          <p:nvPr/>
        </p:nvGrpSpPr>
        <p:grpSpPr>
          <a:xfrm>
            <a:off x="-193250" y="-516225"/>
            <a:ext cx="9144823" cy="6841363"/>
            <a:chOff x="-193250" y="-516225"/>
            <a:chExt cx="9144823" cy="6841363"/>
          </a:xfrm>
        </p:grpSpPr>
        <p:pic>
          <p:nvPicPr>
            <p:cNvPr id="392" name="Google Shape;392;p1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93" name="Google Shape;393;p1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94" name="Google Shape;394;p1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95" name="Google Shape;395;p1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396" name="Google Shape;396;p13"/>
          <p:cNvGrpSpPr/>
          <p:nvPr/>
        </p:nvGrpSpPr>
        <p:grpSpPr>
          <a:xfrm rot="5400000">
            <a:off x="6637372" y="-333519"/>
            <a:ext cx="3016501" cy="2314765"/>
            <a:chOff x="6661153" y="-78200"/>
            <a:chExt cx="3016501" cy="2314764"/>
          </a:xfrm>
        </p:grpSpPr>
        <p:sp>
          <p:nvSpPr>
            <p:cNvPr id="397" name="Google Shape;397;p13"/>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3"/>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3"/>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3"/>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3"/>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3"/>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3"/>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3"/>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3"/>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3"/>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3"/>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3"/>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3"/>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3"/>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3"/>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3"/>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3"/>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417" name="Shape 417"/>
        <p:cNvGrpSpPr/>
        <p:nvPr/>
      </p:nvGrpSpPr>
      <p:grpSpPr>
        <a:xfrm>
          <a:off x="0" y="0"/>
          <a:ext cx="0" cy="0"/>
          <a:chOff x="0" y="0"/>
          <a:chExt cx="0" cy="0"/>
        </a:xfrm>
      </p:grpSpPr>
      <p:sp>
        <p:nvSpPr>
          <p:cNvPr id="418" name="Google Shape;418;p14"/>
          <p:cNvSpPr txBox="1"/>
          <p:nvPr>
            <p:ph type="title"/>
          </p:nvPr>
        </p:nvSpPr>
        <p:spPr>
          <a:xfrm>
            <a:off x="2804075" y="3545475"/>
            <a:ext cx="3556200" cy="441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9" name="Google Shape;419;p14"/>
          <p:cNvSpPr txBox="1"/>
          <p:nvPr>
            <p:ph type="subTitle" idx="1"/>
          </p:nvPr>
        </p:nvSpPr>
        <p:spPr>
          <a:xfrm>
            <a:off x="2545650" y="2204425"/>
            <a:ext cx="4052700" cy="120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000"/>
            </a:lvl1pPr>
            <a:lvl2pPr lvl="1" algn="ctr" rtl="0">
              <a:lnSpc>
                <a:spcPct val="100000"/>
              </a:lnSpc>
              <a:spcBef>
                <a:spcPts val="0"/>
              </a:spcBef>
              <a:spcAft>
                <a:spcPts val="0"/>
              </a:spcAft>
              <a:buSzPts val="2300"/>
              <a:buNone/>
              <a:defRPr sz="2300"/>
            </a:lvl2pPr>
            <a:lvl3pPr lvl="2" algn="ctr" rtl="0">
              <a:lnSpc>
                <a:spcPct val="100000"/>
              </a:lnSpc>
              <a:spcBef>
                <a:spcPts val="0"/>
              </a:spcBef>
              <a:spcAft>
                <a:spcPts val="0"/>
              </a:spcAft>
              <a:buSzPts val="2300"/>
              <a:buNone/>
              <a:defRPr sz="2300"/>
            </a:lvl3pPr>
            <a:lvl4pPr lvl="3" algn="ctr" rtl="0">
              <a:lnSpc>
                <a:spcPct val="100000"/>
              </a:lnSpc>
              <a:spcBef>
                <a:spcPts val="0"/>
              </a:spcBef>
              <a:spcAft>
                <a:spcPts val="0"/>
              </a:spcAft>
              <a:buSzPts val="2300"/>
              <a:buNone/>
              <a:defRPr sz="2300"/>
            </a:lvl4pPr>
            <a:lvl5pPr lvl="4" algn="ctr" rtl="0">
              <a:lnSpc>
                <a:spcPct val="100000"/>
              </a:lnSpc>
              <a:spcBef>
                <a:spcPts val="0"/>
              </a:spcBef>
              <a:spcAft>
                <a:spcPts val="0"/>
              </a:spcAft>
              <a:buSzPts val="2300"/>
              <a:buNone/>
              <a:defRPr sz="2300"/>
            </a:lvl5pPr>
            <a:lvl6pPr lvl="5" algn="ctr" rtl="0">
              <a:lnSpc>
                <a:spcPct val="100000"/>
              </a:lnSpc>
              <a:spcBef>
                <a:spcPts val="0"/>
              </a:spcBef>
              <a:spcAft>
                <a:spcPts val="0"/>
              </a:spcAft>
              <a:buSzPts val="2300"/>
              <a:buNone/>
              <a:defRPr sz="2300"/>
            </a:lvl6pPr>
            <a:lvl7pPr lvl="6" algn="ctr" rtl="0">
              <a:lnSpc>
                <a:spcPct val="100000"/>
              </a:lnSpc>
              <a:spcBef>
                <a:spcPts val="0"/>
              </a:spcBef>
              <a:spcAft>
                <a:spcPts val="0"/>
              </a:spcAft>
              <a:buSzPts val="2300"/>
              <a:buNone/>
              <a:defRPr sz="2300"/>
            </a:lvl7pPr>
            <a:lvl8pPr lvl="7" algn="ctr" rtl="0">
              <a:lnSpc>
                <a:spcPct val="100000"/>
              </a:lnSpc>
              <a:spcBef>
                <a:spcPts val="0"/>
              </a:spcBef>
              <a:spcAft>
                <a:spcPts val="0"/>
              </a:spcAft>
              <a:buSzPts val="2300"/>
              <a:buNone/>
              <a:defRPr sz="2300"/>
            </a:lvl8pPr>
            <a:lvl9pPr lvl="8" algn="ctr" rtl="0">
              <a:lnSpc>
                <a:spcPct val="100000"/>
              </a:lnSpc>
              <a:spcBef>
                <a:spcPts val="0"/>
              </a:spcBef>
              <a:spcAft>
                <a:spcPts val="0"/>
              </a:spcAft>
              <a:buSzPts val="2300"/>
              <a:buNone/>
              <a:defRPr sz="2300"/>
            </a:lvl9pPr>
          </a:lstStyle>
          <a:p/>
        </p:txBody>
      </p:sp>
      <p:grpSp>
        <p:nvGrpSpPr>
          <p:cNvPr id="420" name="Google Shape;420;p14"/>
          <p:cNvGrpSpPr/>
          <p:nvPr/>
        </p:nvGrpSpPr>
        <p:grpSpPr>
          <a:xfrm>
            <a:off x="-193250" y="-516225"/>
            <a:ext cx="9144823" cy="6841363"/>
            <a:chOff x="-193250" y="-516225"/>
            <a:chExt cx="9144823" cy="6841363"/>
          </a:xfrm>
        </p:grpSpPr>
        <p:pic>
          <p:nvPicPr>
            <p:cNvPr id="421" name="Google Shape;421;p1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422" name="Google Shape;422;p1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423" name="Google Shape;423;p1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424" name="Google Shape;424;p1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425" name="Google Shape;425;p14"/>
          <p:cNvGrpSpPr/>
          <p:nvPr/>
        </p:nvGrpSpPr>
        <p:grpSpPr>
          <a:xfrm rot="5400000" flipH="1">
            <a:off x="-1639533" y="917654"/>
            <a:ext cx="4497070" cy="2884760"/>
            <a:chOff x="5880542" y="-2979471"/>
            <a:chExt cx="4497070" cy="2884760"/>
          </a:xfrm>
        </p:grpSpPr>
        <p:sp>
          <p:nvSpPr>
            <p:cNvPr id="426" name="Google Shape;426;p14"/>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4"/>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4"/>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4"/>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4"/>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4"/>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4"/>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4"/>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4"/>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4"/>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4"/>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4"/>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4"/>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4"/>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4"/>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4"/>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4"/>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4"/>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4"/>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4"/>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4"/>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4"/>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4"/>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4"/>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 name="Google Shape;450;p14"/>
          <p:cNvGrpSpPr/>
          <p:nvPr/>
        </p:nvGrpSpPr>
        <p:grpSpPr>
          <a:xfrm rot="-5400000">
            <a:off x="6286467" y="917654"/>
            <a:ext cx="4497070" cy="2884760"/>
            <a:chOff x="5880542" y="-2979471"/>
            <a:chExt cx="4497070" cy="2884760"/>
          </a:xfrm>
        </p:grpSpPr>
        <p:sp>
          <p:nvSpPr>
            <p:cNvPr id="451" name="Google Shape;451;p14"/>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4"/>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4"/>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4"/>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4"/>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4"/>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4"/>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4"/>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4"/>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4"/>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4"/>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4"/>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4"/>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4"/>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4"/>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4"/>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4"/>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4"/>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4"/>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4"/>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4"/>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4"/>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4"/>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4"/>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475" name="Shape 475"/>
        <p:cNvGrpSpPr/>
        <p:nvPr/>
      </p:nvGrpSpPr>
      <p:grpSpPr>
        <a:xfrm>
          <a:off x="0" y="0"/>
          <a:ext cx="0" cy="0"/>
          <a:chOff x="0" y="0"/>
          <a:chExt cx="0" cy="0"/>
        </a:xfrm>
      </p:grpSpPr>
      <p:grpSp>
        <p:nvGrpSpPr>
          <p:cNvPr id="476" name="Google Shape;476;p15"/>
          <p:cNvGrpSpPr/>
          <p:nvPr/>
        </p:nvGrpSpPr>
        <p:grpSpPr>
          <a:xfrm>
            <a:off x="5283167" y="42704"/>
            <a:ext cx="4497070" cy="5216035"/>
            <a:chOff x="5082600" y="539500"/>
            <a:chExt cx="3437076" cy="3986575"/>
          </a:xfrm>
        </p:grpSpPr>
        <p:grpSp>
          <p:nvGrpSpPr>
            <p:cNvPr id="477" name="Google Shape;477;p15"/>
            <p:cNvGrpSpPr/>
            <p:nvPr/>
          </p:nvGrpSpPr>
          <p:grpSpPr>
            <a:xfrm>
              <a:off x="5082600" y="539500"/>
              <a:ext cx="3437076" cy="3971150"/>
              <a:chOff x="5082600" y="539500"/>
              <a:chExt cx="3437076" cy="3971150"/>
            </a:xfrm>
          </p:grpSpPr>
          <p:grpSp>
            <p:nvGrpSpPr>
              <p:cNvPr id="478" name="Google Shape;478;p15"/>
              <p:cNvGrpSpPr/>
              <p:nvPr/>
            </p:nvGrpSpPr>
            <p:grpSpPr>
              <a:xfrm>
                <a:off x="5082600" y="539500"/>
                <a:ext cx="3437076" cy="3971150"/>
                <a:chOff x="2222725" y="1095600"/>
                <a:chExt cx="3437076" cy="3971150"/>
              </a:xfrm>
            </p:grpSpPr>
            <p:sp>
              <p:nvSpPr>
                <p:cNvPr id="479" name="Google Shape;479;p15"/>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5"/>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5"/>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5"/>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5"/>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5"/>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5"/>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5"/>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5"/>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5"/>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5"/>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5"/>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5"/>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5"/>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5"/>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15"/>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5"/>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5"/>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5"/>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5"/>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5"/>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5"/>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5"/>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5"/>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5"/>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5"/>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5"/>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5"/>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5"/>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5"/>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5"/>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5"/>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5"/>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5"/>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5"/>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5"/>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5"/>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5"/>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1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5"/>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5"/>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15"/>
              <p:cNvGrpSpPr/>
              <p:nvPr/>
            </p:nvGrpSpPr>
            <p:grpSpPr>
              <a:xfrm>
                <a:off x="5410000" y="3637511"/>
                <a:ext cx="1017675" cy="63064"/>
                <a:chOff x="2617250" y="2254786"/>
                <a:chExt cx="1017675" cy="63064"/>
              </a:xfrm>
            </p:grpSpPr>
            <p:sp>
              <p:nvSpPr>
                <p:cNvPr id="522" name="Google Shape;522;p1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5"/>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25" name="Google Shape;525;p15"/>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6" name="Google Shape;526;p15"/>
          <p:cNvSpPr txBox="1"/>
          <p:nvPr>
            <p:ph type="title"/>
          </p:nvPr>
        </p:nvSpPr>
        <p:spPr>
          <a:xfrm>
            <a:off x="713225" y="1422825"/>
            <a:ext cx="4617600" cy="140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50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p:txBody>
      </p:sp>
      <p:sp>
        <p:nvSpPr>
          <p:cNvPr id="527" name="Google Shape;527;p15"/>
          <p:cNvSpPr txBox="1"/>
          <p:nvPr>
            <p:ph type="subTitle" idx="1"/>
          </p:nvPr>
        </p:nvSpPr>
        <p:spPr>
          <a:xfrm>
            <a:off x="995975" y="2807850"/>
            <a:ext cx="40194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528" name="Google Shape;528;p15"/>
          <p:cNvSpPr txBox="1"/>
          <p:nvPr>
            <p:ph type="title" idx="2" hasCustomPrompt="1"/>
          </p:nvPr>
        </p:nvSpPr>
        <p:spPr>
          <a:xfrm>
            <a:off x="5432525" y="1747713"/>
            <a:ext cx="3051000" cy="163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529" name="Google Shape;529;p15"/>
          <p:cNvGrpSpPr/>
          <p:nvPr/>
        </p:nvGrpSpPr>
        <p:grpSpPr>
          <a:xfrm rot="10800000" flipH="1">
            <a:off x="-193250" y="-516225"/>
            <a:ext cx="9144823" cy="6841363"/>
            <a:chOff x="-193250" y="-516225"/>
            <a:chExt cx="9144823" cy="6841363"/>
          </a:xfrm>
        </p:grpSpPr>
        <p:pic>
          <p:nvPicPr>
            <p:cNvPr id="530" name="Google Shape;530;p1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31" name="Google Shape;531;p1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32" name="Google Shape;532;p1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33" name="Google Shape;533;p1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534" name="Shape 534"/>
        <p:cNvGrpSpPr/>
        <p:nvPr/>
      </p:nvGrpSpPr>
      <p:grpSpPr>
        <a:xfrm>
          <a:off x="0" y="0"/>
          <a:ext cx="0" cy="0"/>
          <a:chOff x="0" y="0"/>
          <a:chExt cx="0" cy="0"/>
        </a:xfrm>
      </p:grpSpPr>
      <p:sp>
        <p:nvSpPr>
          <p:cNvPr id="535" name="Google Shape;535;p16"/>
          <p:cNvSpPr txBox="1"/>
          <p:nvPr>
            <p:ph type="title" hasCustomPrompt="1"/>
          </p:nvPr>
        </p:nvSpPr>
        <p:spPr>
          <a:xfrm>
            <a:off x="713163" y="1262425"/>
            <a:ext cx="3858900" cy="75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35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536" name="Google Shape;536;p16"/>
          <p:cNvSpPr txBox="1"/>
          <p:nvPr>
            <p:ph type="subTitle" idx="1"/>
          </p:nvPr>
        </p:nvSpPr>
        <p:spPr>
          <a:xfrm>
            <a:off x="835763" y="2014250"/>
            <a:ext cx="3391500" cy="37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537" name="Google Shape;537;p16"/>
          <p:cNvSpPr txBox="1"/>
          <p:nvPr>
            <p:ph type="title" idx="2" hasCustomPrompt="1"/>
          </p:nvPr>
        </p:nvSpPr>
        <p:spPr>
          <a:xfrm>
            <a:off x="713163" y="2751881"/>
            <a:ext cx="3858900" cy="75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35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538" name="Google Shape;538;p16"/>
          <p:cNvSpPr txBox="1"/>
          <p:nvPr>
            <p:ph type="subTitle" idx="3"/>
          </p:nvPr>
        </p:nvSpPr>
        <p:spPr>
          <a:xfrm>
            <a:off x="835763" y="3503676"/>
            <a:ext cx="3391500" cy="37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539" name="Google Shape;539;p16"/>
          <p:cNvSpPr txBox="1"/>
          <p:nvPr>
            <p:ph type="title" idx="4" hasCustomPrompt="1"/>
          </p:nvPr>
        </p:nvSpPr>
        <p:spPr>
          <a:xfrm>
            <a:off x="4571938" y="1262425"/>
            <a:ext cx="3858900" cy="75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35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540" name="Google Shape;540;p16"/>
          <p:cNvSpPr txBox="1"/>
          <p:nvPr>
            <p:ph type="subTitle" idx="5"/>
          </p:nvPr>
        </p:nvSpPr>
        <p:spPr>
          <a:xfrm>
            <a:off x="4878238" y="2014275"/>
            <a:ext cx="3391500" cy="37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541" name="Google Shape;541;p16"/>
          <p:cNvSpPr txBox="1"/>
          <p:nvPr>
            <p:ph type="title" idx="6" hasCustomPrompt="1"/>
          </p:nvPr>
        </p:nvSpPr>
        <p:spPr>
          <a:xfrm>
            <a:off x="4571938" y="2751875"/>
            <a:ext cx="3858900" cy="75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35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542" name="Google Shape;542;p16"/>
          <p:cNvSpPr txBox="1"/>
          <p:nvPr>
            <p:ph type="subTitle" idx="7"/>
          </p:nvPr>
        </p:nvSpPr>
        <p:spPr>
          <a:xfrm>
            <a:off x="4878238" y="3503675"/>
            <a:ext cx="3391500" cy="37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543" name="Google Shape;543;p16"/>
          <p:cNvGrpSpPr/>
          <p:nvPr/>
        </p:nvGrpSpPr>
        <p:grpSpPr>
          <a:xfrm>
            <a:off x="-193250" y="-1318596"/>
            <a:ext cx="10446266" cy="7825129"/>
            <a:chOff x="-193250" y="-1318596"/>
            <a:chExt cx="10446266" cy="7825129"/>
          </a:xfrm>
        </p:grpSpPr>
        <p:pic>
          <p:nvPicPr>
            <p:cNvPr id="544" name="Google Shape;544;p1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45" name="Google Shape;545;p16"/>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546" name="Google Shape;546;p16"/>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547" name="Google Shape;547;p16"/>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548" name="Google Shape;548;p16"/>
          <p:cNvGrpSpPr/>
          <p:nvPr/>
        </p:nvGrpSpPr>
        <p:grpSpPr>
          <a:xfrm rot="10800000" flipH="1">
            <a:off x="2323467" y="-1622346"/>
            <a:ext cx="4497070" cy="2884760"/>
            <a:chOff x="5880542" y="-2979471"/>
            <a:chExt cx="4497070" cy="2884760"/>
          </a:xfrm>
        </p:grpSpPr>
        <p:sp>
          <p:nvSpPr>
            <p:cNvPr id="549" name="Google Shape;549;p16"/>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6"/>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6"/>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6"/>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6"/>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6"/>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6"/>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6"/>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6"/>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6"/>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6"/>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6"/>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6"/>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6"/>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6"/>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6"/>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6"/>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6"/>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6"/>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6"/>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6"/>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6"/>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6"/>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16"/>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573" name="Shape 573"/>
        <p:cNvGrpSpPr/>
        <p:nvPr/>
      </p:nvGrpSpPr>
      <p:grpSpPr>
        <a:xfrm>
          <a:off x="0" y="0"/>
          <a:ext cx="0" cy="0"/>
          <a:chOff x="0" y="0"/>
          <a:chExt cx="0" cy="0"/>
        </a:xfrm>
      </p:grpSpPr>
      <p:sp>
        <p:nvSpPr>
          <p:cNvPr id="574" name="Google Shape;574;p17"/>
          <p:cNvSpPr txBox="1"/>
          <p:nvPr>
            <p:ph type="title"/>
          </p:nvPr>
        </p:nvSpPr>
        <p:spPr>
          <a:xfrm>
            <a:off x="713225" y="541863"/>
            <a:ext cx="4010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_ONLY_2">
    <p:spTree>
      <p:nvGrpSpPr>
        <p:cNvPr id="575" name="Shape 575"/>
        <p:cNvGrpSpPr/>
        <p:nvPr/>
      </p:nvGrpSpPr>
      <p:grpSpPr>
        <a:xfrm>
          <a:off x="0" y="0"/>
          <a:ext cx="0" cy="0"/>
          <a:chOff x="0" y="0"/>
          <a:chExt cx="0" cy="0"/>
        </a:xfrm>
      </p:grpSpPr>
      <p:sp>
        <p:nvSpPr>
          <p:cNvPr id="576" name="Google Shape;576;p18"/>
          <p:cNvSpPr txBox="1"/>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77" name="Google Shape;577;p18"/>
          <p:cNvGrpSpPr/>
          <p:nvPr/>
        </p:nvGrpSpPr>
        <p:grpSpPr>
          <a:xfrm rot="10800000" flipH="1">
            <a:off x="-193250" y="-516225"/>
            <a:ext cx="9144823" cy="6841363"/>
            <a:chOff x="-193250" y="-516225"/>
            <a:chExt cx="9144823" cy="6841363"/>
          </a:xfrm>
        </p:grpSpPr>
        <p:pic>
          <p:nvPicPr>
            <p:cNvPr id="578" name="Google Shape;578;p1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79" name="Google Shape;579;p1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80" name="Google Shape;580;p1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81" name="Google Shape;581;p1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582" name="Google Shape;582;p18"/>
          <p:cNvGrpSpPr/>
          <p:nvPr/>
        </p:nvGrpSpPr>
        <p:grpSpPr>
          <a:xfrm rot="10800000" flipH="1">
            <a:off x="4164592" y="-1629471"/>
            <a:ext cx="4497070" cy="2884760"/>
            <a:chOff x="5880542" y="-2979471"/>
            <a:chExt cx="4497070" cy="2884760"/>
          </a:xfrm>
        </p:grpSpPr>
        <p:sp>
          <p:nvSpPr>
            <p:cNvPr id="583" name="Google Shape;583;p18"/>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18"/>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8"/>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8"/>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8"/>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8"/>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8"/>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8"/>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8"/>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8"/>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18"/>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8"/>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8"/>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8"/>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8"/>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8"/>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8"/>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8"/>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8"/>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8"/>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8"/>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8"/>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8"/>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8"/>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_ONLY_3">
    <p:spTree>
      <p:nvGrpSpPr>
        <p:cNvPr id="607" name="Shape 607"/>
        <p:cNvGrpSpPr/>
        <p:nvPr/>
      </p:nvGrpSpPr>
      <p:grpSpPr>
        <a:xfrm>
          <a:off x="0" y="0"/>
          <a:ext cx="0" cy="0"/>
          <a:chOff x="0" y="0"/>
          <a:chExt cx="0" cy="0"/>
        </a:xfrm>
      </p:grpSpPr>
      <p:sp>
        <p:nvSpPr>
          <p:cNvPr id="608" name="Google Shape;608;p19"/>
          <p:cNvSpPr txBox="1"/>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09" name="Google Shape;609;p19"/>
          <p:cNvGrpSpPr/>
          <p:nvPr/>
        </p:nvGrpSpPr>
        <p:grpSpPr>
          <a:xfrm rot="10800000">
            <a:off x="-193250" y="-516225"/>
            <a:ext cx="9144823" cy="6841363"/>
            <a:chOff x="-193250" y="-516225"/>
            <a:chExt cx="9144823" cy="6841363"/>
          </a:xfrm>
        </p:grpSpPr>
        <p:pic>
          <p:nvPicPr>
            <p:cNvPr id="610" name="Google Shape;610;p19"/>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11" name="Google Shape;611;p19"/>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12" name="Google Shape;612;p19"/>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13" name="Google Shape;613;p19"/>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14" name="Google Shape;614;p19"/>
          <p:cNvGrpSpPr/>
          <p:nvPr/>
        </p:nvGrpSpPr>
        <p:grpSpPr>
          <a:xfrm rot="-5400000">
            <a:off x="4677642" y="-3209408"/>
            <a:ext cx="4497070" cy="5216035"/>
            <a:chOff x="5082600" y="539500"/>
            <a:chExt cx="3437076" cy="3986575"/>
          </a:xfrm>
        </p:grpSpPr>
        <p:grpSp>
          <p:nvGrpSpPr>
            <p:cNvPr id="615" name="Google Shape;615;p19"/>
            <p:cNvGrpSpPr/>
            <p:nvPr/>
          </p:nvGrpSpPr>
          <p:grpSpPr>
            <a:xfrm>
              <a:off x="5082600" y="539500"/>
              <a:ext cx="3437076" cy="3971150"/>
              <a:chOff x="5082600" y="539500"/>
              <a:chExt cx="3437076" cy="3971150"/>
            </a:xfrm>
          </p:grpSpPr>
          <p:grpSp>
            <p:nvGrpSpPr>
              <p:cNvPr id="616" name="Google Shape;616;p19"/>
              <p:cNvGrpSpPr/>
              <p:nvPr/>
            </p:nvGrpSpPr>
            <p:grpSpPr>
              <a:xfrm>
                <a:off x="5082600" y="539500"/>
                <a:ext cx="3437076" cy="3971150"/>
                <a:chOff x="2222725" y="1095600"/>
                <a:chExt cx="3437076" cy="3971150"/>
              </a:xfrm>
            </p:grpSpPr>
            <p:sp>
              <p:nvSpPr>
                <p:cNvPr id="617" name="Google Shape;617;p1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9" name="Google Shape;659;p19"/>
              <p:cNvGrpSpPr/>
              <p:nvPr/>
            </p:nvGrpSpPr>
            <p:grpSpPr>
              <a:xfrm>
                <a:off x="5410000" y="3637511"/>
                <a:ext cx="1017675" cy="63064"/>
                <a:chOff x="2617250" y="2254786"/>
                <a:chExt cx="1017675" cy="63064"/>
              </a:xfrm>
            </p:grpSpPr>
            <p:sp>
              <p:nvSpPr>
                <p:cNvPr id="660" name="Google Shape;660;p1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63" name="Google Shape;663;p1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664" name="Shape 664"/>
        <p:cNvGrpSpPr/>
        <p:nvPr/>
      </p:nvGrpSpPr>
      <p:grpSpPr>
        <a:xfrm>
          <a:off x="0" y="0"/>
          <a:ext cx="0" cy="0"/>
          <a:chOff x="0" y="0"/>
          <a:chExt cx="0" cy="0"/>
        </a:xfrm>
      </p:grpSpPr>
      <p:sp>
        <p:nvSpPr>
          <p:cNvPr id="665" name="Google Shape;665;p20"/>
          <p:cNvSpPr txBox="1"/>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66" name="Google Shape;666;p20"/>
          <p:cNvGrpSpPr/>
          <p:nvPr/>
        </p:nvGrpSpPr>
        <p:grpSpPr>
          <a:xfrm flipH="1">
            <a:off x="-193250" y="-516225"/>
            <a:ext cx="9144823" cy="6841363"/>
            <a:chOff x="-193250" y="-516225"/>
            <a:chExt cx="9144823" cy="6841363"/>
          </a:xfrm>
        </p:grpSpPr>
        <p:pic>
          <p:nvPicPr>
            <p:cNvPr id="667" name="Google Shape;667;p2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68" name="Google Shape;668;p2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69" name="Google Shape;669;p2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70" name="Google Shape;670;p2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71" name="Google Shape;671;p20"/>
          <p:cNvGrpSpPr/>
          <p:nvPr/>
        </p:nvGrpSpPr>
        <p:grpSpPr>
          <a:xfrm rot="5400000">
            <a:off x="6819013" y="-508298"/>
            <a:ext cx="2694018" cy="2314765"/>
            <a:chOff x="6661153" y="-78200"/>
            <a:chExt cx="2694018" cy="2314764"/>
          </a:xfrm>
        </p:grpSpPr>
        <p:sp>
          <p:nvSpPr>
            <p:cNvPr id="672" name="Google Shape;672;p2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3" name="Shape 63"/>
        <p:cNvGrpSpPr/>
        <p:nvPr/>
      </p:nvGrpSpPr>
      <p:grpSpPr>
        <a:xfrm>
          <a:off x="0" y="0"/>
          <a:ext cx="0" cy="0"/>
          <a:chOff x="0" y="0"/>
          <a:chExt cx="0" cy="0"/>
        </a:xfrm>
      </p:grpSpPr>
      <p:grpSp>
        <p:nvGrpSpPr>
          <p:cNvPr id="64" name="Google Shape;64;p3"/>
          <p:cNvGrpSpPr/>
          <p:nvPr/>
        </p:nvGrpSpPr>
        <p:grpSpPr>
          <a:xfrm flipH="1">
            <a:off x="-355633" y="42704"/>
            <a:ext cx="4497070" cy="5216035"/>
            <a:chOff x="5082600" y="539500"/>
            <a:chExt cx="3437076" cy="3986575"/>
          </a:xfrm>
        </p:grpSpPr>
        <p:grpSp>
          <p:nvGrpSpPr>
            <p:cNvPr id="65" name="Google Shape;65;p3"/>
            <p:cNvGrpSpPr/>
            <p:nvPr/>
          </p:nvGrpSpPr>
          <p:grpSpPr>
            <a:xfrm>
              <a:off x="5082600" y="539500"/>
              <a:ext cx="3437076" cy="3971150"/>
              <a:chOff x="5082600" y="539500"/>
              <a:chExt cx="3437076" cy="3971150"/>
            </a:xfrm>
          </p:grpSpPr>
          <p:grpSp>
            <p:nvGrpSpPr>
              <p:cNvPr id="66" name="Google Shape;66;p3"/>
              <p:cNvGrpSpPr/>
              <p:nvPr/>
            </p:nvGrpSpPr>
            <p:grpSpPr>
              <a:xfrm>
                <a:off x="5082600" y="539500"/>
                <a:ext cx="3437076" cy="3971150"/>
                <a:chOff x="2222725" y="1095600"/>
                <a:chExt cx="3437076" cy="3971150"/>
              </a:xfrm>
            </p:grpSpPr>
            <p:sp>
              <p:nvSpPr>
                <p:cNvPr id="67" name="Google Shape;67;p3"/>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 name="Google Shape;109;p3"/>
              <p:cNvGrpSpPr/>
              <p:nvPr/>
            </p:nvGrpSpPr>
            <p:grpSpPr>
              <a:xfrm>
                <a:off x="5410000" y="3637511"/>
                <a:ext cx="1017675" cy="63064"/>
                <a:chOff x="2617250" y="2254786"/>
                <a:chExt cx="1017675" cy="63064"/>
              </a:xfrm>
            </p:grpSpPr>
            <p:sp>
              <p:nvSpPr>
                <p:cNvPr id="110" name="Google Shape;110;p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3" name="Google Shape;113;p3"/>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 name="Google Shape;114;p3"/>
          <p:cNvSpPr txBox="1"/>
          <p:nvPr>
            <p:ph type="title"/>
          </p:nvPr>
        </p:nvSpPr>
        <p:spPr>
          <a:xfrm>
            <a:off x="4026475" y="1213825"/>
            <a:ext cx="4404300" cy="2038500"/>
          </a:xfrm>
          <a:prstGeom prst="rect">
            <a:avLst/>
          </a:prstGeom>
        </p:spPr>
        <p:txBody>
          <a:bodyPr spcFirstLastPara="1" wrap="square" lIns="91425" tIns="91425" rIns="91425" bIns="91425" anchor="ctr" anchorCtr="0">
            <a:noAutofit/>
          </a:bodyPr>
          <a:lstStyle>
            <a:lvl1pPr lvl="0" rtl="0">
              <a:spcBef>
                <a:spcPts val="0"/>
              </a:spcBef>
              <a:spcAft>
                <a:spcPts val="0"/>
              </a:spcAft>
              <a:buSzPts val="4500"/>
              <a:buNone/>
              <a:defRPr sz="53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p:txBody>
      </p:sp>
      <p:sp>
        <p:nvSpPr>
          <p:cNvPr id="115" name="Google Shape;115;p3"/>
          <p:cNvSpPr txBox="1"/>
          <p:nvPr>
            <p:ph type="subTitle" idx="1"/>
          </p:nvPr>
        </p:nvSpPr>
        <p:spPr>
          <a:xfrm>
            <a:off x="4026475" y="3315125"/>
            <a:ext cx="4404300" cy="4671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16" name="Google Shape;116;p3"/>
          <p:cNvSpPr txBox="1"/>
          <p:nvPr>
            <p:ph type="title" idx="2" hasCustomPrompt="1"/>
          </p:nvPr>
        </p:nvSpPr>
        <p:spPr>
          <a:xfrm>
            <a:off x="803675" y="1747713"/>
            <a:ext cx="3051000" cy="163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117" name="Google Shape;117;p3"/>
          <p:cNvPicPr preferRelativeResize="0"/>
          <p:nvPr/>
        </p:nvPicPr>
        <p:blipFill>
          <a:blip r:embed="rId2">
            <a:alphaModFix amt="30000"/>
          </a:blip>
          <a:stretch>
            <a:fillRect/>
          </a:stretch>
        </p:blipFill>
        <p:spPr>
          <a:xfrm flipH="1">
            <a:off x="1039300" y="-405100"/>
            <a:ext cx="9144003" cy="6206121"/>
          </a:xfrm>
          <a:prstGeom prst="rect">
            <a:avLst/>
          </a:prstGeom>
          <a:noFill/>
          <a:ln>
            <a:noFill/>
          </a:ln>
        </p:spPr>
      </p:pic>
      <p:pic>
        <p:nvPicPr>
          <p:cNvPr id="118" name="Google Shape;118;p3"/>
          <p:cNvPicPr preferRelativeResize="0"/>
          <p:nvPr/>
        </p:nvPicPr>
        <p:blipFill>
          <a:blip r:embed="rId3">
            <a:alphaModFix amt="30000"/>
          </a:blip>
          <a:stretch>
            <a:fillRect/>
          </a:stretch>
        </p:blipFill>
        <p:spPr>
          <a:xfrm flipH="1">
            <a:off x="83800" y="-1062330"/>
            <a:ext cx="3691100" cy="23069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690" name="Shape 690"/>
        <p:cNvGrpSpPr/>
        <p:nvPr/>
      </p:nvGrpSpPr>
      <p:grpSpPr>
        <a:xfrm>
          <a:off x="0" y="0"/>
          <a:ext cx="0" cy="0"/>
          <a:chOff x="0" y="0"/>
          <a:chExt cx="0" cy="0"/>
        </a:xfrm>
      </p:grpSpPr>
      <p:sp>
        <p:nvSpPr>
          <p:cNvPr id="691" name="Google Shape;691;p21"/>
          <p:cNvSpPr txBox="1"/>
          <p:nvPr>
            <p:ph type="title"/>
          </p:nvPr>
        </p:nvSpPr>
        <p:spPr>
          <a:xfrm>
            <a:off x="4557100" y="1369275"/>
            <a:ext cx="3841200" cy="655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2" name="Google Shape;692;p21"/>
          <p:cNvSpPr txBox="1"/>
          <p:nvPr>
            <p:ph type="subTitle" idx="1"/>
          </p:nvPr>
        </p:nvSpPr>
        <p:spPr>
          <a:xfrm>
            <a:off x="4589575" y="2113925"/>
            <a:ext cx="3841200" cy="18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Font typeface="Arial" panose="020B0604020202020204"/>
              <a:buChar char="●"/>
              <a:defRPr sz="1400"/>
            </a:lvl1pPr>
            <a:lvl2pPr lvl="1" algn="ctr" rtl="0">
              <a:lnSpc>
                <a:spcPct val="100000"/>
              </a:lnSpc>
              <a:spcBef>
                <a:spcPts val="0"/>
              </a:spcBef>
              <a:spcAft>
                <a:spcPts val="0"/>
              </a:spcAft>
              <a:buSzPts val="1400"/>
              <a:buFont typeface="Arial" panose="020B0604020202020204"/>
              <a:buChar char="○"/>
              <a:defRPr/>
            </a:lvl2pPr>
            <a:lvl3pPr lvl="2" algn="ctr" rtl="0">
              <a:lnSpc>
                <a:spcPct val="100000"/>
              </a:lnSpc>
              <a:spcBef>
                <a:spcPts val="0"/>
              </a:spcBef>
              <a:spcAft>
                <a:spcPts val="0"/>
              </a:spcAft>
              <a:buSzPts val="1400"/>
              <a:buFont typeface="Arial" panose="020B0604020202020204"/>
              <a:buChar char="■"/>
              <a:defRPr/>
            </a:lvl3pPr>
            <a:lvl4pPr lvl="3" algn="ctr" rtl="0">
              <a:lnSpc>
                <a:spcPct val="100000"/>
              </a:lnSpc>
              <a:spcBef>
                <a:spcPts val="0"/>
              </a:spcBef>
              <a:spcAft>
                <a:spcPts val="0"/>
              </a:spcAft>
              <a:buSzPts val="1400"/>
              <a:buFont typeface="Arial" panose="020B0604020202020204"/>
              <a:buChar char="●"/>
              <a:defRPr/>
            </a:lvl4pPr>
            <a:lvl5pPr lvl="4" algn="ctr" rtl="0">
              <a:lnSpc>
                <a:spcPct val="100000"/>
              </a:lnSpc>
              <a:spcBef>
                <a:spcPts val="0"/>
              </a:spcBef>
              <a:spcAft>
                <a:spcPts val="0"/>
              </a:spcAft>
              <a:buSzPts val="1400"/>
              <a:buFont typeface="Arial" panose="020B0604020202020204"/>
              <a:buChar char="○"/>
              <a:defRPr/>
            </a:lvl5pPr>
            <a:lvl6pPr lvl="5" algn="ctr" rtl="0">
              <a:lnSpc>
                <a:spcPct val="100000"/>
              </a:lnSpc>
              <a:spcBef>
                <a:spcPts val="0"/>
              </a:spcBef>
              <a:spcAft>
                <a:spcPts val="0"/>
              </a:spcAft>
              <a:buSzPts val="1400"/>
              <a:buFont typeface="Arial" panose="020B0604020202020204"/>
              <a:buChar char="■"/>
              <a:defRPr/>
            </a:lvl6pPr>
            <a:lvl7pPr lvl="6" algn="ctr" rtl="0">
              <a:lnSpc>
                <a:spcPct val="100000"/>
              </a:lnSpc>
              <a:spcBef>
                <a:spcPts val="0"/>
              </a:spcBef>
              <a:spcAft>
                <a:spcPts val="0"/>
              </a:spcAft>
              <a:buSzPts val="1400"/>
              <a:buFont typeface="Arial" panose="020B0604020202020204"/>
              <a:buChar char="●"/>
              <a:defRPr/>
            </a:lvl7pPr>
            <a:lvl8pPr lvl="7" algn="ctr" rtl="0">
              <a:lnSpc>
                <a:spcPct val="100000"/>
              </a:lnSpc>
              <a:spcBef>
                <a:spcPts val="0"/>
              </a:spcBef>
              <a:spcAft>
                <a:spcPts val="0"/>
              </a:spcAft>
              <a:buSzPts val="1400"/>
              <a:buFont typeface="Arial" panose="020B0604020202020204"/>
              <a:buChar char="○"/>
              <a:defRPr/>
            </a:lvl8pPr>
            <a:lvl9pPr lvl="8" algn="ctr" rtl="0">
              <a:lnSpc>
                <a:spcPct val="100000"/>
              </a:lnSpc>
              <a:spcBef>
                <a:spcPts val="0"/>
              </a:spcBef>
              <a:spcAft>
                <a:spcPts val="0"/>
              </a:spcAft>
              <a:buSzPts val="1400"/>
              <a:buFont typeface="Arial" panose="020B0604020202020204"/>
              <a:buChar char="■"/>
              <a:defRPr/>
            </a:lvl9pPr>
          </a:lstStyle>
          <a:p/>
        </p:txBody>
      </p:sp>
      <p:grpSp>
        <p:nvGrpSpPr>
          <p:cNvPr id="693" name="Google Shape;693;p21"/>
          <p:cNvGrpSpPr/>
          <p:nvPr/>
        </p:nvGrpSpPr>
        <p:grpSpPr>
          <a:xfrm>
            <a:off x="-193250" y="-1318596"/>
            <a:ext cx="10446266" cy="7825129"/>
            <a:chOff x="-193250" y="-1318596"/>
            <a:chExt cx="10446266" cy="7825129"/>
          </a:xfrm>
        </p:grpSpPr>
        <p:pic>
          <p:nvPicPr>
            <p:cNvPr id="694" name="Google Shape;694;p2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95" name="Google Shape;695;p2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696" name="Google Shape;696;p21"/>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697" name="Google Shape;697;p21"/>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698" name="Google Shape;698;p21"/>
          <p:cNvGrpSpPr/>
          <p:nvPr/>
        </p:nvGrpSpPr>
        <p:grpSpPr>
          <a:xfrm flipH="1">
            <a:off x="-1145355" y="-1208236"/>
            <a:ext cx="4899208" cy="5682464"/>
            <a:chOff x="5082600" y="539500"/>
            <a:chExt cx="3437076" cy="3986575"/>
          </a:xfrm>
        </p:grpSpPr>
        <p:grpSp>
          <p:nvGrpSpPr>
            <p:cNvPr id="699" name="Google Shape;699;p21"/>
            <p:cNvGrpSpPr/>
            <p:nvPr/>
          </p:nvGrpSpPr>
          <p:grpSpPr>
            <a:xfrm>
              <a:off x="5082600" y="539500"/>
              <a:ext cx="3437076" cy="3971150"/>
              <a:chOff x="5082600" y="539500"/>
              <a:chExt cx="3437076" cy="3971150"/>
            </a:xfrm>
          </p:grpSpPr>
          <p:grpSp>
            <p:nvGrpSpPr>
              <p:cNvPr id="700" name="Google Shape;700;p21"/>
              <p:cNvGrpSpPr/>
              <p:nvPr/>
            </p:nvGrpSpPr>
            <p:grpSpPr>
              <a:xfrm>
                <a:off x="5082600" y="539500"/>
                <a:ext cx="3437076" cy="3971150"/>
                <a:chOff x="2222725" y="1095600"/>
                <a:chExt cx="3437076" cy="3971150"/>
              </a:xfrm>
            </p:grpSpPr>
            <p:sp>
              <p:nvSpPr>
                <p:cNvPr id="701" name="Google Shape;701;p21"/>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1"/>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1"/>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1"/>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1"/>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1"/>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1"/>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1"/>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1"/>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21"/>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1"/>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1"/>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1"/>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1"/>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1"/>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21"/>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1"/>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1"/>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21"/>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1"/>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1"/>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1"/>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21"/>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21"/>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1"/>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21"/>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21"/>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21"/>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1"/>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1"/>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1"/>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21"/>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21"/>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1"/>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1"/>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1"/>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21"/>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21"/>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21"/>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1"/>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1"/>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21"/>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3" name="Google Shape;743;p21"/>
              <p:cNvGrpSpPr/>
              <p:nvPr/>
            </p:nvGrpSpPr>
            <p:grpSpPr>
              <a:xfrm>
                <a:off x="5410000" y="3637511"/>
                <a:ext cx="1017675" cy="63064"/>
                <a:chOff x="2617250" y="2254786"/>
                <a:chExt cx="1017675" cy="63064"/>
              </a:xfrm>
            </p:grpSpPr>
            <p:sp>
              <p:nvSpPr>
                <p:cNvPr id="744" name="Google Shape;744;p21"/>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1"/>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1"/>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47" name="Google Shape;747;p21"/>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_2_1_1_1_2">
    <p:spTree>
      <p:nvGrpSpPr>
        <p:cNvPr id="748" name="Shape 748"/>
        <p:cNvGrpSpPr/>
        <p:nvPr/>
      </p:nvGrpSpPr>
      <p:grpSpPr>
        <a:xfrm>
          <a:off x="0" y="0"/>
          <a:ext cx="0" cy="0"/>
          <a:chOff x="0" y="0"/>
          <a:chExt cx="0" cy="0"/>
        </a:xfrm>
      </p:grpSpPr>
      <p:sp>
        <p:nvSpPr>
          <p:cNvPr id="749" name="Google Shape;749;p22"/>
          <p:cNvSpPr txBox="1"/>
          <p:nvPr>
            <p:ph type="title"/>
          </p:nvPr>
        </p:nvSpPr>
        <p:spPr>
          <a:xfrm>
            <a:off x="786150" y="1315675"/>
            <a:ext cx="4345200" cy="140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300"/>
              <a:buNone/>
              <a:defRPr sz="8300">
                <a:solidFill>
                  <a:schemeClr val="lt1"/>
                </a:solidFill>
              </a:defRPr>
            </a:lvl1pPr>
            <a:lvl2pPr lvl="1" rtl="0">
              <a:spcBef>
                <a:spcPts val="0"/>
              </a:spcBef>
              <a:spcAft>
                <a:spcPts val="0"/>
              </a:spcAft>
              <a:buSzPts val="8300"/>
              <a:buNone/>
              <a:defRPr sz="8300"/>
            </a:lvl2pPr>
            <a:lvl3pPr lvl="2" rtl="0">
              <a:spcBef>
                <a:spcPts val="0"/>
              </a:spcBef>
              <a:spcAft>
                <a:spcPts val="0"/>
              </a:spcAft>
              <a:buSzPts val="8300"/>
              <a:buNone/>
              <a:defRPr sz="8300"/>
            </a:lvl3pPr>
            <a:lvl4pPr lvl="3" rtl="0">
              <a:spcBef>
                <a:spcPts val="0"/>
              </a:spcBef>
              <a:spcAft>
                <a:spcPts val="0"/>
              </a:spcAft>
              <a:buSzPts val="8300"/>
              <a:buNone/>
              <a:defRPr sz="8300"/>
            </a:lvl4pPr>
            <a:lvl5pPr lvl="4" rtl="0">
              <a:spcBef>
                <a:spcPts val="0"/>
              </a:spcBef>
              <a:spcAft>
                <a:spcPts val="0"/>
              </a:spcAft>
              <a:buSzPts val="8300"/>
              <a:buNone/>
              <a:defRPr sz="8300"/>
            </a:lvl5pPr>
            <a:lvl6pPr lvl="5" rtl="0">
              <a:spcBef>
                <a:spcPts val="0"/>
              </a:spcBef>
              <a:spcAft>
                <a:spcPts val="0"/>
              </a:spcAft>
              <a:buSzPts val="8300"/>
              <a:buNone/>
              <a:defRPr sz="8300"/>
            </a:lvl6pPr>
            <a:lvl7pPr lvl="6" rtl="0">
              <a:spcBef>
                <a:spcPts val="0"/>
              </a:spcBef>
              <a:spcAft>
                <a:spcPts val="0"/>
              </a:spcAft>
              <a:buSzPts val="8300"/>
              <a:buNone/>
              <a:defRPr sz="8300"/>
            </a:lvl7pPr>
            <a:lvl8pPr lvl="7" rtl="0">
              <a:spcBef>
                <a:spcPts val="0"/>
              </a:spcBef>
              <a:spcAft>
                <a:spcPts val="0"/>
              </a:spcAft>
              <a:buSzPts val="8300"/>
              <a:buNone/>
              <a:defRPr sz="8300"/>
            </a:lvl8pPr>
            <a:lvl9pPr lvl="8" rtl="0">
              <a:spcBef>
                <a:spcPts val="0"/>
              </a:spcBef>
              <a:spcAft>
                <a:spcPts val="0"/>
              </a:spcAft>
              <a:buSzPts val="8300"/>
              <a:buNone/>
              <a:defRPr sz="8300"/>
            </a:lvl9pPr>
          </a:lstStyle>
          <a:p/>
        </p:txBody>
      </p:sp>
      <p:sp>
        <p:nvSpPr>
          <p:cNvPr id="750" name="Google Shape;750;p22"/>
          <p:cNvSpPr txBox="1"/>
          <p:nvPr>
            <p:ph type="subTitle" idx="1"/>
          </p:nvPr>
        </p:nvSpPr>
        <p:spPr>
          <a:xfrm>
            <a:off x="1091250" y="2932425"/>
            <a:ext cx="3735000" cy="643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700"/>
              <a:buNone/>
              <a:defRPr sz="1600">
                <a:solidFill>
                  <a:schemeClr val="lt1"/>
                </a:solidFill>
              </a:defRPr>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pic>
        <p:nvPicPr>
          <p:cNvPr id="751" name="Google Shape;751;p22"/>
          <p:cNvPicPr preferRelativeResize="0"/>
          <p:nvPr/>
        </p:nvPicPr>
        <p:blipFill>
          <a:blip r:embed="rId2">
            <a:alphaModFix amt="30000"/>
          </a:blip>
          <a:stretch>
            <a:fillRect/>
          </a:stretch>
        </p:blipFill>
        <p:spPr>
          <a:xfrm>
            <a:off x="5273003" y="-1062330"/>
            <a:ext cx="3691099" cy="2306950"/>
          </a:xfrm>
          <a:prstGeom prst="rect">
            <a:avLst/>
          </a:prstGeom>
          <a:noFill/>
          <a:ln>
            <a:noFill/>
          </a:ln>
        </p:spPr>
      </p:pic>
      <p:pic>
        <p:nvPicPr>
          <p:cNvPr id="752" name="Google Shape;752;p22"/>
          <p:cNvPicPr preferRelativeResize="0"/>
          <p:nvPr/>
        </p:nvPicPr>
        <p:blipFill>
          <a:blip r:embed="rId3">
            <a:alphaModFix amt="30000"/>
          </a:blip>
          <a:stretch>
            <a:fillRect/>
          </a:stretch>
        </p:blipFill>
        <p:spPr>
          <a:xfrm>
            <a:off x="-1135400" y="-405100"/>
            <a:ext cx="9144003" cy="6206121"/>
          </a:xfrm>
          <a:prstGeom prst="rect">
            <a:avLst/>
          </a:prstGeom>
          <a:noFill/>
          <a:ln>
            <a:noFill/>
          </a:ln>
        </p:spPr>
      </p:pic>
      <p:grpSp>
        <p:nvGrpSpPr>
          <p:cNvPr id="753" name="Google Shape;753;p22"/>
          <p:cNvGrpSpPr/>
          <p:nvPr/>
        </p:nvGrpSpPr>
        <p:grpSpPr>
          <a:xfrm>
            <a:off x="4918917" y="-72583"/>
            <a:ext cx="4497070" cy="5216035"/>
            <a:chOff x="5082600" y="539500"/>
            <a:chExt cx="3437076" cy="3986575"/>
          </a:xfrm>
        </p:grpSpPr>
        <p:grpSp>
          <p:nvGrpSpPr>
            <p:cNvPr id="754" name="Google Shape;754;p22"/>
            <p:cNvGrpSpPr/>
            <p:nvPr/>
          </p:nvGrpSpPr>
          <p:grpSpPr>
            <a:xfrm>
              <a:off x="5082600" y="539500"/>
              <a:ext cx="3437076" cy="3971150"/>
              <a:chOff x="5082600" y="539500"/>
              <a:chExt cx="3437076" cy="3971150"/>
            </a:xfrm>
          </p:grpSpPr>
          <p:grpSp>
            <p:nvGrpSpPr>
              <p:cNvPr id="755" name="Google Shape;755;p22"/>
              <p:cNvGrpSpPr/>
              <p:nvPr/>
            </p:nvGrpSpPr>
            <p:grpSpPr>
              <a:xfrm>
                <a:off x="5082600" y="539500"/>
                <a:ext cx="3437076" cy="3971150"/>
                <a:chOff x="2222725" y="1095600"/>
                <a:chExt cx="3437076" cy="3971150"/>
              </a:xfrm>
            </p:grpSpPr>
            <p:sp>
              <p:nvSpPr>
                <p:cNvPr id="756" name="Google Shape;756;p22"/>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2"/>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2"/>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2"/>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2"/>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22"/>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2"/>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2"/>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2"/>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2"/>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2"/>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22"/>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2"/>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2"/>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2"/>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2"/>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22"/>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2"/>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2"/>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2"/>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2"/>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2"/>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2"/>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22"/>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2"/>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2"/>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22"/>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22"/>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2"/>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2"/>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2"/>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2"/>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22"/>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2"/>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2"/>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22"/>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2"/>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2"/>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2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2"/>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2"/>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8" name="Google Shape;798;p22"/>
              <p:cNvGrpSpPr/>
              <p:nvPr/>
            </p:nvGrpSpPr>
            <p:grpSpPr>
              <a:xfrm>
                <a:off x="5410000" y="3637511"/>
                <a:ext cx="1017675" cy="63064"/>
                <a:chOff x="2617250" y="2254786"/>
                <a:chExt cx="1017675" cy="63064"/>
              </a:xfrm>
            </p:grpSpPr>
            <p:sp>
              <p:nvSpPr>
                <p:cNvPr id="799" name="Google Shape;799;p2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2"/>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2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02" name="Google Shape;802;p22"/>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803" name="Shape 803"/>
        <p:cNvGrpSpPr/>
        <p:nvPr/>
      </p:nvGrpSpPr>
      <p:grpSpPr>
        <a:xfrm>
          <a:off x="0" y="0"/>
          <a:ext cx="0" cy="0"/>
          <a:chOff x="0" y="0"/>
          <a:chExt cx="0" cy="0"/>
        </a:xfrm>
      </p:grpSpPr>
      <p:sp>
        <p:nvSpPr>
          <p:cNvPr id="804" name="Google Shape;804;p23"/>
          <p:cNvSpPr txBox="1"/>
          <p:nvPr>
            <p:ph type="title"/>
          </p:nvPr>
        </p:nvSpPr>
        <p:spPr>
          <a:xfrm>
            <a:off x="4999950" y="1888400"/>
            <a:ext cx="30411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5" name="Google Shape;805;p23"/>
          <p:cNvSpPr txBox="1"/>
          <p:nvPr>
            <p:ph type="subTitle" idx="1"/>
          </p:nvPr>
        </p:nvSpPr>
        <p:spPr>
          <a:xfrm>
            <a:off x="4999950" y="2514150"/>
            <a:ext cx="3041100" cy="10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806" name="Google Shape;806;p23"/>
          <p:cNvGrpSpPr/>
          <p:nvPr/>
        </p:nvGrpSpPr>
        <p:grpSpPr>
          <a:xfrm flipH="1">
            <a:off x="-193250" y="-516225"/>
            <a:ext cx="9144823" cy="6841363"/>
            <a:chOff x="-193250" y="-516225"/>
            <a:chExt cx="9144823" cy="6841363"/>
          </a:xfrm>
        </p:grpSpPr>
        <p:pic>
          <p:nvPicPr>
            <p:cNvPr id="807" name="Google Shape;807;p2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08" name="Google Shape;808;p2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09" name="Google Shape;809;p2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10" name="Google Shape;810;p2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11" name="Google Shape;811;p23"/>
          <p:cNvGrpSpPr/>
          <p:nvPr/>
        </p:nvGrpSpPr>
        <p:grpSpPr>
          <a:xfrm flipH="1">
            <a:off x="-296668" y="-1024971"/>
            <a:ext cx="5164894" cy="5990626"/>
            <a:chOff x="5082600" y="539500"/>
            <a:chExt cx="3437076" cy="3986575"/>
          </a:xfrm>
        </p:grpSpPr>
        <p:grpSp>
          <p:nvGrpSpPr>
            <p:cNvPr id="812" name="Google Shape;812;p23"/>
            <p:cNvGrpSpPr/>
            <p:nvPr/>
          </p:nvGrpSpPr>
          <p:grpSpPr>
            <a:xfrm>
              <a:off x="5082600" y="539500"/>
              <a:ext cx="3437076" cy="3971150"/>
              <a:chOff x="5082600" y="539500"/>
              <a:chExt cx="3437076" cy="3971150"/>
            </a:xfrm>
          </p:grpSpPr>
          <p:grpSp>
            <p:nvGrpSpPr>
              <p:cNvPr id="813" name="Google Shape;813;p23"/>
              <p:cNvGrpSpPr/>
              <p:nvPr/>
            </p:nvGrpSpPr>
            <p:grpSpPr>
              <a:xfrm>
                <a:off x="5082600" y="539500"/>
                <a:ext cx="3437076" cy="3971150"/>
                <a:chOff x="2222725" y="1095600"/>
                <a:chExt cx="3437076" cy="3971150"/>
              </a:xfrm>
            </p:grpSpPr>
            <p:sp>
              <p:nvSpPr>
                <p:cNvPr id="814" name="Google Shape;814;p23"/>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3"/>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3"/>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3"/>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23"/>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3"/>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3"/>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23"/>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23"/>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23"/>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3"/>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3"/>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3"/>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3"/>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3"/>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3"/>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23"/>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3"/>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3"/>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3"/>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3"/>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3"/>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3"/>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3"/>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3"/>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3"/>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3"/>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3"/>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3"/>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3"/>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3"/>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3"/>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3"/>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3"/>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3"/>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3"/>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3"/>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3"/>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3"/>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3"/>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6" name="Google Shape;856;p23"/>
              <p:cNvGrpSpPr/>
              <p:nvPr/>
            </p:nvGrpSpPr>
            <p:grpSpPr>
              <a:xfrm>
                <a:off x="5410000" y="3637511"/>
                <a:ext cx="1017675" cy="63064"/>
                <a:chOff x="2617250" y="2254786"/>
                <a:chExt cx="1017675" cy="63064"/>
              </a:xfrm>
            </p:grpSpPr>
            <p:sp>
              <p:nvSpPr>
                <p:cNvPr id="857" name="Google Shape;857;p2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3"/>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60" name="Google Shape;860;p23"/>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861" name="Shape 861"/>
        <p:cNvGrpSpPr/>
        <p:nvPr/>
      </p:nvGrpSpPr>
      <p:grpSpPr>
        <a:xfrm>
          <a:off x="0" y="0"/>
          <a:ext cx="0" cy="0"/>
          <a:chOff x="0" y="0"/>
          <a:chExt cx="0" cy="0"/>
        </a:xfrm>
      </p:grpSpPr>
      <p:sp>
        <p:nvSpPr>
          <p:cNvPr id="862" name="Google Shape;862;p24"/>
          <p:cNvSpPr txBox="1"/>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3" name="Google Shape;863;p24"/>
          <p:cNvSpPr txBox="1"/>
          <p:nvPr>
            <p:ph type="body" idx="1"/>
          </p:nvPr>
        </p:nvSpPr>
        <p:spPr>
          <a:xfrm>
            <a:off x="713225" y="1297400"/>
            <a:ext cx="7717500" cy="3311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grpSp>
        <p:nvGrpSpPr>
          <p:cNvPr id="864" name="Google Shape;864;p24"/>
          <p:cNvGrpSpPr/>
          <p:nvPr/>
        </p:nvGrpSpPr>
        <p:grpSpPr>
          <a:xfrm flipH="1">
            <a:off x="-193250" y="-516225"/>
            <a:ext cx="9144823" cy="6841363"/>
            <a:chOff x="-193250" y="-516225"/>
            <a:chExt cx="9144823" cy="6841363"/>
          </a:xfrm>
        </p:grpSpPr>
        <p:pic>
          <p:nvPicPr>
            <p:cNvPr id="865" name="Google Shape;865;p2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66" name="Google Shape;866;p2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67" name="Google Shape;867;p2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68" name="Google Shape;868;p2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69" name="Google Shape;869;p24"/>
          <p:cNvGrpSpPr/>
          <p:nvPr/>
        </p:nvGrpSpPr>
        <p:grpSpPr>
          <a:xfrm>
            <a:off x="6103967" y="1678954"/>
            <a:ext cx="4497070" cy="5216035"/>
            <a:chOff x="5082600" y="539500"/>
            <a:chExt cx="3437076" cy="3986575"/>
          </a:xfrm>
        </p:grpSpPr>
        <p:grpSp>
          <p:nvGrpSpPr>
            <p:cNvPr id="870" name="Google Shape;870;p24"/>
            <p:cNvGrpSpPr/>
            <p:nvPr/>
          </p:nvGrpSpPr>
          <p:grpSpPr>
            <a:xfrm>
              <a:off x="5082600" y="539500"/>
              <a:ext cx="3437076" cy="3971150"/>
              <a:chOff x="5082600" y="539500"/>
              <a:chExt cx="3437076" cy="3971150"/>
            </a:xfrm>
          </p:grpSpPr>
          <p:grpSp>
            <p:nvGrpSpPr>
              <p:cNvPr id="871" name="Google Shape;871;p24"/>
              <p:cNvGrpSpPr/>
              <p:nvPr/>
            </p:nvGrpSpPr>
            <p:grpSpPr>
              <a:xfrm>
                <a:off x="5082600" y="539500"/>
                <a:ext cx="3437076" cy="3971150"/>
                <a:chOff x="2222725" y="1095600"/>
                <a:chExt cx="3437076" cy="3971150"/>
              </a:xfrm>
            </p:grpSpPr>
            <p:sp>
              <p:nvSpPr>
                <p:cNvPr id="872" name="Google Shape;872;p24"/>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4"/>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4"/>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4"/>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4"/>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4"/>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4"/>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4"/>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4"/>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4"/>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4"/>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4"/>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4"/>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4"/>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4"/>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4"/>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24"/>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4"/>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4"/>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24"/>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24"/>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4"/>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4"/>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4"/>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24"/>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4"/>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4"/>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4"/>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4"/>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4"/>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4"/>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4"/>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4"/>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4"/>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4"/>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4"/>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4"/>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4"/>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4"/>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4"/>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4" name="Google Shape;914;p24"/>
              <p:cNvGrpSpPr/>
              <p:nvPr/>
            </p:nvGrpSpPr>
            <p:grpSpPr>
              <a:xfrm>
                <a:off x="5410000" y="3637511"/>
                <a:ext cx="1017675" cy="63064"/>
                <a:chOff x="2617250" y="2254786"/>
                <a:chExt cx="1017675" cy="63064"/>
              </a:xfrm>
            </p:grpSpPr>
            <p:sp>
              <p:nvSpPr>
                <p:cNvPr id="915" name="Google Shape;915;p2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4"/>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18" name="Google Shape;918;p24"/>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919" name="Shape 919"/>
        <p:cNvGrpSpPr/>
        <p:nvPr/>
      </p:nvGrpSpPr>
      <p:grpSpPr>
        <a:xfrm>
          <a:off x="0" y="0"/>
          <a:ext cx="0" cy="0"/>
          <a:chOff x="0" y="0"/>
          <a:chExt cx="0" cy="0"/>
        </a:xfrm>
      </p:grpSpPr>
      <p:sp>
        <p:nvSpPr>
          <p:cNvPr id="920" name="Google Shape;920;p25"/>
          <p:cNvSpPr txBox="1"/>
          <p:nvPr>
            <p:ph type="title"/>
          </p:nvPr>
        </p:nvSpPr>
        <p:spPr>
          <a:xfrm flipH="1">
            <a:off x="1181275" y="1888400"/>
            <a:ext cx="3041100" cy="47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1" name="Google Shape;921;p25"/>
          <p:cNvSpPr txBox="1"/>
          <p:nvPr>
            <p:ph type="subTitle" idx="1"/>
          </p:nvPr>
        </p:nvSpPr>
        <p:spPr>
          <a:xfrm flipH="1">
            <a:off x="1181325" y="2499450"/>
            <a:ext cx="3041100" cy="111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922" name="Google Shape;922;p25"/>
          <p:cNvGrpSpPr/>
          <p:nvPr/>
        </p:nvGrpSpPr>
        <p:grpSpPr>
          <a:xfrm rot="10800000" flipH="1">
            <a:off x="-193250" y="-516225"/>
            <a:ext cx="9144823" cy="6841363"/>
            <a:chOff x="-193250" y="-516225"/>
            <a:chExt cx="9144823" cy="6841363"/>
          </a:xfrm>
        </p:grpSpPr>
        <p:pic>
          <p:nvPicPr>
            <p:cNvPr id="923" name="Google Shape;923;p2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24" name="Google Shape;924;p2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25" name="Google Shape;925;p2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26" name="Google Shape;926;p2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27" name="Google Shape;927;p25"/>
          <p:cNvGrpSpPr/>
          <p:nvPr/>
        </p:nvGrpSpPr>
        <p:grpSpPr>
          <a:xfrm>
            <a:off x="4303807" y="-1024971"/>
            <a:ext cx="5164894" cy="5990626"/>
            <a:chOff x="5082600" y="539500"/>
            <a:chExt cx="3437076" cy="3986575"/>
          </a:xfrm>
        </p:grpSpPr>
        <p:grpSp>
          <p:nvGrpSpPr>
            <p:cNvPr id="928" name="Google Shape;928;p25"/>
            <p:cNvGrpSpPr/>
            <p:nvPr/>
          </p:nvGrpSpPr>
          <p:grpSpPr>
            <a:xfrm>
              <a:off x="5082600" y="539500"/>
              <a:ext cx="3437076" cy="3971150"/>
              <a:chOff x="5082600" y="539500"/>
              <a:chExt cx="3437076" cy="3971150"/>
            </a:xfrm>
          </p:grpSpPr>
          <p:grpSp>
            <p:nvGrpSpPr>
              <p:cNvPr id="929" name="Google Shape;929;p25"/>
              <p:cNvGrpSpPr/>
              <p:nvPr/>
            </p:nvGrpSpPr>
            <p:grpSpPr>
              <a:xfrm>
                <a:off x="5082600" y="539500"/>
                <a:ext cx="3437076" cy="3971150"/>
                <a:chOff x="2222725" y="1095600"/>
                <a:chExt cx="3437076" cy="3971150"/>
              </a:xfrm>
            </p:grpSpPr>
            <p:sp>
              <p:nvSpPr>
                <p:cNvPr id="930" name="Google Shape;930;p25"/>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5"/>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5"/>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5"/>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5"/>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5"/>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5"/>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5"/>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5"/>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5"/>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5"/>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5"/>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5"/>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5"/>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5"/>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5"/>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5"/>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5"/>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5"/>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5"/>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5"/>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5"/>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5"/>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5"/>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25"/>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25"/>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25"/>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5"/>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25"/>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5"/>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5"/>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5"/>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5"/>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5"/>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5"/>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5"/>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5"/>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5"/>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5"/>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5"/>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2" name="Google Shape;972;p25"/>
              <p:cNvGrpSpPr/>
              <p:nvPr/>
            </p:nvGrpSpPr>
            <p:grpSpPr>
              <a:xfrm>
                <a:off x="5410000" y="3637511"/>
                <a:ext cx="1017675" cy="63064"/>
                <a:chOff x="2617250" y="2254786"/>
                <a:chExt cx="1017675" cy="63064"/>
              </a:xfrm>
            </p:grpSpPr>
            <p:sp>
              <p:nvSpPr>
                <p:cNvPr id="973" name="Google Shape;973;p2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5"/>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76" name="Google Shape;976;p25"/>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6">
  <p:cSld name="CUSTOM_2_1_1_1_1_1_1_2">
    <p:spTree>
      <p:nvGrpSpPr>
        <p:cNvPr id="977" name="Shape 977"/>
        <p:cNvGrpSpPr/>
        <p:nvPr/>
      </p:nvGrpSpPr>
      <p:grpSpPr>
        <a:xfrm>
          <a:off x="0" y="0"/>
          <a:ext cx="0" cy="0"/>
          <a:chOff x="0" y="0"/>
          <a:chExt cx="0" cy="0"/>
        </a:xfrm>
      </p:grpSpPr>
      <p:sp>
        <p:nvSpPr>
          <p:cNvPr id="978" name="Google Shape;978;p26"/>
          <p:cNvSpPr txBox="1"/>
          <p:nvPr>
            <p:ph type="title"/>
          </p:nvPr>
        </p:nvSpPr>
        <p:spPr>
          <a:xfrm>
            <a:off x="5021513" y="1719475"/>
            <a:ext cx="24222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9" name="Google Shape;979;p26"/>
          <p:cNvSpPr txBox="1"/>
          <p:nvPr>
            <p:ph type="subTitle" idx="1"/>
          </p:nvPr>
        </p:nvSpPr>
        <p:spPr>
          <a:xfrm>
            <a:off x="5021513" y="2352625"/>
            <a:ext cx="2422200" cy="13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980" name="Google Shape;980;p26"/>
          <p:cNvGrpSpPr/>
          <p:nvPr/>
        </p:nvGrpSpPr>
        <p:grpSpPr>
          <a:xfrm>
            <a:off x="-193250" y="-516225"/>
            <a:ext cx="9144823" cy="6841363"/>
            <a:chOff x="-193250" y="-516225"/>
            <a:chExt cx="9144823" cy="6841363"/>
          </a:xfrm>
        </p:grpSpPr>
        <p:pic>
          <p:nvPicPr>
            <p:cNvPr id="981" name="Google Shape;981;p2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82" name="Google Shape;982;p2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83" name="Google Shape;983;p2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84" name="Google Shape;984;p2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85" name="Google Shape;985;p26"/>
          <p:cNvGrpSpPr/>
          <p:nvPr/>
        </p:nvGrpSpPr>
        <p:grpSpPr>
          <a:xfrm flipH="1">
            <a:off x="-1513168" y="-1453171"/>
            <a:ext cx="5164894" cy="5990626"/>
            <a:chOff x="5082600" y="539500"/>
            <a:chExt cx="3437076" cy="3986575"/>
          </a:xfrm>
        </p:grpSpPr>
        <p:grpSp>
          <p:nvGrpSpPr>
            <p:cNvPr id="986" name="Google Shape;986;p26"/>
            <p:cNvGrpSpPr/>
            <p:nvPr/>
          </p:nvGrpSpPr>
          <p:grpSpPr>
            <a:xfrm>
              <a:off x="5082600" y="539500"/>
              <a:ext cx="3437076" cy="3971150"/>
              <a:chOff x="5082600" y="539500"/>
              <a:chExt cx="3437076" cy="3971150"/>
            </a:xfrm>
          </p:grpSpPr>
          <p:grpSp>
            <p:nvGrpSpPr>
              <p:cNvPr id="987" name="Google Shape;987;p26"/>
              <p:cNvGrpSpPr/>
              <p:nvPr/>
            </p:nvGrpSpPr>
            <p:grpSpPr>
              <a:xfrm>
                <a:off x="5082600" y="539500"/>
                <a:ext cx="3437076" cy="3971150"/>
                <a:chOff x="2222725" y="1095600"/>
                <a:chExt cx="3437076" cy="3971150"/>
              </a:xfrm>
            </p:grpSpPr>
            <p:sp>
              <p:nvSpPr>
                <p:cNvPr id="988" name="Google Shape;988;p26"/>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6"/>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6"/>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6"/>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6"/>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6"/>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6"/>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6"/>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6"/>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6"/>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6"/>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6"/>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6"/>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6"/>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6"/>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6"/>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6"/>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6"/>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6"/>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6"/>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6"/>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6"/>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6"/>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6"/>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6"/>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6"/>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6"/>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6"/>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6"/>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6"/>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6"/>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6"/>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26"/>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26"/>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6"/>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6"/>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6"/>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6"/>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6"/>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6"/>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6"/>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6"/>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0" name="Google Shape;1030;p26"/>
              <p:cNvGrpSpPr/>
              <p:nvPr/>
            </p:nvGrpSpPr>
            <p:grpSpPr>
              <a:xfrm>
                <a:off x="5410000" y="3637511"/>
                <a:ext cx="1017675" cy="63064"/>
                <a:chOff x="2617250" y="2254786"/>
                <a:chExt cx="1017675" cy="63064"/>
              </a:xfrm>
            </p:grpSpPr>
            <p:sp>
              <p:nvSpPr>
                <p:cNvPr id="1031" name="Google Shape;1031;p26"/>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6"/>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6"/>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34" name="Google Shape;1034;p26"/>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2_1_1_1_1_1_1_1_1">
    <p:spTree>
      <p:nvGrpSpPr>
        <p:cNvPr id="1035" name="Shape 1035"/>
        <p:cNvGrpSpPr/>
        <p:nvPr/>
      </p:nvGrpSpPr>
      <p:grpSpPr>
        <a:xfrm>
          <a:off x="0" y="0"/>
          <a:ext cx="0" cy="0"/>
          <a:chOff x="0" y="0"/>
          <a:chExt cx="0" cy="0"/>
        </a:xfrm>
      </p:grpSpPr>
      <p:sp>
        <p:nvSpPr>
          <p:cNvPr id="1036" name="Google Shape;1036;p27"/>
          <p:cNvSpPr txBox="1"/>
          <p:nvPr>
            <p:ph type="title"/>
          </p:nvPr>
        </p:nvSpPr>
        <p:spPr>
          <a:xfrm flipH="1">
            <a:off x="1201600" y="1027313"/>
            <a:ext cx="2845500" cy="177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a:lvl1pPr>
            <a:lvl2pPr lvl="1" algn="l" rtl="0">
              <a:lnSpc>
                <a:spcPct val="85000"/>
              </a:lnSpc>
              <a:spcBef>
                <a:spcPts val="0"/>
              </a:spcBef>
              <a:spcAft>
                <a:spcPts val="0"/>
              </a:spcAft>
              <a:buSzPts val="2800"/>
              <a:buNone/>
              <a:defRPr/>
            </a:lvl2pPr>
            <a:lvl3pPr lvl="2" algn="l" rtl="0">
              <a:lnSpc>
                <a:spcPct val="85000"/>
              </a:lnSpc>
              <a:spcBef>
                <a:spcPts val="0"/>
              </a:spcBef>
              <a:spcAft>
                <a:spcPts val="0"/>
              </a:spcAft>
              <a:buSzPts val="2800"/>
              <a:buNone/>
              <a:defRPr/>
            </a:lvl3pPr>
            <a:lvl4pPr lvl="3" algn="l" rtl="0">
              <a:lnSpc>
                <a:spcPct val="85000"/>
              </a:lnSpc>
              <a:spcBef>
                <a:spcPts val="0"/>
              </a:spcBef>
              <a:spcAft>
                <a:spcPts val="0"/>
              </a:spcAft>
              <a:buSzPts val="2800"/>
              <a:buNone/>
              <a:defRPr/>
            </a:lvl4pPr>
            <a:lvl5pPr lvl="4" algn="l" rtl="0">
              <a:lnSpc>
                <a:spcPct val="85000"/>
              </a:lnSpc>
              <a:spcBef>
                <a:spcPts val="0"/>
              </a:spcBef>
              <a:spcAft>
                <a:spcPts val="0"/>
              </a:spcAft>
              <a:buSzPts val="2800"/>
              <a:buNone/>
              <a:defRPr/>
            </a:lvl5pPr>
            <a:lvl6pPr lvl="5" algn="l" rtl="0">
              <a:lnSpc>
                <a:spcPct val="85000"/>
              </a:lnSpc>
              <a:spcBef>
                <a:spcPts val="0"/>
              </a:spcBef>
              <a:spcAft>
                <a:spcPts val="0"/>
              </a:spcAft>
              <a:buSzPts val="2800"/>
              <a:buNone/>
              <a:defRPr/>
            </a:lvl6pPr>
            <a:lvl7pPr lvl="6" algn="l" rtl="0">
              <a:lnSpc>
                <a:spcPct val="85000"/>
              </a:lnSpc>
              <a:spcBef>
                <a:spcPts val="0"/>
              </a:spcBef>
              <a:spcAft>
                <a:spcPts val="0"/>
              </a:spcAft>
              <a:buSzPts val="2800"/>
              <a:buNone/>
              <a:defRPr/>
            </a:lvl7pPr>
            <a:lvl8pPr lvl="7" algn="l" rtl="0">
              <a:lnSpc>
                <a:spcPct val="85000"/>
              </a:lnSpc>
              <a:spcBef>
                <a:spcPts val="0"/>
              </a:spcBef>
              <a:spcAft>
                <a:spcPts val="0"/>
              </a:spcAft>
              <a:buSzPts val="2800"/>
              <a:buNone/>
              <a:defRPr/>
            </a:lvl8pPr>
            <a:lvl9pPr lvl="8" algn="l" rtl="0">
              <a:lnSpc>
                <a:spcPct val="85000"/>
              </a:lnSpc>
              <a:spcBef>
                <a:spcPts val="0"/>
              </a:spcBef>
              <a:spcAft>
                <a:spcPts val="0"/>
              </a:spcAft>
              <a:buSzPts val="2800"/>
              <a:buNone/>
              <a:defRPr/>
            </a:lvl9pPr>
          </a:lstStyle>
          <a:p/>
        </p:txBody>
      </p:sp>
      <p:sp>
        <p:nvSpPr>
          <p:cNvPr id="1037" name="Google Shape;1037;p27"/>
          <p:cNvSpPr txBox="1"/>
          <p:nvPr>
            <p:ph type="subTitle" idx="1"/>
          </p:nvPr>
        </p:nvSpPr>
        <p:spPr>
          <a:xfrm flipH="1">
            <a:off x="1201600" y="2931387"/>
            <a:ext cx="2845500" cy="108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038" name="Google Shape;1038;p27"/>
          <p:cNvGrpSpPr/>
          <p:nvPr/>
        </p:nvGrpSpPr>
        <p:grpSpPr>
          <a:xfrm>
            <a:off x="-193250" y="-1318596"/>
            <a:ext cx="10446266" cy="7825129"/>
            <a:chOff x="-193250" y="-1318596"/>
            <a:chExt cx="10446266" cy="7825129"/>
          </a:xfrm>
        </p:grpSpPr>
        <p:pic>
          <p:nvPicPr>
            <p:cNvPr id="1039" name="Google Shape;1039;p27"/>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40" name="Google Shape;1040;p27"/>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1041" name="Google Shape;1041;p27"/>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1042" name="Google Shape;1042;p27"/>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1043" name="Google Shape;1043;p27"/>
          <p:cNvGrpSpPr/>
          <p:nvPr/>
        </p:nvGrpSpPr>
        <p:grpSpPr>
          <a:xfrm flipH="1">
            <a:off x="-1984287" y="-1451294"/>
            <a:ext cx="3667703" cy="4254074"/>
            <a:chOff x="5082600" y="539500"/>
            <a:chExt cx="3437076" cy="3986575"/>
          </a:xfrm>
        </p:grpSpPr>
        <p:grpSp>
          <p:nvGrpSpPr>
            <p:cNvPr id="1044" name="Google Shape;1044;p27"/>
            <p:cNvGrpSpPr/>
            <p:nvPr/>
          </p:nvGrpSpPr>
          <p:grpSpPr>
            <a:xfrm>
              <a:off x="5082600" y="539500"/>
              <a:ext cx="3437076" cy="3971150"/>
              <a:chOff x="5082600" y="539500"/>
              <a:chExt cx="3437076" cy="3971150"/>
            </a:xfrm>
          </p:grpSpPr>
          <p:grpSp>
            <p:nvGrpSpPr>
              <p:cNvPr id="1045" name="Google Shape;1045;p27"/>
              <p:cNvGrpSpPr/>
              <p:nvPr/>
            </p:nvGrpSpPr>
            <p:grpSpPr>
              <a:xfrm>
                <a:off x="5082600" y="539500"/>
                <a:ext cx="3437076" cy="3971150"/>
                <a:chOff x="2222725" y="1095600"/>
                <a:chExt cx="3437076" cy="3971150"/>
              </a:xfrm>
            </p:grpSpPr>
            <p:sp>
              <p:nvSpPr>
                <p:cNvPr id="1046" name="Google Shape;1046;p27"/>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7"/>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7"/>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7"/>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27"/>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7"/>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7"/>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7"/>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7"/>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7"/>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7"/>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7"/>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7"/>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7"/>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7"/>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7"/>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7"/>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7"/>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7"/>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7"/>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7"/>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7"/>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7"/>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7"/>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7"/>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7"/>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7"/>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7"/>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7"/>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7"/>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27"/>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7"/>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7"/>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7"/>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7"/>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7"/>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7"/>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7"/>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7"/>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7"/>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8" name="Google Shape;1088;p27"/>
              <p:cNvGrpSpPr/>
              <p:nvPr/>
            </p:nvGrpSpPr>
            <p:grpSpPr>
              <a:xfrm>
                <a:off x="5410000" y="3637511"/>
                <a:ext cx="1017675" cy="63064"/>
                <a:chOff x="2617250" y="2254786"/>
                <a:chExt cx="1017675" cy="63064"/>
              </a:xfrm>
            </p:grpSpPr>
            <p:sp>
              <p:nvSpPr>
                <p:cNvPr id="1089" name="Google Shape;1089;p2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7"/>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92" name="Google Shape;1092;p27"/>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CUSTOM_2_1_1_1_1_1_1_1_1_1">
    <p:spTree>
      <p:nvGrpSpPr>
        <p:cNvPr id="1093" name="Shape 1093"/>
        <p:cNvGrpSpPr/>
        <p:nvPr/>
      </p:nvGrpSpPr>
      <p:grpSpPr>
        <a:xfrm>
          <a:off x="0" y="0"/>
          <a:ext cx="0" cy="0"/>
          <a:chOff x="0" y="0"/>
          <a:chExt cx="0" cy="0"/>
        </a:xfrm>
      </p:grpSpPr>
      <p:sp>
        <p:nvSpPr>
          <p:cNvPr id="1094" name="Google Shape;1094;p28"/>
          <p:cNvSpPr txBox="1"/>
          <p:nvPr>
            <p:ph type="subTitle" idx="1"/>
          </p:nvPr>
        </p:nvSpPr>
        <p:spPr>
          <a:xfrm>
            <a:off x="713225" y="1297400"/>
            <a:ext cx="3973200" cy="32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95" name="Google Shape;1095;p28"/>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6" name="Google Shape;1096;p28"/>
          <p:cNvSpPr txBox="1"/>
          <p:nvPr>
            <p:ph type="subTitle" idx="2"/>
          </p:nvPr>
        </p:nvSpPr>
        <p:spPr>
          <a:xfrm>
            <a:off x="4686300" y="1297325"/>
            <a:ext cx="3783000" cy="32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2"/>
                </a:solidFill>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097" name="Google Shape;1097;p28"/>
          <p:cNvGrpSpPr/>
          <p:nvPr/>
        </p:nvGrpSpPr>
        <p:grpSpPr>
          <a:xfrm>
            <a:off x="-193250" y="-516225"/>
            <a:ext cx="9144823" cy="6841363"/>
            <a:chOff x="-193250" y="-516225"/>
            <a:chExt cx="9144823" cy="6841363"/>
          </a:xfrm>
        </p:grpSpPr>
        <p:pic>
          <p:nvPicPr>
            <p:cNvPr id="1098" name="Google Shape;1098;p2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99" name="Google Shape;1099;p2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100" name="Google Shape;1100;p2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101" name="Google Shape;1101;p2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102" name="Google Shape;1102;p28"/>
          <p:cNvGrpSpPr/>
          <p:nvPr/>
        </p:nvGrpSpPr>
        <p:grpSpPr>
          <a:xfrm rot="5400000">
            <a:off x="6498863" y="-582311"/>
            <a:ext cx="2694018" cy="2314765"/>
            <a:chOff x="6661153" y="-78200"/>
            <a:chExt cx="2694018" cy="2314764"/>
          </a:xfrm>
        </p:grpSpPr>
        <p:sp>
          <p:nvSpPr>
            <p:cNvPr id="1103" name="Google Shape;1103;p28"/>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8"/>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8"/>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8"/>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8"/>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8"/>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8"/>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8"/>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8"/>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8"/>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8"/>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8"/>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8"/>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8"/>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8"/>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8"/>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8"/>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8"/>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121" name="Shape 1121"/>
        <p:cNvGrpSpPr/>
        <p:nvPr/>
      </p:nvGrpSpPr>
      <p:grpSpPr>
        <a:xfrm>
          <a:off x="0" y="0"/>
          <a:ext cx="0" cy="0"/>
          <a:chOff x="0" y="0"/>
          <a:chExt cx="0" cy="0"/>
        </a:xfrm>
      </p:grpSpPr>
      <p:sp>
        <p:nvSpPr>
          <p:cNvPr id="1122" name="Google Shape;1122;p29"/>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3" name="Google Shape;1123;p29"/>
          <p:cNvSpPr txBox="1"/>
          <p:nvPr>
            <p:ph type="subTitle" idx="1"/>
          </p:nvPr>
        </p:nvSpPr>
        <p:spPr>
          <a:xfrm>
            <a:off x="713225" y="3552200"/>
            <a:ext cx="19053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panose="00000500000000000000"/>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1124" name="Google Shape;1124;p29"/>
          <p:cNvSpPr txBox="1"/>
          <p:nvPr>
            <p:ph type="subTitle" idx="2"/>
          </p:nvPr>
        </p:nvSpPr>
        <p:spPr>
          <a:xfrm>
            <a:off x="713225" y="3956750"/>
            <a:ext cx="1905300" cy="6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25" name="Google Shape;1125;p29"/>
          <p:cNvSpPr txBox="1"/>
          <p:nvPr>
            <p:ph type="subTitle" idx="3"/>
          </p:nvPr>
        </p:nvSpPr>
        <p:spPr>
          <a:xfrm>
            <a:off x="6525475" y="3552200"/>
            <a:ext cx="19053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panose="00000500000000000000"/>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1126" name="Google Shape;1126;p29"/>
          <p:cNvSpPr txBox="1"/>
          <p:nvPr>
            <p:ph type="subTitle" idx="4"/>
          </p:nvPr>
        </p:nvSpPr>
        <p:spPr>
          <a:xfrm>
            <a:off x="6525475" y="3960675"/>
            <a:ext cx="1905300" cy="6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27" name="Google Shape;1127;p29"/>
          <p:cNvSpPr txBox="1"/>
          <p:nvPr>
            <p:ph type="subTitle" idx="5"/>
          </p:nvPr>
        </p:nvSpPr>
        <p:spPr>
          <a:xfrm>
            <a:off x="3619338" y="3552200"/>
            <a:ext cx="19053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panose="00000500000000000000"/>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400"/>
              <a:buFont typeface="Titillium Web" panose="00000500000000000000"/>
              <a:buNone/>
              <a:defRPr sz="2400" b="1">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1128" name="Google Shape;1128;p29"/>
          <p:cNvSpPr txBox="1"/>
          <p:nvPr>
            <p:ph type="subTitle" idx="6"/>
          </p:nvPr>
        </p:nvSpPr>
        <p:spPr>
          <a:xfrm>
            <a:off x="3619350" y="3956750"/>
            <a:ext cx="1905300" cy="6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129" name="Google Shape;1129;p29"/>
          <p:cNvPicPr preferRelativeResize="0"/>
          <p:nvPr/>
        </p:nvPicPr>
        <p:blipFill>
          <a:blip r:embed="rId2">
            <a:alphaModFix amt="30000"/>
          </a:blip>
          <a:stretch>
            <a:fillRect/>
          </a:stretch>
        </p:blipFill>
        <p:spPr>
          <a:xfrm>
            <a:off x="27425" y="-405100"/>
            <a:ext cx="9144003" cy="6206121"/>
          </a:xfrm>
          <a:prstGeom prst="rect">
            <a:avLst/>
          </a:prstGeom>
          <a:noFill/>
          <a:ln>
            <a:noFill/>
          </a:ln>
        </p:spPr>
      </p:pic>
      <p:grpSp>
        <p:nvGrpSpPr>
          <p:cNvPr id="1130" name="Google Shape;1130;p29"/>
          <p:cNvGrpSpPr/>
          <p:nvPr/>
        </p:nvGrpSpPr>
        <p:grpSpPr>
          <a:xfrm rot="-5400000" flipH="1">
            <a:off x="3978842" y="-1695021"/>
            <a:ext cx="4497070" cy="5216035"/>
            <a:chOff x="5082600" y="539500"/>
            <a:chExt cx="3437076" cy="3986575"/>
          </a:xfrm>
        </p:grpSpPr>
        <p:grpSp>
          <p:nvGrpSpPr>
            <p:cNvPr id="1131" name="Google Shape;1131;p29"/>
            <p:cNvGrpSpPr/>
            <p:nvPr/>
          </p:nvGrpSpPr>
          <p:grpSpPr>
            <a:xfrm>
              <a:off x="5082600" y="539500"/>
              <a:ext cx="3437076" cy="3971150"/>
              <a:chOff x="5082600" y="539500"/>
              <a:chExt cx="3437076" cy="3971150"/>
            </a:xfrm>
          </p:grpSpPr>
          <p:grpSp>
            <p:nvGrpSpPr>
              <p:cNvPr id="1132" name="Google Shape;1132;p29"/>
              <p:cNvGrpSpPr/>
              <p:nvPr/>
            </p:nvGrpSpPr>
            <p:grpSpPr>
              <a:xfrm>
                <a:off x="5082600" y="539500"/>
                <a:ext cx="3437076" cy="3971150"/>
                <a:chOff x="2222725" y="1095600"/>
                <a:chExt cx="3437076" cy="3971150"/>
              </a:xfrm>
            </p:grpSpPr>
            <p:sp>
              <p:nvSpPr>
                <p:cNvPr id="1133" name="Google Shape;1133;p2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2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2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2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2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2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2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2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2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2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2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2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2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9"/>
              <p:cNvGrpSpPr/>
              <p:nvPr/>
            </p:nvGrpSpPr>
            <p:grpSpPr>
              <a:xfrm>
                <a:off x="5410000" y="3637511"/>
                <a:ext cx="1017675" cy="63064"/>
                <a:chOff x="2617250" y="2254786"/>
                <a:chExt cx="1017675" cy="63064"/>
              </a:xfrm>
            </p:grpSpPr>
            <p:sp>
              <p:nvSpPr>
                <p:cNvPr id="1176" name="Google Shape;1176;p2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79" name="Google Shape;1179;p2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CUSTOM_4_1">
    <p:spTree>
      <p:nvGrpSpPr>
        <p:cNvPr id="1180" name="Shape 1180"/>
        <p:cNvGrpSpPr/>
        <p:nvPr/>
      </p:nvGrpSpPr>
      <p:grpSpPr>
        <a:xfrm>
          <a:off x="0" y="0"/>
          <a:ext cx="0" cy="0"/>
          <a:chOff x="0" y="0"/>
          <a:chExt cx="0" cy="0"/>
        </a:xfrm>
      </p:grpSpPr>
      <p:sp>
        <p:nvSpPr>
          <p:cNvPr id="1181" name="Google Shape;1181;p30"/>
          <p:cNvSpPr txBox="1"/>
          <p:nvPr>
            <p:ph type="subTitle" idx="1"/>
          </p:nvPr>
        </p:nvSpPr>
        <p:spPr>
          <a:xfrm>
            <a:off x="996688" y="2777425"/>
            <a:ext cx="21387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panose="02040503070705020203"/>
              <a:buNone/>
              <a:defRPr sz="1800">
                <a:solidFill>
                  <a:schemeClr val="lt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182" name="Google Shape;1182;p30"/>
          <p:cNvSpPr txBox="1"/>
          <p:nvPr>
            <p:ph type="subTitle" idx="2"/>
          </p:nvPr>
        </p:nvSpPr>
        <p:spPr>
          <a:xfrm>
            <a:off x="994025" y="3247250"/>
            <a:ext cx="2138700" cy="697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83" name="Google Shape;1183;p30"/>
          <p:cNvSpPr txBox="1"/>
          <p:nvPr>
            <p:ph type="subTitle" idx="3"/>
          </p:nvPr>
        </p:nvSpPr>
        <p:spPr>
          <a:xfrm>
            <a:off x="6008588" y="2777425"/>
            <a:ext cx="21387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panose="02040503070705020203"/>
              <a:buNone/>
              <a:defRPr sz="1800">
                <a:solidFill>
                  <a:schemeClr val="lt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184" name="Google Shape;1184;p30"/>
          <p:cNvSpPr txBox="1"/>
          <p:nvPr>
            <p:ph type="subTitle" idx="4"/>
          </p:nvPr>
        </p:nvSpPr>
        <p:spPr>
          <a:xfrm>
            <a:off x="6005925" y="3247268"/>
            <a:ext cx="2138700" cy="697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85" name="Google Shape;1185;p30"/>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6" name="Google Shape;1186;p30"/>
          <p:cNvSpPr txBox="1"/>
          <p:nvPr>
            <p:ph type="subTitle" idx="5"/>
          </p:nvPr>
        </p:nvSpPr>
        <p:spPr>
          <a:xfrm>
            <a:off x="3499975" y="2777425"/>
            <a:ext cx="21387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panose="02040503070705020203"/>
              <a:buNone/>
              <a:defRPr sz="1800">
                <a:solidFill>
                  <a:schemeClr val="lt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187" name="Google Shape;1187;p30"/>
          <p:cNvSpPr txBox="1"/>
          <p:nvPr>
            <p:ph type="subTitle" idx="6"/>
          </p:nvPr>
        </p:nvSpPr>
        <p:spPr>
          <a:xfrm>
            <a:off x="3497313" y="3247268"/>
            <a:ext cx="2138700" cy="697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188" name="Google Shape;1188;p30"/>
          <p:cNvPicPr preferRelativeResize="0"/>
          <p:nvPr/>
        </p:nvPicPr>
        <p:blipFill>
          <a:blip r:embed="rId2">
            <a:alphaModFix amt="30000"/>
          </a:blip>
          <a:stretch>
            <a:fillRect/>
          </a:stretch>
        </p:blipFill>
        <p:spPr>
          <a:xfrm flipH="1">
            <a:off x="221175" y="-531313"/>
            <a:ext cx="9144003" cy="6206121"/>
          </a:xfrm>
          <a:prstGeom prst="rect">
            <a:avLst/>
          </a:prstGeom>
          <a:noFill/>
          <a:ln>
            <a:noFill/>
          </a:ln>
        </p:spPr>
      </p:pic>
      <p:grpSp>
        <p:nvGrpSpPr>
          <p:cNvPr id="1189" name="Google Shape;1189;p30"/>
          <p:cNvGrpSpPr/>
          <p:nvPr/>
        </p:nvGrpSpPr>
        <p:grpSpPr>
          <a:xfrm>
            <a:off x="6661153" y="-78200"/>
            <a:ext cx="3288090" cy="2314764"/>
            <a:chOff x="6661153" y="-78200"/>
            <a:chExt cx="3288090" cy="2314764"/>
          </a:xfrm>
        </p:grpSpPr>
        <p:grpSp>
          <p:nvGrpSpPr>
            <p:cNvPr id="1190" name="Google Shape;1190;p30"/>
            <p:cNvGrpSpPr/>
            <p:nvPr/>
          </p:nvGrpSpPr>
          <p:grpSpPr>
            <a:xfrm flipH="1">
              <a:off x="8617716" y="1378767"/>
              <a:ext cx="1331526" cy="82513"/>
              <a:chOff x="2617250" y="2254786"/>
              <a:chExt cx="1017675" cy="63064"/>
            </a:xfrm>
          </p:grpSpPr>
          <p:sp>
            <p:nvSpPr>
              <p:cNvPr id="1191" name="Google Shape;1191;p30"/>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30"/>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30"/>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4" name="Google Shape;1194;p3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3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30"/>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3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3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30"/>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3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3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3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3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3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3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3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3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3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3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3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3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3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3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4" name="Google Shape;1214;p30"/>
          <p:cNvGrpSpPr/>
          <p:nvPr/>
        </p:nvGrpSpPr>
        <p:grpSpPr>
          <a:xfrm rot="-5400000" flipH="1">
            <a:off x="-930822" y="3699100"/>
            <a:ext cx="3288090" cy="2314765"/>
            <a:chOff x="6661153" y="-78200"/>
            <a:chExt cx="3288090" cy="2314764"/>
          </a:xfrm>
        </p:grpSpPr>
        <p:grpSp>
          <p:nvGrpSpPr>
            <p:cNvPr id="1215" name="Google Shape;1215;p30"/>
            <p:cNvGrpSpPr/>
            <p:nvPr/>
          </p:nvGrpSpPr>
          <p:grpSpPr>
            <a:xfrm flipH="1">
              <a:off x="8617716" y="1378767"/>
              <a:ext cx="1331526" cy="82513"/>
              <a:chOff x="2617250" y="2254786"/>
              <a:chExt cx="1017675" cy="63064"/>
            </a:xfrm>
          </p:grpSpPr>
          <p:sp>
            <p:nvSpPr>
              <p:cNvPr id="1216" name="Google Shape;1216;p30"/>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30"/>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30"/>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19" name="Google Shape;1219;p3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3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30"/>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3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3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30"/>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3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3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3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3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3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3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3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3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3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3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3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3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3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19" name="Shape 119"/>
        <p:cNvGrpSpPr/>
        <p:nvPr/>
      </p:nvGrpSpPr>
      <p:grpSpPr>
        <a:xfrm>
          <a:off x="0" y="0"/>
          <a:ext cx="0" cy="0"/>
          <a:chOff x="0" y="0"/>
          <a:chExt cx="0" cy="0"/>
        </a:xfrm>
      </p:grpSpPr>
      <p:sp>
        <p:nvSpPr>
          <p:cNvPr id="120" name="Google Shape;120;p4"/>
          <p:cNvSpPr txBox="1"/>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1" name="Google Shape;121;p4"/>
          <p:cNvSpPr txBox="1"/>
          <p:nvPr>
            <p:ph type="body" idx="1"/>
          </p:nvPr>
        </p:nvSpPr>
        <p:spPr>
          <a:xfrm>
            <a:off x="713225" y="1246950"/>
            <a:ext cx="7717500" cy="2473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1"/>
              </a:buClr>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pic>
        <p:nvPicPr>
          <p:cNvPr id="122" name="Google Shape;122;p4"/>
          <p:cNvPicPr preferRelativeResize="0"/>
          <p:nvPr/>
        </p:nvPicPr>
        <p:blipFill>
          <a:blip r:embed="rId2">
            <a:alphaModFix amt="30000"/>
          </a:blip>
          <a:stretch>
            <a:fillRect/>
          </a:stretch>
        </p:blipFill>
        <p:spPr>
          <a:xfrm flipH="1">
            <a:off x="713225" y="-405100"/>
            <a:ext cx="9144003" cy="6206121"/>
          </a:xfrm>
          <a:prstGeom prst="rect">
            <a:avLst/>
          </a:prstGeom>
          <a:noFill/>
          <a:ln>
            <a:noFill/>
          </a:ln>
        </p:spPr>
      </p:pic>
      <p:grpSp>
        <p:nvGrpSpPr>
          <p:cNvPr id="123" name="Google Shape;123;p4"/>
          <p:cNvGrpSpPr/>
          <p:nvPr/>
        </p:nvGrpSpPr>
        <p:grpSpPr>
          <a:xfrm rot="5400000">
            <a:off x="6819013" y="-508298"/>
            <a:ext cx="2694018" cy="2314765"/>
            <a:chOff x="6661153" y="-78200"/>
            <a:chExt cx="2694018" cy="2314764"/>
          </a:xfrm>
        </p:grpSpPr>
        <p:sp>
          <p:nvSpPr>
            <p:cNvPr id="124" name="Google Shape;124;p4"/>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4"/>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4"/>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4"/>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4"/>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4"/>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4"/>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4"/>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CUSTOM_4_1_2">
    <p:spTree>
      <p:nvGrpSpPr>
        <p:cNvPr id="1239" name="Shape 1239"/>
        <p:cNvGrpSpPr/>
        <p:nvPr/>
      </p:nvGrpSpPr>
      <p:grpSpPr>
        <a:xfrm>
          <a:off x="0" y="0"/>
          <a:ext cx="0" cy="0"/>
          <a:chOff x="0" y="0"/>
          <a:chExt cx="0" cy="0"/>
        </a:xfrm>
      </p:grpSpPr>
      <p:sp>
        <p:nvSpPr>
          <p:cNvPr id="1240" name="Google Shape;1240;p31"/>
          <p:cNvSpPr txBox="1"/>
          <p:nvPr>
            <p:ph type="subTitle" idx="1"/>
          </p:nvPr>
        </p:nvSpPr>
        <p:spPr>
          <a:xfrm>
            <a:off x="1040385" y="3466525"/>
            <a:ext cx="1752300" cy="4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panose="02040503070705020203"/>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241" name="Google Shape;1241;p31"/>
          <p:cNvSpPr txBox="1"/>
          <p:nvPr>
            <p:ph type="subTitle" idx="2"/>
          </p:nvPr>
        </p:nvSpPr>
        <p:spPr>
          <a:xfrm>
            <a:off x="1040385" y="3914188"/>
            <a:ext cx="17523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2" name="Google Shape;1242;p31"/>
          <p:cNvSpPr txBox="1"/>
          <p:nvPr>
            <p:ph type="subTitle" idx="3"/>
          </p:nvPr>
        </p:nvSpPr>
        <p:spPr>
          <a:xfrm>
            <a:off x="6351316" y="3466525"/>
            <a:ext cx="1752300" cy="4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panose="02040503070705020203"/>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243" name="Google Shape;1243;p31"/>
          <p:cNvSpPr txBox="1"/>
          <p:nvPr>
            <p:ph type="subTitle" idx="4"/>
          </p:nvPr>
        </p:nvSpPr>
        <p:spPr>
          <a:xfrm>
            <a:off x="6351316" y="3914188"/>
            <a:ext cx="17523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4" name="Google Shape;1244;p31"/>
          <p:cNvSpPr txBox="1"/>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5" name="Google Shape;1245;p31"/>
          <p:cNvSpPr txBox="1"/>
          <p:nvPr>
            <p:ph type="subTitle" idx="5"/>
          </p:nvPr>
        </p:nvSpPr>
        <p:spPr>
          <a:xfrm>
            <a:off x="3695845" y="3466525"/>
            <a:ext cx="1752300" cy="4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panose="02040503070705020203"/>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246" name="Google Shape;1246;p31"/>
          <p:cNvSpPr txBox="1"/>
          <p:nvPr>
            <p:ph type="subTitle" idx="6"/>
          </p:nvPr>
        </p:nvSpPr>
        <p:spPr>
          <a:xfrm>
            <a:off x="3695845" y="3914188"/>
            <a:ext cx="17523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7" name="Google Shape;1247;p31"/>
          <p:cNvSpPr txBox="1"/>
          <p:nvPr>
            <p:ph type="title" idx="7" hasCustomPrompt="1"/>
          </p:nvPr>
        </p:nvSpPr>
        <p:spPr>
          <a:xfrm>
            <a:off x="1040374" y="1724300"/>
            <a:ext cx="1752300" cy="55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1248" name="Google Shape;1248;p31"/>
          <p:cNvSpPr txBox="1"/>
          <p:nvPr>
            <p:ph type="title" idx="8" hasCustomPrompt="1"/>
          </p:nvPr>
        </p:nvSpPr>
        <p:spPr>
          <a:xfrm>
            <a:off x="6351326" y="1724300"/>
            <a:ext cx="1752300" cy="55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1249" name="Google Shape;1249;p31"/>
          <p:cNvSpPr txBox="1"/>
          <p:nvPr>
            <p:ph type="title" idx="9" hasCustomPrompt="1"/>
          </p:nvPr>
        </p:nvSpPr>
        <p:spPr>
          <a:xfrm>
            <a:off x="3695846" y="1724300"/>
            <a:ext cx="1752300" cy="55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grpSp>
        <p:nvGrpSpPr>
          <p:cNvPr id="1250" name="Google Shape;1250;p31"/>
          <p:cNvGrpSpPr/>
          <p:nvPr/>
        </p:nvGrpSpPr>
        <p:grpSpPr>
          <a:xfrm flipH="1">
            <a:off x="-193250" y="-516225"/>
            <a:ext cx="9144823" cy="6841363"/>
            <a:chOff x="-193250" y="-516225"/>
            <a:chExt cx="9144823" cy="6841363"/>
          </a:xfrm>
        </p:grpSpPr>
        <p:pic>
          <p:nvPicPr>
            <p:cNvPr id="1251" name="Google Shape;1251;p3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252" name="Google Shape;1252;p31"/>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253" name="Google Shape;1253;p31"/>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254" name="Google Shape;1254;p31"/>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255" name="Google Shape;1255;p31"/>
          <p:cNvGrpSpPr/>
          <p:nvPr/>
        </p:nvGrpSpPr>
        <p:grpSpPr>
          <a:xfrm rot="5400000" flipH="1">
            <a:off x="6559122" y="-561169"/>
            <a:ext cx="3016501" cy="2314765"/>
            <a:chOff x="6661153" y="-78200"/>
            <a:chExt cx="3016501" cy="2314764"/>
          </a:xfrm>
        </p:grpSpPr>
        <p:sp>
          <p:nvSpPr>
            <p:cNvPr id="1256" name="Google Shape;1256;p31"/>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31"/>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31"/>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31"/>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31"/>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31"/>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31"/>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31"/>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31"/>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31"/>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31"/>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31"/>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31"/>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31"/>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31"/>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31"/>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31"/>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31"/>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31"/>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31"/>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276" name="Shape 1276"/>
        <p:cNvGrpSpPr/>
        <p:nvPr/>
      </p:nvGrpSpPr>
      <p:grpSpPr>
        <a:xfrm>
          <a:off x="0" y="0"/>
          <a:ext cx="0" cy="0"/>
          <a:chOff x="0" y="0"/>
          <a:chExt cx="0" cy="0"/>
        </a:xfrm>
      </p:grpSpPr>
      <p:sp>
        <p:nvSpPr>
          <p:cNvPr id="1277" name="Google Shape;1277;p32"/>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8" name="Google Shape;1278;p32"/>
          <p:cNvSpPr txBox="1"/>
          <p:nvPr>
            <p:ph type="subTitle" idx="1"/>
          </p:nvPr>
        </p:nvSpPr>
        <p:spPr>
          <a:xfrm>
            <a:off x="2108763" y="1604675"/>
            <a:ext cx="2197500" cy="4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279" name="Google Shape;1279;p32"/>
          <p:cNvSpPr txBox="1"/>
          <p:nvPr>
            <p:ph type="subTitle" idx="2"/>
          </p:nvPr>
        </p:nvSpPr>
        <p:spPr>
          <a:xfrm>
            <a:off x="2108774" y="201315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0" name="Google Shape;1280;p32"/>
          <p:cNvSpPr txBox="1"/>
          <p:nvPr>
            <p:ph type="subTitle" idx="3"/>
          </p:nvPr>
        </p:nvSpPr>
        <p:spPr>
          <a:xfrm>
            <a:off x="2108763" y="3126500"/>
            <a:ext cx="2197500" cy="4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281" name="Google Shape;1281;p32"/>
          <p:cNvSpPr txBox="1"/>
          <p:nvPr>
            <p:ph type="subTitle" idx="4"/>
          </p:nvPr>
        </p:nvSpPr>
        <p:spPr>
          <a:xfrm>
            <a:off x="2108774" y="353497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2" name="Google Shape;1282;p32"/>
          <p:cNvSpPr txBox="1"/>
          <p:nvPr>
            <p:ph type="subTitle" idx="5"/>
          </p:nvPr>
        </p:nvSpPr>
        <p:spPr>
          <a:xfrm>
            <a:off x="5741913" y="1604675"/>
            <a:ext cx="2197500" cy="4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283" name="Google Shape;1283;p32"/>
          <p:cNvSpPr txBox="1"/>
          <p:nvPr>
            <p:ph type="subTitle" idx="6"/>
          </p:nvPr>
        </p:nvSpPr>
        <p:spPr>
          <a:xfrm>
            <a:off x="5741924" y="201315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4" name="Google Shape;1284;p32"/>
          <p:cNvSpPr txBox="1"/>
          <p:nvPr>
            <p:ph type="subTitle" idx="7"/>
          </p:nvPr>
        </p:nvSpPr>
        <p:spPr>
          <a:xfrm>
            <a:off x="5741913" y="3126500"/>
            <a:ext cx="2197500" cy="4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285" name="Google Shape;1285;p32"/>
          <p:cNvSpPr txBox="1"/>
          <p:nvPr>
            <p:ph type="subTitle" idx="8"/>
          </p:nvPr>
        </p:nvSpPr>
        <p:spPr>
          <a:xfrm>
            <a:off x="5741924" y="353497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286" name="Google Shape;1286;p32"/>
          <p:cNvGrpSpPr/>
          <p:nvPr/>
        </p:nvGrpSpPr>
        <p:grpSpPr>
          <a:xfrm rot="10800000">
            <a:off x="-193250" y="-516225"/>
            <a:ext cx="9144823" cy="6841363"/>
            <a:chOff x="-193250" y="-516225"/>
            <a:chExt cx="9144823" cy="6841363"/>
          </a:xfrm>
        </p:grpSpPr>
        <p:pic>
          <p:nvPicPr>
            <p:cNvPr id="1287" name="Google Shape;1287;p32"/>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288" name="Google Shape;1288;p32"/>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289" name="Google Shape;1289;p32"/>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290" name="Google Shape;1290;p32"/>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291" name="Google Shape;1291;p32"/>
          <p:cNvGrpSpPr/>
          <p:nvPr/>
        </p:nvGrpSpPr>
        <p:grpSpPr>
          <a:xfrm rot="-5400000">
            <a:off x="7200867" y="917654"/>
            <a:ext cx="4497070" cy="2884760"/>
            <a:chOff x="5880542" y="-2979471"/>
            <a:chExt cx="4497070" cy="2884760"/>
          </a:xfrm>
        </p:grpSpPr>
        <p:sp>
          <p:nvSpPr>
            <p:cNvPr id="1292" name="Google Shape;1292;p32"/>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32"/>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32"/>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32"/>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32"/>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32"/>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32"/>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32"/>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32"/>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2"/>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32"/>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32"/>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32"/>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32"/>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32"/>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32"/>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32"/>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32"/>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32"/>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32"/>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32"/>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32"/>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2"/>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2"/>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316" name="Shape 1316"/>
        <p:cNvGrpSpPr/>
        <p:nvPr/>
      </p:nvGrpSpPr>
      <p:grpSpPr>
        <a:xfrm>
          <a:off x="0" y="0"/>
          <a:ext cx="0" cy="0"/>
          <a:chOff x="0" y="0"/>
          <a:chExt cx="0" cy="0"/>
        </a:xfrm>
      </p:grpSpPr>
      <p:sp>
        <p:nvSpPr>
          <p:cNvPr id="1317" name="Google Shape;1317;p33"/>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8" name="Google Shape;1318;p33"/>
          <p:cNvSpPr txBox="1"/>
          <p:nvPr>
            <p:ph type="subTitle" idx="1"/>
          </p:nvPr>
        </p:nvSpPr>
        <p:spPr>
          <a:xfrm>
            <a:off x="876150" y="1938038"/>
            <a:ext cx="2160000" cy="4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panose="00000500000000000000"/>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1319" name="Google Shape;1319;p33"/>
          <p:cNvSpPr txBox="1"/>
          <p:nvPr>
            <p:ph type="subTitle" idx="2"/>
          </p:nvPr>
        </p:nvSpPr>
        <p:spPr>
          <a:xfrm>
            <a:off x="876125" y="2390238"/>
            <a:ext cx="2160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0" name="Google Shape;1320;p33"/>
          <p:cNvSpPr txBox="1"/>
          <p:nvPr>
            <p:ph type="subTitle" idx="3"/>
          </p:nvPr>
        </p:nvSpPr>
        <p:spPr>
          <a:xfrm>
            <a:off x="861700" y="3689000"/>
            <a:ext cx="2160000" cy="4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panose="00000500000000000000"/>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1321" name="Google Shape;1321;p33"/>
          <p:cNvSpPr txBox="1"/>
          <p:nvPr>
            <p:ph type="subTitle" idx="4"/>
          </p:nvPr>
        </p:nvSpPr>
        <p:spPr>
          <a:xfrm>
            <a:off x="861675" y="4141200"/>
            <a:ext cx="2160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2" name="Google Shape;1322;p33"/>
          <p:cNvSpPr txBox="1"/>
          <p:nvPr>
            <p:ph type="subTitle" idx="5"/>
          </p:nvPr>
        </p:nvSpPr>
        <p:spPr>
          <a:xfrm>
            <a:off x="6163975" y="1938038"/>
            <a:ext cx="2160000" cy="4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panose="00000500000000000000"/>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1323" name="Google Shape;1323;p33"/>
          <p:cNvSpPr txBox="1"/>
          <p:nvPr>
            <p:ph type="subTitle" idx="6"/>
          </p:nvPr>
        </p:nvSpPr>
        <p:spPr>
          <a:xfrm>
            <a:off x="6163950" y="2390238"/>
            <a:ext cx="2160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4" name="Google Shape;1324;p33"/>
          <p:cNvSpPr txBox="1"/>
          <p:nvPr>
            <p:ph type="subTitle" idx="7"/>
          </p:nvPr>
        </p:nvSpPr>
        <p:spPr>
          <a:xfrm>
            <a:off x="6149525" y="3689000"/>
            <a:ext cx="2160000" cy="4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panose="00000500000000000000"/>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1325" name="Google Shape;1325;p33"/>
          <p:cNvSpPr txBox="1"/>
          <p:nvPr>
            <p:ph type="subTitle" idx="8"/>
          </p:nvPr>
        </p:nvSpPr>
        <p:spPr>
          <a:xfrm>
            <a:off x="6149500" y="4141200"/>
            <a:ext cx="2160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6" name="Google Shape;1326;p33"/>
          <p:cNvSpPr txBox="1"/>
          <p:nvPr>
            <p:ph type="subTitle" idx="9"/>
          </p:nvPr>
        </p:nvSpPr>
        <p:spPr>
          <a:xfrm>
            <a:off x="3506450" y="1938038"/>
            <a:ext cx="2160000" cy="4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panose="00000500000000000000"/>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1327" name="Google Shape;1327;p33"/>
          <p:cNvSpPr txBox="1"/>
          <p:nvPr>
            <p:ph type="subTitle" idx="13"/>
          </p:nvPr>
        </p:nvSpPr>
        <p:spPr>
          <a:xfrm>
            <a:off x="3506425" y="2390238"/>
            <a:ext cx="2160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8" name="Google Shape;1328;p33"/>
          <p:cNvSpPr txBox="1"/>
          <p:nvPr>
            <p:ph type="subTitle" idx="14"/>
          </p:nvPr>
        </p:nvSpPr>
        <p:spPr>
          <a:xfrm>
            <a:off x="3492000" y="3689000"/>
            <a:ext cx="2160000" cy="4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panose="00000500000000000000"/>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400"/>
              <a:buFont typeface="Titillium Web" panose="00000500000000000000"/>
              <a:buNone/>
              <a:defRPr sz="2400">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1329" name="Google Shape;1329;p33"/>
          <p:cNvSpPr txBox="1"/>
          <p:nvPr>
            <p:ph type="subTitle" idx="15"/>
          </p:nvPr>
        </p:nvSpPr>
        <p:spPr>
          <a:xfrm>
            <a:off x="3491975" y="4141200"/>
            <a:ext cx="2160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330" name="Google Shape;1330;p33"/>
          <p:cNvGrpSpPr/>
          <p:nvPr/>
        </p:nvGrpSpPr>
        <p:grpSpPr>
          <a:xfrm rot="10800000">
            <a:off x="-193250" y="-516225"/>
            <a:ext cx="9144823" cy="6841363"/>
            <a:chOff x="-193250" y="-516225"/>
            <a:chExt cx="9144823" cy="6841363"/>
          </a:xfrm>
        </p:grpSpPr>
        <p:pic>
          <p:nvPicPr>
            <p:cNvPr id="1331" name="Google Shape;1331;p3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332" name="Google Shape;1332;p3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333" name="Google Shape;1333;p3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334" name="Google Shape;1334;p3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335" name="Google Shape;1335;p33"/>
          <p:cNvGrpSpPr/>
          <p:nvPr/>
        </p:nvGrpSpPr>
        <p:grpSpPr>
          <a:xfrm rot="5400000">
            <a:off x="6798613" y="-494761"/>
            <a:ext cx="2694018" cy="2314765"/>
            <a:chOff x="6661153" y="-78200"/>
            <a:chExt cx="2694018" cy="2314764"/>
          </a:xfrm>
        </p:grpSpPr>
        <p:sp>
          <p:nvSpPr>
            <p:cNvPr id="1336" name="Google Shape;1336;p33"/>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3"/>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33"/>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3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3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3"/>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33"/>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33"/>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3"/>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33"/>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33"/>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33"/>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33"/>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33"/>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33"/>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33"/>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33"/>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4" name="Google Shape;1354;p33"/>
          <p:cNvGrpSpPr/>
          <p:nvPr/>
        </p:nvGrpSpPr>
        <p:grpSpPr>
          <a:xfrm rot="5400000">
            <a:off x="8871542" y="747913"/>
            <a:ext cx="105228" cy="986872"/>
            <a:chOff x="8317850" y="751887"/>
            <a:chExt cx="105228" cy="986872"/>
          </a:xfrm>
        </p:grpSpPr>
        <p:sp>
          <p:nvSpPr>
            <p:cNvPr id="1355" name="Google Shape;1355;p3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3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3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358" name="Shape 1358"/>
        <p:cNvGrpSpPr/>
        <p:nvPr/>
      </p:nvGrpSpPr>
      <p:grpSpPr>
        <a:xfrm>
          <a:off x="0" y="0"/>
          <a:ext cx="0" cy="0"/>
          <a:chOff x="0" y="0"/>
          <a:chExt cx="0" cy="0"/>
        </a:xfrm>
      </p:grpSpPr>
      <p:sp>
        <p:nvSpPr>
          <p:cNvPr id="1359" name="Google Shape;1359;p34"/>
          <p:cNvSpPr txBox="1"/>
          <p:nvPr>
            <p:ph type="title"/>
          </p:nvPr>
        </p:nvSpPr>
        <p:spPr>
          <a:xfrm>
            <a:off x="4000800" y="802675"/>
            <a:ext cx="3885600" cy="102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360" name="Google Shape;1360;p34"/>
          <p:cNvSpPr txBox="1"/>
          <p:nvPr>
            <p:ph type="subTitle" idx="1"/>
          </p:nvPr>
        </p:nvSpPr>
        <p:spPr>
          <a:xfrm>
            <a:off x="4000800" y="1833175"/>
            <a:ext cx="38856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Raleway Medium"/>
              <a:buNone/>
              <a:defRPr sz="1400"/>
            </a:lvl1pPr>
            <a:lvl2pPr lvl="1"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2pPr>
            <a:lvl3pPr lvl="2"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3pPr>
            <a:lvl4pPr lvl="3"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4pPr>
            <a:lvl5pPr lvl="4"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5pPr>
            <a:lvl6pPr lvl="5"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6pPr>
            <a:lvl7pPr lvl="6"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7pPr>
            <a:lvl8pPr lvl="7"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8pPr>
            <a:lvl9pPr lvl="8"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9pPr>
          </a:lstStyle>
          <a:p/>
        </p:txBody>
      </p:sp>
      <p:sp>
        <p:nvSpPr>
          <p:cNvPr id="1361" name="Google Shape;1361;p34"/>
          <p:cNvSpPr txBox="1"/>
          <p:nvPr>
            <p:ph type="subTitle" idx="2"/>
          </p:nvPr>
        </p:nvSpPr>
        <p:spPr>
          <a:xfrm>
            <a:off x="4000800" y="4301550"/>
            <a:ext cx="3885600" cy="27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Medium"/>
              <a:buNone/>
              <a:defRPr sz="1200">
                <a:latin typeface="Catamaran Medium"/>
                <a:ea typeface="Catamaran Medium"/>
                <a:cs typeface="Catamaran Medium"/>
                <a:sym typeface="Catamaran Medium"/>
              </a:defRPr>
            </a:lvl1pPr>
            <a:lvl2pPr lvl="1"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2pPr>
            <a:lvl3pPr lvl="2"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3pPr>
            <a:lvl4pPr lvl="3"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4pPr>
            <a:lvl5pPr lvl="4"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5pPr>
            <a:lvl6pPr lvl="5"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6pPr>
            <a:lvl7pPr lvl="6"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7pPr>
            <a:lvl8pPr lvl="7"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8pPr>
            <a:lvl9pPr lvl="8"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9pPr>
          </a:lstStyle>
          <a:p/>
        </p:txBody>
      </p:sp>
      <p:sp>
        <p:nvSpPr>
          <p:cNvPr id="1362" name="Google Shape;1362;p34"/>
          <p:cNvSpPr txBox="1"/>
          <p:nvPr/>
        </p:nvSpPr>
        <p:spPr>
          <a:xfrm>
            <a:off x="4000800" y="3588700"/>
            <a:ext cx="3885600" cy="618000"/>
          </a:xfrm>
          <a:prstGeom prst="rect">
            <a:avLst/>
          </a:prstGeom>
          <a:noFill/>
          <a:ln>
            <a:noFill/>
          </a:ln>
        </p:spPr>
        <p:txBody>
          <a:bodyPr spcFirstLastPara="1" wrap="square" lIns="129525" tIns="129525" rIns="129525" bIns="129525" anchor="ctr" anchorCtr="0">
            <a:noAutofit/>
          </a:bodyPr>
          <a:lstStyle/>
          <a:p>
            <a:pPr marL="0" lvl="0" indent="0" algn="ctr" rtl="0">
              <a:lnSpc>
                <a:spcPct val="100000"/>
              </a:lnSpc>
              <a:spcBef>
                <a:spcPts val="0"/>
              </a:spcBef>
              <a:spcAft>
                <a:spcPts val="0"/>
              </a:spcAft>
              <a:buSzPts val="1018"/>
              <a:buNone/>
            </a:pPr>
            <a:r>
              <a:rPr lang="en-GB" sz="1200">
                <a:solidFill>
                  <a:schemeClr val="dk1"/>
                </a:solidFill>
                <a:latin typeface="Catamaran"/>
                <a:ea typeface="Catamaran"/>
                <a:cs typeface="Catamaran"/>
                <a:sym typeface="Catamaran"/>
              </a:rPr>
              <a:t>Credits: This presentation template was created by </a:t>
            </a:r>
            <a:r>
              <a:rPr lang="en-GB" sz="1200">
                <a:solidFill>
                  <a:schemeClr val="dk1"/>
                </a:solidFill>
                <a:uFill>
                  <a:noFill/>
                </a:uFill>
                <a:latin typeface="Catamaran SemiBold"/>
                <a:ea typeface="Catamaran SemiBold"/>
                <a:cs typeface="Catamaran SemiBold"/>
                <a:sym typeface="Catamaran SemiBold"/>
                <a:hlinkClick r:id="rId2"/>
              </a:rPr>
              <a:t>Slidesgo</a:t>
            </a:r>
            <a:r>
              <a:rPr lang="en-GB" sz="1200">
                <a:solidFill>
                  <a:schemeClr val="dk1"/>
                </a:solidFill>
                <a:latin typeface="Catamaran"/>
                <a:ea typeface="Catamaran"/>
                <a:cs typeface="Catamaran"/>
                <a:sym typeface="Catamaran"/>
              </a:rPr>
              <a:t>, </a:t>
            </a:r>
            <a:r>
              <a:rPr lang="en-GB" sz="1200">
                <a:solidFill>
                  <a:schemeClr val="dk1"/>
                </a:solidFill>
                <a:latin typeface="Catamaran"/>
                <a:ea typeface="Catamaran"/>
                <a:cs typeface="Catamaran"/>
                <a:sym typeface="Catamaran"/>
              </a:rPr>
              <a:t>and includes</a:t>
            </a:r>
            <a:r>
              <a:rPr lang="en-GB" sz="1200">
                <a:solidFill>
                  <a:schemeClr val="dk1"/>
                </a:solidFill>
                <a:latin typeface="Catamaran"/>
                <a:ea typeface="Catamaran"/>
                <a:cs typeface="Catamaran"/>
                <a:sym typeface="Catamaran"/>
              </a:rPr>
              <a:t> icons by </a:t>
            </a:r>
            <a:r>
              <a:rPr lang="en-GB" sz="1200">
                <a:solidFill>
                  <a:schemeClr val="dk1"/>
                </a:solidFill>
                <a:uFill>
                  <a:noFill/>
                </a:uFill>
                <a:latin typeface="Catamaran SemiBold"/>
                <a:ea typeface="Catamaran SemiBold"/>
                <a:cs typeface="Catamaran SemiBold"/>
                <a:sym typeface="Catamaran SemiBold"/>
                <a:hlinkClick r:id="rId3"/>
              </a:rPr>
              <a:t>Flaticon</a:t>
            </a:r>
            <a:r>
              <a:rPr lang="en-GB" sz="1200">
                <a:solidFill>
                  <a:schemeClr val="dk1"/>
                </a:solidFill>
                <a:latin typeface="Catamaran"/>
                <a:ea typeface="Catamaran"/>
                <a:cs typeface="Catamaran"/>
                <a:sym typeface="Catamaran"/>
              </a:rPr>
              <a:t>, and infographics &amp; images by </a:t>
            </a:r>
            <a:r>
              <a:rPr lang="en-GB" sz="1200">
                <a:solidFill>
                  <a:schemeClr val="dk1"/>
                </a:solidFill>
                <a:uFill>
                  <a:noFill/>
                </a:uFill>
                <a:latin typeface="Catamaran SemiBold"/>
                <a:ea typeface="Catamaran SemiBold"/>
                <a:cs typeface="Catamaran SemiBold"/>
                <a:sym typeface="Catamaran SemiBold"/>
                <a:hlinkClick r:id="rId4"/>
              </a:rPr>
              <a:t>Freepik</a:t>
            </a:r>
            <a:endParaRPr sz="1200">
              <a:solidFill>
                <a:schemeClr val="dk1"/>
              </a:solidFill>
              <a:latin typeface="Catamaran"/>
              <a:ea typeface="Catamaran"/>
              <a:cs typeface="Catamaran"/>
              <a:sym typeface="Catamaran"/>
            </a:endParaRPr>
          </a:p>
        </p:txBody>
      </p:sp>
      <p:pic>
        <p:nvPicPr>
          <p:cNvPr id="1363" name="Google Shape;1363;p34"/>
          <p:cNvPicPr preferRelativeResize="0"/>
          <p:nvPr/>
        </p:nvPicPr>
        <p:blipFill>
          <a:blip r:embed="rId5">
            <a:alphaModFix amt="30000"/>
          </a:blip>
          <a:stretch>
            <a:fillRect/>
          </a:stretch>
        </p:blipFill>
        <p:spPr>
          <a:xfrm rot="10800000" flipH="1">
            <a:off x="-204500" y="-398000"/>
            <a:ext cx="9144003" cy="6206121"/>
          </a:xfrm>
          <a:prstGeom prst="rect">
            <a:avLst/>
          </a:prstGeom>
          <a:noFill/>
          <a:ln>
            <a:noFill/>
          </a:ln>
        </p:spPr>
      </p:pic>
      <p:grpSp>
        <p:nvGrpSpPr>
          <p:cNvPr id="1364" name="Google Shape;1364;p34"/>
          <p:cNvGrpSpPr/>
          <p:nvPr/>
        </p:nvGrpSpPr>
        <p:grpSpPr>
          <a:xfrm flipH="1">
            <a:off x="-355633" y="42704"/>
            <a:ext cx="4497070" cy="5216035"/>
            <a:chOff x="5082600" y="539500"/>
            <a:chExt cx="3437076" cy="3986575"/>
          </a:xfrm>
        </p:grpSpPr>
        <p:grpSp>
          <p:nvGrpSpPr>
            <p:cNvPr id="1365" name="Google Shape;1365;p34"/>
            <p:cNvGrpSpPr/>
            <p:nvPr/>
          </p:nvGrpSpPr>
          <p:grpSpPr>
            <a:xfrm>
              <a:off x="5082600" y="539500"/>
              <a:ext cx="3437076" cy="3971150"/>
              <a:chOff x="5082600" y="539500"/>
              <a:chExt cx="3437076" cy="3971150"/>
            </a:xfrm>
          </p:grpSpPr>
          <p:grpSp>
            <p:nvGrpSpPr>
              <p:cNvPr id="1366" name="Google Shape;1366;p34"/>
              <p:cNvGrpSpPr/>
              <p:nvPr/>
            </p:nvGrpSpPr>
            <p:grpSpPr>
              <a:xfrm>
                <a:off x="5082600" y="539500"/>
                <a:ext cx="3437076" cy="3971150"/>
                <a:chOff x="2222725" y="1095600"/>
                <a:chExt cx="3437076" cy="3971150"/>
              </a:xfrm>
            </p:grpSpPr>
            <p:sp>
              <p:nvSpPr>
                <p:cNvPr id="1367" name="Google Shape;1367;p34"/>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34"/>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34"/>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4"/>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4"/>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4"/>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34"/>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34"/>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34"/>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34"/>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34"/>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4"/>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34"/>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34"/>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34"/>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34"/>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34"/>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34"/>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34"/>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34"/>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4"/>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4"/>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34"/>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34"/>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34"/>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34"/>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34"/>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34"/>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3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34"/>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4"/>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34"/>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34"/>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34"/>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34"/>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34"/>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34"/>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34"/>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34"/>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3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34"/>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34"/>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9" name="Google Shape;1409;p34"/>
              <p:cNvGrpSpPr/>
              <p:nvPr/>
            </p:nvGrpSpPr>
            <p:grpSpPr>
              <a:xfrm>
                <a:off x="5410000" y="3637511"/>
                <a:ext cx="1017675" cy="63064"/>
                <a:chOff x="2617250" y="2254786"/>
                <a:chExt cx="1017675" cy="63064"/>
              </a:xfrm>
            </p:grpSpPr>
            <p:sp>
              <p:nvSpPr>
                <p:cNvPr id="1410" name="Google Shape;1410;p3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34"/>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3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13" name="Google Shape;1413;p34"/>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414" name="Shape 1414"/>
        <p:cNvGrpSpPr/>
        <p:nvPr/>
      </p:nvGrpSpPr>
      <p:grpSpPr>
        <a:xfrm>
          <a:off x="0" y="0"/>
          <a:ext cx="0" cy="0"/>
          <a:chOff x="0" y="0"/>
          <a:chExt cx="0" cy="0"/>
        </a:xfrm>
      </p:grpSpPr>
      <p:grpSp>
        <p:nvGrpSpPr>
          <p:cNvPr id="1415" name="Google Shape;1415;p35"/>
          <p:cNvGrpSpPr/>
          <p:nvPr/>
        </p:nvGrpSpPr>
        <p:grpSpPr>
          <a:xfrm rot="-5400000">
            <a:off x="6286467" y="917654"/>
            <a:ext cx="4497070" cy="2884760"/>
            <a:chOff x="5880542" y="-2979471"/>
            <a:chExt cx="4497070" cy="2884760"/>
          </a:xfrm>
        </p:grpSpPr>
        <p:sp>
          <p:nvSpPr>
            <p:cNvPr id="1416" name="Google Shape;1416;p35"/>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35"/>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35"/>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35"/>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35"/>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35"/>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35"/>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35"/>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35"/>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35"/>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35"/>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35"/>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35"/>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35"/>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35"/>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35"/>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35"/>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35"/>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35"/>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35"/>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35"/>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35"/>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35"/>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35"/>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bg>
      <p:bgPr>
        <a:gradFill>
          <a:gsLst>
            <a:gs pos="0">
              <a:srgbClr val="184493"/>
            </a:gs>
            <a:gs pos="100000">
              <a:srgbClr val="001C4C"/>
            </a:gs>
          </a:gsLst>
          <a:path path="circle">
            <a:fillToRect l="50000" t="50000" r="50000" b="50000"/>
          </a:path>
          <a:tileRect/>
        </a:gradFill>
        <a:effectLst/>
      </p:bgPr>
    </p:bg>
    <p:spTree>
      <p:nvGrpSpPr>
        <p:cNvPr id="1440" name="Shape 1440"/>
        <p:cNvGrpSpPr/>
        <p:nvPr/>
      </p:nvGrpSpPr>
      <p:grpSpPr>
        <a:xfrm>
          <a:off x="0" y="0"/>
          <a:ext cx="0" cy="0"/>
          <a:chOff x="0" y="0"/>
          <a:chExt cx="0" cy="0"/>
        </a:xfrm>
      </p:grpSpPr>
      <p:grpSp>
        <p:nvGrpSpPr>
          <p:cNvPr id="1441" name="Google Shape;1441;p36"/>
          <p:cNvGrpSpPr/>
          <p:nvPr/>
        </p:nvGrpSpPr>
        <p:grpSpPr>
          <a:xfrm rot="10800000" flipH="1">
            <a:off x="2323467" y="-1622346"/>
            <a:ext cx="4497070" cy="2884760"/>
            <a:chOff x="5880542" y="-2979471"/>
            <a:chExt cx="4497070" cy="2884760"/>
          </a:xfrm>
        </p:grpSpPr>
        <p:sp>
          <p:nvSpPr>
            <p:cNvPr id="1442" name="Google Shape;1442;p36"/>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36"/>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36"/>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36"/>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36"/>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36"/>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36"/>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36"/>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36"/>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36"/>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36"/>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36"/>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36"/>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36"/>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36"/>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36"/>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36"/>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36"/>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36"/>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36"/>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36"/>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36"/>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36"/>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36"/>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42" name="Shape 142"/>
        <p:cNvGrpSpPr/>
        <p:nvPr/>
      </p:nvGrpSpPr>
      <p:grpSpPr>
        <a:xfrm>
          <a:off x="0" y="0"/>
          <a:ext cx="0" cy="0"/>
          <a:chOff x="0" y="0"/>
          <a:chExt cx="0" cy="0"/>
        </a:xfrm>
      </p:grpSpPr>
      <p:sp>
        <p:nvSpPr>
          <p:cNvPr id="143" name="Google Shape;143;p5"/>
          <p:cNvSpPr txBox="1"/>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4" name="Google Shape;144;p5"/>
          <p:cNvSpPr txBox="1"/>
          <p:nvPr>
            <p:ph type="subTitle" idx="1"/>
          </p:nvPr>
        </p:nvSpPr>
        <p:spPr>
          <a:xfrm>
            <a:off x="713225" y="2247288"/>
            <a:ext cx="2138700" cy="4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45" name="Google Shape;145;p5"/>
          <p:cNvSpPr txBox="1"/>
          <p:nvPr>
            <p:ph type="subTitle" idx="2"/>
          </p:nvPr>
        </p:nvSpPr>
        <p:spPr>
          <a:xfrm>
            <a:off x="713225" y="2655763"/>
            <a:ext cx="2138700" cy="81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6" name="Google Shape;146;p5"/>
          <p:cNvSpPr txBox="1"/>
          <p:nvPr>
            <p:ph type="subTitle" idx="3"/>
          </p:nvPr>
        </p:nvSpPr>
        <p:spPr>
          <a:xfrm>
            <a:off x="6292075" y="2247288"/>
            <a:ext cx="2138700" cy="40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1800">
                <a:solidFill>
                  <a:schemeClr val="dk1"/>
                </a:solidFill>
                <a:latin typeface="Russo One" panose="02000503050000020004"/>
                <a:ea typeface="Russo One" panose="02000503050000020004"/>
                <a:cs typeface="Russo One" panose="02000503050000020004"/>
                <a:sym typeface="Russo One" panose="02000503050000020004"/>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47" name="Google Shape;147;p5"/>
          <p:cNvSpPr txBox="1"/>
          <p:nvPr>
            <p:ph type="subTitle" idx="4"/>
          </p:nvPr>
        </p:nvSpPr>
        <p:spPr>
          <a:xfrm>
            <a:off x="6292075" y="2655763"/>
            <a:ext cx="2138700" cy="81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48" name="Google Shape;148;p5"/>
          <p:cNvPicPr preferRelativeResize="0"/>
          <p:nvPr/>
        </p:nvPicPr>
        <p:blipFill>
          <a:blip r:embed="rId2">
            <a:alphaModFix amt="30000"/>
          </a:blip>
          <a:stretch>
            <a:fillRect/>
          </a:stretch>
        </p:blipFill>
        <p:spPr>
          <a:xfrm flipH="1">
            <a:off x="713225" y="-405100"/>
            <a:ext cx="9144003" cy="6206121"/>
          </a:xfrm>
          <a:prstGeom prst="rect">
            <a:avLst/>
          </a:prstGeom>
          <a:noFill/>
          <a:ln>
            <a:noFill/>
          </a:ln>
        </p:spPr>
      </p:pic>
      <p:grpSp>
        <p:nvGrpSpPr>
          <p:cNvPr id="149" name="Google Shape;149;p5"/>
          <p:cNvGrpSpPr/>
          <p:nvPr/>
        </p:nvGrpSpPr>
        <p:grpSpPr>
          <a:xfrm>
            <a:off x="7135372" y="-578582"/>
            <a:ext cx="3016501" cy="2314764"/>
            <a:chOff x="6661153" y="-78200"/>
            <a:chExt cx="3016501" cy="2314764"/>
          </a:xfrm>
        </p:grpSpPr>
        <p:sp>
          <p:nvSpPr>
            <p:cNvPr id="150" name="Google Shape;150;p5"/>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5"/>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5"/>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5"/>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5"/>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5"/>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5"/>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5"/>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5"/>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5"/>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5"/>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5"/>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5"/>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5"/>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5"/>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5"/>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5"/>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0" name="Shape 170"/>
        <p:cNvGrpSpPr/>
        <p:nvPr/>
      </p:nvGrpSpPr>
      <p:grpSpPr>
        <a:xfrm>
          <a:off x="0" y="0"/>
          <a:ext cx="0" cy="0"/>
          <a:chOff x="0" y="0"/>
          <a:chExt cx="0" cy="0"/>
        </a:xfrm>
      </p:grpSpPr>
      <p:sp>
        <p:nvSpPr>
          <p:cNvPr id="171" name="Google Shape;171;p6"/>
          <p:cNvSpPr txBox="1"/>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72" name="Google Shape;172;p6"/>
          <p:cNvGrpSpPr/>
          <p:nvPr/>
        </p:nvGrpSpPr>
        <p:grpSpPr>
          <a:xfrm>
            <a:off x="-193250" y="-516225"/>
            <a:ext cx="9144823" cy="6841363"/>
            <a:chOff x="-193250" y="-516225"/>
            <a:chExt cx="9144823" cy="6841363"/>
          </a:xfrm>
        </p:grpSpPr>
        <p:pic>
          <p:nvPicPr>
            <p:cNvPr id="173" name="Google Shape;173;p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74" name="Google Shape;174;p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75" name="Google Shape;175;p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76" name="Google Shape;176;p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77" name="Google Shape;177;p6"/>
          <p:cNvGrpSpPr/>
          <p:nvPr/>
        </p:nvGrpSpPr>
        <p:grpSpPr>
          <a:xfrm rot="5400000">
            <a:off x="6819013" y="-508298"/>
            <a:ext cx="2694018" cy="2314765"/>
            <a:chOff x="6661153" y="-78200"/>
            <a:chExt cx="2694018" cy="2314764"/>
          </a:xfrm>
        </p:grpSpPr>
        <p:sp>
          <p:nvSpPr>
            <p:cNvPr id="178" name="Google Shape;178;p6"/>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6"/>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6"/>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6"/>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6"/>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6"/>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6"/>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6"/>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6"/>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6"/>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6"/>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6"/>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6"/>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6"/>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6"/>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6"/>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96" name="Shape 196"/>
        <p:cNvGrpSpPr/>
        <p:nvPr/>
      </p:nvGrpSpPr>
      <p:grpSpPr>
        <a:xfrm>
          <a:off x="0" y="0"/>
          <a:ext cx="0" cy="0"/>
          <a:chOff x="0" y="0"/>
          <a:chExt cx="0" cy="0"/>
        </a:xfrm>
      </p:grpSpPr>
      <p:sp>
        <p:nvSpPr>
          <p:cNvPr id="197" name="Google Shape;197;p7"/>
          <p:cNvSpPr txBox="1"/>
          <p:nvPr>
            <p:ph type="title"/>
          </p:nvPr>
        </p:nvSpPr>
        <p:spPr>
          <a:xfrm>
            <a:off x="4316675" y="1578513"/>
            <a:ext cx="3765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8" name="Google Shape;198;p7"/>
          <p:cNvSpPr txBox="1"/>
          <p:nvPr>
            <p:ph type="body" idx="1"/>
          </p:nvPr>
        </p:nvSpPr>
        <p:spPr>
          <a:xfrm>
            <a:off x="4328225" y="2248888"/>
            <a:ext cx="3742800" cy="1316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pic>
        <p:nvPicPr>
          <p:cNvPr id="199" name="Google Shape;199;p7"/>
          <p:cNvPicPr preferRelativeResize="0"/>
          <p:nvPr/>
        </p:nvPicPr>
        <p:blipFill>
          <a:blip r:embed="rId2">
            <a:alphaModFix amt="30000"/>
          </a:blip>
          <a:stretch>
            <a:fillRect/>
          </a:stretch>
        </p:blipFill>
        <p:spPr>
          <a:xfrm>
            <a:off x="0" y="-437800"/>
            <a:ext cx="9144003" cy="6206121"/>
          </a:xfrm>
          <a:prstGeom prst="rect">
            <a:avLst/>
          </a:prstGeom>
          <a:noFill/>
          <a:ln>
            <a:noFill/>
          </a:ln>
        </p:spPr>
      </p:pic>
      <p:grpSp>
        <p:nvGrpSpPr>
          <p:cNvPr id="200" name="Google Shape;200;p7"/>
          <p:cNvGrpSpPr/>
          <p:nvPr/>
        </p:nvGrpSpPr>
        <p:grpSpPr>
          <a:xfrm flipH="1">
            <a:off x="-1138230" y="-120961"/>
            <a:ext cx="4893120" cy="5660585"/>
            <a:chOff x="5086871" y="539500"/>
            <a:chExt cx="3432805" cy="3971225"/>
          </a:xfrm>
        </p:grpSpPr>
        <p:grpSp>
          <p:nvGrpSpPr>
            <p:cNvPr id="201" name="Google Shape;201;p7"/>
            <p:cNvGrpSpPr/>
            <p:nvPr/>
          </p:nvGrpSpPr>
          <p:grpSpPr>
            <a:xfrm>
              <a:off x="5086871" y="539500"/>
              <a:ext cx="3432805" cy="3971225"/>
              <a:chOff x="2226996" y="1095600"/>
              <a:chExt cx="3432805" cy="3971225"/>
            </a:xfrm>
          </p:grpSpPr>
          <p:sp>
            <p:nvSpPr>
              <p:cNvPr id="202" name="Google Shape;202;p7"/>
              <p:cNvSpPr/>
              <p:nvPr/>
            </p:nvSpPr>
            <p:spPr>
              <a:xfrm>
                <a:off x="3716571" y="2165974"/>
                <a:ext cx="1867907"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7"/>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7"/>
              <p:cNvSpPr/>
              <p:nvPr/>
            </p:nvSpPr>
            <p:spPr>
              <a:xfrm>
                <a:off x="4202260" y="3173095"/>
                <a:ext cx="1390483" cy="18627"/>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7"/>
              <p:cNvSpPr/>
              <p:nvPr/>
            </p:nvSpPr>
            <p:spPr>
              <a:xfrm>
                <a:off x="2566174" y="1566774"/>
                <a:ext cx="1302704"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7"/>
              <p:cNvSpPr/>
              <p:nvPr/>
            </p:nvSpPr>
            <p:spPr>
              <a:xfrm>
                <a:off x="4065297" y="3051655"/>
                <a:ext cx="18627" cy="1829718"/>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7"/>
              <p:cNvSpPr/>
              <p:nvPr/>
            </p:nvSpPr>
            <p:spPr>
              <a:xfrm>
                <a:off x="3898572" y="3263772"/>
                <a:ext cx="18627" cy="1803053"/>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7"/>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7"/>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7"/>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7"/>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7"/>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7"/>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7"/>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7"/>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7"/>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7"/>
              <p:cNvSpPr/>
              <p:nvPr/>
            </p:nvSpPr>
            <p:spPr>
              <a:xfrm>
                <a:off x="2226996" y="2771836"/>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7"/>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7"/>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7"/>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7"/>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7"/>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7"/>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7"/>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7"/>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7"/>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7"/>
              <p:cNvSpPr/>
              <p:nvPr/>
            </p:nvSpPr>
            <p:spPr>
              <a:xfrm>
                <a:off x="4523081" y="1163343"/>
                <a:ext cx="223325" cy="1632344"/>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7"/>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7"/>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7"/>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7"/>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7"/>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7"/>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7"/>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7"/>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7"/>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7"/>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7"/>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7"/>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7"/>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7"/>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 name="Google Shape;244;p7"/>
            <p:cNvGrpSpPr/>
            <p:nvPr/>
          </p:nvGrpSpPr>
          <p:grpSpPr>
            <a:xfrm>
              <a:off x="5410000" y="3637511"/>
              <a:ext cx="1017675" cy="63064"/>
              <a:chOff x="2617250" y="2254786"/>
              <a:chExt cx="1017675" cy="63064"/>
            </a:xfrm>
          </p:grpSpPr>
          <p:sp>
            <p:nvSpPr>
              <p:cNvPr id="245" name="Google Shape;245;p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7"/>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48" name="Shape 248"/>
        <p:cNvGrpSpPr/>
        <p:nvPr/>
      </p:nvGrpSpPr>
      <p:grpSpPr>
        <a:xfrm>
          <a:off x="0" y="0"/>
          <a:ext cx="0" cy="0"/>
          <a:chOff x="0" y="0"/>
          <a:chExt cx="0" cy="0"/>
        </a:xfrm>
      </p:grpSpPr>
      <p:sp>
        <p:nvSpPr>
          <p:cNvPr id="249" name="Google Shape;249;p8"/>
          <p:cNvSpPr txBox="1"/>
          <p:nvPr>
            <p:ph type="title"/>
          </p:nvPr>
        </p:nvSpPr>
        <p:spPr>
          <a:xfrm>
            <a:off x="713225" y="539500"/>
            <a:ext cx="6144900" cy="4001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50" name="Shape 250"/>
        <p:cNvGrpSpPr/>
        <p:nvPr/>
      </p:nvGrpSpPr>
      <p:grpSpPr>
        <a:xfrm>
          <a:off x="0" y="0"/>
          <a:ext cx="0" cy="0"/>
          <a:chOff x="0" y="0"/>
          <a:chExt cx="0" cy="0"/>
        </a:xfrm>
      </p:grpSpPr>
      <p:sp>
        <p:nvSpPr>
          <p:cNvPr id="251" name="Google Shape;251;p9"/>
          <p:cNvSpPr txBox="1"/>
          <p:nvPr>
            <p:ph type="title"/>
          </p:nvPr>
        </p:nvSpPr>
        <p:spPr>
          <a:xfrm>
            <a:off x="713225" y="1434500"/>
            <a:ext cx="4045200" cy="9519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52" name="Google Shape;252;p9"/>
          <p:cNvSpPr txBox="1"/>
          <p:nvPr>
            <p:ph type="subTitle" idx="1"/>
          </p:nvPr>
        </p:nvSpPr>
        <p:spPr>
          <a:xfrm>
            <a:off x="713225" y="2473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pic>
        <p:nvPicPr>
          <p:cNvPr id="253" name="Google Shape;253;p9"/>
          <p:cNvPicPr preferRelativeResize="0"/>
          <p:nvPr/>
        </p:nvPicPr>
        <p:blipFill>
          <a:blip r:embed="rId2">
            <a:alphaModFix amt="30000"/>
          </a:blip>
          <a:stretch>
            <a:fillRect/>
          </a:stretch>
        </p:blipFill>
        <p:spPr>
          <a:xfrm>
            <a:off x="-1065300" y="-423575"/>
            <a:ext cx="9144003" cy="6206121"/>
          </a:xfrm>
          <a:prstGeom prst="rect">
            <a:avLst/>
          </a:prstGeom>
          <a:noFill/>
          <a:ln>
            <a:noFill/>
          </a:ln>
        </p:spPr>
      </p:pic>
      <p:grpSp>
        <p:nvGrpSpPr>
          <p:cNvPr id="254" name="Google Shape;254;p9"/>
          <p:cNvGrpSpPr/>
          <p:nvPr/>
        </p:nvGrpSpPr>
        <p:grpSpPr>
          <a:xfrm flipH="1">
            <a:off x="4894282" y="-423571"/>
            <a:ext cx="5164894" cy="5990626"/>
            <a:chOff x="5082600" y="539500"/>
            <a:chExt cx="3437076" cy="3986575"/>
          </a:xfrm>
        </p:grpSpPr>
        <p:grpSp>
          <p:nvGrpSpPr>
            <p:cNvPr id="255" name="Google Shape;255;p9"/>
            <p:cNvGrpSpPr/>
            <p:nvPr/>
          </p:nvGrpSpPr>
          <p:grpSpPr>
            <a:xfrm>
              <a:off x="5082600" y="539500"/>
              <a:ext cx="3437076" cy="3971150"/>
              <a:chOff x="5082600" y="539500"/>
              <a:chExt cx="3437076" cy="3971150"/>
            </a:xfrm>
          </p:grpSpPr>
          <p:grpSp>
            <p:nvGrpSpPr>
              <p:cNvPr id="256" name="Google Shape;256;p9"/>
              <p:cNvGrpSpPr/>
              <p:nvPr/>
            </p:nvGrpSpPr>
            <p:grpSpPr>
              <a:xfrm>
                <a:off x="5082600" y="539500"/>
                <a:ext cx="3437076" cy="3971150"/>
                <a:chOff x="2222725" y="1095600"/>
                <a:chExt cx="3437076" cy="3971150"/>
              </a:xfrm>
            </p:grpSpPr>
            <p:sp>
              <p:nvSpPr>
                <p:cNvPr id="257" name="Google Shape;257;p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 name="Google Shape;299;p9"/>
              <p:cNvGrpSpPr/>
              <p:nvPr/>
            </p:nvGrpSpPr>
            <p:grpSpPr>
              <a:xfrm>
                <a:off x="5410000" y="3637511"/>
                <a:ext cx="1017675" cy="63064"/>
                <a:chOff x="2617250" y="2254786"/>
                <a:chExt cx="1017675" cy="63064"/>
              </a:xfrm>
            </p:grpSpPr>
            <p:sp>
              <p:nvSpPr>
                <p:cNvPr id="300" name="Google Shape;300;p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03" name="Google Shape;303;p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4" name="Shape 304"/>
        <p:cNvGrpSpPr/>
        <p:nvPr/>
      </p:nvGrpSpPr>
      <p:grpSpPr>
        <a:xfrm>
          <a:off x="0" y="0"/>
          <a:ext cx="0" cy="0"/>
          <a:chOff x="0" y="0"/>
          <a:chExt cx="0" cy="0"/>
        </a:xfrm>
      </p:grpSpPr>
      <p:sp>
        <p:nvSpPr>
          <p:cNvPr id="305" name="Google Shape;305;p10"/>
          <p:cNvSpPr/>
          <p:nvPr/>
        </p:nvSpPr>
        <p:spPr>
          <a:xfrm>
            <a:off x="-2546875" y="-2370225"/>
            <a:ext cx="6246300" cy="6246300"/>
          </a:xfrm>
          <a:prstGeom prst="ellipse">
            <a:avLst/>
          </a:prstGeom>
          <a:gradFill>
            <a:gsLst>
              <a:gs pos="0">
                <a:srgbClr val="184493"/>
              </a:gs>
              <a:gs pos="100000">
                <a:srgbClr val="001C4C"/>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0"/>
          <p:cNvSpPr txBox="1"/>
          <p:nvPr>
            <p:ph type="body" idx="1"/>
          </p:nvPr>
        </p:nvSpPr>
        <p:spPr>
          <a:xfrm>
            <a:off x="713225" y="539500"/>
            <a:ext cx="2701500" cy="15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2800">
                <a:latin typeface="Russo One" panose="02000503050000020004"/>
                <a:ea typeface="Russo One" panose="02000503050000020004"/>
                <a:cs typeface="Russo One" panose="02000503050000020004"/>
                <a:sym typeface="Russo One" panose="02000503050000020004"/>
              </a:defRPr>
            </a:lvl1pPr>
          </a:lstStyle>
          <a:p/>
        </p:txBody>
      </p:sp>
      <p:grpSp>
        <p:nvGrpSpPr>
          <p:cNvPr id="307" name="Google Shape;307;p10"/>
          <p:cNvGrpSpPr/>
          <p:nvPr/>
        </p:nvGrpSpPr>
        <p:grpSpPr>
          <a:xfrm flipH="1">
            <a:off x="-207475" y="-806262"/>
            <a:ext cx="9144823" cy="6841363"/>
            <a:chOff x="-193250" y="-516225"/>
            <a:chExt cx="9144823" cy="6841363"/>
          </a:xfrm>
        </p:grpSpPr>
        <p:pic>
          <p:nvPicPr>
            <p:cNvPr id="308" name="Google Shape;308;p1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09" name="Google Shape;309;p1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10" name="Google Shape;310;p1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11" name="Google Shape;311;p1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581EB"/>
            </a:gs>
            <a:gs pos="33000">
              <a:srgbClr val="001C4C"/>
            </a:gs>
            <a:gs pos="68000">
              <a:srgbClr val="001C4C"/>
            </a:gs>
            <a:gs pos="100000">
              <a:srgbClr val="4581EB"/>
            </a:gs>
          </a:gsLst>
          <a:lin ang="13500032"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1pPr>
            <a:lvl2pPr lvl="1">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2pPr>
            <a:lvl3pPr lvl="2">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3pPr>
            <a:lvl4pPr lvl="3">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4pPr>
            <a:lvl5pPr lvl="4">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5pPr>
            <a:lvl6pPr lvl="5">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6pPr>
            <a:lvl7pPr lvl="6">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7pPr>
            <a:lvl8pPr lvl="7">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8pPr>
            <a:lvl9pPr lvl="8">
              <a:spcBef>
                <a:spcPts val="0"/>
              </a:spcBef>
              <a:spcAft>
                <a:spcPts val="0"/>
              </a:spcAft>
              <a:buClr>
                <a:schemeClr val="dk1"/>
              </a:buClr>
              <a:buSzPts val="2800"/>
              <a:buFont typeface="Russo One" panose="02000503050000020004"/>
              <a:buNone/>
              <a:defRPr sz="2800">
                <a:solidFill>
                  <a:schemeClr val="dk1"/>
                </a:solidFill>
                <a:latin typeface="Russo One" panose="02000503050000020004"/>
                <a:ea typeface="Russo One" panose="02000503050000020004"/>
                <a:cs typeface="Russo One" panose="02000503050000020004"/>
                <a:sym typeface="Russo One" panose="02000503050000020004"/>
              </a:defRPr>
            </a:lvl9pPr>
          </a:lstStyle>
          <a:p/>
        </p:txBody>
      </p:sp>
      <p:sp>
        <p:nvSpPr>
          <p:cNvPr id="7" name="Google Shape;7;p1"/>
          <p:cNvSpPr txBox="1"/>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1.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1.xml"/><Relationship Id="rId3" Type="http://schemas.openxmlformats.org/officeDocument/2006/relationships/image" Target="../media/image17.jpeg"/><Relationship Id="rId2" Type="http://schemas.openxmlformats.org/officeDocument/2006/relationships/image" Target="../media/image15.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1.xml"/><Relationship Id="rId3" Type="http://schemas.openxmlformats.org/officeDocument/2006/relationships/image" Target="../media/image18.jpeg"/><Relationship Id="rId2" Type="http://schemas.openxmlformats.org/officeDocument/2006/relationships/image" Target="../media/image15.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1.xml"/><Relationship Id="rId3" Type="http://schemas.openxmlformats.org/officeDocument/2006/relationships/image" Target="../media/image18.jpeg"/><Relationship Id="rId2" Type="http://schemas.openxmlformats.org/officeDocument/2006/relationships/image" Target="../media/image15.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1.xml"/><Relationship Id="rId2" Type="http://schemas.openxmlformats.org/officeDocument/2006/relationships/image" Target="../media/image15.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3.xml"/><Relationship Id="rId2" Type="http://schemas.openxmlformats.org/officeDocument/2006/relationships/image" Target="../media/image12.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0.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4.xml"/><Relationship Id="rId2" Type="http://schemas.openxmlformats.org/officeDocument/2006/relationships/image" Target="../media/image11.png"/><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581EB"/>
            </a:gs>
            <a:gs pos="33000">
              <a:srgbClr val="001C4C"/>
            </a:gs>
            <a:gs pos="68000">
              <a:srgbClr val="001C4C"/>
            </a:gs>
            <a:gs pos="100000">
              <a:srgbClr val="4581EB"/>
            </a:gs>
          </a:gsLst>
          <a:lin ang="13500032" scaled="0"/>
        </a:gradFill>
        <a:effectLst/>
      </p:bgPr>
    </p:bg>
    <p:spTree>
      <p:nvGrpSpPr>
        <p:cNvPr id="1475" name="Shape 1475"/>
        <p:cNvGrpSpPr/>
        <p:nvPr/>
      </p:nvGrpSpPr>
      <p:grpSpPr>
        <a:xfrm>
          <a:off x="0" y="0"/>
          <a:ext cx="0" cy="0"/>
          <a:chOff x="0" y="0"/>
          <a:chExt cx="0" cy="0"/>
        </a:xfrm>
      </p:grpSpPr>
      <p:pic>
        <p:nvPicPr>
          <p:cNvPr id="1479" name="Google Shape;1479;p40"/>
          <p:cNvPicPr preferRelativeResize="0"/>
          <p:nvPr/>
        </p:nvPicPr>
        <p:blipFill rotWithShape="1">
          <a:blip r:embed="rId1"/>
          <a:srcRect l="19" r="19"/>
          <a:stretch>
            <a:fillRect/>
          </a:stretch>
        </p:blipFill>
        <p:spPr>
          <a:xfrm>
            <a:off x="4572000" y="2931795"/>
            <a:ext cx="2591435" cy="2141855"/>
          </a:xfrm>
          <a:prstGeom prst="rect">
            <a:avLst/>
          </a:prstGeom>
          <a:noFill/>
          <a:ln>
            <a:noFill/>
          </a:ln>
        </p:spPr>
      </p:pic>
      <p:pic>
        <p:nvPicPr>
          <p:cNvPr id="2" name="Google Shape;1479;p40"/>
          <p:cNvPicPr preferRelativeResize="0"/>
          <p:nvPr/>
        </p:nvPicPr>
        <p:blipFill rotWithShape="1">
          <a:blip r:embed="rId1"/>
          <a:srcRect l="19" r="19"/>
          <a:stretch>
            <a:fillRect/>
          </a:stretch>
        </p:blipFill>
        <p:spPr>
          <a:xfrm>
            <a:off x="6804660" y="3075940"/>
            <a:ext cx="2591435" cy="2141855"/>
          </a:xfrm>
          <a:prstGeom prst="rect">
            <a:avLst/>
          </a:prstGeom>
          <a:noFill/>
          <a:ln>
            <a:noFill/>
          </a:ln>
        </p:spPr>
      </p:pic>
      <p:pic>
        <p:nvPicPr>
          <p:cNvPr id="102" name="Picture 101"/>
          <p:cNvPicPr/>
          <p:nvPr/>
        </p:nvPicPr>
        <p:blipFill>
          <a:blip r:embed="rId2"/>
          <a:stretch>
            <a:fillRect/>
          </a:stretch>
        </p:blipFill>
        <p:spPr>
          <a:xfrm>
            <a:off x="5652135" y="483235"/>
            <a:ext cx="3251835" cy="3503930"/>
          </a:xfrm>
          <a:prstGeom prst="rect">
            <a:avLst/>
          </a:prstGeom>
          <a:noFill/>
          <a:ln w="9525">
            <a:noFill/>
          </a:ln>
        </p:spPr>
      </p:pic>
      <p:sp>
        <p:nvSpPr>
          <p:cNvPr id="1476" name="Google Shape;1476;p40"/>
          <p:cNvSpPr/>
          <p:nvPr/>
        </p:nvSpPr>
        <p:spPr>
          <a:xfrm>
            <a:off x="1238250" y="3676015"/>
            <a:ext cx="2876550" cy="488315"/>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40"/>
          <p:cNvSpPr txBox="1"/>
          <p:nvPr>
            <p:ph type="subTitle" idx="1"/>
          </p:nvPr>
        </p:nvSpPr>
        <p:spPr>
          <a:xfrm>
            <a:off x="919050" y="3641945"/>
            <a:ext cx="3466500" cy="41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a:solidFill>
                  <a:srgbClr val="002060"/>
                </a:solidFill>
              </a:rPr>
              <a:t>Let start</a:t>
            </a:r>
            <a:endParaRPr lang="en-US" altLang="en-GB" sz="2400">
              <a:solidFill>
                <a:srgbClr val="002060"/>
              </a:solidFill>
            </a:endParaRPr>
          </a:p>
        </p:txBody>
      </p:sp>
      <p:sp>
        <p:nvSpPr>
          <p:cNvPr id="1478" name="Google Shape;1478;p40"/>
          <p:cNvSpPr txBox="1"/>
          <p:nvPr>
            <p:ph type="ctrTitle"/>
          </p:nvPr>
        </p:nvSpPr>
        <p:spPr>
          <a:xfrm>
            <a:off x="323850" y="483235"/>
            <a:ext cx="5036185" cy="19475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a:solidFill>
                  <a:schemeClr val="lt1"/>
                </a:solidFill>
                <a:latin typeface="Russo One" panose="02000503050000020004"/>
                <a:ea typeface="Russo One" panose="02000503050000020004"/>
                <a:cs typeface="Russo One" panose="02000503050000020004"/>
                <a:sym typeface="Russo One" panose="02000503050000020004"/>
              </a:rPr>
              <a:t>BLOCKCHAIN</a:t>
            </a:r>
            <a:r>
              <a:rPr lang="en-GB" sz="4200">
                <a:solidFill>
                  <a:schemeClr val="lt1"/>
                </a:solidFill>
                <a:latin typeface="Russo One" panose="02000503050000020004"/>
                <a:ea typeface="Russo One" panose="02000503050000020004"/>
                <a:cs typeface="Russo One" panose="02000503050000020004"/>
                <a:sym typeface="Russo One" panose="02000503050000020004"/>
              </a:rPr>
              <a:t> </a:t>
            </a:r>
            <a:r>
              <a:rPr lang="en-GB" sz="2800">
                <a:solidFill>
                  <a:srgbClr val="4581EB"/>
                </a:solidFill>
              </a:rPr>
              <a:t>Seminar</a:t>
            </a:r>
            <a:r>
              <a:rPr lang="en-US" altLang="en-GB" sz="2800">
                <a:solidFill>
                  <a:srgbClr val="4581EB"/>
                </a:solidFill>
              </a:rPr>
              <a:t> </a:t>
            </a:r>
            <a:endParaRPr lang="en-US" altLang="en-GB" sz="2800">
              <a:solidFill>
                <a:srgbClr val="4581E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84493"/>
            </a:gs>
            <a:gs pos="52000">
              <a:srgbClr val="001C4C"/>
            </a:gs>
            <a:gs pos="100000">
              <a:srgbClr val="184493"/>
            </a:gs>
          </a:gsLst>
          <a:lin ang="13500032" scaled="0"/>
        </a:gradFill>
        <a:effectLst/>
      </p:bgPr>
    </p:bg>
    <p:spTree>
      <p:nvGrpSpPr>
        <p:cNvPr id="1603" name="Shape 1603"/>
        <p:cNvGrpSpPr/>
        <p:nvPr/>
      </p:nvGrpSpPr>
      <p:grpSpPr>
        <a:xfrm>
          <a:off x="0" y="0"/>
          <a:ext cx="0" cy="0"/>
          <a:chOff x="0" y="0"/>
          <a:chExt cx="0" cy="0"/>
        </a:xfrm>
      </p:grpSpPr>
      <p:sp>
        <p:nvSpPr>
          <p:cNvPr id="1604" name="Google Shape;1604;p48"/>
          <p:cNvSpPr/>
          <p:nvPr/>
        </p:nvSpPr>
        <p:spPr>
          <a:xfrm flipH="1">
            <a:off x="1299917" y="5473413"/>
            <a:ext cx="114638" cy="8809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48"/>
          <p:cNvSpPr/>
          <p:nvPr/>
        </p:nvSpPr>
        <p:spPr>
          <a:xfrm>
            <a:off x="1366225" y="1569000"/>
            <a:ext cx="2005500" cy="2005500"/>
          </a:xfrm>
          <a:prstGeom prst="ellipse">
            <a:avLst/>
          </a:prstGeom>
          <a:solidFill>
            <a:srgbClr val="F1C232"/>
          </a:solidFill>
          <a:ln w="9525" cap="flat" cmpd="sng">
            <a:solidFill>
              <a:srgbClr val="F5C4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48"/>
          <p:cNvSpPr txBox="1"/>
          <p:nvPr>
            <p:ph type="title"/>
          </p:nvPr>
        </p:nvSpPr>
        <p:spPr>
          <a:xfrm>
            <a:off x="4211955" y="626745"/>
            <a:ext cx="3766185" cy="10077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t>Challenges of Blockchain</a:t>
            </a:r>
            <a:endParaRPr lang="en-GB" sz="3600"/>
          </a:p>
        </p:txBody>
      </p:sp>
      <p:grpSp>
        <p:nvGrpSpPr>
          <p:cNvPr id="1609" name="Google Shape;1609;p48"/>
          <p:cNvGrpSpPr/>
          <p:nvPr/>
        </p:nvGrpSpPr>
        <p:grpSpPr>
          <a:xfrm>
            <a:off x="2041423" y="2137393"/>
            <a:ext cx="798614" cy="879480"/>
            <a:chOff x="7562766" y="1514864"/>
            <a:chExt cx="327059" cy="360192"/>
          </a:xfrm>
        </p:grpSpPr>
        <p:sp>
          <p:nvSpPr>
            <p:cNvPr id="1610" name="Google Shape;1610;p48"/>
            <p:cNvSpPr/>
            <p:nvPr/>
          </p:nvSpPr>
          <p:spPr>
            <a:xfrm rot="3600000">
              <a:off x="7662415" y="1600293"/>
              <a:ext cx="127730" cy="165241"/>
            </a:xfrm>
            <a:prstGeom prst="quadArrow">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48"/>
            <p:cNvSpPr/>
            <p:nvPr/>
          </p:nvSpPr>
          <p:spPr>
            <a:xfrm>
              <a:off x="7599527" y="1548951"/>
              <a:ext cx="258853" cy="154841"/>
            </a:xfrm>
            <a:custGeom>
              <a:avLst/>
              <a:gdLst/>
              <a:ahLst/>
              <a:cxnLst/>
              <a:rect l="l" t="t" r="r" b="b"/>
              <a:pathLst>
                <a:path w="8133" h="4865" extrusionOk="0">
                  <a:moveTo>
                    <a:pt x="3974" y="1"/>
                  </a:moveTo>
                  <a:cubicBezTo>
                    <a:pt x="3947" y="1"/>
                    <a:pt x="3923" y="7"/>
                    <a:pt x="3905" y="18"/>
                  </a:cubicBezTo>
                  <a:cubicBezTo>
                    <a:pt x="3882" y="42"/>
                    <a:pt x="1798" y="1269"/>
                    <a:pt x="238" y="1269"/>
                  </a:cubicBezTo>
                  <a:cubicBezTo>
                    <a:pt x="167" y="1269"/>
                    <a:pt x="95" y="1328"/>
                    <a:pt x="72" y="1411"/>
                  </a:cubicBezTo>
                  <a:cubicBezTo>
                    <a:pt x="72" y="1423"/>
                    <a:pt x="0" y="1912"/>
                    <a:pt x="0" y="2662"/>
                  </a:cubicBezTo>
                  <a:cubicBezTo>
                    <a:pt x="0" y="2745"/>
                    <a:pt x="72" y="2816"/>
                    <a:pt x="167" y="2816"/>
                  </a:cubicBezTo>
                  <a:cubicBezTo>
                    <a:pt x="250" y="2816"/>
                    <a:pt x="333" y="2745"/>
                    <a:pt x="333" y="2662"/>
                  </a:cubicBezTo>
                  <a:cubicBezTo>
                    <a:pt x="333" y="2162"/>
                    <a:pt x="357" y="1781"/>
                    <a:pt x="393" y="1590"/>
                  </a:cubicBezTo>
                  <a:cubicBezTo>
                    <a:pt x="1060" y="1554"/>
                    <a:pt x="1857" y="1352"/>
                    <a:pt x="2786" y="947"/>
                  </a:cubicBezTo>
                  <a:cubicBezTo>
                    <a:pt x="3346" y="697"/>
                    <a:pt x="3798" y="459"/>
                    <a:pt x="3977" y="352"/>
                  </a:cubicBezTo>
                  <a:cubicBezTo>
                    <a:pt x="4155" y="459"/>
                    <a:pt x="4596" y="697"/>
                    <a:pt x="5167" y="947"/>
                  </a:cubicBezTo>
                  <a:cubicBezTo>
                    <a:pt x="6084" y="1352"/>
                    <a:pt x="6894" y="1566"/>
                    <a:pt x="7561" y="1590"/>
                  </a:cubicBezTo>
                  <a:cubicBezTo>
                    <a:pt x="7608" y="2007"/>
                    <a:pt x="7715" y="3281"/>
                    <a:pt x="7394" y="4662"/>
                  </a:cubicBezTo>
                  <a:cubicBezTo>
                    <a:pt x="7382" y="4757"/>
                    <a:pt x="7430" y="4840"/>
                    <a:pt x="7513" y="4864"/>
                  </a:cubicBezTo>
                  <a:lnTo>
                    <a:pt x="7549" y="4864"/>
                  </a:lnTo>
                  <a:cubicBezTo>
                    <a:pt x="7620" y="4864"/>
                    <a:pt x="7692" y="4805"/>
                    <a:pt x="7715" y="4721"/>
                  </a:cubicBezTo>
                  <a:cubicBezTo>
                    <a:pt x="8132" y="3007"/>
                    <a:pt x="7894" y="1483"/>
                    <a:pt x="7894" y="1411"/>
                  </a:cubicBezTo>
                  <a:cubicBezTo>
                    <a:pt x="7870" y="1328"/>
                    <a:pt x="7799" y="1269"/>
                    <a:pt x="7727" y="1269"/>
                  </a:cubicBezTo>
                  <a:cubicBezTo>
                    <a:pt x="6168" y="1269"/>
                    <a:pt x="4096" y="42"/>
                    <a:pt x="4060" y="18"/>
                  </a:cubicBezTo>
                  <a:cubicBezTo>
                    <a:pt x="4030" y="7"/>
                    <a:pt x="4001" y="1"/>
                    <a:pt x="39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48"/>
            <p:cNvSpPr/>
            <p:nvPr/>
          </p:nvSpPr>
          <p:spPr>
            <a:xfrm>
              <a:off x="7599909" y="1648380"/>
              <a:ext cx="242175" cy="190679"/>
            </a:xfrm>
            <a:custGeom>
              <a:avLst/>
              <a:gdLst/>
              <a:ahLst/>
              <a:cxnLst/>
              <a:rect l="l" t="t" r="r" b="b"/>
              <a:pathLst>
                <a:path w="7609" h="5991" extrusionOk="0">
                  <a:moveTo>
                    <a:pt x="185" y="1"/>
                  </a:moveTo>
                  <a:cubicBezTo>
                    <a:pt x="179" y="1"/>
                    <a:pt x="173" y="1"/>
                    <a:pt x="167" y="2"/>
                  </a:cubicBezTo>
                  <a:cubicBezTo>
                    <a:pt x="71" y="2"/>
                    <a:pt x="0" y="97"/>
                    <a:pt x="12" y="181"/>
                  </a:cubicBezTo>
                  <a:cubicBezTo>
                    <a:pt x="95" y="1419"/>
                    <a:pt x="369" y="2502"/>
                    <a:pt x="869" y="3419"/>
                  </a:cubicBezTo>
                  <a:cubicBezTo>
                    <a:pt x="1536" y="4669"/>
                    <a:pt x="2560" y="5526"/>
                    <a:pt x="3929" y="5979"/>
                  </a:cubicBezTo>
                  <a:cubicBezTo>
                    <a:pt x="3941" y="5979"/>
                    <a:pt x="3965" y="5991"/>
                    <a:pt x="3989" y="5991"/>
                  </a:cubicBezTo>
                  <a:cubicBezTo>
                    <a:pt x="4001" y="5991"/>
                    <a:pt x="4024" y="5991"/>
                    <a:pt x="4048" y="5979"/>
                  </a:cubicBezTo>
                  <a:cubicBezTo>
                    <a:pt x="4941" y="5681"/>
                    <a:pt x="5691" y="5217"/>
                    <a:pt x="6287" y="4574"/>
                  </a:cubicBezTo>
                  <a:cubicBezTo>
                    <a:pt x="6882" y="3931"/>
                    <a:pt x="7322" y="3133"/>
                    <a:pt x="7608" y="2181"/>
                  </a:cubicBezTo>
                  <a:cubicBezTo>
                    <a:pt x="7608" y="2097"/>
                    <a:pt x="7560" y="2002"/>
                    <a:pt x="7477" y="1966"/>
                  </a:cubicBezTo>
                  <a:cubicBezTo>
                    <a:pt x="7463" y="1963"/>
                    <a:pt x="7448" y="1961"/>
                    <a:pt x="7434" y="1961"/>
                  </a:cubicBezTo>
                  <a:cubicBezTo>
                    <a:pt x="7358" y="1961"/>
                    <a:pt x="7293" y="2013"/>
                    <a:pt x="7263" y="2074"/>
                  </a:cubicBezTo>
                  <a:cubicBezTo>
                    <a:pt x="7001" y="2990"/>
                    <a:pt x="6560" y="3741"/>
                    <a:pt x="6013" y="4336"/>
                  </a:cubicBezTo>
                  <a:cubicBezTo>
                    <a:pt x="5465" y="4919"/>
                    <a:pt x="4774" y="5348"/>
                    <a:pt x="3977" y="5634"/>
                  </a:cubicBezTo>
                  <a:cubicBezTo>
                    <a:pt x="2727" y="5205"/>
                    <a:pt x="1774" y="4395"/>
                    <a:pt x="1143" y="3252"/>
                  </a:cubicBezTo>
                  <a:cubicBezTo>
                    <a:pt x="691" y="2383"/>
                    <a:pt x="417" y="1347"/>
                    <a:pt x="345" y="157"/>
                  </a:cubicBezTo>
                  <a:cubicBezTo>
                    <a:pt x="345" y="68"/>
                    <a:pt x="263" y="1"/>
                    <a:pt x="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48"/>
            <p:cNvSpPr/>
            <p:nvPr/>
          </p:nvSpPr>
          <p:spPr>
            <a:xfrm>
              <a:off x="7562766" y="1514864"/>
              <a:ext cx="327059" cy="360192"/>
            </a:xfrm>
            <a:custGeom>
              <a:avLst/>
              <a:gdLst/>
              <a:ahLst/>
              <a:cxnLst/>
              <a:rect l="l" t="t" r="r" b="b"/>
              <a:pathLst>
                <a:path w="10276" h="11317" extrusionOk="0">
                  <a:moveTo>
                    <a:pt x="5132" y="363"/>
                  </a:moveTo>
                  <a:cubicBezTo>
                    <a:pt x="5334" y="482"/>
                    <a:pt x="5906" y="792"/>
                    <a:pt x="6644" y="1125"/>
                  </a:cubicBezTo>
                  <a:cubicBezTo>
                    <a:pt x="7823" y="1625"/>
                    <a:pt x="8835" y="1899"/>
                    <a:pt x="9668" y="1923"/>
                  </a:cubicBezTo>
                  <a:cubicBezTo>
                    <a:pt x="9728" y="2375"/>
                    <a:pt x="9882" y="3947"/>
                    <a:pt x="9501" y="5673"/>
                  </a:cubicBezTo>
                  <a:cubicBezTo>
                    <a:pt x="9251" y="6888"/>
                    <a:pt x="8823" y="7912"/>
                    <a:pt x="8192" y="8757"/>
                  </a:cubicBezTo>
                  <a:cubicBezTo>
                    <a:pt x="7442" y="9781"/>
                    <a:pt x="6406" y="10531"/>
                    <a:pt x="5132" y="10972"/>
                  </a:cubicBezTo>
                  <a:cubicBezTo>
                    <a:pt x="3846" y="10543"/>
                    <a:pt x="2822" y="9805"/>
                    <a:pt x="2060" y="8769"/>
                  </a:cubicBezTo>
                  <a:cubicBezTo>
                    <a:pt x="1453" y="7936"/>
                    <a:pt x="1012" y="6900"/>
                    <a:pt x="750" y="5709"/>
                  </a:cubicBezTo>
                  <a:cubicBezTo>
                    <a:pt x="393" y="3983"/>
                    <a:pt x="536" y="2387"/>
                    <a:pt x="596" y="1923"/>
                  </a:cubicBezTo>
                  <a:cubicBezTo>
                    <a:pt x="1429" y="1899"/>
                    <a:pt x="2453" y="1625"/>
                    <a:pt x="3608" y="1125"/>
                  </a:cubicBezTo>
                  <a:cubicBezTo>
                    <a:pt x="4346" y="816"/>
                    <a:pt x="4917" y="482"/>
                    <a:pt x="5132" y="363"/>
                  </a:cubicBezTo>
                  <a:close/>
                  <a:moveTo>
                    <a:pt x="5129" y="0"/>
                  </a:moveTo>
                  <a:cubicBezTo>
                    <a:pt x="5102" y="0"/>
                    <a:pt x="5078" y="6"/>
                    <a:pt x="5060" y="18"/>
                  </a:cubicBezTo>
                  <a:cubicBezTo>
                    <a:pt x="5025" y="42"/>
                    <a:pt x="2417" y="1589"/>
                    <a:pt x="453" y="1589"/>
                  </a:cubicBezTo>
                  <a:cubicBezTo>
                    <a:pt x="381" y="1589"/>
                    <a:pt x="310" y="1649"/>
                    <a:pt x="298" y="1720"/>
                  </a:cubicBezTo>
                  <a:cubicBezTo>
                    <a:pt x="274" y="1792"/>
                    <a:pt x="0" y="3637"/>
                    <a:pt x="441" y="5757"/>
                  </a:cubicBezTo>
                  <a:cubicBezTo>
                    <a:pt x="691" y="7007"/>
                    <a:pt x="1155" y="8078"/>
                    <a:pt x="1810" y="8948"/>
                  </a:cubicBezTo>
                  <a:cubicBezTo>
                    <a:pt x="2620" y="10055"/>
                    <a:pt x="3727" y="10841"/>
                    <a:pt x="5096" y="11305"/>
                  </a:cubicBezTo>
                  <a:cubicBezTo>
                    <a:pt x="5120" y="11305"/>
                    <a:pt x="5132" y="11317"/>
                    <a:pt x="5156" y="11317"/>
                  </a:cubicBezTo>
                  <a:cubicBezTo>
                    <a:pt x="5179" y="11317"/>
                    <a:pt x="5191" y="11317"/>
                    <a:pt x="5215" y="11305"/>
                  </a:cubicBezTo>
                  <a:cubicBezTo>
                    <a:pt x="6584" y="10841"/>
                    <a:pt x="7692" y="10055"/>
                    <a:pt x="8513" y="8948"/>
                  </a:cubicBezTo>
                  <a:cubicBezTo>
                    <a:pt x="9144" y="8078"/>
                    <a:pt x="9609" y="6983"/>
                    <a:pt x="9882" y="5757"/>
                  </a:cubicBezTo>
                  <a:cubicBezTo>
                    <a:pt x="10275" y="3637"/>
                    <a:pt x="10001" y="1792"/>
                    <a:pt x="9978" y="1720"/>
                  </a:cubicBezTo>
                  <a:cubicBezTo>
                    <a:pt x="9966" y="1649"/>
                    <a:pt x="9894" y="1589"/>
                    <a:pt x="9823" y="1589"/>
                  </a:cubicBezTo>
                  <a:cubicBezTo>
                    <a:pt x="7858" y="1589"/>
                    <a:pt x="5251" y="42"/>
                    <a:pt x="5215" y="18"/>
                  </a:cubicBezTo>
                  <a:cubicBezTo>
                    <a:pt x="5185" y="6"/>
                    <a:pt x="5156" y="0"/>
                    <a:pt x="5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615" name="Google Shape;1615;p48"/>
          <p:cNvPicPr preferRelativeResize="0"/>
          <p:nvPr/>
        </p:nvPicPr>
        <p:blipFill rotWithShape="1">
          <a:blip r:embed="rId1"/>
          <a:srcRect l="-25495" t="-873" r="-14207" b="8936"/>
          <a:stretch>
            <a:fillRect/>
          </a:stretch>
        </p:blipFill>
        <p:spPr>
          <a:xfrm rot="-1258722">
            <a:off x="3547" y="1231894"/>
            <a:ext cx="2127355" cy="2400163"/>
          </a:xfrm>
          <a:prstGeom prst="rect">
            <a:avLst/>
          </a:prstGeom>
          <a:noFill/>
          <a:ln>
            <a:noFill/>
          </a:ln>
        </p:spPr>
      </p:pic>
      <p:pic>
        <p:nvPicPr>
          <p:cNvPr id="104" name="Picture 103"/>
          <p:cNvPicPr/>
          <p:nvPr/>
        </p:nvPicPr>
        <p:blipFill>
          <a:blip r:embed="rId2"/>
          <a:stretch>
            <a:fillRect/>
          </a:stretch>
        </p:blipFill>
        <p:spPr>
          <a:xfrm>
            <a:off x="3780155" y="1779905"/>
            <a:ext cx="4794885" cy="30607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84493"/>
            </a:gs>
            <a:gs pos="52000">
              <a:srgbClr val="001C4C"/>
            </a:gs>
            <a:gs pos="100000">
              <a:srgbClr val="184493"/>
            </a:gs>
          </a:gsLst>
          <a:lin ang="13500032" scaled="0"/>
        </a:gradFill>
        <a:effectLst/>
      </p:bgPr>
    </p:bg>
    <p:spTree>
      <p:nvGrpSpPr>
        <p:cNvPr id="1646" name="Shape 1646"/>
        <p:cNvGrpSpPr/>
        <p:nvPr/>
      </p:nvGrpSpPr>
      <p:grpSpPr>
        <a:xfrm>
          <a:off x="0" y="0"/>
          <a:ext cx="0" cy="0"/>
          <a:chOff x="0" y="0"/>
          <a:chExt cx="0" cy="0"/>
        </a:xfrm>
      </p:grpSpPr>
      <p:sp>
        <p:nvSpPr>
          <p:cNvPr id="1649" name="Google Shape;1649;p52"/>
          <p:cNvSpPr/>
          <p:nvPr/>
        </p:nvSpPr>
        <p:spPr>
          <a:xfrm>
            <a:off x="713085" y="1604891"/>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2"/>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sym typeface="+mn-ea"/>
              </a:rPr>
              <a:t>Challenges of Blockchain</a:t>
            </a:r>
            <a:endParaRPr sz="2800"/>
          </a:p>
        </p:txBody>
      </p:sp>
      <p:sp>
        <p:nvSpPr>
          <p:cNvPr id="1652" name="Google Shape;1652;p52"/>
          <p:cNvSpPr txBox="1"/>
          <p:nvPr>
            <p:ph type="subTitle" idx="1"/>
          </p:nvPr>
        </p:nvSpPr>
        <p:spPr>
          <a:xfrm>
            <a:off x="1548058" y="1475770"/>
            <a:ext cx="2197500" cy="4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Scalability</a:t>
            </a:r>
            <a:endParaRPr lang="en-GB"/>
          </a:p>
        </p:txBody>
      </p:sp>
      <p:sp>
        <p:nvSpPr>
          <p:cNvPr id="1653" name="Google Shape;1653;p52"/>
          <p:cNvSpPr txBox="1"/>
          <p:nvPr>
            <p:ph type="subTitle" idx="2"/>
          </p:nvPr>
        </p:nvSpPr>
        <p:spPr>
          <a:xfrm>
            <a:off x="1508699" y="1851860"/>
            <a:ext cx="2197500" cy="7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Handling a large volume of transactions</a:t>
            </a:r>
            <a:endParaRPr lang="en-GB">
              <a:solidFill>
                <a:schemeClr val="dk1"/>
              </a:solidFill>
            </a:endParaRPr>
          </a:p>
        </p:txBody>
      </p:sp>
      <p:cxnSp>
        <p:nvCxnSpPr>
          <p:cNvPr id="1660" name="Google Shape;1660;p52"/>
          <p:cNvCxnSpPr/>
          <p:nvPr/>
        </p:nvCxnSpPr>
        <p:spPr>
          <a:xfrm>
            <a:off x="1980600" y="1112200"/>
            <a:ext cx="2387400" cy="0"/>
          </a:xfrm>
          <a:prstGeom prst="straightConnector1">
            <a:avLst/>
          </a:prstGeom>
          <a:noFill/>
          <a:ln w="19050" cap="flat" cmpd="sng">
            <a:solidFill>
              <a:schemeClr val="accent1"/>
            </a:solidFill>
            <a:prstDash val="solid"/>
            <a:round/>
            <a:headEnd type="none" w="med" len="med"/>
            <a:tailEnd type="none" w="med" len="med"/>
          </a:ln>
        </p:spPr>
      </p:cxnSp>
      <p:pic>
        <p:nvPicPr>
          <p:cNvPr id="1661" name="Google Shape;1661;p52"/>
          <p:cNvPicPr preferRelativeResize="0"/>
          <p:nvPr/>
        </p:nvPicPr>
        <p:blipFill>
          <a:blip r:embed="rId1"/>
          <a:stretch>
            <a:fillRect/>
          </a:stretch>
        </p:blipFill>
        <p:spPr>
          <a:xfrm rot="840104" flipH="1">
            <a:off x="7691128" y="-3019"/>
            <a:ext cx="967041" cy="1657787"/>
          </a:xfrm>
          <a:prstGeom prst="rect">
            <a:avLst/>
          </a:prstGeom>
          <a:noFill/>
          <a:ln>
            <a:noFill/>
          </a:ln>
        </p:spPr>
      </p:pic>
      <p:pic>
        <p:nvPicPr>
          <p:cNvPr id="1662" name="Google Shape;1662;p52"/>
          <p:cNvPicPr preferRelativeResize="0"/>
          <p:nvPr/>
        </p:nvPicPr>
        <p:blipFill rotWithShape="1">
          <a:blip r:embed="rId2"/>
          <a:srcRect t="3806" b="3815"/>
          <a:stretch>
            <a:fillRect/>
          </a:stretch>
        </p:blipFill>
        <p:spPr>
          <a:xfrm rot="1258696" flipH="1">
            <a:off x="6996025" y="148814"/>
            <a:ext cx="1066274" cy="1019972"/>
          </a:xfrm>
          <a:prstGeom prst="rect">
            <a:avLst/>
          </a:prstGeom>
          <a:noFill/>
          <a:ln>
            <a:noFill/>
          </a:ln>
        </p:spPr>
      </p:pic>
      <p:grpSp>
        <p:nvGrpSpPr>
          <p:cNvPr id="1663" name="Google Shape;1663;p52"/>
          <p:cNvGrpSpPr/>
          <p:nvPr/>
        </p:nvGrpSpPr>
        <p:grpSpPr>
          <a:xfrm>
            <a:off x="833324" y="1727674"/>
            <a:ext cx="434987" cy="434987"/>
            <a:chOff x="1756921" y="1509739"/>
            <a:chExt cx="345997" cy="345997"/>
          </a:xfrm>
        </p:grpSpPr>
        <p:sp>
          <p:nvSpPr>
            <p:cNvPr id="1664" name="Google Shape;1664;p52"/>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2"/>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52"/>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2"/>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2"/>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2"/>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2"/>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2"/>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52"/>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2"/>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2"/>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2"/>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52"/>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52"/>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52"/>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2"/>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2"/>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6" name="Picture 105"/>
          <p:cNvPicPr/>
          <p:nvPr/>
        </p:nvPicPr>
        <p:blipFill>
          <a:blip r:embed="rId3"/>
          <a:stretch>
            <a:fillRect/>
          </a:stretch>
        </p:blipFill>
        <p:spPr>
          <a:xfrm>
            <a:off x="3668395" y="1397635"/>
            <a:ext cx="4641850" cy="327152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184493"/>
            </a:gs>
            <a:gs pos="52000">
              <a:srgbClr val="001C4C"/>
            </a:gs>
            <a:gs pos="100000">
              <a:srgbClr val="184493"/>
            </a:gs>
          </a:gsLst>
          <a:lin ang="13500032" scaled="0"/>
        </a:gradFill>
        <a:effectLst/>
      </p:bgPr>
    </p:bg>
    <p:spTree>
      <p:nvGrpSpPr>
        <p:cNvPr id="1646" name="Shape 1646"/>
        <p:cNvGrpSpPr/>
        <p:nvPr/>
      </p:nvGrpSpPr>
      <p:grpSpPr>
        <a:xfrm>
          <a:off x="0" y="0"/>
          <a:ext cx="0" cy="0"/>
          <a:chOff x="0" y="0"/>
          <a:chExt cx="0" cy="0"/>
        </a:xfrm>
      </p:grpSpPr>
      <p:sp>
        <p:nvSpPr>
          <p:cNvPr id="1649" name="Google Shape;1649;p52"/>
          <p:cNvSpPr/>
          <p:nvPr/>
        </p:nvSpPr>
        <p:spPr>
          <a:xfrm>
            <a:off x="713085" y="1604891"/>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2"/>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sym typeface="+mn-ea"/>
              </a:rPr>
              <a:t>Challenges of Blockchain</a:t>
            </a:r>
            <a:endParaRPr sz="2800"/>
          </a:p>
        </p:txBody>
      </p:sp>
      <p:sp>
        <p:nvSpPr>
          <p:cNvPr id="1652" name="Google Shape;1652;p52"/>
          <p:cNvSpPr txBox="1"/>
          <p:nvPr>
            <p:ph type="subTitle" idx="1"/>
          </p:nvPr>
        </p:nvSpPr>
        <p:spPr>
          <a:xfrm>
            <a:off x="1548058" y="1475770"/>
            <a:ext cx="2197500" cy="4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ym typeface="+mn-ea"/>
              </a:rPr>
              <a:t>Regulation</a:t>
            </a:r>
            <a:endParaRPr lang="en-GB"/>
          </a:p>
        </p:txBody>
      </p:sp>
      <p:sp>
        <p:nvSpPr>
          <p:cNvPr id="1653" name="Google Shape;1653;p52"/>
          <p:cNvSpPr txBox="1"/>
          <p:nvPr>
            <p:ph type="subTitle" idx="2"/>
          </p:nvPr>
        </p:nvSpPr>
        <p:spPr>
          <a:xfrm>
            <a:off x="1508699" y="1851860"/>
            <a:ext cx="2197500" cy="7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sym typeface="+mn-ea"/>
              </a:rPr>
              <a:t>Uncertainty around legal frameworks</a:t>
            </a:r>
            <a:endParaRPr lang="en-GB">
              <a:solidFill>
                <a:schemeClr val="dk1"/>
              </a:solidFill>
            </a:endParaRPr>
          </a:p>
        </p:txBody>
      </p:sp>
      <p:cxnSp>
        <p:nvCxnSpPr>
          <p:cNvPr id="1660" name="Google Shape;1660;p52"/>
          <p:cNvCxnSpPr/>
          <p:nvPr/>
        </p:nvCxnSpPr>
        <p:spPr>
          <a:xfrm>
            <a:off x="1980600" y="1112200"/>
            <a:ext cx="2387400" cy="0"/>
          </a:xfrm>
          <a:prstGeom prst="straightConnector1">
            <a:avLst/>
          </a:prstGeom>
          <a:noFill/>
          <a:ln w="19050" cap="flat" cmpd="sng">
            <a:solidFill>
              <a:schemeClr val="accent1"/>
            </a:solidFill>
            <a:prstDash val="solid"/>
            <a:round/>
            <a:headEnd type="none" w="med" len="med"/>
            <a:tailEnd type="none" w="med" len="med"/>
          </a:ln>
        </p:spPr>
      </p:cxnSp>
      <p:pic>
        <p:nvPicPr>
          <p:cNvPr id="1661" name="Google Shape;1661;p52"/>
          <p:cNvPicPr preferRelativeResize="0"/>
          <p:nvPr/>
        </p:nvPicPr>
        <p:blipFill>
          <a:blip r:embed="rId1"/>
          <a:stretch>
            <a:fillRect/>
          </a:stretch>
        </p:blipFill>
        <p:spPr>
          <a:xfrm rot="840104" flipH="1">
            <a:off x="7691128" y="-3019"/>
            <a:ext cx="967041" cy="1657787"/>
          </a:xfrm>
          <a:prstGeom prst="rect">
            <a:avLst/>
          </a:prstGeom>
          <a:noFill/>
          <a:ln>
            <a:noFill/>
          </a:ln>
        </p:spPr>
      </p:pic>
      <p:pic>
        <p:nvPicPr>
          <p:cNvPr id="1662" name="Google Shape;1662;p52"/>
          <p:cNvPicPr preferRelativeResize="0"/>
          <p:nvPr/>
        </p:nvPicPr>
        <p:blipFill rotWithShape="1">
          <a:blip r:embed="rId2"/>
          <a:srcRect t="3806" b="3815"/>
          <a:stretch>
            <a:fillRect/>
          </a:stretch>
        </p:blipFill>
        <p:spPr>
          <a:xfrm rot="1258696" flipH="1">
            <a:off x="6996025" y="148814"/>
            <a:ext cx="1066274" cy="1019972"/>
          </a:xfrm>
          <a:prstGeom prst="rect">
            <a:avLst/>
          </a:prstGeom>
          <a:noFill/>
          <a:ln>
            <a:noFill/>
          </a:ln>
        </p:spPr>
      </p:pic>
      <p:grpSp>
        <p:nvGrpSpPr>
          <p:cNvPr id="1663" name="Google Shape;1663;p52"/>
          <p:cNvGrpSpPr/>
          <p:nvPr/>
        </p:nvGrpSpPr>
        <p:grpSpPr>
          <a:xfrm>
            <a:off x="833324" y="1727674"/>
            <a:ext cx="434987" cy="434987"/>
            <a:chOff x="1756921" y="1509739"/>
            <a:chExt cx="345997" cy="345997"/>
          </a:xfrm>
        </p:grpSpPr>
        <p:sp>
          <p:nvSpPr>
            <p:cNvPr id="1664" name="Google Shape;1664;p52"/>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2"/>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52"/>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2"/>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2"/>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2"/>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2"/>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2"/>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52"/>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2"/>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2"/>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2"/>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52"/>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52"/>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52"/>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2"/>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2"/>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7" name="Picture 106"/>
          <p:cNvPicPr/>
          <p:nvPr/>
        </p:nvPicPr>
        <p:blipFill>
          <a:blip r:embed="rId3"/>
          <a:stretch>
            <a:fillRect/>
          </a:stretch>
        </p:blipFill>
        <p:spPr>
          <a:xfrm>
            <a:off x="3775075" y="1534795"/>
            <a:ext cx="3997960" cy="341820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84493"/>
            </a:gs>
            <a:gs pos="52000">
              <a:srgbClr val="001C4C"/>
            </a:gs>
            <a:gs pos="100000">
              <a:srgbClr val="184493"/>
            </a:gs>
          </a:gsLst>
          <a:lin ang="13500032" scaled="0"/>
        </a:gradFill>
        <a:effectLst/>
      </p:bgPr>
    </p:bg>
    <p:spTree>
      <p:nvGrpSpPr>
        <p:cNvPr id="1646" name="Shape 1646"/>
        <p:cNvGrpSpPr/>
        <p:nvPr/>
      </p:nvGrpSpPr>
      <p:grpSpPr>
        <a:xfrm>
          <a:off x="0" y="0"/>
          <a:ext cx="0" cy="0"/>
          <a:chOff x="0" y="0"/>
          <a:chExt cx="0" cy="0"/>
        </a:xfrm>
      </p:grpSpPr>
      <p:sp>
        <p:nvSpPr>
          <p:cNvPr id="1649" name="Google Shape;1649;p52"/>
          <p:cNvSpPr/>
          <p:nvPr/>
        </p:nvSpPr>
        <p:spPr>
          <a:xfrm>
            <a:off x="713085" y="1604891"/>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2"/>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sym typeface="+mn-ea"/>
              </a:rPr>
              <a:t>Challenges of Blockchain</a:t>
            </a:r>
            <a:endParaRPr sz="2800"/>
          </a:p>
        </p:txBody>
      </p:sp>
      <p:cxnSp>
        <p:nvCxnSpPr>
          <p:cNvPr id="1660" name="Google Shape;1660;p52"/>
          <p:cNvCxnSpPr/>
          <p:nvPr/>
        </p:nvCxnSpPr>
        <p:spPr>
          <a:xfrm>
            <a:off x="1980600" y="1112200"/>
            <a:ext cx="2387400" cy="0"/>
          </a:xfrm>
          <a:prstGeom prst="straightConnector1">
            <a:avLst/>
          </a:prstGeom>
          <a:noFill/>
          <a:ln w="19050" cap="flat" cmpd="sng">
            <a:solidFill>
              <a:schemeClr val="accent1"/>
            </a:solidFill>
            <a:prstDash val="solid"/>
            <a:round/>
            <a:headEnd type="none" w="med" len="med"/>
            <a:tailEnd type="none" w="med" len="med"/>
          </a:ln>
        </p:spPr>
      </p:cxnSp>
      <p:pic>
        <p:nvPicPr>
          <p:cNvPr id="1661" name="Google Shape;1661;p52"/>
          <p:cNvPicPr preferRelativeResize="0"/>
          <p:nvPr/>
        </p:nvPicPr>
        <p:blipFill>
          <a:blip r:embed="rId1"/>
          <a:stretch>
            <a:fillRect/>
          </a:stretch>
        </p:blipFill>
        <p:spPr>
          <a:xfrm rot="840104" flipH="1">
            <a:off x="7691128" y="-3019"/>
            <a:ext cx="967041" cy="1657787"/>
          </a:xfrm>
          <a:prstGeom prst="rect">
            <a:avLst/>
          </a:prstGeom>
          <a:noFill/>
          <a:ln>
            <a:noFill/>
          </a:ln>
        </p:spPr>
      </p:pic>
      <p:pic>
        <p:nvPicPr>
          <p:cNvPr id="1662" name="Google Shape;1662;p52"/>
          <p:cNvPicPr preferRelativeResize="0"/>
          <p:nvPr/>
        </p:nvPicPr>
        <p:blipFill rotWithShape="1">
          <a:blip r:embed="rId2"/>
          <a:srcRect t="3806" b="3815"/>
          <a:stretch>
            <a:fillRect/>
          </a:stretch>
        </p:blipFill>
        <p:spPr>
          <a:xfrm rot="1258696" flipH="1">
            <a:off x="6996025" y="148814"/>
            <a:ext cx="1066274" cy="1019972"/>
          </a:xfrm>
          <a:prstGeom prst="rect">
            <a:avLst/>
          </a:prstGeom>
          <a:noFill/>
          <a:ln>
            <a:noFill/>
          </a:ln>
        </p:spPr>
      </p:pic>
      <p:grpSp>
        <p:nvGrpSpPr>
          <p:cNvPr id="1663" name="Google Shape;1663;p52"/>
          <p:cNvGrpSpPr/>
          <p:nvPr/>
        </p:nvGrpSpPr>
        <p:grpSpPr>
          <a:xfrm>
            <a:off x="833324" y="1727674"/>
            <a:ext cx="434987" cy="434987"/>
            <a:chOff x="1756921" y="1509739"/>
            <a:chExt cx="345997" cy="345997"/>
          </a:xfrm>
        </p:grpSpPr>
        <p:sp>
          <p:nvSpPr>
            <p:cNvPr id="1664" name="Google Shape;1664;p52"/>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2"/>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52"/>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2"/>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2"/>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2"/>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2"/>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2"/>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52"/>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2"/>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2"/>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2"/>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52"/>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52"/>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52"/>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2"/>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2"/>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54" name="Google Shape;1654;p52"/>
          <p:cNvSpPr txBox="1"/>
          <p:nvPr/>
        </p:nvSpPr>
        <p:spPr>
          <a:xfrm>
            <a:off x="1475740" y="1323340"/>
            <a:ext cx="2197735" cy="5746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Unna" panose="02040503070705020203"/>
              <a:buNone/>
              <a:defRPr sz="18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1pPr>
            <a:lvl2pPr marL="914400" marR="0" lvl="1" indent="-317500" algn="l" rtl="0">
              <a:lnSpc>
                <a:spcPct val="100000"/>
              </a:lnSpc>
              <a:spcBef>
                <a:spcPts val="0"/>
              </a:spcBef>
              <a:spcAft>
                <a:spcPts val="0"/>
              </a:spcAft>
              <a:buClr>
                <a:schemeClr val="dk1"/>
              </a:buClr>
              <a:buSzPts val="2400"/>
              <a:buFont typeface="Unna" panose="02040503070705020203"/>
              <a:buNone/>
              <a:defRPr sz="2400" b="0" i="0" u="none" strike="noStrike" cap="none">
                <a:solidFill>
                  <a:schemeClr val="dk1"/>
                </a:solidFill>
                <a:latin typeface="Unna" panose="02040503070705020203"/>
                <a:ea typeface="Unna" panose="02040503070705020203"/>
                <a:cs typeface="Unna" panose="02040503070705020203"/>
                <a:sym typeface="Unna" panose="02040503070705020203"/>
              </a:defRPr>
            </a:lvl2pPr>
            <a:lvl3pPr marL="1371600" marR="0" lvl="2" indent="-317500" algn="l" rtl="0">
              <a:lnSpc>
                <a:spcPct val="100000"/>
              </a:lnSpc>
              <a:spcBef>
                <a:spcPts val="0"/>
              </a:spcBef>
              <a:spcAft>
                <a:spcPts val="0"/>
              </a:spcAft>
              <a:buClr>
                <a:schemeClr val="dk1"/>
              </a:buClr>
              <a:buSzPts val="2400"/>
              <a:buFont typeface="Unna" panose="02040503070705020203"/>
              <a:buNone/>
              <a:defRPr sz="2400" b="0" i="0" u="none" strike="noStrike" cap="none">
                <a:solidFill>
                  <a:schemeClr val="dk1"/>
                </a:solidFill>
                <a:latin typeface="Unna" panose="02040503070705020203"/>
                <a:ea typeface="Unna" panose="02040503070705020203"/>
                <a:cs typeface="Unna" panose="02040503070705020203"/>
                <a:sym typeface="Unna" panose="02040503070705020203"/>
              </a:defRPr>
            </a:lvl3pPr>
            <a:lvl4pPr marL="1828800" marR="0" lvl="3" indent="-317500" algn="l" rtl="0">
              <a:lnSpc>
                <a:spcPct val="100000"/>
              </a:lnSpc>
              <a:spcBef>
                <a:spcPts val="0"/>
              </a:spcBef>
              <a:spcAft>
                <a:spcPts val="0"/>
              </a:spcAft>
              <a:buClr>
                <a:schemeClr val="dk1"/>
              </a:buClr>
              <a:buSzPts val="2400"/>
              <a:buFont typeface="Unna" panose="02040503070705020203"/>
              <a:buNone/>
              <a:defRPr sz="2400" b="0" i="0" u="none" strike="noStrike" cap="none">
                <a:solidFill>
                  <a:schemeClr val="dk1"/>
                </a:solidFill>
                <a:latin typeface="Unna" panose="02040503070705020203"/>
                <a:ea typeface="Unna" panose="02040503070705020203"/>
                <a:cs typeface="Unna" panose="02040503070705020203"/>
                <a:sym typeface="Unna" panose="02040503070705020203"/>
              </a:defRPr>
            </a:lvl4pPr>
            <a:lvl5pPr marL="2286000" marR="0" lvl="4" indent="-317500" algn="l" rtl="0">
              <a:lnSpc>
                <a:spcPct val="100000"/>
              </a:lnSpc>
              <a:spcBef>
                <a:spcPts val="0"/>
              </a:spcBef>
              <a:spcAft>
                <a:spcPts val="0"/>
              </a:spcAft>
              <a:buClr>
                <a:schemeClr val="dk1"/>
              </a:buClr>
              <a:buSzPts val="2400"/>
              <a:buFont typeface="Unna" panose="02040503070705020203"/>
              <a:buNone/>
              <a:defRPr sz="2400" b="0" i="0" u="none" strike="noStrike" cap="none">
                <a:solidFill>
                  <a:schemeClr val="dk1"/>
                </a:solidFill>
                <a:latin typeface="Unna" panose="02040503070705020203"/>
                <a:ea typeface="Unna" panose="02040503070705020203"/>
                <a:cs typeface="Unna" panose="02040503070705020203"/>
                <a:sym typeface="Unna" panose="02040503070705020203"/>
              </a:defRPr>
            </a:lvl5pPr>
            <a:lvl6pPr marL="2743200" marR="0" lvl="5" indent="-317500" algn="l" rtl="0">
              <a:lnSpc>
                <a:spcPct val="100000"/>
              </a:lnSpc>
              <a:spcBef>
                <a:spcPts val="0"/>
              </a:spcBef>
              <a:spcAft>
                <a:spcPts val="0"/>
              </a:spcAft>
              <a:buClr>
                <a:schemeClr val="dk1"/>
              </a:buClr>
              <a:buSzPts val="2400"/>
              <a:buFont typeface="Unna" panose="02040503070705020203"/>
              <a:buNone/>
              <a:defRPr sz="2400" b="0" i="0" u="none" strike="noStrike" cap="none">
                <a:solidFill>
                  <a:schemeClr val="dk1"/>
                </a:solidFill>
                <a:latin typeface="Unna" panose="02040503070705020203"/>
                <a:ea typeface="Unna" panose="02040503070705020203"/>
                <a:cs typeface="Unna" panose="02040503070705020203"/>
                <a:sym typeface="Unna" panose="02040503070705020203"/>
              </a:defRPr>
            </a:lvl6pPr>
            <a:lvl7pPr marL="3200400" marR="0" lvl="6" indent="-317500" algn="l" rtl="0">
              <a:lnSpc>
                <a:spcPct val="100000"/>
              </a:lnSpc>
              <a:spcBef>
                <a:spcPts val="0"/>
              </a:spcBef>
              <a:spcAft>
                <a:spcPts val="0"/>
              </a:spcAft>
              <a:buClr>
                <a:schemeClr val="dk1"/>
              </a:buClr>
              <a:buSzPts val="2400"/>
              <a:buFont typeface="Unna" panose="02040503070705020203"/>
              <a:buNone/>
              <a:defRPr sz="2400" b="0" i="0" u="none" strike="noStrike" cap="none">
                <a:solidFill>
                  <a:schemeClr val="dk1"/>
                </a:solidFill>
                <a:latin typeface="Unna" panose="02040503070705020203"/>
                <a:ea typeface="Unna" panose="02040503070705020203"/>
                <a:cs typeface="Unna" panose="02040503070705020203"/>
                <a:sym typeface="Unna" panose="02040503070705020203"/>
              </a:defRPr>
            </a:lvl7pPr>
            <a:lvl8pPr marL="3657600" marR="0" lvl="7" indent="-317500" algn="l" rtl="0">
              <a:lnSpc>
                <a:spcPct val="100000"/>
              </a:lnSpc>
              <a:spcBef>
                <a:spcPts val="0"/>
              </a:spcBef>
              <a:spcAft>
                <a:spcPts val="0"/>
              </a:spcAft>
              <a:buClr>
                <a:schemeClr val="dk1"/>
              </a:buClr>
              <a:buSzPts val="2400"/>
              <a:buFont typeface="Unna" panose="02040503070705020203"/>
              <a:buNone/>
              <a:defRPr sz="2400" b="0" i="0" u="none" strike="noStrike" cap="none">
                <a:solidFill>
                  <a:schemeClr val="dk1"/>
                </a:solidFill>
                <a:latin typeface="Unna" panose="02040503070705020203"/>
                <a:ea typeface="Unna" panose="02040503070705020203"/>
                <a:cs typeface="Unna" panose="02040503070705020203"/>
                <a:sym typeface="Unna" panose="02040503070705020203"/>
              </a:defRPr>
            </a:lvl8pPr>
            <a:lvl9pPr marL="4114800" marR="0" lvl="8" indent="-317500" algn="l" rtl="0">
              <a:lnSpc>
                <a:spcPct val="100000"/>
              </a:lnSpc>
              <a:spcBef>
                <a:spcPts val="0"/>
              </a:spcBef>
              <a:spcAft>
                <a:spcPts val="0"/>
              </a:spcAft>
              <a:buClr>
                <a:schemeClr val="dk1"/>
              </a:buClr>
              <a:buSzPts val="2400"/>
              <a:buFont typeface="Unna" panose="02040503070705020203"/>
              <a:buNone/>
              <a:defRPr sz="2400" b="0" i="0" u="none" strike="noStrike" cap="none">
                <a:solidFill>
                  <a:schemeClr val="dk1"/>
                </a:solidFill>
                <a:latin typeface="Unna" panose="02040503070705020203"/>
                <a:ea typeface="Unna" panose="02040503070705020203"/>
                <a:cs typeface="Unna" panose="02040503070705020203"/>
                <a:sym typeface="Unna" panose="02040503070705020203"/>
              </a:defRPr>
            </a:lvl9pPr>
          </a:lstStyle>
          <a:p>
            <a:pPr marL="0" lvl="0" indent="0" algn="l" rtl="0">
              <a:spcBef>
                <a:spcPts val="0"/>
              </a:spcBef>
              <a:spcAft>
                <a:spcPts val="0"/>
              </a:spcAft>
              <a:buNone/>
            </a:pPr>
            <a:r>
              <a:rPr lang="en-GB"/>
              <a:t>Energy Consumption</a:t>
            </a:r>
            <a:endParaRPr lang="en-GB"/>
          </a:p>
        </p:txBody>
      </p:sp>
      <p:sp>
        <p:nvSpPr>
          <p:cNvPr id="1655" name="Google Shape;1655;p52"/>
          <p:cNvSpPr txBox="1"/>
          <p:nvPr/>
        </p:nvSpPr>
        <p:spPr>
          <a:xfrm>
            <a:off x="1475679" y="1952555"/>
            <a:ext cx="2197500" cy="710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lvl="0" indent="0" algn="l" rtl="0">
              <a:spcBef>
                <a:spcPts val="0"/>
              </a:spcBef>
              <a:spcAft>
                <a:spcPts val="0"/>
              </a:spcAft>
              <a:buNone/>
            </a:pPr>
            <a:r>
              <a:rPr lang="en-GB">
                <a:solidFill>
                  <a:schemeClr val="dk1"/>
                </a:solidFill>
              </a:rPr>
              <a:t>High computational power required for mining</a:t>
            </a:r>
            <a:endParaRPr lang="en-GB">
              <a:solidFill>
                <a:schemeClr val="dk1"/>
              </a:solidFill>
            </a:endParaRPr>
          </a:p>
        </p:txBody>
      </p:sp>
      <p:pic>
        <p:nvPicPr>
          <p:cNvPr id="108" name="Picture 107"/>
          <p:cNvPicPr/>
          <p:nvPr/>
        </p:nvPicPr>
        <p:blipFill>
          <a:blip r:embed="rId3"/>
          <a:stretch>
            <a:fillRect/>
          </a:stretch>
        </p:blipFill>
        <p:spPr>
          <a:xfrm>
            <a:off x="3636010" y="1582420"/>
            <a:ext cx="4366260" cy="333502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184493"/>
            </a:gs>
            <a:gs pos="52000">
              <a:srgbClr val="001C4C"/>
            </a:gs>
            <a:gs pos="100000">
              <a:srgbClr val="184493"/>
            </a:gs>
          </a:gsLst>
          <a:lin ang="13500032" scaled="0"/>
        </a:gradFill>
        <a:effectLst/>
      </p:bgPr>
    </p:bg>
    <p:spTree>
      <p:nvGrpSpPr>
        <p:cNvPr id="1646" name="Shape 1646"/>
        <p:cNvGrpSpPr/>
        <p:nvPr/>
      </p:nvGrpSpPr>
      <p:grpSpPr>
        <a:xfrm>
          <a:off x="0" y="0"/>
          <a:ext cx="0" cy="0"/>
          <a:chOff x="0" y="0"/>
          <a:chExt cx="0" cy="0"/>
        </a:xfrm>
      </p:grpSpPr>
      <p:sp>
        <p:nvSpPr>
          <p:cNvPr id="1649" name="Google Shape;1649;p52"/>
          <p:cNvSpPr/>
          <p:nvPr/>
        </p:nvSpPr>
        <p:spPr>
          <a:xfrm>
            <a:off x="713085" y="1604891"/>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2"/>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sym typeface="+mn-ea"/>
              </a:rPr>
              <a:t>Challenges of Blockchain</a:t>
            </a:r>
            <a:endParaRPr sz="2800"/>
          </a:p>
        </p:txBody>
      </p:sp>
      <p:cxnSp>
        <p:nvCxnSpPr>
          <p:cNvPr id="1660" name="Google Shape;1660;p52"/>
          <p:cNvCxnSpPr/>
          <p:nvPr/>
        </p:nvCxnSpPr>
        <p:spPr>
          <a:xfrm>
            <a:off x="1980600" y="1112200"/>
            <a:ext cx="2387400" cy="0"/>
          </a:xfrm>
          <a:prstGeom prst="straightConnector1">
            <a:avLst/>
          </a:prstGeom>
          <a:noFill/>
          <a:ln w="19050" cap="flat" cmpd="sng">
            <a:solidFill>
              <a:schemeClr val="accent1"/>
            </a:solidFill>
            <a:prstDash val="solid"/>
            <a:round/>
            <a:headEnd type="none" w="med" len="med"/>
            <a:tailEnd type="none" w="med" len="med"/>
          </a:ln>
        </p:spPr>
      </p:cxnSp>
      <p:pic>
        <p:nvPicPr>
          <p:cNvPr id="1661" name="Google Shape;1661;p52"/>
          <p:cNvPicPr preferRelativeResize="0"/>
          <p:nvPr/>
        </p:nvPicPr>
        <p:blipFill>
          <a:blip r:embed="rId1"/>
          <a:stretch>
            <a:fillRect/>
          </a:stretch>
        </p:blipFill>
        <p:spPr>
          <a:xfrm rot="840104" flipH="1">
            <a:off x="7691128" y="-3019"/>
            <a:ext cx="967041" cy="1657787"/>
          </a:xfrm>
          <a:prstGeom prst="rect">
            <a:avLst/>
          </a:prstGeom>
          <a:noFill/>
          <a:ln>
            <a:noFill/>
          </a:ln>
        </p:spPr>
      </p:pic>
      <p:pic>
        <p:nvPicPr>
          <p:cNvPr id="1662" name="Google Shape;1662;p52"/>
          <p:cNvPicPr preferRelativeResize="0"/>
          <p:nvPr/>
        </p:nvPicPr>
        <p:blipFill rotWithShape="1">
          <a:blip r:embed="rId2"/>
          <a:srcRect t="3806" b="3815"/>
          <a:stretch>
            <a:fillRect/>
          </a:stretch>
        </p:blipFill>
        <p:spPr>
          <a:xfrm rot="1258696" flipH="1">
            <a:off x="6996025" y="148814"/>
            <a:ext cx="1066274" cy="1019972"/>
          </a:xfrm>
          <a:prstGeom prst="rect">
            <a:avLst/>
          </a:prstGeom>
          <a:noFill/>
          <a:ln>
            <a:noFill/>
          </a:ln>
        </p:spPr>
      </p:pic>
      <p:pic>
        <p:nvPicPr>
          <p:cNvPr id="108" name="Picture 107"/>
          <p:cNvPicPr/>
          <p:nvPr/>
        </p:nvPicPr>
        <p:blipFill>
          <a:blip r:embed="rId3"/>
          <a:stretch>
            <a:fillRect/>
          </a:stretch>
        </p:blipFill>
        <p:spPr>
          <a:xfrm>
            <a:off x="3636010" y="1582420"/>
            <a:ext cx="4366260" cy="3335020"/>
          </a:xfrm>
          <a:prstGeom prst="rect">
            <a:avLst/>
          </a:prstGeom>
          <a:noFill/>
          <a:ln w="9525">
            <a:noFill/>
          </a:ln>
        </p:spPr>
      </p:pic>
      <p:sp>
        <p:nvSpPr>
          <p:cNvPr id="1658" name="Google Shape;1658;p52"/>
          <p:cNvSpPr txBox="1"/>
          <p:nvPr>
            <p:ph type="subTitle" idx="7"/>
          </p:nvPr>
        </p:nvSpPr>
        <p:spPr>
          <a:xfrm>
            <a:off x="1422008" y="1318655"/>
            <a:ext cx="2197500" cy="4074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GB"/>
              <a:t>Security Concerns</a:t>
            </a:r>
            <a:endParaRPr lang="en-GB"/>
          </a:p>
        </p:txBody>
      </p:sp>
      <p:sp>
        <p:nvSpPr>
          <p:cNvPr id="1659" name="Google Shape;1659;p52"/>
          <p:cNvSpPr txBox="1"/>
          <p:nvPr/>
        </p:nvSpPr>
        <p:spPr>
          <a:xfrm>
            <a:off x="1404874" y="1972875"/>
            <a:ext cx="2197500" cy="710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lvl="0" indent="0" algn="l" rtl="0">
              <a:spcBef>
                <a:spcPts val="0"/>
              </a:spcBef>
              <a:spcAft>
                <a:spcPts val="0"/>
              </a:spcAft>
              <a:buNone/>
            </a:pPr>
            <a:r>
              <a:rPr lang="en-GB">
                <a:solidFill>
                  <a:schemeClr val="dk1"/>
                </a:solidFill>
              </a:rPr>
              <a:t>Potential vulnerabilities in smart contracts</a:t>
            </a:r>
            <a:endParaRPr lang="en-GB">
              <a:solidFill>
                <a:schemeClr val="dk1"/>
              </a:solidFill>
            </a:endParaRPr>
          </a:p>
        </p:txBody>
      </p:sp>
      <p:grpSp>
        <p:nvGrpSpPr>
          <p:cNvPr id="1681" name="Google Shape;1681;p52"/>
          <p:cNvGrpSpPr/>
          <p:nvPr/>
        </p:nvGrpSpPr>
        <p:grpSpPr>
          <a:xfrm>
            <a:off x="802265" y="1699057"/>
            <a:ext cx="434995" cy="434526"/>
            <a:chOff x="4886264" y="3366174"/>
            <a:chExt cx="350548" cy="350198"/>
          </a:xfrm>
        </p:grpSpPr>
        <p:sp>
          <p:nvSpPr>
            <p:cNvPr id="1682" name="Google Shape;1682;p52"/>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52"/>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52"/>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52"/>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52"/>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52"/>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52"/>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52"/>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52"/>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52"/>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52"/>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52"/>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52"/>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84493"/>
            </a:gs>
            <a:gs pos="52000">
              <a:srgbClr val="001C4C"/>
            </a:gs>
            <a:gs pos="100000">
              <a:srgbClr val="184493"/>
            </a:gs>
          </a:gsLst>
          <a:lin ang="13500032" scaled="0"/>
        </a:gradFill>
        <a:effectLst/>
      </p:bgPr>
    </p:bg>
    <p:spTree>
      <p:nvGrpSpPr>
        <p:cNvPr id="1646" name="Shape 1646"/>
        <p:cNvGrpSpPr/>
        <p:nvPr/>
      </p:nvGrpSpPr>
      <p:grpSpPr>
        <a:xfrm>
          <a:off x="0" y="0"/>
          <a:ext cx="0" cy="0"/>
          <a:chOff x="0" y="0"/>
          <a:chExt cx="0" cy="0"/>
        </a:xfrm>
      </p:grpSpPr>
      <p:sp>
        <p:nvSpPr>
          <p:cNvPr id="1647" name="Google Shape;1647;p52"/>
          <p:cNvSpPr/>
          <p:nvPr/>
        </p:nvSpPr>
        <p:spPr>
          <a:xfrm>
            <a:off x="5912450" y="1747131"/>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52"/>
          <p:cNvSpPr/>
          <p:nvPr/>
        </p:nvSpPr>
        <p:spPr>
          <a:xfrm>
            <a:off x="5912450" y="3284744"/>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52"/>
          <p:cNvSpPr/>
          <p:nvPr/>
        </p:nvSpPr>
        <p:spPr>
          <a:xfrm>
            <a:off x="2293600" y="1747131"/>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52"/>
          <p:cNvSpPr/>
          <p:nvPr/>
        </p:nvSpPr>
        <p:spPr>
          <a:xfrm>
            <a:off x="2293600" y="3284744"/>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2"/>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sym typeface="+mn-ea"/>
              </a:rPr>
              <a:t>Challenges of Blockchain</a:t>
            </a:r>
            <a:endParaRPr sz="2800"/>
          </a:p>
        </p:txBody>
      </p:sp>
      <p:sp>
        <p:nvSpPr>
          <p:cNvPr id="1652" name="Google Shape;1652;p52"/>
          <p:cNvSpPr txBox="1"/>
          <p:nvPr>
            <p:ph type="subTitle" idx="1"/>
          </p:nvPr>
        </p:nvSpPr>
        <p:spPr>
          <a:xfrm>
            <a:off x="3185088" y="1604675"/>
            <a:ext cx="2197500" cy="4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Scalability</a:t>
            </a:r>
            <a:endParaRPr lang="en-GB"/>
          </a:p>
        </p:txBody>
      </p:sp>
      <p:sp>
        <p:nvSpPr>
          <p:cNvPr id="1653" name="Google Shape;1653;p52"/>
          <p:cNvSpPr txBox="1"/>
          <p:nvPr>
            <p:ph type="subTitle" idx="2"/>
          </p:nvPr>
        </p:nvSpPr>
        <p:spPr>
          <a:xfrm>
            <a:off x="3185099" y="2013150"/>
            <a:ext cx="2197500" cy="7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Handling a large volume of transactions</a:t>
            </a:r>
            <a:endParaRPr lang="en-GB">
              <a:solidFill>
                <a:schemeClr val="dk1"/>
              </a:solidFill>
            </a:endParaRPr>
          </a:p>
        </p:txBody>
      </p:sp>
      <p:sp>
        <p:nvSpPr>
          <p:cNvPr id="1654" name="Google Shape;1654;p52"/>
          <p:cNvSpPr txBox="1"/>
          <p:nvPr>
            <p:ph type="subTitle" idx="3"/>
          </p:nvPr>
        </p:nvSpPr>
        <p:spPr>
          <a:xfrm>
            <a:off x="3185160" y="2959735"/>
            <a:ext cx="2197735" cy="574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Energy Consumption</a:t>
            </a:r>
            <a:endParaRPr lang="en-GB"/>
          </a:p>
        </p:txBody>
      </p:sp>
      <p:sp>
        <p:nvSpPr>
          <p:cNvPr id="1655" name="Google Shape;1655;p52"/>
          <p:cNvSpPr txBox="1"/>
          <p:nvPr>
            <p:ph type="subTitle" idx="4"/>
          </p:nvPr>
        </p:nvSpPr>
        <p:spPr>
          <a:xfrm>
            <a:off x="3185099" y="3606730"/>
            <a:ext cx="2197500" cy="7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High computational power required for mining</a:t>
            </a:r>
            <a:endParaRPr lang="en-GB">
              <a:solidFill>
                <a:schemeClr val="dk1"/>
              </a:solidFill>
            </a:endParaRPr>
          </a:p>
        </p:txBody>
      </p:sp>
      <p:sp>
        <p:nvSpPr>
          <p:cNvPr id="1656" name="Google Shape;1656;p52"/>
          <p:cNvSpPr txBox="1"/>
          <p:nvPr>
            <p:ph type="subTitle" idx="5"/>
          </p:nvPr>
        </p:nvSpPr>
        <p:spPr>
          <a:xfrm>
            <a:off x="6818238" y="1604675"/>
            <a:ext cx="2197500" cy="4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Regulation</a:t>
            </a:r>
            <a:endParaRPr lang="en-GB"/>
          </a:p>
        </p:txBody>
      </p:sp>
      <p:sp>
        <p:nvSpPr>
          <p:cNvPr id="1657" name="Google Shape;1657;p52"/>
          <p:cNvSpPr txBox="1"/>
          <p:nvPr>
            <p:ph type="subTitle" idx="6"/>
          </p:nvPr>
        </p:nvSpPr>
        <p:spPr>
          <a:xfrm>
            <a:off x="6818249" y="1941395"/>
            <a:ext cx="2197500" cy="7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Uncertainty around legal frameworks</a:t>
            </a:r>
            <a:endParaRPr lang="en-GB">
              <a:solidFill>
                <a:schemeClr val="dk1"/>
              </a:solidFill>
            </a:endParaRPr>
          </a:p>
        </p:txBody>
      </p:sp>
      <p:sp>
        <p:nvSpPr>
          <p:cNvPr id="1658" name="Google Shape;1658;p52"/>
          <p:cNvSpPr txBox="1"/>
          <p:nvPr>
            <p:ph type="subTitle" idx="7"/>
          </p:nvPr>
        </p:nvSpPr>
        <p:spPr>
          <a:xfrm>
            <a:off x="6818238" y="3054745"/>
            <a:ext cx="2197500" cy="4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Security Concerns</a:t>
            </a:r>
            <a:endParaRPr lang="en-GB"/>
          </a:p>
        </p:txBody>
      </p:sp>
      <p:sp>
        <p:nvSpPr>
          <p:cNvPr id="1659" name="Google Shape;1659;p52"/>
          <p:cNvSpPr txBox="1"/>
          <p:nvPr>
            <p:ph type="subTitle" idx="8"/>
          </p:nvPr>
        </p:nvSpPr>
        <p:spPr>
          <a:xfrm>
            <a:off x="6801104" y="3708965"/>
            <a:ext cx="2197500" cy="7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Potential vulnerabilities in smart contracts</a:t>
            </a:r>
            <a:endParaRPr lang="en-GB">
              <a:solidFill>
                <a:schemeClr val="dk1"/>
              </a:solidFill>
            </a:endParaRPr>
          </a:p>
        </p:txBody>
      </p:sp>
      <p:cxnSp>
        <p:nvCxnSpPr>
          <p:cNvPr id="1660" name="Google Shape;1660;p52"/>
          <p:cNvCxnSpPr/>
          <p:nvPr/>
        </p:nvCxnSpPr>
        <p:spPr>
          <a:xfrm>
            <a:off x="1980600" y="1112200"/>
            <a:ext cx="2387400" cy="0"/>
          </a:xfrm>
          <a:prstGeom prst="straightConnector1">
            <a:avLst/>
          </a:prstGeom>
          <a:noFill/>
          <a:ln w="19050" cap="flat" cmpd="sng">
            <a:solidFill>
              <a:schemeClr val="accent1"/>
            </a:solidFill>
            <a:prstDash val="solid"/>
            <a:round/>
            <a:headEnd type="none" w="med" len="med"/>
            <a:tailEnd type="none" w="med" len="med"/>
          </a:ln>
        </p:spPr>
      </p:cxnSp>
      <p:pic>
        <p:nvPicPr>
          <p:cNvPr id="1661" name="Google Shape;1661;p52"/>
          <p:cNvPicPr preferRelativeResize="0"/>
          <p:nvPr/>
        </p:nvPicPr>
        <p:blipFill>
          <a:blip r:embed="rId1"/>
          <a:stretch>
            <a:fillRect/>
          </a:stretch>
        </p:blipFill>
        <p:spPr>
          <a:xfrm rot="840104" flipH="1">
            <a:off x="7691128" y="-3019"/>
            <a:ext cx="967041" cy="1657787"/>
          </a:xfrm>
          <a:prstGeom prst="rect">
            <a:avLst/>
          </a:prstGeom>
          <a:noFill/>
          <a:ln>
            <a:noFill/>
          </a:ln>
        </p:spPr>
      </p:pic>
      <p:pic>
        <p:nvPicPr>
          <p:cNvPr id="1662" name="Google Shape;1662;p52"/>
          <p:cNvPicPr preferRelativeResize="0"/>
          <p:nvPr/>
        </p:nvPicPr>
        <p:blipFill rotWithShape="1">
          <a:blip r:embed="rId2"/>
          <a:srcRect t="3806" b="3815"/>
          <a:stretch>
            <a:fillRect/>
          </a:stretch>
        </p:blipFill>
        <p:spPr>
          <a:xfrm rot="1258696" flipH="1">
            <a:off x="6996025" y="148814"/>
            <a:ext cx="1066274" cy="1019972"/>
          </a:xfrm>
          <a:prstGeom prst="rect">
            <a:avLst/>
          </a:prstGeom>
          <a:noFill/>
          <a:ln>
            <a:noFill/>
          </a:ln>
        </p:spPr>
      </p:pic>
      <p:grpSp>
        <p:nvGrpSpPr>
          <p:cNvPr id="1663" name="Google Shape;1663;p52"/>
          <p:cNvGrpSpPr/>
          <p:nvPr/>
        </p:nvGrpSpPr>
        <p:grpSpPr>
          <a:xfrm>
            <a:off x="2424634" y="1878169"/>
            <a:ext cx="434987" cy="434987"/>
            <a:chOff x="1756921" y="1509739"/>
            <a:chExt cx="345997" cy="345997"/>
          </a:xfrm>
        </p:grpSpPr>
        <p:sp>
          <p:nvSpPr>
            <p:cNvPr id="1664" name="Google Shape;1664;p52"/>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2"/>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52"/>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2"/>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2"/>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2"/>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2"/>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2"/>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52"/>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2"/>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2"/>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2"/>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52"/>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52"/>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52"/>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2"/>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2"/>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1" name="Google Shape;1681;p52"/>
          <p:cNvGrpSpPr/>
          <p:nvPr/>
        </p:nvGrpSpPr>
        <p:grpSpPr>
          <a:xfrm>
            <a:off x="6061970" y="3423717"/>
            <a:ext cx="434995" cy="434526"/>
            <a:chOff x="4886264" y="3366174"/>
            <a:chExt cx="350548" cy="350198"/>
          </a:xfrm>
        </p:grpSpPr>
        <p:sp>
          <p:nvSpPr>
            <p:cNvPr id="1682" name="Google Shape;1682;p52"/>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52"/>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52"/>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52"/>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52"/>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52"/>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52"/>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52"/>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52"/>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52"/>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52"/>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52"/>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52"/>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5" name="Google Shape;1695;p52"/>
          <p:cNvGrpSpPr/>
          <p:nvPr/>
        </p:nvGrpSpPr>
        <p:grpSpPr>
          <a:xfrm>
            <a:off x="6043545" y="1879196"/>
            <a:ext cx="435009" cy="433050"/>
            <a:chOff x="3996113" y="4291176"/>
            <a:chExt cx="336512" cy="335048"/>
          </a:xfrm>
        </p:grpSpPr>
        <p:sp>
          <p:nvSpPr>
            <p:cNvPr id="1696" name="Google Shape;1696;p52"/>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52"/>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52"/>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9" name="Google Shape;1699;p52"/>
          <p:cNvGrpSpPr/>
          <p:nvPr/>
        </p:nvGrpSpPr>
        <p:grpSpPr>
          <a:xfrm>
            <a:off x="2441025" y="3476525"/>
            <a:ext cx="402327" cy="313662"/>
            <a:chOff x="2611458" y="3816374"/>
            <a:chExt cx="426329" cy="332375"/>
          </a:xfrm>
        </p:grpSpPr>
        <p:sp>
          <p:nvSpPr>
            <p:cNvPr id="1700" name="Google Shape;1700;p52"/>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52"/>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52"/>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52"/>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52"/>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52"/>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52"/>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52"/>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52"/>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52"/>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C3989"/>
            </a:gs>
            <a:gs pos="100000">
              <a:srgbClr val="001C4C"/>
            </a:gs>
          </a:gsLst>
          <a:path path="circle">
            <a:fillToRect l="50000" t="50000" r="50000" b="50000"/>
          </a:path>
          <a:tileRect/>
        </a:gradFill>
        <a:effectLst/>
      </p:bgPr>
    </p:bg>
    <p:spTree>
      <p:nvGrpSpPr>
        <p:cNvPr id="1619" name="Shape 1619"/>
        <p:cNvGrpSpPr/>
        <p:nvPr/>
      </p:nvGrpSpPr>
      <p:grpSpPr>
        <a:xfrm>
          <a:off x="0" y="0"/>
          <a:ext cx="0" cy="0"/>
          <a:chOff x="0" y="0"/>
          <a:chExt cx="0" cy="0"/>
        </a:xfrm>
      </p:grpSpPr>
      <p:sp>
        <p:nvSpPr>
          <p:cNvPr id="1622" name="Google Shape;1622;p49"/>
          <p:cNvSpPr txBox="1"/>
          <p:nvPr>
            <p:ph type="subTitle" idx="1"/>
          </p:nvPr>
        </p:nvSpPr>
        <p:spPr>
          <a:xfrm>
            <a:off x="1908175" y="2204720"/>
            <a:ext cx="2807335" cy="215138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GB" sz="2800" b="1">
                <a:latin typeface="A750-Sans" panose="00000400000000000000" charset="0"/>
                <a:cs typeface="A750-Sans" panose="00000400000000000000" charset="0"/>
              </a:rPr>
              <a:t>Continued development and innovation</a:t>
            </a:r>
            <a:endParaRPr lang="en-GB" sz="2800" b="1">
              <a:latin typeface="A750-Sans" panose="00000400000000000000" charset="0"/>
              <a:cs typeface="A750-Sans" panose="00000400000000000000" charset="0"/>
            </a:endParaRPr>
          </a:p>
        </p:txBody>
      </p:sp>
      <p:pic>
        <p:nvPicPr>
          <p:cNvPr id="1623" name="Google Shape;1623;p49"/>
          <p:cNvPicPr preferRelativeResize="0"/>
          <p:nvPr/>
        </p:nvPicPr>
        <p:blipFill rotWithShape="1">
          <a:blip r:embed="rId1"/>
          <a:srcRect t="3806" b="3815"/>
          <a:stretch>
            <a:fillRect/>
          </a:stretch>
        </p:blipFill>
        <p:spPr>
          <a:xfrm rot="-1258696">
            <a:off x="3895960" y="1631789"/>
            <a:ext cx="1066274" cy="1019972"/>
          </a:xfrm>
          <a:prstGeom prst="rect">
            <a:avLst/>
          </a:prstGeom>
          <a:noFill/>
          <a:ln>
            <a:noFill/>
          </a:ln>
        </p:spPr>
      </p:pic>
      <p:pic>
        <p:nvPicPr>
          <p:cNvPr id="1624" name="Google Shape;1624;p49"/>
          <p:cNvPicPr preferRelativeResize="0"/>
          <p:nvPr/>
        </p:nvPicPr>
        <p:blipFill>
          <a:blip r:embed="rId2"/>
          <a:stretch>
            <a:fillRect/>
          </a:stretch>
        </p:blipFill>
        <p:spPr>
          <a:xfrm rot="840124" flipH="1">
            <a:off x="4515608" y="2896125"/>
            <a:ext cx="691919" cy="1186177"/>
          </a:xfrm>
          <a:prstGeom prst="rect">
            <a:avLst/>
          </a:prstGeom>
          <a:noFill/>
          <a:ln>
            <a:noFill/>
          </a:ln>
        </p:spPr>
      </p:pic>
      <p:sp>
        <p:nvSpPr>
          <p:cNvPr id="1" name="Text Box 0"/>
          <p:cNvSpPr txBox="1"/>
          <p:nvPr/>
        </p:nvSpPr>
        <p:spPr>
          <a:xfrm>
            <a:off x="2555875" y="555625"/>
            <a:ext cx="3753485" cy="626110"/>
          </a:xfrm>
          <a:prstGeom prst="rect">
            <a:avLst/>
          </a:prstGeom>
          <a:noFill/>
        </p:spPr>
        <p:txBody>
          <a:bodyPr wrap="square" rtlCol="0">
            <a:noAutofit/>
          </a:bodyPr>
          <a:p>
            <a:pPr algn="ctr"/>
            <a:r>
              <a:rPr lang="en-US" sz="3600">
                <a:ln/>
                <a:solidFill>
                  <a:srgbClr val="FFFF00"/>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The Future of Blockchain</a:t>
            </a:r>
            <a:endParaRPr lang="en-US" sz="3600">
              <a:ln/>
              <a:solidFill>
                <a:srgbClr val="FFFF00"/>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p:txBody>
      </p:sp>
      <p:sp>
        <p:nvSpPr>
          <p:cNvPr id="5" name="Google Shape;1622;p49"/>
          <p:cNvSpPr txBox="1"/>
          <p:nvPr/>
        </p:nvSpPr>
        <p:spPr>
          <a:xfrm>
            <a:off x="5075555" y="2116455"/>
            <a:ext cx="2609215" cy="215138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300"/>
              <a:buFont typeface="Catamaran"/>
              <a:buNone/>
              <a:defRPr sz="20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2300"/>
              <a:buFont typeface="Catamaran"/>
              <a:buNone/>
              <a:defRPr sz="23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2300"/>
              <a:buFont typeface="Catamaran"/>
              <a:buNone/>
              <a:defRPr sz="23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2300"/>
              <a:buFont typeface="Catamaran"/>
              <a:buNone/>
              <a:defRPr sz="23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2300"/>
              <a:buFont typeface="Catamaran"/>
              <a:buNone/>
              <a:defRPr sz="23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2300"/>
              <a:buFont typeface="Catamaran"/>
              <a:buNone/>
              <a:defRPr sz="23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2300"/>
              <a:buFont typeface="Catamaran"/>
              <a:buNone/>
              <a:defRPr sz="23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2300"/>
              <a:buFont typeface="Catamaran"/>
              <a:buNone/>
              <a:defRPr sz="23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2300"/>
              <a:buFont typeface="Catamaran"/>
              <a:buNone/>
              <a:defRPr sz="2300" b="0" i="0" u="none" strike="noStrike" cap="none">
                <a:solidFill>
                  <a:schemeClr val="dk1"/>
                </a:solidFill>
                <a:latin typeface="Catamaran"/>
                <a:ea typeface="Catamaran"/>
                <a:cs typeface="Catamaran"/>
                <a:sym typeface="Catamaran"/>
              </a:defRPr>
            </a:lvl9pPr>
          </a:lstStyle>
          <a:p>
            <a:pPr marL="342900" lvl="0" indent="-342900" algn="l" rtl="0">
              <a:spcBef>
                <a:spcPts val="0"/>
              </a:spcBef>
              <a:spcAft>
                <a:spcPts val="0"/>
              </a:spcAft>
              <a:buFont typeface="Arial" panose="020B0604020202020204" pitchFamily="34" charset="0"/>
              <a:buChar char="•"/>
            </a:pPr>
            <a:r>
              <a:rPr lang="en-GB" sz="2800" b="1">
                <a:latin typeface="A750-Sans" panose="00000400000000000000" charset="0"/>
                <a:cs typeface="A750-Sans" panose="00000400000000000000" charset="0"/>
              </a:rPr>
              <a:t>Potential to disrupt</a:t>
            </a:r>
            <a:r>
              <a:rPr lang="en-US" altLang="en-GB" sz="2800" b="1">
                <a:latin typeface="A750-Sans" panose="00000400000000000000" charset="0"/>
                <a:cs typeface="A750-Sans" panose="00000400000000000000" charset="0"/>
              </a:rPr>
              <a:t> </a:t>
            </a:r>
            <a:r>
              <a:rPr lang="en-GB" sz="2800" b="1">
                <a:latin typeface="A750-Sans" panose="00000400000000000000" charset="0"/>
                <a:cs typeface="A750-Sans" panose="00000400000000000000" charset="0"/>
              </a:rPr>
              <a:t>various industries</a:t>
            </a:r>
            <a:endParaRPr lang="en-GB" sz="2800" b="1">
              <a:latin typeface="A750-Sans" panose="00000400000000000000" charset="0"/>
              <a:cs typeface="A750-Sans" panose="0000040000000000000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84493"/>
            </a:gs>
            <a:gs pos="100000">
              <a:srgbClr val="001C4C"/>
            </a:gs>
          </a:gsLst>
          <a:path path="circle">
            <a:fillToRect l="50000" t="50000" r="50000" b="50000"/>
          </a:path>
          <a:tileRect/>
        </a:gradFill>
        <a:effectLst/>
      </p:bgPr>
    </p:bg>
    <p:spTree>
      <p:nvGrpSpPr>
        <p:cNvPr id="3573" name="Shape 3573"/>
        <p:cNvGrpSpPr/>
        <p:nvPr/>
      </p:nvGrpSpPr>
      <p:grpSpPr>
        <a:xfrm>
          <a:off x="0" y="0"/>
          <a:ext cx="0" cy="0"/>
          <a:chOff x="0" y="0"/>
          <a:chExt cx="0" cy="0"/>
        </a:xfrm>
      </p:grpSpPr>
      <p:sp>
        <p:nvSpPr>
          <p:cNvPr id="3574" name="Google Shape;3574;p67"/>
          <p:cNvSpPr/>
          <p:nvPr/>
        </p:nvSpPr>
        <p:spPr>
          <a:xfrm>
            <a:off x="4655960" y="2532148"/>
            <a:ext cx="2862300" cy="634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a:solidFill>
                  <a:schemeClr val="bg1"/>
                </a:solidFill>
                <a:latin typeface="a_BighausTitul" panose="04030905020B02020C04" charset="0"/>
                <a:cs typeface="a_BighausTitul" panose="04030905020B02020C04" charset="0"/>
              </a:rPr>
              <a:t>Group -1</a:t>
            </a:r>
            <a:endParaRPr lang="en-US" sz="3600">
              <a:solidFill>
                <a:schemeClr val="bg1"/>
              </a:solidFill>
              <a:latin typeface="a_BighausTitul" panose="04030905020B02020C04" charset="0"/>
              <a:cs typeface="a_BighausTitul" panose="04030905020B02020C04" charset="0"/>
            </a:endParaRPr>
          </a:p>
        </p:txBody>
      </p:sp>
      <p:sp>
        <p:nvSpPr>
          <p:cNvPr id="3575" name="Google Shape;3575;p67"/>
          <p:cNvSpPr txBox="1"/>
          <p:nvPr>
            <p:ph type="title"/>
          </p:nvPr>
        </p:nvSpPr>
        <p:spPr>
          <a:xfrm>
            <a:off x="4000800" y="802675"/>
            <a:ext cx="3885600" cy="10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Thanks!</a:t>
            </a:r>
            <a:endParaRPr lang="en-GB"/>
          </a:p>
        </p:txBody>
      </p:sp>
      <p:sp>
        <p:nvSpPr>
          <p:cNvPr id="3576" name="Google Shape;3576;p67"/>
          <p:cNvSpPr txBox="1"/>
          <p:nvPr>
            <p:ph type="subTitle" idx="1"/>
          </p:nvPr>
        </p:nvSpPr>
        <p:spPr>
          <a:xfrm>
            <a:off x="4000800" y="1617910"/>
            <a:ext cx="38856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a:t>Do you have any questions?</a:t>
            </a:r>
            <a:endParaRPr lang="en-GB" sz="2800"/>
          </a:p>
        </p:txBody>
      </p:sp>
      <p:pic>
        <p:nvPicPr>
          <p:cNvPr id="3592" name="Google Shape;3592;p67"/>
          <p:cNvPicPr preferRelativeResize="0"/>
          <p:nvPr/>
        </p:nvPicPr>
        <p:blipFill rotWithShape="1">
          <a:blip r:embed="rId1"/>
          <a:srcRect l="11095" r="11095"/>
          <a:stretch>
            <a:fillRect/>
          </a:stretch>
        </p:blipFill>
        <p:spPr>
          <a:xfrm rot="-505558">
            <a:off x="408781" y="1866589"/>
            <a:ext cx="2032223" cy="2439610"/>
          </a:xfrm>
          <a:prstGeom prst="rect">
            <a:avLst/>
          </a:prstGeom>
          <a:noFill/>
          <a:ln>
            <a:noFill/>
          </a:ln>
        </p:spPr>
      </p:pic>
      <p:pic>
        <p:nvPicPr>
          <p:cNvPr id="3593" name="Google Shape;3593;p67"/>
          <p:cNvPicPr preferRelativeResize="0"/>
          <p:nvPr/>
        </p:nvPicPr>
        <p:blipFill rotWithShape="1">
          <a:blip r:embed="rId2"/>
          <a:srcRect/>
          <a:stretch>
            <a:fillRect/>
          </a:stretch>
        </p:blipFill>
        <p:spPr>
          <a:xfrm rot="513552" flipH="1">
            <a:off x="2048918" y="631668"/>
            <a:ext cx="1420853" cy="2435747"/>
          </a:xfrm>
          <a:prstGeom prst="rect">
            <a:avLst/>
          </a:prstGeom>
          <a:noFill/>
          <a:ln>
            <a:noFill/>
          </a:ln>
        </p:spPr>
      </p:pic>
      <p:sp>
        <p:nvSpPr>
          <p:cNvPr id="13" name="Rectangles 12"/>
          <p:cNvSpPr/>
          <p:nvPr/>
        </p:nvSpPr>
        <p:spPr>
          <a:xfrm>
            <a:off x="3950970" y="3201670"/>
            <a:ext cx="4581525" cy="1786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Text Box 11"/>
          <p:cNvSpPr txBox="1"/>
          <p:nvPr/>
        </p:nvSpPr>
        <p:spPr>
          <a:xfrm>
            <a:off x="4427220" y="3220720"/>
            <a:ext cx="4467860" cy="1857375"/>
          </a:xfrm>
          <a:prstGeom prst="rect">
            <a:avLst/>
          </a:prstGeom>
          <a:noFill/>
        </p:spPr>
        <p:txBody>
          <a:bodyPr wrap="square" rtlCol="0">
            <a:noAutofit/>
          </a:bodyPr>
          <a:p>
            <a:r>
              <a:rPr lang="en-US" b="1"/>
              <a:t>1 Habtamu Ayenew 1200/13</a:t>
            </a:r>
            <a:endParaRPr lang="en-US" b="1"/>
          </a:p>
          <a:p>
            <a:r>
              <a:rPr lang="en-US" b="1"/>
              <a:t>2 Abdulwekil Abrar 0060/13</a:t>
            </a:r>
            <a:endParaRPr lang="en-US" b="1"/>
          </a:p>
          <a:p>
            <a:r>
              <a:rPr lang="en-US" b="1"/>
              <a:t>3 Abel Fikere 0094/13</a:t>
            </a:r>
            <a:endParaRPr lang="en-US" b="1"/>
          </a:p>
          <a:p>
            <a:r>
              <a:rPr lang="en-US" b="1"/>
              <a:t>4 Daniel Tadesse 0693/13</a:t>
            </a:r>
            <a:endParaRPr lang="en-US" b="1"/>
          </a:p>
          <a:p>
            <a:r>
              <a:rPr lang="en-US" b="1"/>
              <a:t>5 Eyuel Abera 1198/13</a:t>
            </a:r>
            <a:endParaRPr lang="en-US" b="1"/>
          </a:p>
          <a:p>
            <a:r>
              <a:rPr lang="en-US" b="1"/>
              <a:t>6 Fuad Mustefa 1066/13</a:t>
            </a:r>
            <a:endParaRPr lang="en-US" b="1"/>
          </a:p>
          <a:p>
            <a:r>
              <a:rPr lang="en-US" b="1"/>
              <a:t>7 Genet Mengestu 1148/13</a:t>
            </a:r>
            <a:endParaRPr lang="en-US" b="1"/>
          </a:p>
          <a:p>
            <a:r>
              <a:rPr lang="en-US" b="1"/>
              <a:t>8 Kaleb debela 1441/13</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C3989"/>
            </a:gs>
            <a:gs pos="100000">
              <a:srgbClr val="001C4C"/>
            </a:gs>
          </a:gsLst>
          <a:path path="circle">
            <a:fillToRect l="50000" t="50000" r="50000" b="50000"/>
          </a:path>
          <a:tileRect/>
        </a:gradFill>
        <a:effectLst/>
      </p:bgPr>
    </p:bg>
    <p:spTree>
      <p:nvGrpSpPr>
        <p:cNvPr id="1496" name="Shape 1496"/>
        <p:cNvGrpSpPr/>
        <p:nvPr/>
      </p:nvGrpSpPr>
      <p:grpSpPr>
        <a:xfrm>
          <a:off x="0" y="0"/>
          <a:ext cx="0" cy="0"/>
          <a:chOff x="0" y="0"/>
          <a:chExt cx="0" cy="0"/>
        </a:xfrm>
      </p:grpSpPr>
      <p:sp>
        <p:nvSpPr>
          <p:cNvPr id="1497" name="Google Shape;1497;p42"/>
          <p:cNvSpPr/>
          <p:nvPr/>
        </p:nvSpPr>
        <p:spPr>
          <a:xfrm>
            <a:off x="3414613" y="3029625"/>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42"/>
          <p:cNvSpPr txBox="1"/>
          <p:nvPr>
            <p:ph type="title" idx="21"/>
          </p:nvPr>
        </p:nvSpPr>
        <p:spPr>
          <a:xfrm>
            <a:off x="3426175" y="3099825"/>
            <a:ext cx="642900" cy="5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1499" name="Google Shape;1499;p42"/>
          <p:cNvSpPr/>
          <p:nvPr/>
        </p:nvSpPr>
        <p:spPr>
          <a:xfrm>
            <a:off x="6031375" y="1285425"/>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42"/>
          <p:cNvSpPr/>
          <p:nvPr/>
        </p:nvSpPr>
        <p:spPr>
          <a:xfrm>
            <a:off x="3387463" y="1285425"/>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2"/>
          <p:cNvSpPr/>
          <p:nvPr/>
        </p:nvSpPr>
        <p:spPr>
          <a:xfrm>
            <a:off x="770700" y="3029625"/>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2"/>
          <p:cNvSpPr/>
          <p:nvPr/>
        </p:nvSpPr>
        <p:spPr>
          <a:xfrm>
            <a:off x="6058525" y="3029625"/>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42"/>
          <p:cNvSpPr/>
          <p:nvPr/>
        </p:nvSpPr>
        <p:spPr>
          <a:xfrm>
            <a:off x="743550" y="1285425"/>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42"/>
          <p:cNvSpPr txBox="1"/>
          <p:nvPr>
            <p:ph type="title" idx="3"/>
          </p:nvPr>
        </p:nvSpPr>
        <p:spPr>
          <a:xfrm>
            <a:off x="683895" y="1275715"/>
            <a:ext cx="878840" cy="7175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600"/>
              <a:t>01</a:t>
            </a:r>
            <a:endParaRPr sz="2600"/>
          </a:p>
        </p:txBody>
      </p:sp>
      <p:sp>
        <p:nvSpPr>
          <p:cNvPr id="1505" name="Google Shape;1505;p42"/>
          <p:cNvSpPr txBox="1"/>
          <p:nvPr>
            <p:ph type="title"/>
          </p:nvPr>
        </p:nvSpPr>
        <p:spPr>
          <a:xfrm>
            <a:off x="713225" y="539525"/>
            <a:ext cx="7717500" cy="57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a:t>
            </a:r>
            <a:r>
              <a:rPr lang="en-GB"/>
              <a:t>able of contents</a:t>
            </a:r>
            <a:endParaRPr lang="en-GB"/>
          </a:p>
        </p:txBody>
      </p:sp>
      <p:sp>
        <p:nvSpPr>
          <p:cNvPr id="1506" name="Google Shape;1506;p42"/>
          <p:cNvSpPr txBox="1"/>
          <p:nvPr>
            <p:ph type="subTitle" idx="1"/>
          </p:nvPr>
        </p:nvSpPr>
        <p:spPr>
          <a:xfrm>
            <a:off x="684015" y="2068099"/>
            <a:ext cx="2399400" cy="4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Blockchain?</a:t>
            </a:r>
            <a:endParaRPr lang="en-GB"/>
          </a:p>
        </p:txBody>
      </p:sp>
      <p:sp>
        <p:nvSpPr>
          <p:cNvPr id="1508" name="Google Shape;1508;p42"/>
          <p:cNvSpPr txBox="1"/>
          <p:nvPr>
            <p:ph type="subTitle" idx="4"/>
          </p:nvPr>
        </p:nvSpPr>
        <p:spPr>
          <a:xfrm>
            <a:off x="713225" y="3664653"/>
            <a:ext cx="2399400" cy="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Applications of Blockchain</a:t>
            </a:r>
            <a:endParaRPr lang="en-GB"/>
          </a:p>
        </p:txBody>
      </p:sp>
      <p:sp>
        <p:nvSpPr>
          <p:cNvPr id="1510" name="Google Shape;1510;p42"/>
          <p:cNvSpPr txBox="1"/>
          <p:nvPr>
            <p:ph type="title" idx="6"/>
          </p:nvPr>
        </p:nvSpPr>
        <p:spPr>
          <a:xfrm>
            <a:off x="770890" y="3171825"/>
            <a:ext cx="843280" cy="525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1511" name="Google Shape;1511;p42"/>
          <p:cNvSpPr txBox="1"/>
          <p:nvPr>
            <p:ph type="subTitle" idx="7"/>
          </p:nvPr>
        </p:nvSpPr>
        <p:spPr>
          <a:xfrm>
            <a:off x="6228080" y="1922145"/>
            <a:ext cx="2399665" cy="765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Benefits of Blockchain</a:t>
            </a:r>
            <a:endParaRPr lang="en-GB"/>
          </a:p>
        </p:txBody>
      </p:sp>
      <p:sp>
        <p:nvSpPr>
          <p:cNvPr id="1513" name="Google Shape;1513;p42"/>
          <p:cNvSpPr txBox="1"/>
          <p:nvPr>
            <p:ph type="title" idx="9"/>
          </p:nvPr>
        </p:nvSpPr>
        <p:spPr>
          <a:xfrm>
            <a:off x="6081665" y="1355628"/>
            <a:ext cx="642900" cy="5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600"/>
              <a:t>03</a:t>
            </a:r>
            <a:endParaRPr sz="2600"/>
          </a:p>
        </p:txBody>
      </p:sp>
      <p:sp>
        <p:nvSpPr>
          <p:cNvPr id="1514" name="Google Shape;1514;p42"/>
          <p:cNvSpPr txBox="1"/>
          <p:nvPr>
            <p:ph type="subTitle" idx="13"/>
          </p:nvPr>
        </p:nvSpPr>
        <p:spPr>
          <a:xfrm>
            <a:off x="6031230" y="3663315"/>
            <a:ext cx="2399665" cy="679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Challenges of Blockchain</a:t>
            </a:r>
            <a:endParaRPr lang="en-GB"/>
          </a:p>
        </p:txBody>
      </p:sp>
      <p:sp>
        <p:nvSpPr>
          <p:cNvPr id="1516" name="Google Shape;1516;p42"/>
          <p:cNvSpPr txBox="1"/>
          <p:nvPr>
            <p:ph type="title" idx="15"/>
          </p:nvPr>
        </p:nvSpPr>
        <p:spPr>
          <a:xfrm>
            <a:off x="6081395" y="3098800"/>
            <a:ext cx="693420" cy="556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endParaRPr lang="en-GB"/>
          </a:p>
        </p:txBody>
      </p:sp>
      <p:sp>
        <p:nvSpPr>
          <p:cNvPr id="1517" name="Google Shape;1517;p42"/>
          <p:cNvSpPr txBox="1"/>
          <p:nvPr>
            <p:ph type="subTitle" idx="16"/>
          </p:nvPr>
        </p:nvSpPr>
        <p:spPr>
          <a:xfrm>
            <a:off x="3372300" y="1932209"/>
            <a:ext cx="2399400" cy="4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Does Blockchain Work?</a:t>
            </a:r>
            <a:endParaRPr lang="en-GB"/>
          </a:p>
        </p:txBody>
      </p:sp>
      <p:sp>
        <p:nvSpPr>
          <p:cNvPr id="1519" name="Google Shape;1519;p42"/>
          <p:cNvSpPr txBox="1"/>
          <p:nvPr>
            <p:ph type="title" idx="18"/>
          </p:nvPr>
        </p:nvSpPr>
        <p:spPr>
          <a:xfrm>
            <a:off x="3426177" y="1356653"/>
            <a:ext cx="642900" cy="5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600"/>
              <a:t>02</a:t>
            </a:r>
            <a:endParaRPr sz="2600"/>
          </a:p>
        </p:txBody>
      </p:sp>
      <p:sp>
        <p:nvSpPr>
          <p:cNvPr id="1520" name="Google Shape;1520;p42"/>
          <p:cNvSpPr txBox="1"/>
          <p:nvPr>
            <p:ph type="subTitle" idx="19"/>
          </p:nvPr>
        </p:nvSpPr>
        <p:spPr>
          <a:xfrm>
            <a:off x="3372485" y="3664585"/>
            <a:ext cx="2399665" cy="806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Challenges of Blockchain</a:t>
            </a:r>
            <a:endParaRPr lang="en-GB"/>
          </a:p>
        </p:txBody>
      </p:sp>
      <p:cxnSp>
        <p:nvCxnSpPr>
          <p:cNvPr id="1522" name="Google Shape;1522;p42"/>
          <p:cNvCxnSpPr/>
          <p:nvPr/>
        </p:nvCxnSpPr>
        <p:spPr>
          <a:xfrm>
            <a:off x="1904400" y="1112200"/>
            <a:ext cx="20652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84493"/>
            </a:gs>
            <a:gs pos="100000">
              <a:srgbClr val="001C4C"/>
            </a:gs>
          </a:gsLst>
          <a:path path="circle">
            <a:fillToRect l="50000" t="50000" r="50000" b="50000"/>
          </a:path>
          <a:tileRect/>
        </a:gradFill>
        <a:effectLst/>
      </p:bgPr>
    </p:bg>
    <p:spTree>
      <p:nvGrpSpPr>
        <p:cNvPr id="1526" name="Shape 1526"/>
        <p:cNvGrpSpPr/>
        <p:nvPr/>
      </p:nvGrpSpPr>
      <p:grpSpPr>
        <a:xfrm>
          <a:off x="0" y="0"/>
          <a:ext cx="0" cy="0"/>
          <a:chOff x="0" y="0"/>
          <a:chExt cx="0" cy="0"/>
        </a:xfrm>
      </p:grpSpPr>
      <p:sp>
        <p:nvSpPr>
          <p:cNvPr id="1527" name="Google Shape;1527;p43"/>
          <p:cNvSpPr/>
          <p:nvPr/>
        </p:nvSpPr>
        <p:spPr>
          <a:xfrm>
            <a:off x="4427855" y="3378200"/>
            <a:ext cx="3917315" cy="1284605"/>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a:solidFill>
                  <a:schemeClr val="tx1"/>
                </a:solidFill>
                <a:latin typeface="Batang" panose="02030600000101010101" charset="-127"/>
                <a:cs typeface="Batang" panose="02030600000101010101" charset="-127"/>
              </a:rPr>
              <a:t>BLOCK</a:t>
            </a:r>
            <a:endParaRPr lang="en-US" sz="3600">
              <a:solidFill>
                <a:schemeClr val="tx1"/>
              </a:solidFill>
              <a:latin typeface="Batang" panose="02030600000101010101" charset="-127"/>
              <a:cs typeface="Batang" panose="02030600000101010101" charset="-127"/>
            </a:endParaRPr>
          </a:p>
          <a:p>
            <a:pPr marL="0" lvl="0" indent="0" algn="ctr" rtl="0">
              <a:spcBef>
                <a:spcPts val="0"/>
              </a:spcBef>
              <a:spcAft>
                <a:spcPts val="0"/>
              </a:spcAft>
              <a:buNone/>
            </a:pPr>
            <a:r>
              <a:rPr lang="en-US" sz="3600">
                <a:solidFill>
                  <a:schemeClr val="tx1"/>
                </a:solidFill>
                <a:latin typeface="Batang" panose="02030600000101010101" charset="-127"/>
                <a:cs typeface="Batang" panose="02030600000101010101" charset="-127"/>
              </a:rPr>
              <a:t>CHAIN</a:t>
            </a:r>
            <a:endParaRPr lang="en-US" sz="3600">
              <a:solidFill>
                <a:schemeClr val="tx1"/>
              </a:solidFill>
              <a:latin typeface="Batang" panose="02030600000101010101" charset="-127"/>
              <a:cs typeface="Batang" panose="02030600000101010101" charset="-127"/>
            </a:endParaRPr>
          </a:p>
        </p:txBody>
      </p:sp>
      <p:sp>
        <p:nvSpPr>
          <p:cNvPr id="1528" name="Google Shape;1528;p43"/>
          <p:cNvSpPr/>
          <p:nvPr/>
        </p:nvSpPr>
        <p:spPr>
          <a:xfrm>
            <a:off x="1022075" y="1264638"/>
            <a:ext cx="2614200" cy="2614200"/>
          </a:xfrm>
          <a:prstGeom prst="ellipse">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3"/>
          <p:cNvSpPr txBox="1"/>
          <p:nvPr>
            <p:ph type="title"/>
          </p:nvPr>
        </p:nvSpPr>
        <p:spPr>
          <a:xfrm>
            <a:off x="4026475" y="1213825"/>
            <a:ext cx="4404300" cy="203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5000">
                <a:sym typeface="+mn-ea"/>
              </a:rPr>
              <a:t>What is Blockchain</a:t>
            </a:r>
            <a:endParaRPr sz="5000">
              <a:solidFill>
                <a:schemeClr val="lt1"/>
              </a:solidFill>
            </a:endParaRPr>
          </a:p>
        </p:txBody>
      </p:sp>
      <p:sp>
        <p:nvSpPr>
          <p:cNvPr id="1531" name="Google Shape;1531;p43"/>
          <p:cNvSpPr txBox="1"/>
          <p:nvPr>
            <p:ph type="title" idx="2"/>
          </p:nvPr>
        </p:nvSpPr>
        <p:spPr>
          <a:xfrm>
            <a:off x="803675" y="1747713"/>
            <a:ext cx="3051000" cy="16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35" name="Shape 1535"/>
        <p:cNvGrpSpPr/>
        <p:nvPr/>
      </p:nvGrpSpPr>
      <p:grpSpPr>
        <a:xfrm>
          <a:off x="0" y="0"/>
          <a:ext cx="0" cy="0"/>
          <a:chOff x="0" y="0"/>
          <a:chExt cx="0" cy="0"/>
        </a:xfrm>
      </p:grpSpPr>
      <p:sp>
        <p:nvSpPr>
          <p:cNvPr id="1536" name="Google Shape;1536;p44"/>
          <p:cNvSpPr/>
          <p:nvPr/>
        </p:nvSpPr>
        <p:spPr>
          <a:xfrm>
            <a:off x="876300" y="2877820"/>
            <a:ext cx="4164965" cy="1082675"/>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4"/>
          <p:cNvSpPr txBox="1"/>
          <p:nvPr>
            <p:ph type="title"/>
          </p:nvPr>
        </p:nvSpPr>
        <p:spPr>
          <a:xfrm>
            <a:off x="786150" y="1315675"/>
            <a:ext cx="4345200" cy="140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a:t>
            </a:r>
            <a:r>
              <a:rPr lang="en-GB"/>
              <a:t>hoa!</a:t>
            </a:r>
            <a:endParaRPr lang="en-GB"/>
          </a:p>
        </p:txBody>
      </p:sp>
      <p:sp>
        <p:nvSpPr>
          <p:cNvPr id="1538" name="Google Shape;1538;p44"/>
          <p:cNvSpPr txBox="1"/>
          <p:nvPr>
            <p:ph type="subTitle" idx="1"/>
          </p:nvPr>
        </p:nvSpPr>
        <p:spPr>
          <a:xfrm>
            <a:off x="1115695" y="2931795"/>
            <a:ext cx="3796665" cy="9226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latin typeface="A Year Without Rain" panose="02000000000000000000" charset="0"/>
                <a:cs typeface="A Year Without Rain" panose="02000000000000000000" charset="0"/>
              </a:rPr>
              <a:t>BLOCK ?????  CHAIN?????</a:t>
            </a:r>
            <a:endParaRPr lang="en-US" altLang="en-GB" sz="2400">
              <a:latin typeface="A Year Without Rain" panose="02000000000000000000" charset="0"/>
              <a:cs typeface="A Year Without Rain" panose="02000000000000000000" charset="0"/>
            </a:endParaRPr>
          </a:p>
          <a:p>
            <a:pPr marL="0" lvl="0" indent="0" algn="ctr" rtl="0">
              <a:spcBef>
                <a:spcPts val="0"/>
              </a:spcBef>
              <a:spcAft>
                <a:spcPts val="0"/>
              </a:spcAft>
              <a:buNone/>
            </a:pPr>
            <a:r>
              <a:rPr lang="en-US" altLang="en-GB" sz="3200">
                <a:latin typeface="A Year Without Rain" panose="02000000000000000000" charset="0"/>
                <a:cs typeface="A Year Without Rain" panose="02000000000000000000" charset="0"/>
              </a:rPr>
              <a:t>Bitcoin????</a:t>
            </a:r>
            <a:r>
              <a:rPr lang="en-US" altLang="en-GB" sz="4000">
                <a:latin typeface="A Year Without Rain" panose="02000000000000000000" charset="0"/>
                <a:cs typeface="A Year Without Rain" panose="02000000000000000000" charset="0"/>
              </a:rPr>
              <a:t> </a:t>
            </a:r>
            <a:endParaRPr lang="en-US" altLang="en-GB" sz="4000">
              <a:latin typeface="A Year Without Rain" panose="02000000000000000000" charset="0"/>
              <a:cs typeface="A Year Without Rain" panose="02000000000000000000" charset="0"/>
            </a:endParaRPr>
          </a:p>
        </p:txBody>
      </p:sp>
      <p:pic>
        <p:nvPicPr>
          <p:cNvPr id="1" name="Picture 0" descr="Blockchain-696x416"/>
          <p:cNvPicPr>
            <a:picLocks noChangeAspect="1"/>
          </p:cNvPicPr>
          <p:nvPr/>
        </p:nvPicPr>
        <p:blipFill>
          <a:blip r:embed="rId1"/>
          <a:stretch>
            <a:fillRect/>
          </a:stretch>
        </p:blipFill>
        <p:spPr>
          <a:xfrm>
            <a:off x="5292090" y="1491615"/>
            <a:ext cx="3726180" cy="26333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84493"/>
            </a:gs>
            <a:gs pos="52000">
              <a:srgbClr val="001C4C"/>
            </a:gs>
            <a:gs pos="100000">
              <a:srgbClr val="184493"/>
            </a:gs>
          </a:gsLst>
          <a:lin ang="13500032" scaled="0"/>
        </a:gradFill>
        <a:effectLst/>
      </p:bgPr>
    </p:bg>
    <p:spTree>
      <p:nvGrpSpPr>
        <p:cNvPr id="1543" name="Shape 1543"/>
        <p:cNvGrpSpPr/>
        <p:nvPr/>
      </p:nvGrpSpPr>
      <p:grpSpPr>
        <a:xfrm>
          <a:off x="0" y="0"/>
          <a:ext cx="0" cy="0"/>
          <a:chOff x="0" y="0"/>
          <a:chExt cx="0" cy="0"/>
        </a:xfrm>
      </p:grpSpPr>
      <p:sp>
        <p:nvSpPr>
          <p:cNvPr id="1544" name="Google Shape;1544;p45"/>
          <p:cNvSpPr txBox="1"/>
          <p:nvPr>
            <p:ph type="title"/>
          </p:nvPr>
        </p:nvSpPr>
        <p:spPr>
          <a:xfrm>
            <a:off x="4557100" y="1369275"/>
            <a:ext cx="3841200" cy="65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a:t>
            </a:r>
            <a:r>
              <a:rPr lang="en-GB"/>
              <a:t>ntroduction</a:t>
            </a:r>
            <a:endParaRPr lang="en-GB"/>
          </a:p>
        </p:txBody>
      </p:sp>
      <p:sp>
        <p:nvSpPr>
          <p:cNvPr id="1545" name="Google Shape;1545;p45"/>
          <p:cNvSpPr txBox="1"/>
          <p:nvPr>
            <p:ph type="subTitle" idx="1"/>
          </p:nvPr>
        </p:nvSpPr>
        <p:spPr>
          <a:xfrm>
            <a:off x="4589575" y="2113925"/>
            <a:ext cx="3841200" cy="1873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GB" sz="2000">
                <a:solidFill>
                  <a:schemeClr val="lt1"/>
                </a:solidFill>
              </a:rPr>
              <a:t>A distributed ledger technology</a:t>
            </a:r>
            <a:endParaRPr lang="en-GB" sz="2000">
              <a:solidFill>
                <a:schemeClr val="lt1"/>
              </a:solidFill>
            </a:endParaRPr>
          </a:p>
          <a:p>
            <a:pPr marL="285750" lvl="0" indent="-285750" algn="l" rtl="0">
              <a:spcBef>
                <a:spcPts val="0"/>
              </a:spcBef>
              <a:spcAft>
                <a:spcPts val="0"/>
              </a:spcAft>
            </a:pPr>
            <a:r>
              <a:rPr lang="en-GB" sz="2000">
                <a:solidFill>
                  <a:schemeClr val="lt1"/>
                </a:solidFill>
              </a:rPr>
              <a:t>Securely stores digital records</a:t>
            </a:r>
            <a:endParaRPr lang="en-GB" sz="2000">
              <a:solidFill>
                <a:schemeClr val="lt1"/>
              </a:solidFill>
            </a:endParaRPr>
          </a:p>
          <a:p>
            <a:pPr marL="285750" lvl="0" indent="-285750" algn="l" rtl="0">
              <a:spcBef>
                <a:spcPts val="0"/>
              </a:spcBef>
              <a:spcAft>
                <a:spcPts val="0"/>
              </a:spcAft>
            </a:pPr>
            <a:r>
              <a:rPr lang="en-GB" sz="2000">
                <a:solidFill>
                  <a:schemeClr val="lt1"/>
                </a:solidFill>
              </a:rPr>
              <a:t>Transparent and tamper-proof</a:t>
            </a:r>
            <a:endParaRPr lang="en-GB" sz="2000">
              <a:solidFill>
                <a:schemeClr val="lt1"/>
              </a:solidFill>
            </a:endParaRPr>
          </a:p>
          <a:p>
            <a:pPr marL="285750" lvl="0" indent="-285750" algn="l" rtl="0">
              <a:spcBef>
                <a:spcPts val="0"/>
              </a:spcBef>
              <a:spcAft>
                <a:spcPts val="0"/>
              </a:spcAft>
            </a:pPr>
            <a:r>
              <a:rPr lang="en-GB" sz="2000">
                <a:solidFill>
                  <a:schemeClr val="lt1"/>
                </a:solidFill>
              </a:rPr>
              <a:t>Decentralized network (no single authority)</a:t>
            </a:r>
            <a:endParaRPr lang="en-GB" sz="2000">
              <a:solidFill>
                <a:schemeClr val="lt1"/>
              </a:solidFill>
            </a:endParaRPr>
          </a:p>
        </p:txBody>
      </p:sp>
      <p:pic>
        <p:nvPicPr>
          <p:cNvPr id="101" name="Picture 100"/>
          <p:cNvPicPr/>
          <p:nvPr/>
        </p:nvPicPr>
        <p:blipFill>
          <a:blip r:embed="rId1"/>
          <a:stretch>
            <a:fillRect/>
          </a:stretch>
        </p:blipFill>
        <p:spPr>
          <a:xfrm>
            <a:off x="323215" y="411480"/>
            <a:ext cx="2990215" cy="4340225"/>
          </a:xfrm>
          <a:prstGeom prst="rect">
            <a:avLst/>
          </a:prstGeom>
          <a:noFill/>
          <a:ln w="9525">
            <a:noFill/>
          </a:ln>
        </p:spPr>
      </p:pic>
      <p:pic>
        <p:nvPicPr>
          <p:cNvPr id="1546" name="Google Shape;1546;p45"/>
          <p:cNvPicPr preferRelativeResize="0"/>
          <p:nvPr/>
        </p:nvPicPr>
        <p:blipFill rotWithShape="1">
          <a:blip r:embed="rId2"/>
          <a:srcRect t="9930" b="9922"/>
          <a:stretch>
            <a:fillRect/>
          </a:stretch>
        </p:blipFill>
        <p:spPr>
          <a:xfrm>
            <a:off x="1187450" y="1419225"/>
            <a:ext cx="2127250" cy="1703705"/>
          </a:xfrm>
          <a:prstGeom prst="rect">
            <a:avLst/>
          </a:prstGeom>
          <a:noFill/>
          <a:ln>
            <a:noFill/>
          </a:ln>
        </p:spPr>
      </p:pic>
      <p:cxnSp>
        <p:nvCxnSpPr>
          <p:cNvPr id="1547" name="Google Shape;1547;p45"/>
          <p:cNvCxnSpPr/>
          <p:nvPr/>
        </p:nvCxnSpPr>
        <p:spPr>
          <a:xfrm>
            <a:off x="4634475" y="2024775"/>
            <a:ext cx="2402400" cy="0"/>
          </a:xfrm>
          <a:prstGeom prst="straightConnector1">
            <a:avLst/>
          </a:prstGeom>
          <a:noFill/>
          <a:ln w="19050" cap="flat" cmpd="sng">
            <a:solidFill>
              <a:schemeClr val="accent1"/>
            </a:solidFill>
            <a:prstDash val="solid"/>
            <a:round/>
            <a:headEnd type="none" w="med" len="med"/>
            <a:tailEnd type="none" w="med" len="med"/>
          </a:ln>
        </p:spPr>
      </p:cxnSp>
      <p:pic>
        <p:nvPicPr>
          <p:cNvPr id="1548" name="Google Shape;1548;p45"/>
          <p:cNvPicPr preferRelativeResize="0"/>
          <p:nvPr/>
        </p:nvPicPr>
        <p:blipFill>
          <a:blip r:embed="rId3"/>
          <a:stretch>
            <a:fillRect/>
          </a:stretch>
        </p:blipFill>
        <p:spPr>
          <a:xfrm rot="-513551">
            <a:off x="453695" y="1239340"/>
            <a:ext cx="1656650" cy="283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84493"/>
            </a:gs>
            <a:gs pos="52000">
              <a:srgbClr val="001C4C"/>
            </a:gs>
            <a:gs pos="100000">
              <a:srgbClr val="184493"/>
            </a:gs>
          </a:gsLst>
          <a:lin ang="13500032" scaled="0"/>
        </a:gradFill>
        <a:effectLst/>
      </p:bgPr>
    </p:bg>
    <p:spTree>
      <p:nvGrpSpPr>
        <p:cNvPr id="1484" name="Shape 1484"/>
        <p:cNvGrpSpPr/>
        <p:nvPr/>
      </p:nvGrpSpPr>
      <p:grpSpPr>
        <a:xfrm>
          <a:off x="0" y="0"/>
          <a:ext cx="0" cy="0"/>
          <a:chOff x="0" y="0"/>
          <a:chExt cx="0" cy="0"/>
        </a:xfrm>
      </p:grpSpPr>
      <p:sp>
        <p:nvSpPr>
          <p:cNvPr id="1485" name="Google Shape;1485;p41"/>
          <p:cNvSpPr txBox="1"/>
          <p:nvPr>
            <p:ph type="title"/>
          </p:nvPr>
        </p:nvSpPr>
        <p:spPr>
          <a:xfrm>
            <a:off x="713105" y="490855"/>
            <a:ext cx="7717790" cy="621665"/>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Russo One" panose="02000503050000020004"/>
                <a:ea typeface="Russo One" panose="02000503050000020004"/>
                <a:cs typeface="Russo One" panose="02000503050000020004"/>
                <a:sym typeface="Russo One" panose="02000503050000020004"/>
              </a:rPr>
              <a:t>How Does Blockchain Work?</a:t>
            </a:r>
            <a:endParaRPr lang="en-GB">
              <a:solidFill>
                <a:schemeClr val="lt1"/>
              </a:solidFill>
              <a:latin typeface="Russo One" panose="02000503050000020004"/>
              <a:ea typeface="Russo One" panose="02000503050000020004"/>
              <a:cs typeface="Russo One" panose="02000503050000020004"/>
              <a:sym typeface="Russo One" panose="02000503050000020004"/>
            </a:endParaRPr>
          </a:p>
        </p:txBody>
      </p:sp>
      <p:sp>
        <p:nvSpPr>
          <p:cNvPr id="1486" name="Google Shape;1486;p41"/>
          <p:cNvSpPr txBox="1"/>
          <p:nvPr>
            <p:ph type="body" idx="4294967295"/>
          </p:nvPr>
        </p:nvSpPr>
        <p:spPr>
          <a:xfrm>
            <a:off x="713105" y="1247140"/>
            <a:ext cx="7717790" cy="226949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Wingdings" panose="05000000000000000000" charset="0"/>
              <a:buChar char="o"/>
            </a:pPr>
            <a:r>
              <a:rPr sz="2800">
                <a:solidFill>
                  <a:schemeClr val="lt1"/>
                </a:solidFill>
              </a:rPr>
              <a:t>Transactions are bundled into blocks</a:t>
            </a:r>
            <a:endParaRPr sz="2800">
              <a:solidFill>
                <a:schemeClr val="lt1"/>
              </a:solidFill>
            </a:endParaRPr>
          </a:p>
          <a:p>
            <a:pPr marL="171450" lvl="0" indent="-171450" algn="l" rtl="0">
              <a:spcBef>
                <a:spcPts val="0"/>
              </a:spcBef>
              <a:spcAft>
                <a:spcPts val="0"/>
              </a:spcAft>
              <a:buFont typeface="Wingdings" panose="05000000000000000000" charset="0"/>
              <a:buChar char="o"/>
            </a:pPr>
            <a:r>
              <a:rPr sz="2800">
                <a:solidFill>
                  <a:schemeClr val="lt1"/>
                </a:solidFill>
              </a:rPr>
              <a:t>Blocks are cryptographically linked (chained)</a:t>
            </a:r>
            <a:endParaRPr sz="2800">
              <a:solidFill>
                <a:schemeClr val="lt1"/>
              </a:solidFill>
            </a:endParaRPr>
          </a:p>
          <a:p>
            <a:pPr marL="171450" lvl="0" indent="-171450" algn="l" rtl="0">
              <a:spcBef>
                <a:spcPts val="0"/>
              </a:spcBef>
              <a:spcAft>
                <a:spcPts val="0"/>
              </a:spcAft>
              <a:buFont typeface="Wingdings" panose="05000000000000000000" charset="0"/>
              <a:buChar char="o"/>
            </a:pPr>
            <a:r>
              <a:rPr sz="2800">
                <a:solidFill>
                  <a:schemeClr val="lt1"/>
                </a:solidFill>
              </a:rPr>
              <a:t>Miners validate and add blocks to the chain</a:t>
            </a:r>
            <a:endParaRPr sz="2800">
              <a:solidFill>
                <a:schemeClr val="lt1"/>
              </a:solidFill>
            </a:endParaRPr>
          </a:p>
          <a:p>
            <a:pPr marL="171450" lvl="0" indent="-171450" algn="l" rtl="0">
              <a:spcBef>
                <a:spcPts val="0"/>
              </a:spcBef>
              <a:spcAft>
                <a:spcPts val="0"/>
              </a:spcAft>
              <a:buFont typeface="Wingdings" panose="05000000000000000000" charset="0"/>
              <a:buChar char="o"/>
            </a:pPr>
            <a:r>
              <a:rPr sz="2800">
                <a:solidFill>
                  <a:schemeClr val="lt1"/>
                </a:solidFill>
              </a:rPr>
              <a:t>Consensus mechanism ensures network agreement</a:t>
            </a:r>
            <a:endParaRPr sz="2800">
              <a:solidFill>
                <a:schemeClr val="lt1"/>
              </a:solidFill>
            </a:endParaRPr>
          </a:p>
        </p:txBody>
      </p:sp>
      <p:cxnSp>
        <p:nvCxnSpPr>
          <p:cNvPr id="1487" name="Google Shape;1487;p41"/>
          <p:cNvCxnSpPr/>
          <p:nvPr/>
        </p:nvCxnSpPr>
        <p:spPr>
          <a:xfrm>
            <a:off x="3047400" y="1112200"/>
            <a:ext cx="2402400" cy="0"/>
          </a:xfrm>
          <a:prstGeom prst="straightConnector1">
            <a:avLst/>
          </a:prstGeom>
          <a:noFill/>
          <a:ln w="19050" cap="flat" cmpd="sng">
            <a:solidFill>
              <a:schemeClr val="accent1"/>
            </a:solidFill>
            <a:prstDash val="solid"/>
            <a:round/>
            <a:headEnd type="none" w="med" len="med"/>
            <a:tailEnd type="none" w="med" len="med"/>
          </a:ln>
        </p:spPr>
      </p:cxnSp>
      <p:pic>
        <p:nvPicPr>
          <p:cNvPr id="1488" name="Google Shape;1488;p41"/>
          <p:cNvPicPr preferRelativeResize="0"/>
          <p:nvPr/>
        </p:nvPicPr>
        <p:blipFill>
          <a:blip r:embed="rId1"/>
          <a:stretch>
            <a:fillRect/>
          </a:stretch>
        </p:blipFill>
        <p:spPr>
          <a:xfrm rot="840106" flipH="1">
            <a:off x="8247456" y="167128"/>
            <a:ext cx="678888" cy="1163817"/>
          </a:xfrm>
          <a:prstGeom prst="rect">
            <a:avLst/>
          </a:prstGeom>
          <a:noFill/>
          <a:ln>
            <a:noFill/>
          </a:ln>
        </p:spPr>
      </p:pic>
      <p:pic>
        <p:nvPicPr>
          <p:cNvPr id="1489" name="Google Shape;1489;p41"/>
          <p:cNvPicPr preferRelativeResize="0"/>
          <p:nvPr/>
        </p:nvPicPr>
        <p:blipFill rotWithShape="1">
          <a:blip r:embed="rId2"/>
          <a:srcRect t="8533" b="8533"/>
          <a:stretch>
            <a:fillRect/>
          </a:stretch>
        </p:blipFill>
        <p:spPr>
          <a:xfrm rot="1258700" flipH="1">
            <a:off x="7583904" y="246925"/>
            <a:ext cx="809541" cy="8060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84493"/>
            </a:gs>
            <a:gs pos="100000">
              <a:srgbClr val="001C4C"/>
            </a:gs>
          </a:gsLst>
          <a:path path="circle">
            <a:fillToRect l="50000" t="50000" r="50000" b="50000"/>
          </a:path>
          <a:tileRect/>
        </a:gradFill>
        <a:effectLst/>
      </p:bgPr>
    </p:bg>
    <p:spTree>
      <p:nvGrpSpPr>
        <p:cNvPr id="1628" name="Shape 1628"/>
        <p:cNvGrpSpPr/>
        <p:nvPr/>
      </p:nvGrpSpPr>
      <p:grpSpPr>
        <a:xfrm>
          <a:off x="0" y="0"/>
          <a:ext cx="0" cy="0"/>
          <a:chOff x="0" y="0"/>
          <a:chExt cx="0" cy="0"/>
        </a:xfrm>
      </p:grpSpPr>
      <p:sp>
        <p:nvSpPr>
          <p:cNvPr id="1629" name="Google Shape;1629;p50"/>
          <p:cNvSpPr txBox="1"/>
          <p:nvPr>
            <p:ph type="title"/>
          </p:nvPr>
        </p:nvSpPr>
        <p:spPr>
          <a:xfrm flipH="1">
            <a:off x="1181100" y="1062355"/>
            <a:ext cx="3041015" cy="65849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2800"/>
              <a:t>Benefits of Blockchain</a:t>
            </a:r>
            <a:endParaRPr lang="en-GB" sz="2800"/>
          </a:p>
        </p:txBody>
      </p:sp>
      <p:sp>
        <p:nvSpPr>
          <p:cNvPr id="1630" name="Google Shape;1630;p50"/>
          <p:cNvSpPr txBox="1"/>
          <p:nvPr>
            <p:ph type="subTitle" idx="1"/>
          </p:nvPr>
        </p:nvSpPr>
        <p:spPr>
          <a:xfrm flipH="1">
            <a:off x="870585" y="2499360"/>
            <a:ext cx="4051300" cy="24371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charset="0"/>
              <a:buChar char="Ø"/>
            </a:pPr>
            <a:r>
              <a:rPr lang="en-GB" sz="1800" b="1">
                <a:solidFill>
                  <a:schemeClr val="accent1"/>
                </a:solidFill>
                <a:latin typeface="Adobe Caslon Pro Bold" panose="0205070206050A020403" charset="0"/>
                <a:cs typeface="Adobe Caslon Pro Bold" panose="0205070206050A020403" charset="0"/>
              </a:rPr>
              <a:t>Enhanced security</a:t>
            </a:r>
            <a:r>
              <a:rPr lang="en-GB" sz="1800">
                <a:latin typeface="Adobe Caslon Pro Bold" panose="0205070206050A020403" charset="0"/>
                <a:cs typeface="Adobe Caslon Pro Bold" panose="0205070206050A020403" charset="0"/>
              </a:rPr>
              <a:t>: Tamper-proof data</a:t>
            </a:r>
            <a:endParaRPr lang="en-GB" sz="1800">
              <a:latin typeface="Adobe Caslon Pro Bold" panose="0205070206050A020403" charset="0"/>
              <a:cs typeface="Adobe Caslon Pro Bold" panose="0205070206050A020403" charset="0"/>
            </a:endParaRPr>
          </a:p>
          <a:p>
            <a:pPr marL="285750" lvl="0" indent="-285750" algn="l" rtl="0">
              <a:spcBef>
                <a:spcPts val="0"/>
              </a:spcBef>
              <a:spcAft>
                <a:spcPts val="0"/>
              </a:spcAft>
              <a:buFont typeface="Wingdings" panose="05000000000000000000" charset="0"/>
              <a:buChar char="Ø"/>
            </a:pPr>
            <a:r>
              <a:rPr lang="en-GB" sz="1800">
                <a:solidFill>
                  <a:schemeClr val="accent1"/>
                </a:solidFill>
                <a:latin typeface="Adobe Caslon Pro Bold" panose="0205070206050A020403" charset="0"/>
                <a:cs typeface="Adobe Caslon Pro Bold" panose="0205070206050A020403" charset="0"/>
              </a:rPr>
              <a:t>Transparency</a:t>
            </a:r>
            <a:r>
              <a:rPr lang="en-GB" sz="1800">
                <a:latin typeface="Adobe Caslon Pro Bold" panose="0205070206050A020403" charset="0"/>
                <a:cs typeface="Adobe Caslon Pro Bold" panose="0205070206050A020403" charset="0"/>
              </a:rPr>
              <a:t>: All participants have access</a:t>
            </a:r>
            <a:endParaRPr lang="en-GB" sz="1800">
              <a:latin typeface="Adobe Caslon Pro Bold" panose="0205070206050A020403" charset="0"/>
              <a:cs typeface="Adobe Caslon Pro Bold" panose="0205070206050A020403" charset="0"/>
            </a:endParaRPr>
          </a:p>
          <a:p>
            <a:pPr marL="285750" lvl="0" indent="-285750" algn="l" rtl="0">
              <a:spcBef>
                <a:spcPts val="0"/>
              </a:spcBef>
              <a:spcAft>
                <a:spcPts val="0"/>
              </a:spcAft>
              <a:buFont typeface="Wingdings" panose="05000000000000000000" charset="0"/>
              <a:buChar char="Ø"/>
            </a:pPr>
            <a:r>
              <a:rPr lang="en-GB" sz="1800">
                <a:solidFill>
                  <a:schemeClr val="accent1"/>
                </a:solidFill>
                <a:latin typeface="Adobe Caslon Pro Bold" panose="0205070206050A020403" charset="0"/>
                <a:cs typeface="Adobe Caslon Pro Bold" panose="0205070206050A020403" charset="0"/>
              </a:rPr>
              <a:t>Decentralization</a:t>
            </a:r>
            <a:r>
              <a:rPr lang="en-GB" sz="1800">
                <a:latin typeface="Adobe Caslon Pro Bold" panose="0205070206050A020403" charset="0"/>
                <a:cs typeface="Adobe Caslon Pro Bold" panose="0205070206050A020403" charset="0"/>
              </a:rPr>
              <a:t>: No central point of failure</a:t>
            </a:r>
            <a:endParaRPr lang="en-GB" sz="1800">
              <a:latin typeface="Adobe Caslon Pro Bold" panose="0205070206050A020403" charset="0"/>
              <a:cs typeface="Adobe Caslon Pro Bold" panose="0205070206050A020403" charset="0"/>
            </a:endParaRPr>
          </a:p>
          <a:p>
            <a:pPr marL="285750" lvl="0" indent="-285750" algn="l" rtl="0">
              <a:spcBef>
                <a:spcPts val="0"/>
              </a:spcBef>
              <a:spcAft>
                <a:spcPts val="0"/>
              </a:spcAft>
              <a:buFont typeface="Wingdings" panose="05000000000000000000" charset="0"/>
              <a:buChar char="Ø"/>
            </a:pPr>
            <a:r>
              <a:rPr lang="en-GB" sz="1800">
                <a:solidFill>
                  <a:schemeClr val="accent1"/>
                </a:solidFill>
                <a:latin typeface="Adobe Caslon Pro Bold" panose="0205070206050A020403" charset="0"/>
                <a:cs typeface="Adobe Caslon Pro Bold" panose="0205070206050A020403" charset="0"/>
              </a:rPr>
              <a:t>Efficiency</a:t>
            </a:r>
            <a:r>
              <a:rPr lang="en-GB" sz="1800">
                <a:latin typeface="Adobe Caslon Pro Bold" panose="0205070206050A020403" charset="0"/>
                <a:cs typeface="Adobe Caslon Pro Bold" panose="0205070206050A020403" charset="0"/>
              </a:rPr>
              <a:t>: Streamlined processes</a:t>
            </a:r>
            <a:endParaRPr lang="en-GB" sz="1800">
              <a:latin typeface="Adobe Caslon Pro Bold" panose="0205070206050A020403" charset="0"/>
              <a:cs typeface="Adobe Caslon Pro Bold" panose="0205070206050A020403" charset="0"/>
            </a:endParaRPr>
          </a:p>
          <a:p>
            <a:pPr marL="285750" lvl="0" indent="-285750" algn="l" rtl="0">
              <a:spcBef>
                <a:spcPts val="0"/>
              </a:spcBef>
              <a:spcAft>
                <a:spcPts val="0"/>
              </a:spcAft>
              <a:buFont typeface="Wingdings" panose="05000000000000000000" charset="0"/>
              <a:buChar char="Ø"/>
            </a:pPr>
            <a:r>
              <a:rPr lang="en-GB" sz="1800">
                <a:solidFill>
                  <a:schemeClr val="accent1"/>
                </a:solidFill>
                <a:latin typeface="Adobe Caslon Pro Bold" panose="0205070206050A020403" charset="0"/>
                <a:cs typeface="Adobe Caslon Pro Bold" panose="0205070206050A020403" charset="0"/>
              </a:rPr>
              <a:t>Trustless environment</a:t>
            </a:r>
            <a:r>
              <a:rPr lang="en-GB" sz="1800">
                <a:latin typeface="Adobe Caslon Pro Bold" panose="0205070206050A020403" charset="0"/>
                <a:cs typeface="Adobe Caslon Pro Bold" panose="0205070206050A020403" charset="0"/>
              </a:rPr>
              <a:t>: Eliminates intermediaries</a:t>
            </a:r>
            <a:endParaRPr lang="en-GB" sz="1800">
              <a:latin typeface="Adobe Caslon Pro Bold" panose="0205070206050A020403" charset="0"/>
              <a:cs typeface="Adobe Caslon Pro Bold" panose="0205070206050A020403" charset="0"/>
            </a:endParaRPr>
          </a:p>
        </p:txBody>
      </p:sp>
      <p:pic>
        <p:nvPicPr>
          <p:cNvPr id="1631" name="Google Shape;1631;p50"/>
          <p:cNvPicPr preferRelativeResize="0"/>
          <p:nvPr/>
        </p:nvPicPr>
        <p:blipFill rotWithShape="1">
          <a:blip r:embed="rId1"/>
          <a:srcRect t="16627" b="16621"/>
          <a:stretch>
            <a:fillRect/>
          </a:stretch>
        </p:blipFill>
        <p:spPr>
          <a:xfrm>
            <a:off x="5242139" y="1269150"/>
            <a:ext cx="2604900" cy="2605200"/>
          </a:xfrm>
          <a:prstGeom prst="ellipse">
            <a:avLst/>
          </a:prstGeom>
          <a:noFill/>
          <a:ln>
            <a:noFill/>
          </a:ln>
        </p:spPr>
      </p:pic>
      <p:cxnSp>
        <p:nvCxnSpPr>
          <p:cNvPr id="1632" name="Google Shape;1632;p50"/>
          <p:cNvCxnSpPr/>
          <p:nvPr/>
        </p:nvCxnSpPr>
        <p:spPr>
          <a:xfrm>
            <a:off x="3357850" y="2433025"/>
            <a:ext cx="747900" cy="4500"/>
          </a:xfrm>
          <a:prstGeom prst="straightConnector1">
            <a:avLst/>
          </a:prstGeom>
          <a:noFill/>
          <a:ln w="19050" cap="flat" cmpd="sng">
            <a:solidFill>
              <a:schemeClr val="accent1"/>
            </a:solidFill>
            <a:prstDash val="solid"/>
            <a:round/>
            <a:headEnd type="none" w="med" len="med"/>
            <a:tailEnd type="none" w="med" len="med"/>
          </a:ln>
        </p:spPr>
      </p:cxnSp>
      <p:pic>
        <p:nvPicPr>
          <p:cNvPr id="1633" name="Google Shape;1633;p50"/>
          <p:cNvPicPr preferRelativeResize="0"/>
          <p:nvPr/>
        </p:nvPicPr>
        <p:blipFill rotWithShape="1">
          <a:blip r:embed="rId2"/>
          <a:srcRect t="10089" b="10089"/>
          <a:stretch>
            <a:fillRect/>
          </a:stretch>
        </p:blipFill>
        <p:spPr>
          <a:xfrm rot="1258726" flipH="1">
            <a:off x="299622" y="282482"/>
            <a:ext cx="2127355" cy="20384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60" name="Shape 1560"/>
        <p:cNvGrpSpPr/>
        <p:nvPr/>
      </p:nvGrpSpPr>
      <p:grpSpPr>
        <a:xfrm>
          <a:off x="0" y="0"/>
          <a:ext cx="0" cy="0"/>
          <a:chOff x="0" y="0"/>
          <a:chExt cx="0" cy="0"/>
        </a:xfrm>
      </p:grpSpPr>
      <p:sp>
        <p:nvSpPr>
          <p:cNvPr id="1561" name="Google Shape;1561;p47"/>
          <p:cNvSpPr/>
          <p:nvPr/>
        </p:nvSpPr>
        <p:spPr>
          <a:xfrm>
            <a:off x="1692685" y="1572831"/>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7"/>
          <p:cNvSpPr/>
          <p:nvPr/>
        </p:nvSpPr>
        <p:spPr>
          <a:xfrm>
            <a:off x="4223400" y="1483931"/>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47"/>
          <p:cNvSpPr/>
          <p:nvPr/>
        </p:nvSpPr>
        <p:spPr>
          <a:xfrm>
            <a:off x="6474715" y="1445844"/>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47"/>
          <p:cNvSpPr txBox="1"/>
          <p:nvPr>
            <p:ph type="subTitle" idx="1"/>
          </p:nvPr>
        </p:nvSpPr>
        <p:spPr>
          <a:xfrm>
            <a:off x="971923" y="2421825"/>
            <a:ext cx="2138700" cy="43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1"/>
                </a:solidFill>
              </a:rPr>
              <a:t>Financial Services</a:t>
            </a:r>
            <a:endParaRPr lang="en-GB">
              <a:solidFill>
                <a:schemeClr val="accent1"/>
              </a:solidFill>
            </a:endParaRPr>
          </a:p>
        </p:txBody>
      </p:sp>
      <p:sp>
        <p:nvSpPr>
          <p:cNvPr id="1565" name="Google Shape;1565;p47"/>
          <p:cNvSpPr txBox="1"/>
          <p:nvPr>
            <p:ph type="subTitle" idx="2"/>
          </p:nvPr>
        </p:nvSpPr>
        <p:spPr>
          <a:xfrm>
            <a:off x="969260" y="2891650"/>
            <a:ext cx="2138700" cy="69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 Secure and efficient transactions (cryptocurrencies)</a:t>
            </a:r>
            <a:endParaRPr lang="en-GB"/>
          </a:p>
        </p:txBody>
      </p:sp>
      <p:sp>
        <p:nvSpPr>
          <p:cNvPr id="1566" name="Google Shape;1566;p47"/>
          <p:cNvSpPr txBox="1"/>
          <p:nvPr>
            <p:ph type="subTitle" idx="3"/>
          </p:nvPr>
        </p:nvSpPr>
        <p:spPr>
          <a:xfrm>
            <a:off x="5868888" y="2301810"/>
            <a:ext cx="2138700" cy="43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1"/>
                </a:solidFill>
              </a:rPr>
              <a:t>Voting Systems</a:t>
            </a:r>
            <a:endParaRPr lang="en-GB">
              <a:solidFill>
                <a:schemeClr val="accent1"/>
              </a:solidFill>
            </a:endParaRPr>
          </a:p>
        </p:txBody>
      </p:sp>
      <p:sp>
        <p:nvSpPr>
          <p:cNvPr id="1567" name="Google Shape;1567;p47"/>
          <p:cNvSpPr txBox="1"/>
          <p:nvPr>
            <p:ph type="subTitle" idx="4"/>
          </p:nvPr>
        </p:nvSpPr>
        <p:spPr>
          <a:xfrm>
            <a:off x="5940520" y="2643383"/>
            <a:ext cx="2138700" cy="69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 Secure and transparent voting process</a:t>
            </a:r>
            <a:endParaRPr lang="en-GB"/>
          </a:p>
        </p:txBody>
      </p:sp>
      <p:sp>
        <p:nvSpPr>
          <p:cNvPr id="1568" name="Google Shape;1568;p47"/>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Applications of Blockchain</a:t>
            </a:r>
            <a:endParaRPr lang="en-GB"/>
          </a:p>
        </p:txBody>
      </p:sp>
      <p:sp>
        <p:nvSpPr>
          <p:cNvPr id="1569" name="Google Shape;1569;p47"/>
          <p:cNvSpPr txBox="1"/>
          <p:nvPr>
            <p:ph type="subTitle" idx="5"/>
          </p:nvPr>
        </p:nvSpPr>
        <p:spPr>
          <a:xfrm>
            <a:off x="3499975" y="2332925"/>
            <a:ext cx="2138700" cy="43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1"/>
                </a:solidFill>
              </a:rPr>
              <a:t>Supply Chain Management</a:t>
            </a:r>
            <a:endParaRPr lang="en-GB">
              <a:solidFill>
                <a:schemeClr val="accent1"/>
              </a:solidFill>
            </a:endParaRPr>
          </a:p>
        </p:txBody>
      </p:sp>
      <p:sp>
        <p:nvSpPr>
          <p:cNvPr id="1570" name="Google Shape;1570;p47"/>
          <p:cNvSpPr txBox="1"/>
          <p:nvPr>
            <p:ph type="subTitle" idx="6"/>
          </p:nvPr>
        </p:nvSpPr>
        <p:spPr>
          <a:xfrm>
            <a:off x="3491598" y="2878968"/>
            <a:ext cx="2138700" cy="69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 Tracking goods from origin to destination</a:t>
            </a:r>
            <a:endParaRPr lang="en-GB"/>
          </a:p>
        </p:txBody>
      </p:sp>
      <p:grpSp>
        <p:nvGrpSpPr>
          <p:cNvPr id="1571" name="Google Shape;1571;p47"/>
          <p:cNvGrpSpPr/>
          <p:nvPr/>
        </p:nvGrpSpPr>
        <p:grpSpPr>
          <a:xfrm>
            <a:off x="4354494" y="1615036"/>
            <a:ext cx="435013" cy="435003"/>
            <a:chOff x="2656907" y="2439293"/>
            <a:chExt cx="332757" cy="332343"/>
          </a:xfrm>
        </p:grpSpPr>
        <p:sp>
          <p:nvSpPr>
            <p:cNvPr id="1572" name="Google Shape;1572;p47"/>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47"/>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47"/>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7"/>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7"/>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47"/>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47"/>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9" name="Google Shape;1579;p47"/>
          <p:cNvGrpSpPr/>
          <p:nvPr/>
        </p:nvGrpSpPr>
        <p:grpSpPr>
          <a:xfrm>
            <a:off x="6639137" y="1609332"/>
            <a:ext cx="368354" cy="370238"/>
            <a:chOff x="7098912" y="1969392"/>
            <a:chExt cx="359651" cy="361560"/>
          </a:xfrm>
        </p:grpSpPr>
        <p:sp>
          <p:nvSpPr>
            <p:cNvPr id="1580" name="Google Shape;1580;p47"/>
            <p:cNvSpPr/>
            <p:nvPr/>
          </p:nvSpPr>
          <p:spPr>
            <a:xfrm>
              <a:off x="7098912" y="2127607"/>
              <a:ext cx="134567" cy="202582"/>
            </a:xfrm>
            <a:custGeom>
              <a:avLst/>
              <a:gdLst/>
              <a:ahLst/>
              <a:cxnLst/>
              <a:rect l="l" t="t" r="r" b="b"/>
              <a:pathLst>
                <a:path w="4228" h="6365" extrusionOk="0">
                  <a:moveTo>
                    <a:pt x="2108" y="331"/>
                  </a:moveTo>
                  <a:cubicBezTo>
                    <a:pt x="2153" y="331"/>
                    <a:pt x="2198" y="334"/>
                    <a:pt x="2239" y="340"/>
                  </a:cubicBezTo>
                  <a:cubicBezTo>
                    <a:pt x="2978" y="399"/>
                    <a:pt x="3537" y="1042"/>
                    <a:pt x="3537" y="1780"/>
                  </a:cubicBezTo>
                  <a:cubicBezTo>
                    <a:pt x="3537" y="2483"/>
                    <a:pt x="3704" y="3138"/>
                    <a:pt x="3847" y="3483"/>
                  </a:cubicBezTo>
                  <a:lnTo>
                    <a:pt x="3847" y="3495"/>
                  </a:lnTo>
                  <a:cubicBezTo>
                    <a:pt x="3656" y="3602"/>
                    <a:pt x="3335" y="3793"/>
                    <a:pt x="2787" y="3912"/>
                  </a:cubicBezTo>
                  <a:lnTo>
                    <a:pt x="2787" y="3864"/>
                  </a:lnTo>
                  <a:lnTo>
                    <a:pt x="2787" y="3531"/>
                  </a:lnTo>
                  <a:cubicBezTo>
                    <a:pt x="3001" y="3412"/>
                    <a:pt x="3180" y="3233"/>
                    <a:pt x="3299" y="3007"/>
                  </a:cubicBezTo>
                  <a:cubicBezTo>
                    <a:pt x="3537" y="2590"/>
                    <a:pt x="3454" y="2066"/>
                    <a:pt x="3108" y="1745"/>
                  </a:cubicBezTo>
                  <a:cubicBezTo>
                    <a:pt x="2870" y="1518"/>
                    <a:pt x="2430" y="1245"/>
                    <a:pt x="1727" y="1245"/>
                  </a:cubicBezTo>
                  <a:cubicBezTo>
                    <a:pt x="1680" y="1245"/>
                    <a:pt x="1632" y="1268"/>
                    <a:pt x="1608" y="1292"/>
                  </a:cubicBezTo>
                  <a:lnTo>
                    <a:pt x="1251" y="1649"/>
                  </a:lnTo>
                  <a:cubicBezTo>
                    <a:pt x="1192" y="1709"/>
                    <a:pt x="1192" y="1816"/>
                    <a:pt x="1251" y="1888"/>
                  </a:cubicBezTo>
                  <a:cubicBezTo>
                    <a:pt x="1281" y="1917"/>
                    <a:pt x="1323" y="1932"/>
                    <a:pt x="1366" y="1932"/>
                  </a:cubicBezTo>
                  <a:cubicBezTo>
                    <a:pt x="1409" y="1932"/>
                    <a:pt x="1454" y="1917"/>
                    <a:pt x="1489" y="1888"/>
                  </a:cubicBezTo>
                  <a:lnTo>
                    <a:pt x="1799" y="1578"/>
                  </a:lnTo>
                  <a:cubicBezTo>
                    <a:pt x="2239" y="1590"/>
                    <a:pt x="2608" y="1721"/>
                    <a:pt x="2882" y="1983"/>
                  </a:cubicBezTo>
                  <a:cubicBezTo>
                    <a:pt x="3120" y="2185"/>
                    <a:pt x="3180" y="2542"/>
                    <a:pt x="3025" y="2828"/>
                  </a:cubicBezTo>
                  <a:cubicBezTo>
                    <a:pt x="2823" y="3173"/>
                    <a:pt x="2466" y="3376"/>
                    <a:pt x="2085" y="3376"/>
                  </a:cubicBezTo>
                  <a:cubicBezTo>
                    <a:pt x="1489" y="3376"/>
                    <a:pt x="1013" y="2900"/>
                    <a:pt x="1013" y="2304"/>
                  </a:cubicBezTo>
                  <a:cubicBezTo>
                    <a:pt x="1013" y="2209"/>
                    <a:pt x="942" y="2138"/>
                    <a:pt x="846" y="2138"/>
                  </a:cubicBezTo>
                  <a:cubicBezTo>
                    <a:pt x="763" y="2138"/>
                    <a:pt x="680" y="2209"/>
                    <a:pt x="680" y="2304"/>
                  </a:cubicBezTo>
                  <a:cubicBezTo>
                    <a:pt x="680" y="2828"/>
                    <a:pt x="965" y="3292"/>
                    <a:pt x="1394" y="3519"/>
                  </a:cubicBezTo>
                  <a:lnTo>
                    <a:pt x="1394" y="3852"/>
                  </a:lnTo>
                  <a:lnTo>
                    <a:pt x="1394" y="3900"/>
                  </a:lnTo>
                  <a:cubicBezTo>
                    <a:pt x="834" y="3781"/>
                    <a:pt x="501" y="3602"/>
                    <a:pt x="370" y="3495"/>
                  </a:cubicBezTo>
                  <a:cubicBezTo>
                    <a:pt x="370" y="3495"/>
                    <a:pt x="358" y="3495"/>
                    <a:pt x="370" y="3483"/>
                  </a:cubicBezTo>
                  <a:cubicBezTo>
                    <a:pt x="525" y="3138"/>
                    <a:pt x="680" y="2483"/>
                    <a:pt x="680" y="1780"/>
                  </a:cubicBezTo>
                  <a:cubicBezTo>
                    <a:pt x="680" y="1042"/>
                    <a:pt x="1251" y="399"/>
                    <a:pt x="1977" y="340"/>
                  </a:cubicBezTo>
                  <a:cubicBezTo>
                    <a:pt x="2019" y="334"/>
                    <a:pt x="2064" y="331"/>
                    <a:pt x="2108" y="331"/>
                  </a:cubicBezTo>
                  <a:close/>
                  <a:moveTo>
                    <a:pt x="2442" y="3662"/>
                  </a:moveTo>
                  <a:lnTo>
                    <a:pt x="2442" y="3852"/>
                  </a:lnTo>
                  <a:cubicBezTo>
                    <a:pt x="2442" y="4043"/>
                    <a:pt x="2549" y="4221"/>
                    <a:pt x="2727" y="4316"/>
                  </a:cubicBezTo>
                  <a:lnTo>
                    <a:pt x="2823" y="4376"/>
                  </a:lnTo>
                  <a:cubicBezTo>
                    <a:pt x="2680" y="4626"/>
                    <a:pt x="2382" y="4793"/>
                    <a:pt x="2073" y="4793"/>
                  </a:cubicBezTo>
                  <a:cubicBezTo>
                    <a:pt x="1751" y="4793"/>
                    <a:pt x="1477" y="4626"/>
                    <a:pt x="1311" y="4376"/>
                  </a:cubicBezTo>
                  <a:lnTo>
                    <a:pt x="1418" y="4316"/>
                  </a:lnTo>
                  <a:cubicBezTo>
                    <a:pt x="1596" y="4221"/>
                    <a:pt x="1692" y="4043"/>
                    <a:pt x="1692" y="3852"/>
                  </a:cubicBezTo>
                  <a:lnTo>
                    <a:pt x="1692" y="3662"/>
                  </a:lnTo>
                  <a:cubicBezTo>
                    <a:pt x="1811" y="3685"/>
                    <a:pt x="1930" y="3709"/>
                    <a:pt x="2073" y="3709"/>
                  </a:cubicBezTo>
                  <a:cubicBezTo>
                    <a:pt x="2192" y="3709"/>
                    <a:pt x="2323" y="3685"/>
                    <a:pt x="2442" y="3662"/>
                  </a:cubicBezTo>
                  <a:close/>
                  <a:moveTo>
                    <a:pt x="2096" y="0"/>
                  </a:moveTo>
                  <a:cubicBezTo>
                    <a:pt x="2040" y="0"/>
                    <a:pt x="1983" y="6"/>
                    <a:pt x="1930" y="18"/>
                  </a:cubicBezTo>
                  <a:cubicBezTo>
                    <a:pt x="1037" y="102"/>
                    <a:pt x="334" y="875"/>
                    <a:pt x="334" y="1780"/>
                  </a:cubicBezTo>
                  <a:cubicBezTo>
                    <a:pt x="334" y="2435"/>
                    <a:pt x="180" y="3042"/>
                    <a:pt x="60" y="3364"/>
                  </a:cubicBezTo>
                  <a:cubicBezTo>
                    <a:pt x="1" y="3507"/>
                    <a:pt x="37" y="3673"/>
                    <a:pt x="180" y="3781"/>
                  </a:cubicBezTo>
                  <a:cubicBezTo>
                    <a:pt x="311" y="3888"/>
                    <a:pt x="596" y="4043"/>
                    <a:pt x="1037" y="4162"/>
                  </a:cubicBezTo>
                  <a:lnTo>
                    <a:pt x="382" y="4495"/>
                  </a:lnTo>
                  <a:cubicBezTo>
                    <a:pt x="144" y="4614"/>
                    <a:pt x="1" y="4852"/>
                    <a:pt x="1" y="5114"/>
                  </a:cubicBezTo>
                  <a:lnTo>
                    <a:pt x="1" y="6209"/>
                  </a:lnTo>
                  <a:cubicBezTo>
                    <a:pt x="1" y="6293"/>
                    <a:pt x="72" y="6364"/>
                    <a:pt x="156" y="6364"/>
                  </a:cubicBezTo>
                  <a:cubicBezTo>
                    <a:pt x="251" y="6364"/>
                    <a:pt x="322" y="6293"/>
                    <a:pt x="322" y="6209"/>
                  </a:cubicBezTo>
                  <a:lnTo>
                    <a:pt x="322" y="5114"/>
                  </a:lnTo>
                  <a:cubicBezTo>
                    <a:pt x="322" y="4983"/>
                    <a:pt x="394" y="4852"/>
                    <a:pt x="537" y="4793"/>
                  </a:cubicBezTo>
                  <a:lnTo>
                    <a:pt x="1049" y="4519"/>
                  </a:lnTo>
                  <a:cubicBezTo>
                    <a:pt x="1275" y="4900"/>
                    <a:pt x="1680" y="5138"/>
                    <a:pt x="2108" y="5138"/>
                  </a:cubicBezTo>
                  <a:cubicBezTo>
                    <a:pt x="2561" y="5138"/>
                    <a:pt x="2942" y="4900"/>
                    <a:pt x="3168" y="4519"/>
                  </a:cubicBezTo>
                  <a:lnTo>
                    <a:pt x="3692" y="4793"/>
                  </a:lnTo>
                  <a:cubicBezTo>
                    <a:pt x="3811" y="4852"/>
                    <a:pt x="3894" y="4983"/>
                    <a:pt x="3894" y="5114"/>
                  </a:cubicBezTo>
                  <a:lnTo>
                    <a:pt x="3894" y="6209"/>
                  </a:lnTo>
                  <a:cubicBezTo>
                    <a:pt x="3894" y="6293"/>
                    <a:pt x="3966" y="6364"/>
                    <a:pt x="4061" y="6364"/>
                  </a:cubicBezTo>
                  <a:cubicBezTo>
                    <a:pt x="4144" y="6364"/>
                    <a:pt x="4228" y="6293"/>
                    <a:pt x="4228" y="6209"/>
                  </a:cubicBezTo>
                  <a:lnTo>
                    <a:pt x="4228" y="5114"/>
                  </a:lnTo>
                  <a:cubicBezTo>
                    <a:pt x="4192" y="4852"/>
                    <a:pt x="4049" y="4614"/>
                    <a:pt x="3811" y="4495"/>
                  </a:cubicBezTo>
                  <a:lnTo>
                    <a:pt x="3156" y="4162"/>
                  </a:lnTo>
                  <a:cubicBezTo>
                    <a:pt x="3597" y="4043"/>
                    <a:pt x="3870" y="3888"/>
                    <a:pt x="4013" y="3781"/>
                  </a:cubicBezTo>
                  <a:cubicBezTo>
                    <a:pt x="4156" y="3685"/>
                    <a:pt x="4192" y="3507"/>
                    <a:pt x="4132" y="3364"/>
                  </a:cubicBezTo>
                  <a:cubicBezTo>
                    <a:pt x="4001" y="3042"/>
                    <a:pt x="3847" y="2435"/>
                    <a:pt x="3847" y="1780"/>
                  </a:cubicBezTo>
                  <a:cubicBezTo>
                    <a:pt x="3847" y="875"/>
                    <a:pt x="3156" y="90"/>
                    <a:pt x="2263" y="18"/>
                  </a:cubicBezTo>
                  <a:cubicBezTo>
                    <a:pt x="2210" y="6"/>
                    <a:pt x="2153"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47"/>
            <p:cNvSpPr/>
            <p:nvPr/>
          </p:nvSpPr>
          <p:spPr>
            <a:xfrm>
              <a:off x="7120141" y="2297184"/>
              <a:ext cx="10662" cy="33005"/>
            </a:xfrm>
            <a:custGeom>
              <a:avLst/>
              <a:gdLst/>
              <a:ahLst/>
              <a:cxnLst/>
              <a:rect l="l" t="t" r="r" b="b"/>
              <a:pathLst>
                <a:path w="335" h="1037" extrusionOk="0">
                  <a:moveTo>
                    <a:pt x="167" y="0"/>
                  </a:moveTo>
                  <a:cubicBezTo>
                    <a:pt x="72" y="0"/>
                    <a:pt x="1" y="72"/>
                    <a:pt x="1" y="167"/>
                  </a:cubicBezTo>
                  <a:lnTo>
                    <a:pt x="1" y="881"/>
                  </a:lnTo>
                  <a:cubicBezTo>
                    <a:pt x="1" y="965"/>
                    <a:pt x="72" y="1036"/>
                    <a:pt x="167" y="1036"/>
                  </a:cubicBezTo>
                  <a:cubicBezTo>
                    <a:pt x="251" y="1036"/>
                    <a:pt x="334" y="965"/>
                    <a:pt x="334" y="881"/>
                  </a:cubicBezTo>
                  <a:lnTo>
                    <a:pt x="334" y="167"/>
                  </a:lnTo>
                  <a:cubicBezTo>
                    <a:pt x="334" y="72"/>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47"/>
            <p:cNvSpPr/>
            <p:nvPr/>
          </p:nvSpPr>
          <p:spPr>
            <a:xfrm>
              <a:off x="7199360" y="2297184"/>
              <a:ext cx="10248" cy="33005"/>
            </a:xfrm>
            <a:custGeom>
              <a:avLst/>
              <a:gdLst/>
              <a:ahLst/>
              <a:cxnLst/>
              <a:rect l="l" t="t" r="r" b="b"/>
              <a:pathLst>
                <a:path w="322" h="1037" extrusionOk="0">
                  <a:moveTo>
                    <a:pt x="167" y="0"/>
                  </a:moveTo>
                  <a:cubicBezTo>
                    <a:pt x="72" y="0"/>
                    <a:pt x="0" y="72"/>
                    <a:pt x="0" y="167"/>
                  </a:cubicBezTo>
                  <a:lnTo>
                    <a:pt x="0" y="881"/>
                  </a:lnTo>
                  <a:cubicBezTo>
                    <a:pt x="0" y="965"/>
                    <a:pt x="72" y="1036"/>
                    <a:pt x="167" y="1036"/>
                  </a:cubicBezTo>
                  <a:cubicBezTo>
                    <a:pt x="250" y="1036"/>
                    <a:pt x="322" y="965"/>
                    <a:pt x="322" y="881"/>
                  </a:cubicBezTo>
                  <a:lnTo>
                    <a:pt x="322" y="167"/>
                  </a:lnTo>
                  <a:cubicBezTo>
                    <a:pt x="322" y="72"/>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47"/>
            <p:cNvSpPr/>
            <p:nvPr/>
          </p:nvSpPr>
          <p:spPr>
            <a:xfrm>
              <a:off x="7357001" y="2165704"/>
              <a:ext cx="56876" cy="17823"/>
            </a:xfrm>
            <a:custGeom>
              <a:avLst/>
              <a:gdLst/>
              <a:ahLst/>
              <a:cxnLst/>
              <a:rect l="l" t="t" r="r" b="b"/>
              <a:pathLst>
                <a:path w="1787" h="560" extrusionOk="0">
                  <a:moveTo>
                    <a:pt x="630" y="0"/>
                  </a:moveTo>
                  <a:cubicBezTo>
                    <a:pt x="478" y="0"/>
                    <a:pt x="311" y="14"/>
                    <a:pt x="131" y="48"/>
                  </a:cubicBezTo>
                  <a:cubicBezTo>
                    <a:pt x="60" y="71"/>
                    <a:pt x="0" y="143"/>
                    <a:pt x="0" y="214"/>
                  </a:cubicBezTo>
                  <a:lnTo>
                    <a:pt x="0" y="393"/>
                  </a:lnTo>
                  <a:cubicBezTo>
                    <a:pt x="0" y="488"/>
                    <a:pt x="72" y="560"/>
                    <a:pt x="167" y="560"/>
                  </a:cubicBezTo>
                  <a:cubicBezTo>
                    <a:pt x="250" y="560"/>
                    <a:pt x="322" y="488"/>
                    <a:pt x="322" y="393"/>
                  </a:cubicBezTo>
                  <a:lnTo>
                    <a:pt x="322" y="345"/>
                  </a:lnTo>
                  <a:cubicBezTo>
                    <a:pt x="436" y="334"/>
                    <a:pt x="543" y="328"/>
                    <a:pt x="642" y="328"/>
                  </a:cubicBezTo>
                  <a:cubicBezTo>
                    <a:pt x="851" y="328"/>
                    <a:pt x="1022" y="352"/>
                    <a:pt x="1143" y="393"/>
                  </a:cubicBezTo>
                  <a:cubicBezTo>
                    <a:pt x="1369" y="452"/>
                    <a:pt x="1488" y="524"/>
                    <a:pt x="1488" y="524"/>
                  </a:cubicBezTo>
                  <a:cubicBezTo>
                    <a:pt x="1512" y="548"/>
                    <a:pt x="1548" y="560"/>
                    <a:pt x="1572" y="560"/>
                  </a:cubicBezTo>
                  <a:cubicBezTo>
                    <a:pt x="1631" y="560"/>
                    <a:pt x="1679" y="524"/>
                    <a:pt x="1715" y="488"/>
                  </a:cubicBezTo>
                  <a:cubicBezTo>
                    <a:pt x="1786" y="405"/>
                    <a:pt x="1762" y="310"/>
                    <a:pt x="1679" y="262"/>
                  </a:cubicBezTo>
                  <a:cubicBezTo>
                    <a:pt x="1660" y="252"/>
                    <a:pt x="1280"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47"/>
            <p:cNvSpPr/>
            <p:nvPr/>
          </p:nvSpPr>
          <p:spPr>
            <a:xfrm>
              <a:off x="7312666" y="2133113"/>
              <a:ext cx="145897" cy="197840"/>
            </a:xfrm>
            <a:custGeom>
              <a:avLst/>
              <a:gdLst/>
              <a:ahLst/>
              <a:cxnLst/>
              <a:rect l="l" t="t" r="r" b="b"/>
              <a:pathLst>
                <a:path w="4584" h="6216" extrusionOk="0">
                  <a:moveTo>
                    <a:pt x="3536" y="345"/>
                  </a:moveTo>
                  <a:lnTo>
                    <a:pt x="3536" y="1167"/>
                  </a:lnTo>
                  <a:cubicBezTo>
                    <a:pt x="3536" y="1298"/>
                    <a:pt x="3512" y="1453"/>
                    <a:pt x="3453" y="1572"/>
                  </a:cubicBezTo>
                  <a:lnTo>
                    <a:pt x="3393" y="1703"/>
                  </a:lnTo>
                  <a:cubicBezTo>
                    <a:pt x="3370" y="1726"/>
                    <a:pt x="3370" y="1750"/>
                    <a:pt x="3370" y="1774"/>
                  </a:cubicBezTo>
                  <a:lnTo>
                    <a:pt x="3370" y="2131"/>
                  </a:lnTo>
                  <a:cubicBezTo>
                    <a:pt x="3358" y="2417"/>
                    <a:pt x="3239" y="2703"/>
                    <a:pt x="3036" y="2905"/>
                  </a:cubicBezTo>
                  <a:cubicBezTo>
                    <a:pt x="2834" y="3108"/>
                    <a:pt x="2568" y="3204"/>
                    <a:pt x="2288" y="3204"/>
                  </a:cubicBezTo>
                  <a:cubicBezTo>
                    <a:pt x="2271" y="3204"/>
                    <a:pt x="2255" y="3203"/>
                    <a:pt x="2238" y="3203"/>
                  </a:cubicBezTo>
                  <a:cubicBezTo>
                    <a:pt x="1667" y="3191"/>
                    <a:pt x="1203" y="2679"/>
                    <a:pt x="1203" y="2072"/>
                  </a:cubicBezTo>
                  <a:lnTo>
                    <a:pt x="1203" y="1774"/>
                  </a:lnTo>
                  <a:cubicBezTo>
                    <a:pt x="1203" y="1750"/>
                    <a:pt x="1203" y="1726"/>
                    <a:pt x="1191" y="1703"/>
                  </a:cubicBezTo>
                  <a:lnTo>
                    <a:pt x="1131" y="1572"/>
                  </a:lnTo>
                  <a:cubicBezTo>
                    <a:pt x="1072" y="1453"/>
                    <a:pt x="1036" y="1298"/>
                    <a:pt x="1036" y="1167"/>
                  </a:cubicBezTo>
                  <a:cubicBezTo>
                    <a:pt x="1036" y="702"/>
                    <a:pt x="1405" y="345"/>
                    <a:pt x="1857" y="345"/>
                  </a:cubicBezTo>
                  <a:close/>
                  <a:moveTo>
                    <a:pt x="1726" y="3417"/>
                  </a:moveTo>
                  <a:cubicBezTo>
                    <a:pt x="1869" y="3489"/>
                    <a:pt x="2048" y="3512"/>
                    <a:pt x="2227" y="3536"/>
                  </a:cubicBezTo>
                  <a:lnTo>
                    <a:pt x="2274" y="3536"/>
                  </a:lnTo>
                  <a:cubicBezTo>
                    <a:pt x="2465" y="3536"/>
                    <a:pt x="2643" y="3489"/>
                    <a:pt x="2822" y="3429"/>
                  </a:cubicBezTo>
                  <a:lnTo>
                    <a:pt x="2822" y="3655"/>
                  </a:lnTo>
                  <a:cubicBezTo>
                    <a:pt x="2822" y="3691"/>
                    <a:pt x="2834" y="3750"/>
                    <a:pt x="2834" y="3798"/>
                  </a:cubicBezTo>
                  <a:lnTo>
                    <a:pt x="2274" y="4227"/>
                  </a:lnTo>
                  <a:lnTo>
                    <a:pt x="1703" y="3798"/>
                  </a:lnTo>
                  <a:cubicBezTo>
                    <a:pt x="1726" y="3750"/>
                    <a:pt x="1726" y="3715"/>
                    <a:pt x="1726" y="3655"/>
                  </a:cubicBezTo>
                  <a:lnTo>
                    <a:pt x="1726" y="3417"/>
                  </a:lnTo>
                  <a:close/>
                  <a:moveTo>
                    <a:pt x="1857" y="0"/>
                  </a:moveTo>
                  <a:cubicBezTo>
                    <a:pt x="1215" y="0"/>
                    <a:pt x="691" y="524"/>
                    <a:pt x="691" y="1167"/>
                  </a:cubicBezTo>
                  <a:cubicBezTo>
                    <a:pt x="691" y="1357"/>
                    <a:pt x="738" y="1548"/>
                    <a:pt x="834" y="1715"/>
                  </a:cubicBezTo>
                  <a:lnTo>
                    <a:pt x="869" y="1810"/>
                  </a:lnTo>
                  <a:lnTo>
                    <a:pt x="869" y="2072"/>
                  </a:lnTo>
                  <a:cubicBezTo>
                    <a:pt x="869" y="2536"/>
                    <a:pt x="1084" y="2941"/>
                    <a:pt x="1405" y="3215"/>
                  </a:cubicBezTo>
                  <a:lnTo>
                    <a:pt x="1405" y="3667"/>
                  </a:lnTo>
                  <a:cubicBezTo>
                    <a:pt x="1405" y="3739"/>
                    <a:pt x="1369" y="3810"/>
                    <a:pt x="1286" y="3846"/>
                  </a:cubicBezTo>
                  <a:lnTo>
                    <a:pt x="441" y="4155"/>
                  </a:lnTo>
                  <a:cubicBezTo>
                    <a:pt x="179" y="4262"/>
                    <a:pt x="0" y="4512"/>
                    <a:pt x="0" y="4810"/>
                  </a:cubicBezTo>
                  <a:lnTo>
                    <a:pt x="0" y="6048"/>
                  </a:lnTo>
                  <a:cubicBezTo>
                    <a:pt x="0" y="6132"/>
                    <a:pt x="72" y="6215"/>
                    <a:pt x="155" y="6215"/>
                  </a:cubicBezTo>
                  <a:cubicBezTo>
                    <a:pt x="250" y="6215"/>
                    <a:pt x="322" y="6132"/>
                    <a:pt x="322" y="6048"/>
                  </a:cubicBezTo>
                  <a:lnTo>
                    <a:pt x="322" y="4810"/>
                  </a:lnTo>
                  <a:cubicBezTo>
                    <a:pt x="322" y="4655"/>
                    <a:pt x="417" y="4524"/>
                    <a:pt x="560" y="4465"/>
                  </a:cubicBezTo>
                  <a:lnTo>
                    <a:pt x="1405" y="4155"/>
                  </a:lnTo>
                  <a:cubicBezTo>
                    <a:pt x="1453" y="4143"/>
                    <a:pt x="1500" y="4108"/>
                    <a:pt x="1524" y="4084"/>
                  </a:cubicBezTo>
                  <a:lnTo>
                    <a:pt x="2119" y="4524"/>
                  </a:lnTo>
                  <a:lnTo>
                    <a:pt x="2119" y="6036"/>
                  </a:lnTo>
                  <a:cubicBezTo>
                    <a:pt x="2119" y="6120"/>
                    <a:pt x="2203" y="6191"/>
                    <a:pt x="2286" y="6191"/>
                  </a:cubicBezTo>
                  <a:cubicBezTo>
                    <a:pt x="2369" y="6191"/>
                    <a:pt x="2453" y="6120"/>
                    <a:pt x="2453" y="6036"/>
                  </a:cubicBezTo>
                  <a:lnTo>
                    <a:pt x="2453" y="4512"/>
                  </a:lnTo>
                  <a:lnTo>
                    <a:pt x="3048" y="4072"/>
                  </a:lnTo>
                  <a:cubicBezTo>
                    <a:pt x="3084" y="4096"/>
                    <a:pt x="3120" y="4108"/>
                    <a:pt x="3167" y="4143"/>
                  </a:cubicBezTo>
                  <a:lnTo>
                    <a:pt x="4012" y="4453"/>
                  </a:lnTo>
                  <a:cubicBezTo>
                    <a:pt x="4155" y="4512"/>
                    <a:pt x="4251" y="4643"/>
                    <a:pt x="4251" y="4798"/>
                  </a:cubicBezTo>
                  <a:lnTo>
                    <a:pt x="4251" y="6036"/>
                  </a:lnTo>
                  <a:cubicBezTo>
                    <a:pt x="4251" y="6120"/>
                    <a:pt x="4322" y="6191"/>
                    <a:pt x="4417" y="6191"/>
                  </a:cubicBezTo>
                  <a:cubicBezTo>
                    <a:pt x="4501" y="6191"/>
                    <a:pt x="4572" y="6120"/>
                    <a:pt x="4572" y="6036"/>
                  </a:cubicBezTo>
                  <a:lnTo>
                    <a:pt x="4572" y="4798"/>
                  </a:lnTo>
                  <a:cubicBezTo>
                    <a:pt x="4584" y="4512"/>
                    <a:pt x="4382" y="4251"/>
                    <a:pt x="4120" y="4143"/>
                  </a:cubicBezTo>
                  <a:lnTo>
                    <a:pt x="3274" y="3834"/>
                  </a:lnTo>
                  <a:cubicBezTo>
                    <a:pt x="3191" y="3798"/>
                    <a:pt x="3155" y="3727"/>
                    <a:pt x="3155" y="3655"/>
                  </a:cubicBezTo>
                  <a:lnTo>
                    <a:pt x="3155" y="3215"/>
                  </a:lnTo>
                  <a:cubicBezTo>
                    <a:pt x="3179" y="3191"/>
                    <a:pt x="3227" y="3155"/>
                    <a:pt x="3250" y="3131"/>
                  </a:cubicBezTo>
                  <a:cubicBezTo>
                    <a:pt x="3536" y="2858"/>
                    <a:pt x="3691" y="2500"/>
                    <a:pt x="3691" y="2119"/>
                  </a:cubicBezTo>
                  <a:lnTo>
                    <a:pt x="3691" y="1810"/>
                  </a:lnTo>
                  <a:lnTo>
                    <a:pt x="3727" y="1715"/>
                  </a:lnTo>
                  <a:cubicBezTo>
                    <a:pt x="3822" y="1548"/>
                    <a:pt x="3870" y="1357"/>
                    <a:pt x="3870" y="1167"/>
                  </a:cubicBezTo>
                  <a:lnTo>
                    <a:pt x="3870" y="167"/>
                  </a:lnTo>
                  <a:cubicBezTo>
                    <a:pt x="3870" y="71"/>
                    <a:pt x="3786"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47"/>
            <p:cNvSpPr/>
            <p:nvPr/>
          </p:nvSpPr>
          <p:spPr>
            <a:xfrm>
              <a:off x="7340324" y="2291486"/>
              <a:ext cx="10630" cy="38702"/>
            </a:xfrm>
            <a:custGeom>
              <a:avLst/>
              <a:gdLst/>
              <a:ahLst/>
              <a:cxnLst/>
              <a:rect l="l" t="t" r="r" b="b"/>
              <a:pathLst>
                <a:path w="334" h="1216" extrusionOk="0">
                  <a:moveTo>
                    <a:pt x="167" y="1"/>
                  </a:moveTo>
                  <a:cubicBezTo>
                    <a:pt x="84" y="1"/>
                    <a:pt x="0" y="72"/>
                    <a:pt x="0" y="167"/>
                  </a:cubicBezTo>
                  <a:lnTo>
                    <a:pt x="0" y="1060"/>
                  </a:lnTo>
                  <a:cubicBezTo>
                    <a:pt x="0" y="1144"/>
                    <a:pt x="84" y="1215"/>
                    <a:pt x="167" y="1215"/>
                  </a:cubicBezTo>
                  <a:cubicBezTo>
                    <a:pt x="262" y="1215"/>
                    <a:pt x="334" y="1144"/>
                    <a:pt x="334" y="1060"/>
                  </a:cubicBezTo>
                  <a:lnTo>
                    <a:pt x="334" y="167"/>
                  </a:lnTo>
                  <a:cubicBezTo>
                    <a:pt x="334" y="72"/>
                    <a:pt x="262"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47"/>
            <p:cNvSpPr/>
            <p:nvPr/>
          </p:nvSpPr>
          <p:spPr>
            <a:xfrm>
              <a:off x="7419511" y="2291486"/>
              <a:ext cx="10630" cy="38702"/>
            </a:xfrm>
            <a:custGeom>
              <a:avLst/>
              <a:gdLst/>
              <a:ahLst/>
              <a:cxnLst/>
              <a:rect l="l" t="t" r="r" b="b"/>
              <a:pathLst>
                <a:path w="334" h="1216" extrusionOk="0">
                  <a:moveTo>
                    <a:pt x="167" y="1"/>
                  </a:moveTo>
                  <a:cubicBezTo>
                    <a:pt x="72" y="1"/>
                    <a:pt x="1" y="72"/>
                    <a:pt x="1" y="167"/>
                  </a:cubicBezTo>
                  <a:lnTo>
                    <a:pt x="1" y="1060"/>
                  </a:lnTo>
                  <a:cubicBezTo>
                    <a:pt x="1" y="1144"/>
                    <a:pt x="72" y="1215"/>
                    <a:pt x="167" y="1215"/>
                  </a:cubicBezTo>
                  <a:cubicBezTo>
                    <a:pt x="251" y="1215"/>
                    <a:pt x="334" y="1144"/>
                    <a:pt x="334" y="1060"/>
                  </a:cubicBezTo>
                  <a:lnTo>
                    <a:pt x="334" y="167"/>
                  </a:lnTo>
                  <a:cubicBezTo>
                    <a:pt x="334" y="72"/>
                    <a:pt x="251"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47"/>
            <p:cNvSpPr/>
            <p:nvPr/>
          </p:nvSpPr>
          <p:spPr>
            <a:xfrm>
              <a:off x="7153878" y="1969392"/>
              <a:ext cx="225498" cy="188355"/>
            </a:xfrm>
            <a:custGeom>
              <a:avLst/>
              <a:gdLst/>
              <a:ahLst/>
              <a:cxnLst/>
              <a:rect l="l" t="t" r="r" b="b"/>
              <a:pathLst>
                <a:path w="7085" h="5918" extrusionOk="0">
                  <a:moveTo>
                    <a:pt x="2441" y="4227"/>
                  </a:moveTo>
                  <a:lnTo>
                    <a:pt x="2346" y="4608"/>
                  </a:lnTo>
                  <a:lnTo>
                    <a:pt x="2132" y="4608"/>
                  </a:lnTo>
                  <a:cubicBezTo>
                    <a:pt x="1917" y="4608"/>
                    <a:pt x="1751" y="4442"/>
                    <a:pt x="1751" y="4239"/>
                  </a:cubicBezTo>
                  <a:lnTo>
                    <a:pt x="1751" y="4227"/>
                  </a:lnTo>
                  <a:close/>
                  <a:moveTo>
                    <a:pt x="5668" y="310"/>
                  </a:moveTo>
                  <a:cubicBezTo>
                    <a:pt x="5882" y="310"/>
                    <a:pt x="6037" y="477"/>
                    <a:pt x="6037" y="679"/>
                  </a:cubicBezTo>
                  <a:lnTo>
                    <a:pt x="6037" y="3525"/>
                  </a:lnTo>
                  <a:cubicBezTo>
                    <a:pt x="6037" y="3739"/>
                    <a:pt x="5882" y="3894"/>
                    <a:pt x="5668" y="3894"/>
                  </a:cubicBezTo>
                  <a:lnTo>
                    <a:pt x="4251" y="3894"/>
                  </a:lnTo>
                  <a:cubicBezTo>
                    <a:pt x="4227" y="3894"/>
                    <a:pt x="4179" y="3918"/>
                    <a:pt x="4156" y="3930"/>
                  </a:cubicBezTo>
                  <a:lnTo>
                    <a:pt x="2572" y="5084"/>
                  </a:lnTo>
                  <a:lnTo>
                    <a:pt x="2810" y="4108"/>
                  </a:lnTo>
                  <a:cubicBezTo>
                    <a:pt x="2822" y="4061"/>
                    <a:pt x="2810" y="4001"/>
                    <a:pt x="2786" y="3953"/>
                  </a:cubicBezTo>
                  <a:cubicBezTo>
                    <a:pt x="2751" y="3918"/>
                    <a:pt x="2703" y="3894"/>
                    <a:pt x="2644" y="3894"/>
                  </a:cubicBezTo>
                  <a:lnTo>
                    <a:pt x="703" y="3894"/>
                  </a:lnTo>
                  <a:cubicBezTo>
                    <a:pt x="489" y="3894"/>
                    <a:pt x="322" y="3739"/>
                    <a:pt x="322" y="3525"/>
                  </a:cubicBezTo>
                  <a:lnTo>
                    <a:pt x="322" y="679"/>
                  </a:lnTo>
                  <a:cubicBezTo>
                    <a:pt x="322" y="477"/>
                    <a:pt x="489" y="310"/>
                    <a:pt x="703" y="310"/>
                  </a:cubicBezTo>
                  <a:close/>
                  <a:moveTo>
                    <a:pt x="6382" y="1036"/>
                  </a:moveTo>
                  <a:cubicBezTo>
                    <a:pt x="6585" y="1036"/>
                    <a:pt x="6751" y="1203"/>
                    <a:pt x="6751" y="1417"/>
                  </a:cubicBezTo>
                  <a:lnTo>
                    <a:pt x="6751" y="4251"/>
                  </a:lnTo>
                  <a:lnTo>
                    <a:pt x="6739" y="4251"/>
                  </a:lnTo>
                  <a:cubicBezTo>
                    <a:pt x="6739" y="4465"/>
                    <a:pt x="6573" y="4632"/>
                    <a:pt x="6370" y="4632"/>
                  </a:cubicBezTo>
                  <a:lnTo>
                    <a:pt x="4953" y="4632"/>
                  </a:lnTo>
                  <a:cubicBezTo>
                    <a:pt x="4906" y="4632"/>
                    <a:pt x="4870" y="4644"/>
                    <a:pt x="4822" y="4692"/>
                  </a:cubicBezTo>
                  <a:cubicBezTo>
                    <a:pt x="4787" y="4727"/>
                    <a:pt x="4775" y="4775"/>
                    <a:pt x="4787" y="4823"/>
                  </a:cubicBezTo>
                  <a:lnTo>
                    <a:pt x="4906" y="5501"/>
                  </a:lnTo>
                  <a:lnTo>
                    <a:pt x="3691" y="4692"/>
                  </a:lnTo>
                  <a:lnTo>
                    <a:pt x="4299" y="4239"/>
                  </a:lnTo>
                  <a:lnTo>
                    <a:pt x="5668" y="4239"/>
                  </a:lnTo>
                  <a:cubicBezTo>
                    <a:pt x="6049" y="4239"/>
                    <a:pt x="6370" y="3930"/>
                    <a:pt x="6370" y="3537"/>
                  </a:cubicBezTo>
                  <a:lnTo>
                    <a:pt x="6370" y="1036"/>
                  </a:lnTo>
                  <a:close/>
                  <a:moveTo>
                    <a:pt x="703" y="1"/>
                  </a:moveTo>
                  <a:cubicBezTo>
                    <a:pt x="310" y="1"/>
                    <a:pt x="0" y="310"/>
                    <a:pt x="0" y="703"/>
                  </a:cubicBezTo>
                  <a:lnTo>
                    <a:pt x="0" y="3537"/>
                  </a:lnTo>
                  <a:cubicBezTo>
                    <a:pt x="0" y="3930"/>
                    <a:pt x="310" y="4239"/>
                    <a:pt x="703" y="4239"/>
                  </a:cubicBezTo>
                  <a:lnTo>
                    <a:pt x="1405" y="4239"/>
                  </a:lnTo>
                  <a:lnTo>
                    <a:pt x="1405" y="4251"/>
                  </a:lnTo>
                  <a:cubicBezTo>
                    <a:pt x="1405" y="4644"/>
                    <a:pt x="1727" y="4954"/>
                    <a:pt x="2108" y="4954"/>
                  </a:cubicBezTo>
                  <a:lnTo>
                    <a:pt x="2263" y="4954"/>
                  </a:lnTo>
                  <a:lnTo>
                    <a:pt x="2203" y="5227"/>
                  </a:lnTo>
                  <a:cubicBezTo>
                    <a:pt x="2167" y="5323"/>
                    <a:pt x="2215" y="5430"/>
                    <a:pt x="2298" y="5489"/>
                  </a:cubicBezTo>
                  <a:cubicBezTo>
                    <a:pt x="2346" y="5525"/>
                    <a:pt x="2394" y="5537"/>
                    <a:pt x="2453" y="5537"/>
                  </a:cubicBezTo>
                  <a:cubicBezTo>
                    <a:pt x="2513" y="5537"/>
                    <a:pt x="2560" y="5525"/>
                    <a:pt x="2596" y="5489"/>
                  </a:cubicBezTo>
                  <a:lnTo>
                    <a:pt x="3334" y="4954"/>
                  </a:lnTo>
                  <a:lnTo>
                    <a:pt x="3489" y="4954"/>
                  </a:lnTo>
                  <a:lnTo>
                    <a:pt x="4882" y="5882"/>
                  </a:lnTo>
                  <a:cubicBezTo>
                    <a:pt x="4918" y="5906"/>
                    <a:pt x="4965" y="5918"/>
                    <a:pt x="5013" y="5918"/>
                  </a:cubicBezTo>
                  <a:cubicBezTo>
                    <a:pt x="5061" y="5918"/>
                    <a:pt x="5096" y="5906"/>
                    <a:pt x="5144" y="5882"/>
                  </a:cubicBezTo>
                  <a:cubicBezTo>
                    <a:pt x="5239" y="5823"/>
                    <a:pt x="5287" y="5727"/>
                    <a:pt x="5263" y="5620"/>
                  </a:cubicBezTo>
                  <a:lnTo>
                    <a:pt x="5168" y="4954"/>
                  </a:lnTo>
                  <a:lnTo>
                    <a:pt x="6382" y="4954"/>
                  </a:lnTo>
                  <a:cubicBezTo>
                    <a:pt x="6763" y="4954"/>
                    <a:pt x="7085" y="4644"/>
                    <a:pt x="7085" y="4251"/>
                  </a:cubicBezTo>
                  <a:lnTo>
                    <a:pt x="7085" y="1417"/>
                  </a:lnTo>
                  <a:cubicBezTo>
                    <a:pt x="7085" y="1024"/>
                    <a:pt x="6775" y="715"/>
                    <a:pt x="6382" y="715"/>
                  </a:cubicBezTo>
                  <a:cubicBezTo>
                    <a:pt x="6370" y="310"/>
                    <a:pt x="6061" y="1"/>
                    <a:pt x="5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47"/>
            <p:cNvSpPr/>
            <p:nvPr/>
          </p:nvSpPr>
          <p:spPr>
            <a:xfrm>
              <a:off x="7193663" y="2003511"/>
              <a:ext cx="27308" cy="10248"/>
            </a:xfrm>
            <a:custGeom>
              <a:avLst/>
              <a:gdLst/>
              <a:ahLst/>
              <a:cxnLst/>
              <a:rect l="l" t="t" r="r" b="b"/>
              <a:pathLst>
                <a:path w="858" h="322" extrusionOk="0">
                  <a:moveTo>
                    <a:pt x="167" y="0"/>
                  </a:moveTo>
                  <a:cubicBezTo>
                    <a:pt x="72" y="0"/>
                    <a:pt x="1" y="72"/>
                    <a:pt x="1" y="167"/>
                  </a:cubicBezTo>
                  <a:cubicBezTo>
                    <a:pt x="1" y="250"/>
                    <a:pt x="72" y="322"/>
                    <a:pt x="167" y="322"/>
                  </a:cubicBezTo>
                  <a:lnTo>
                    <a:pt x="703" y="322"/>
                  </a:lnTo>
                  <a:cubicBezTo>
                    <a:pt x="786" y="322"/>
                    <a:pt x="858" y="250"/>
                    <a:pt x="858" y="167"/>
                  </a:cubicBezTo>
                  <a:cubicBezTo>
                    <a:pt x="858" y="72"/>
                    <a:pt x="786" y="0"/>
                    <a:pt x="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47"/>
            <p:cNvSpPr/>
            <p:nvPr/>
          </p:nvSpPr>
          <p:spPr>
            <a:xfrm>
              <a:off x="7233065" y="2003511"/>
              <a:ext cx="83802" cy="10248"/>
            </a:xfrm>
            <a:custGeom>
              <a:avLst/>
              <a:gdLst/>
              <a:ahLst/>
              <a:cxnLst/>
              <a:rect l="l" t="t" r="r" b="b"/>
              <a:pathLst>
                <a:path w="2633" h="322" extrusionOk="0">
                  <a:moveTo>
                    <a:pt x="156" y="0"/>
                  </a:moveTo>
                  <a:cubicBezTo>
                    <a:pt x="72" y="0"/>
                    <a:pt x="1" y="72"/>
                    <a:pt x="1" y="167"/>
                  </a:cubicBezTo>
                  <a:cubicBezTo>
                    <a:pt x="1" y="250"/>
                    <a:pt x="72" y="322"/>
                    <a:pt x="156" y="322"/>
                  </a:cubicBezTo>
                  <a:lnTo>
                    <a:pt x="2465" y="322"/>
                  </a:lnTo>
                  <a:cubicBezTo>
                    <a:pt x="2561" y="322"/>
                    <a:pt x="2632" y="250"/>
                    <a:pt x="2632" y="167"/>
                  </a:cubicBezTo>
                  <a:cubicBezTo>
                    <a:pt x="2632" y="72"/>
                    <a:pt x="2573" y="0"/>
                    <a:pt x="2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47"/>
            <p:cNvSpPr/>
            <p:nvPr/>
          </p:nvSpPr>
          <p:spPr>
            <a:xfrm>
              <a:off x="7193281" y="2031933"/>
              <a:ext cx="123936" cy="10248"/>
            </a:xfrm>
            <a:custGeom>
              <a:avLst/>
              <a:gdLst/>
              <a:ahLst/>
              <a:cxnLst/>
              <a:rect l="l" t="t" r="r" b="b"/>
              <a:pathLst>
                <a:path w="3894" h="322" extrusionOk="0">
                  <a:moveTo>
                    <a:pt x="155" y="0"/>
                  </a:moveTo>
                  <a:cubicBezTo>
                    <a:pt x="72" y="0"/>
                    <a:pt x="1" y="71"/>
                    <a:pt x="1" y="167"/>
                  </a:cubicBezTo>
                  <a:cubicBezTo>
                    <a:pt x="1" y="250"/>
                    <a:pt x="72" y="322"/>
                    <a:pt x="155" y="322"/>
                  </a:cubicBezTo>
                  <a:lnTo>
                    <a:pt x="3715" y="322"/>
                  </a:lnTo>
                  <a:cubicBezTo>
                    <a:pt x="3811" y="322"/>
                    <a:pt x="3882" y="250"/>
                    <a:pt x="3882" y="167"/>
                  </a:cubicBezTo>
                  <a:cubicBezTo>
                    <a:pt x="3894" y="71"/>
                    <a:pt x="3823"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47"/>
            <p:cNvSpPr/>
            <p:nvPr/>
          </p:nvSpPr>
          <p:spPr>
            <a:xfrm>
              <a:off x="7193663" y="2059973"/>
              <a:ext cx="83770" cy="10248"/>
            </a:xfrm>
            <a:custGeom>
              <a:avLst/>
              <a:gdLst/>
              <a:ahLst/>
              <a:cxnLst/>
              <a:rect l="l" t="t" r="r" b="b"/>
              <a:pathLst>
                <a:path w="2632" h="322" extrusionOk="0">
                  <a:moveTo>
                    <a:pt x="167" y="0"/>
                  </a:moveTo>
                  <a:cubicBezTo>
                    <a:pt x="72" y="0"/>
                    <a:pt x="1" y="72"/>
                    <a:pt x="1" y="155"/>
                  </a:cubicBezTo>
                  <a:cubicBezTo>
                    <a:pt x="1" y="250"/>
                    <a:pt x="72" y="322"/>
                    <a:pt x="167" y="322"/>
                  </a:cubicBezTo>
                  <a:lnTo>
                    <a:pt x="2465" y="322"/>
                  </a:lnTo>
                  <a:cubicBezTo>
                    <a:pt x="2560" y="322"/>
                    <a:pt x="2632" y="250"/>
                    <a:pt x="2632" y="155"/>
                  </a:cubicBezTo>
                  <a:cubicBezTo>
                    <a:pt x="2632" y="72"/>
                    <a:pt x="2560" y="0"/>
                    <a:pt x="2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47"/>
            <p:cNvSpPr/>
            <p:nvPr/>
          </p:nvSpPr>
          <p:spPr>
            <a:xfrm>
              <a:off x="7289145" y="2059973"/>
              <a:ext cx="27722" cy="10248"/>
            </a:xfrm>
            <a:custGeom>
              <a:avLst/>
              <a:gdLst/>
              <a:ahLst/>
              <a:cxnLst/>
              <a:rect l="l" t="t" r="r" b="b"/>
              <a:pathLst>
                <a:path w="871" h="322" extrusionOk="0">
                  <a:moveTo>
                    <a:pt x="168" y="0"/>
                  </a:moveTo>
                  <a:cubicBezTo>
                    <a:pt x="84" y="0"/>
                    <a:pt x="1" y="72"/>
                    <a:pt x="1" y="155"/>
                  </a:cubicBezTo>
                  <a:cubicBezTo>
                    <a:pt x="1" y="250"/>
                    <a:pt x="84" y="322"/>
                    <a:pt x="168" y="322"/>
                  </a:cubicBezTo>
                  <a:lnTo>
                    <a:pt x="703" y="322"/>
                  </a:lnTo>
                  <a:cubicBezTo>
                    <a:pt x="799" y="322"/>
                    <a:pt x="870" y="250"/>
                    <a:pt x="870" y="155"/>
                  </a:cubicBezTo>
                  <a:cubicBezTo>
                    <a:pt x="870" y="72"/>
                    <a:pt x="811" y="0"/>
                    <a:pt x="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93" name="Google Shape;1593;p47"/>
          <p:cNvCxnSpPr/>
          <p:nvPr/>
        </p:nvCxnSpPr>
        <p:spPr>
          <a:xfrm>
            <a:off x="2590200" y="1112200"/>
            <a:ext cx="2752500" cy="0"/>
          </a:xfrm>
          <a:prstGeom prst="straightConnector1">
            <a:avLst/>
          </a:prstGeom>
          <a:noFill/>
          <a:ln w="19050" cap="flat" cmpd="sng">
            <a:solidFill>
              <a:schemeClr val="accent1"/>
            </a:solidFill>
            <a:prstDash val="solid"/>
            <a:round/>
            <a:headEnd type="none" w="med" len="med"/>
            <a:tailEnd type="none" w="med" len="med"/>
          </a:ln>
        </p:spPr>
      </p:cxnSp>
      <p:pic>
        <p:nvPicPr>
          <p:cNvPr id="1594" name="Google Shape;1594;p47"/>
          <p:cNvPicPr preferRelativeResize="0"/>
          <p:nvPr/>
        </p:nvPicPr>
        <p:blipFill>
          <a:blip r:embed="rId1"/>
          <a:stretch>
            <a:fillRect/>
          </a:stretch>
        </p:blipFill>
        <p:spPr>
          <a:xfrm rot="-513554">
            <a:off x="229704" y="3309981"/>
            <a:ext cx="967041" cy="1657788"/>
          </a:xfrm>
          <a:prstGeom prst="rect">
            <a:avLst/>
          </a:prstGeom>
          <a:noFill/>
          <a:ln>
            <a:noFill/>
          </a:ln>
        </p:spPr>
      </p:pic>
      <p:grpSp>
        <p:nvGrpSpPr>
          <p:cNvPr id="1595" name="Google Shape;1595;p47"/>
          <p:cNvGrpSpPr/>
          <p:nvPr/>
        </p:nvGrpSpPr>
        <p:grpSpPr>
          <a:xfrm>
            <a:off x="1823797" y="1703930"/>
            <a:ext cx="434976" cy="435016"/>
            <a:chOff x="1308631" y="1507830"/>
            <a:chExt cx="350166" cy="350198"/>
          </a:xfrm>
        </p:grpSpPr>
        <p:sp>
          <p:nvSpPr>
            <p:cNvPr id="1596" name="Google Shape;1596;p4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4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4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60" name="Shape 1560"/>
        <p:cNvGrpSpPr/>
        <p:nvPr/>
      </p:nvGrpSpPr>
      <p:grpSpPr>
        <a:xfrm>
          <a:off x="0" y="0"/>
          <a:ext cx="0" cy="0"/>
          <a:chOff x="0" y="0"/>
          <a:chExt cx="0" cy="0"/>
        </a:xfrm>
      </p:grpSpPr>
      <p:sp>
        <p:nvSpPr>
          <p:cNvPr id="1561" name="Google Shape;1561;p47"/>
          <p:cNvSpPr/>
          <p:nvPr/>
        </p:nvSpPr>
        <p:spPr>
          <a:xfrm>
            <a:off x="1692685" y="1572831"/>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7"/>
          <p:cNvSpPr/>
          <p:nvPr/>
        </p:nvSpPr>
        <p:spPr>
          <a:xfrm>
            <a:off x="4223400" y="1555686"/>
            <a:ext cx="697200" cy="6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47"/>
          <p:cNvSpPr txBox="1"/>
          <p:nvPr>
            <p:ph type="subTitle" idx="1"/>
          </p:nvPr>
        </p:nvSpPr>
        <p:spPr>
          <a:xfrm>
            <a:off x="971923" y="2421825"/>
            <a:ext cx="2138700" cy="43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1"/>
                </a:solidFill>
              </a:rPr>
              <a:t>Healthcare</a:t>
            </a:r>
            <a:endParaRPr lang="en-GB">
              <a:solidFill>
                <a:schemeClr val="accent1"/>
              </a:solidFill>
            </a:endParaRPr>
          </a:p>
        </p:txBody>
      </p:sp>
      <p:sp>
        <p:nvSpPr>
          <p:cNvPr id="1565" name="Google Shape;1565;p47"/>
          <p:cNvSpPr txBox="1"/>
          <p:nvPr>
            <p:ph type="subTitle" idx="2"/>
          </p:nvPr>
        </p:nvSpPr>
        <p:spPr>
          <a:xfrm>
            <a:off x="1044190" y="2715755"/>
            <a:ext cx="2138700" cy="69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Secure medical records management</a:t>
            </a:r>
            <a:endParaRPr lang="en-GB"/>
          </a:p>
        </p:txBody>
      </p:sp>
      <p:sp>
        <p:nvSpPr>
          <p:cNvPr id="1568" name="Google Shape;1568;p47"/>
          <p:cNvSpPr txBox="1"/>
          <p:nvPr>
            <p:ph type="title"/>
          </p:nvPr>
        </p:nvSpPr>
        <p:spPr>
          <a:xfrm>
            <a:off x="713225" y="5395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Applications of Blockchain</a:t>
            </a:r>
            <a:endParaRPr lang="en-GB"/>
          </a:p>
        </p:txBody>
      </p:sp>
      <p:sp>
        <p:nvSpPr>
          <p:cNvPr id="1569" name="Google Shape;1569;p47"/>
          <p:cNvSpPr txBox="1"/>
          <p:nvPr>
            <p:ph type="subTitle" idx="5"/>
          </p:nvPr>
        </p:nvSpPr>
        <p:spPr>
          <a:xfrm>
            <a:off x="3428220" y="2404680"/>
            <a:ext cx="2138700" cy="43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1"/>
                </a:solidFill>
              </a:rPr>
              <a:t>Identity Management</a:t>
            </a:r>
            <a:endParaRPr lang="en-GB">
              <a:solidFill>
                <a:schemeClr val="accent1"/>
              </a:solidFill>
            </a:endParaRPr>
          </a:p>
        </p:txBody>
      </p:sp>
      <p:sp>
        <p:nvSpPr>
          <p:cNvPr id="1570" name="Google Shape;1570;p47"/>
          <p:cNvSpPr txBox="1"/>
          <p:nvPr>
            <p:ph type="subTitle" idx="6"/>
          </p:nvPr>
        </p:nvSpPr>
        <p:spPr>
          <a:xfrm>
            <a:off x="3419843" y="2807213"/>
            <a:ext cx="2138700" cy="69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Decentralized and tamper-proof identities</a:t>
            </a:r>
            <a:endParaRPr lang="en-GB"/>
          </a:p>
        </p:txBody>
      </p:sp>
      <p:grpSp>
        <p:nvGrpSpPr>
          <p:cNvPr id="1571" name="Google Shape;1571;p47"/>
          <p:cNvGrpSpPr/>
          <p:nvPr/>
        </p:nvGrpSpPr>
        <p:grpSpPr>
          <a:xfrm>
            <a:off x="4282739" y="1686791"/>
            <a:ext cx="435013" cy="435003"/>
            <a:chOff x="2656907" y="2439293"/>
            <a:chExt cx="332757" cy="332343"/>
          </a:xfrm>
        </p:grpSpPr>
        <p:sp>
          <p:nvSpPr>
            <p:cNvPr id="1572" name="Google Shape;1572;p47"/>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47"/>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47"/>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7"/>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7"/>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47"/>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47"/>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93" name="Google Shape;1593;p47"/>
          <p:cNvCxnSpPr/>
          <p:nvPr/>
        </p:nvCxnSpPr>
        <p:spPr>
          <a:xfrm>
            <a:off x="2590200" y="1112200"/>
            <a:ext cx="2752500" cy="0"/>
          </a:xfrm>
          <a:prstGeom prst="straightConnector1">
            <a:avLst/>
          </a:prstGeom>
          <a:noFill/>
          <a:ln w="19050" cap="flat" cmpd="sng">
            <a:solidFill>
              <a:schemeClr val="accent1"/>
            </a:solidFill>
            <a:prstDash val="solid"/>
            <a:round/>
            <a:headEnd type="none" w="med" len="med"/>
            <a:tailEnd type="none" w="med" len="med"/>
          </a:ln>
        </p:spPr>
      </p:cxnSp>
      <p:pic>
        <p:nvPicPr>
          <p:cNvPr id="1594" name="Google Shape;1594;p47"/>
          <p:cNvPicPr preferRelativeResize="0"/>
          <p:nvPr/>
        </p:nvPicPr>
        <p:blipFill>
          <a:blip r:embed="rId1"/>
          <a:stretch>
            <a:fillRect/>
          </a:stretch>
        </p:blipFill>
        <p:spPr>
          <a:xfrm rot="-513554">
            <a:off x="229704" y="3309981"/>
            <a:ext cx="967041" cy="1657788"/>
          </a:xfrm>
          <a:prstGeom prst="rect">
            <a:avLst/>
          </a:prstGeom>
          <a:noFill/>
          <a:ln>
            <a:noFill/>
          </a:ln>
        </p:spPr>
      </p:pic>
      <p:grpSp>
        <p:nvGrpSpPr>
          <p:cNvPr id="1595" name="Google Shape;1595;p47"/>
          <p:cNvGrpSpPr/>
          <p:nvPr/>
        </p:nvGrpSpPr>
        <p:grpSpPr>
          <a:xfrm>
            <a:off x="1823797" y="1703930"/>
            <a:ext cx="434976" cy="435016"/>
            <a:chOff x="1308631" y="1507830"/>
            <a:chExt cx="350166" cy="350198"/>
          </a:xfrm>
        </p:grpSpPr>
        <p:sp>
          <p:nvSpPr>
            <p:cNvPr id="1596" name="Google Shape;1596;p47"/>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47"/>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7"/>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47"/>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heme/theme1.xml><?xml version="1.0" encoding="utf-8"?>
<a:theme xmlns:a="http://schemas.openxmlformats.org/drawingml/2006/main" name="Crypto Mining Project Proposal by Slidesgo">
  <a:themeElements>
    <a:clrScheme name="Simple Light">
      <a:dk1>
        <a:srgbClr val="FFFFFF"/>
      </a:dk1>
      <a:lt1>
        <a:srgbClr val="FFFFFF"/>
      </a:lt1>
      <a:dk2>
        <a:srgbClr val="FFFFFF"/>
      </a:dk2>
      <a:lt2>
        <a:srgbClr val="4581EB"/>
      </a:lt2>
      <a:accent1>
        <a:srgbClr val="F5C434"/>
      </a:accent1>
      <a:accent2>
        <a:srgbClr val="E69138"/>
      </a:accent2>
      <a:accent3>
        <a:srgbClr val="FEEC4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2079</Words>
  <Application>WPS Presentation</Application>
  <PresentationFormat/>
  <Paragraphs>153</Paragraphs>
  <Slides>17</Slides>
  <Notes>0</Notes>
  <HiddenSlides>0</HiddenSlides>
  <MMClips>0</MMClips>
  <ScaleCrop>false</ScaleCrop>
  <HeadingPairs>
    <vt:vector size="6" baseType="variant">
      <vt:variant>
        <vt:lpstr>已用的字体</vt:lpstr>
      </vt:variant>
      <vt:variant>
        <vt:i4>83</vt:i4>
      </vt:variant>
      <vt:variant>
        <vt:lpstr>主题</vt:lpstr>
      </vt:variant>
      <vt:variant>
        <vt:i4>1</vt:i4>
      </vt:variant>
      <vt:variant>
        <vt:lpstr>幻灯片标题</vt:lpstr>
      </vt:variant>
      <vt:variant>
        <vt:i4>17</vt:i4>
      </vt:variant>
    </vt:vector>
  </HeadingPairs>
  <TitlesOfParts>
    <vt:vector size="101" baseType="lpstr">
      <vt:lpstr>Arial</vt:lpstr>
      <vt:lpstr>SimSun</vt:lpstr>
      <vt:lpstr>Wingdings</vt:lpstr>
      <vt:lpstr>Arial</vt:lpstr>
      <vt:lpstr>Russo One</vt:lpstr>
      <vt:lpstr>Catamaran</vt:lpstr>
      <vt:lpstr>Unna</vt:lpstr>
      <vt:lpstr>Titillium Web</vt:lpstr>
      <vt:lpstr>Raleway Medium</vt:lpstr>
      <vt:lpstr>Catamaran Medium</vt:lpstr>
      <vt:lpstr>Catamaran SemiBold</vt:lpstr>
      <vt:lpstr>Proxima Nova</vt:lpstr>
      <vt:lpstr>Microsoft YaHei</vt:lpstr>
      <vt:lpstr>Arial Unicode MS</vt:lpstr>
      <vt:lpstr>Calibri</vt:lpstr>
      <vt:lpstr>Amatic SC</vt:lpstr>
      <vt:lpstr>Roboto Medium</vt:lpstr>
      <vt:lpstr>256 Bytes</vt:lpstr>
      <vt:lpstr>6809chargen</vt:lpstr>
      <vt:lpstr>A750-Sans-Light</vt:lpstr>
      <vt:lpstr>A750-Sans-Cd-Light</vt:lpstr>
      <vt:lpstr>A bite</vt:lpstr>
      <vt:lpstr>79</vt:lpstr>
      <vt:lpstr>5x5 Dots</vt:lpstr>
      <vt:lpstr>abeatbyKai</vt:lpstr>
      <vt:lpstr>A750-Sans-Medium</vt:lpstr>
      <vt:lpstr>a_BighausTitul</vt:lpstr>
      <vt:lpstr>Adine Kirnberg Alternate</vt:lpstr>
      <vt:lpstr>Aclonica</vt:lpstr>
      <vt:lpstr>Acorn Initials</vt:lpstr>
      <vt:lpstr>Acquaintance</vt:lpstr>
      <vt:lpstr>Action Is, Shaded JL</vt:lpstr>
      <vt:lpstr>Adamas</vt:lpstr>
      <vt:lpstr>Adobe Caslon Pro</vt:lpstr>
      <vt:lpstr>Adobe Caslon Pro Bold</vt:lpstr>
      <vt:lpstr>Adobe Garamond Pro Bold</vt:lpstr>
      <vt:lpstr>AEZ deco dings</vt:lpstr>
      <vt:lpstr>Airmole Stripe</vt:lpstr>
      <vt:lpstr>AGaramond RegularSC</vt:lpstr>
      <vt:lpstr>Aharoni</vt:lpstr>
      <vt:lpstr>Airmole Shaded</vt:lpstr>
      <vt:lpstr>akaFrivolity</vt:lpstr>
      <vt:lpstr>Akvaléir</vt:lpstr>
      <vt:lpstr>Alexandra Script</vt:lpstr>
      <vt:lpstr>ALCATRAZ</vt:lpstr>
      <vt:lpstr>AlexandriaFLF</vt:lpstr>
      <vt:lpstr>Alien Encounters</vt:lpstr>
      <vt:lpstr>Allura</vt:lpstr>
      <vt:lpstr>Almost Heaven NF</vt:lpstr>
      <vt:lpstr>AlphaSmoke</vt:lpstr>
      <vt:lpstr>Alte Schwabacher</vt:lpstr>
      <vt:lpstr>Amazing Spider Man</vt:lpstr>
      <vt:lpstr>Amazing Spider-Man toile</vt:lpstr>
      <vt:lpstr>Amazing Symphony</vt:lpstr>
      <vt:lpstr>Amazing Spider-Man toile slant</vt:lpstr>
      <vt:lpstr>American Purpose Casual 01</vt:lpstr>
      <vt:lpstr>Anasthesia</vt:lpstr>
      <vt:lpstr>American Text</vt:lpstr>
      <vt:lpstr>American Purpose Casual 02</vt:lpstr>
      <vt:lpstr>Andantino script</vt:lpstr>
      <vt:lpstr>AnglicanText</vt:lpstr>
      <vt:lpstr>Angular Shadow</vt:lpstr>
      <vt:lpstr>Anklepants</vt:lpstr>
      <vt:lpstr>7 hours</vt:lpstr>
      <vt:lpstr>A Lolita Scorned</vt:lpstr>
      <vt:lpstr>A Year Without Rain</vt:lpstr>
      <vt:lpstr>Batang</vt:lpstr>
      <vt:lpstr>Wingdings</vt:lpstr>
      <vt:lpstr>3D LET BRK</vt:lpstr>
      <vt:lpstr>A Yummy Apology</vt:lpstr>
      <vt:lpstr>A750-Sans-Cd-Medium</vt:lpstr>
      <vt:lpstr>a_AvanteLt</vt:lpstr>
      <vt:lpstr>Adobe Garamond Pro</vt:lpstr>
      <vt:lpstr>Adore</vt:lpstr>
      <vt:lpstr>akoom</vt:lpstr>
      <vt:lpstr>Adine Kirnberg</vt:lpstr>
      <vt:lpstr>a dripping marker</vt:lpstr>
      <vt:lpstr>A750-Sans</vt:lpstr>
      <vt:lpstr>Beyond Sky</vt:lpstr>
      <vt:lpstr>A750-Sans-Oldface</vt:lpstr>
      <vt:lpstr>Abyssinica SIL</vt:lpstr>
      <vt:lpstr>ACID LABEL___</vt:lpstr>
      <vt:lpstr>10.10</vt:lpstr>
      <vt:lpstr>Crypto Mining Project Proposal by Slidesgo</vt:lpstr>
      <vt:lpstr>Crypto Mining Project Proposal</vt:lpstr>
      <vt:lpstr>02</vt:lpstr>
      <vt:lpstr>01</vt:lpstr>
      <vt:lpstr>Whoa!</vt:lpstr>
      <vt:lpstr>Introduction</vt:lpstr>
      <vt:lpstr>Contents of this template</vt:lpstr>
      <vt:lpstr>Now</vt:lpstr>
      <vt:lpstr>What are we working on?</vt:lpstr>
      <vt:lpstr>Applications of Blockchain</vt:lpstr>
      <vt:lpstr>About the project</vt:lpstr>
      <vt:lpstr>Challenges of Blockchain</vt:lpstr>
      <vt:lpstr>Challenges of Blockchain</vt:lpstr>
      <vt:lpstr>Challenges of Blockchain</vt:lpstr>
      <vt:lpstr>Challenges of Blockchain</vt:lpstr>
      <vt:lpstr>Challenges of Blockchain</vt:lpstr>
      <vt:lpstr>—Someone Famous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Seminar </dc:title>
  <dc:creator/>
  <cp:lastModifiedBy>KIoT</cp:lastModifiedBy>
  <cp:revision>9</cp:revision>
  <dcterms:created xsi:type="dcterms:W3CDTF">2024-03-20T17:58:15Z</dcterms:created>
  <dcterms:modified xsi:type="dcterms:W3CDTF">2024-03-20T20:01:01Z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6DF403CB1CB24789927BADC0CCE61C7E_13</vt:lpwstr>
  </property>
  <property fmtid="{D5CDD505-2E9C-101B-9397-08002B2CF9AE}" pid="3" name="KSOProductBuildVer">
    <vt:lpwstr>1033-12.2.0.13472</vt:lpwstr>
  </property>
</Properties>
</file>