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58" r:id="rId5"/>
    <p:sldId id="259" r:id="rId6"/>
    <p:sldId id="261" r:id="rId7"/>
    <p:sldId id="318" r:id="rId8"/>
    <p:sldId id="269" r:id="rId9"/>
    <p:sldId id="277" r:id="rId10"/>
    <p:sldId id="265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A5534"/>
    <a:srgbClr val="F93913"/>
    <a:srgbClr val="FA5F40"/>
    <a:srgbClr val="8FCC4C"/>
    <a:srgbClr val="FFCEB4"/>
    <a:srgbClr val="FB8169"/>
    <a:srgbClr val="21B0E3"/>
    <a:srgbClr val="FFC4A3"/>
    <a:srgbClr val="FFB78F"/>
    <a:srgbClr val="FB6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65" autoAdjust="0"/>
  </p:normalViewPr>
  <p:slideViewPr>
    <p:cSldViewPr showGuides="1">
      <p:cViewPr varScale="1">
        <p:scale>
          <a:sx n="164" d="100"/>
          <a:sy n="164" d="100"/>
        </p:scale>
        <p:origin x="-486" y="-102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2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4589154341297"/>
          <c:y val="0.5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GB" sz="2400" b="0" i="0" u="none" strike="noStrike" kern="1200" baseline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80%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lang="en-GB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4589154341297"/>
          <c:y val="0.5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GB" sz="2400" b="0" i="0" u="none" strike="noStrike" kern="1200" baseline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55%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lang="en-GB"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4589154341297"/>
          <c:y val="0.5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GB" sz="2400" b="0" i="0" u="none" strike="noStrike" kern="1200" baseline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22%</c:v>
                </c:pt>
              </c:strCache>
            </c:strRef>
          </c:tx>
          <c:spPr>
            <a:solidFill>
              <a:schemeClr val="accent5"/>
            </a:solidFill>
          </c:spPr>
          <c:explosion val="0"/>
          <c:dPt>
            <c:idx val="0"/>
            <c:bubble3D val="0"/>
            <c:spPr>
              <a:solidFill>
                <a:schemeClr val="accent4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</c:v>
                </c:pt>
                <c:pt idx="1">
                  <c:v>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lang="en-GB" sz="1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9BBE1-07B3-4EEA-AE25-DBDDD85D2AD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4D56-774E-4DF5-BD26-15EF5E94534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0FE0F-2392-4177-BACF-BBBFFED33AC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D4887-848B-4DBB-AA1F-057A9B1EE05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chart" Target="../charts/chart3.xml"/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4" name="Group 764"/>
          <p:cNvGrpSpPr>
            <a:grpSpLocks noChangeAspect="1"/>
          </p:cNvGrpSpPr>
          <p:nvPr userDrawn="1"/>
        </p:nvGrpSpPr>
        <p:grpSpPr bwMode="auto">
          <a:xfrm>
            <a:off x="1401763" y="409575"/>
            <a:ext cx="6435725" cy="3057525"/>
            <a:chOff x="883" y="258"/>
            <a:chExt cx="4054" cy="1926"/>
          </a:xfrm>
        </p:grpSpPr>
        <p:sp>
          <p:nvSpPr>
            <p:cNvPr id="1977" name="Freeform 766"/>
            <p:cNvSpPr/>
            <p:nvPr userDrawn="1"/>
          </p:nvSpPr>
          <p:spPr bwMode="auto">
            <a:xfrm>
              <a:off x="2978" y="402"/>
              <a:ext cx="23" cy="8"/>
            </a:xfrm>
            <a:custGeom>
              <a:avLst/>
              <a:gdLst>
                <a:gd name="T0" fmla="*/ 40 w 40"/>
                <a:gd name="T1" fmla="*/ 9 h 14"/>
                <a:gd name="T2" fmla="*/ 0 w 40"/>
                <a:gd name="T3" fmla="*/ 5 h 14"/>
                <a:gd name="T4" fmla="*/ 40 w 40"/>
                <a:gd name="T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4">
                  <a:moveTo>
                    <a:pt x="40" y="9"/>
                  </a:moveTo>
                  <a:cubicBezTo>
                    <a:pt x="28" y="6"/>
                    <a:pt x="5" y="14"/>
                    <a:pt x="0" y="5"/>
                  </a:cubicBezTo>
                  <a:cubicBezTo>
                    <a:pt x="12" y="7"/>
                    <a:pt x="34" y="0"/>
                    <a:pt x="40" y="9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78" name="Freeform 767"/>
            <p:cNvSpPr/>
            <p:nvPr userDrawn="1"/>
          </p:nvSpPr>
          <p:spPr bwMode="auto">
            <a:xfrm>
              <a:off x="3287" y="782"/>
              <a:ext cx="8" cy="26"/>
            </a:xfrm>
            <a:custGeom>
              <a:avLst/>
              <a:gdLst>
                <a:gd name="T0" fmla="*/ 5 w 13"/>
                <a:gd name="T1" fmla="*/ 16 h 44"/>
                <a:gd name="T2" fmla="*/ 9 w 13"/>
                <a:gd name="T3" fmla="*/ 0 h 44"/>
                <a:gd name="T4" fmla="*/ 13 w 13"/>
                <a:gd name="T5" fmla="*/ 24 h 44"/>
                <a:gd name="T6" fmla="*/ 9 w 13"/>
                <a:gd name="T7" fmla="*/ 44 h 44"/>
                <a:gd name="T8" fmla="*/ 5 w 13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4">
                  <a:moveTo>
                    <a:pt x="5" y="16"/>
                  </a:moveTo>
                  <a:cubicBezTo>
                    <a:pt x="6" y="10"/>
                    <a:pt x="3" y="1"/>
                    <a:pt x="9" y="0"/>
                  </a:cubicBezTo>
                  <a:cubicBezTo>
                    <a:pt x="9" y="10"/>
                    <a:pt x="9" y="19"/>
                    <a:pt x="13" y="24"/>
                  </a:cubicBezTo>
                  <a:cubicBezTo>
                    <a:pt x="5" y="23"/>
                    <a:pt x="11" y="38"/>
                    <a:pt x="9" y="44"/>
                  </a:cubicBezTo>
                  <a:cubicBezTo>
                    <a:pt x="0" y="43"/>
                    <a:pt x="8" y="24"/>
                    <a:pt x="5" y="16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79" name="Freeform 768"/>
            <p:cNvSpPr/>
            <p:nvPr userDrawn="1"/>
          </p:nvSpPr>
          <p:spPr bwMode="auto">
            <a:xfrm>
              <a:off x="3090" y="1520"/>
              <a:ext cx="9" cy="43"/>
            </a:xfrm>
            <a:custGeom>
              <a:avLst/>
              <a:gdLst>
                <a:gd name="T0" fmla="*/ 14 w 14"/>
                <a:gd name="T1" fmla="*/ 9 h 74"/>
                <a:gd name="T2" fmla="*/ 10 w 14"/>
                <a:gd name="T3" fmla="*/ 74 h 74"/>
                <a:gd name="T4" fmla="*/ 14 w 14"/>
                <a:gd name="T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4">
                  <a:moveTo>
                    <a:pt x="14" y="9"/>
                  </a:moveTo>
                  <a:cubicBezTo>
                    <a:pt x="4" y="23"/>
                    <a:pt x="12" y="53"/>
                    <a:pt x="10" y="74"/>
                  </a:cubicBezTo>
                  <a:cubicBezTo>
                    <a:pt x="4" y="64"/>
                    <a:pt x="0" y="0"/>
                    <a:pt x="14" y="9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80" name="Freeform 769"/>
            <p:cNvSpPr>
              <a:spLocks noEditPoints="1"/>
            </p:cNvSpPr>
            <p:nvPr userDrawn="1"/>
          </p:nvSpPr>
          <p:spPr bwMode="auto">
            <a:xfrm>
              <a:off x="1943" y="258"/>
              <a:ext cx="679" cy="274"/>
            </a:xfrm>
            <a:custGeom>
              <a:avLst/>
              <a:gdLst>
                <a:gd name="T0" fmla="*/ 889 w 1179"/>
                <a:gd name="T1" fmla="*/ 7 h 477"/>
                <a:gd name="T2" fmla="*/ 962 w 1179"/>
                <a:gd name="T3" fmla="*/ 7 h 477"/>
                <a:gd name="T4" fmla="*/ 990 w 1179"/>
                <a:gd name="T5" fmla="*/ 11 h 477"/>
                <a:gd name="T6" fmla="*/ 1038 w 1179"/>
                <a:gd name="T7" fmla="*/ 23 h 477"/>
                <a:gd name="T8" fmla="*/ 1038 w 1179"/>
                <a:gd name="T9" fmla="*/ 27 h 477"/>
                <a:gd name="T10" fmla="*/ 1179 w 1179"/>
                <a:gd name="T11" fmla="*/ 35 h 477"/>
                <a:gd name="T12" fmla="*/ 1022 w 1179"/>
                <a:gd name="T13" fmla="*/ 99 h 477"/>
                <a:gd name="T14" fmla="*/ 1042 w 1179"/>
                <a:gd name="T15" fmla="*/ 107 h 477"/>
                <a:gd name="T16" fmla="*/ 1010 w 1179"/>
                <a:gd name="T17" fmla="*/ 127 h 477"/>
                <a:gd name="T18" fmla="*/ 1038 w 1179"/>
                <a:gd name="T19" fmla="*/ 163 h 477"/>
                <a:gd name="T20" fmla="*/ 982 w 1179"/>
                <a:gd name="T21" fmla="*/ 196 h 477"/>
                <a:gd name="T22" fmla="*/ 917 w 1179"/>
                <a:gd name="T23" fmla="*/ 224 h 477"/>
                <a:gd name="T24" fmla="*/ 913 w 1179"/>
                <a:gd name="T25" fmla="*/ 232 h 477"/>
                <a:gd name="T26" fmla="*/ 881 w 1179"/>
                <a:gd name="T27" fmla="*/ 244 h 477"/>
                <a:gd name="T28" fmla="*/ 954 w 1179"/>
                <a:gd name="T29" fmla="*/ 252 h 477"/>
                <a:gd name="T30" fmla="*/ 676 w 1179"/>
                <a:gd name="T31" fmla="*/ 348 h 477"/>
                <a:gd name="T32" fmla="*/ 628 w 1179"/>
                <a:gd name="T33" fmla="*/ 356 h 477"/>
                <a:gd name="T34" fmla="*/ 515 w 1179"/>
                <a:gd name="T35" fmla="*/ 477 h 477"/>
                <a:gd name="T36" fmla="*/ 415 w 1179"/>
                <a:gd name="T37" fmla="*/ 332 h 477"/>
                <a:gd name="T38" fmla="*/ 499 w 1179"/>
                <a:gd name="T39" fmla="*/ 268 h 477"/>
                <a:gd name="T40" fmla="*/ 503 w 1179"/>
                <a:gd name="T41" fmla="*/ 240 h 477"/>
                <a:gd name="T42" fmla="*/ 487 w 1179"/>
                <a:gd name="T43" fmla="*/ 216 h 477"/>
                <a:gd name="T44" fmla="*/ 447 w 1179"/>
                <a:gd name="T45" fmla="*/ 220 h 477"/>
                <a:gd name="T46" fmla="*/ 459 w 1179"/>
                <a:gd name="T47" fmla="*/ 135 h 477"/>
                <a:gd name="T48" fmla="*/ 331 w 1179"/>
                <a:gd name="T49" fmla="*/ 123 h 477"/>
                <a:gd name="T50" fmla="*/ 367 w 1179"/>
                <a:gd name="T51" fmla="*/ 111 h 477"/>
                <a:gd name="T52" fmla="*/ 298 w 1179"/>
                <a:gd name="T53" fmla="*/ 91 h 477"/>
                <a:gd name="T54" fmla="*/ 415 w 1179"/>
                <a:gd name="T55" fmla="*/ 55 h 477"/>
                <a:gd name="T56" fmla="*/ 507 w 1179"/>
                <a:gd name="T57" fmla="*/ 31 h 477"/>
                <a:gd name="T58" fmla="*/ 459 w 1179"/>
                <a:gd name="T59" fmla="*/ 43 h 477"/>
                <a:gd name="T60" fmla="*/ 186 w 1179"/>
                <a:gd name="T61" fmla="*/ 107 h 477"/>
                <a:gd name="T62" fmla="*/ 13 w 1179"/>
                <a:gd name="T63" fmla="*/ 119 h 477"/>
                <a:gd name="T64" fmla="*/ 73 w 1179"/>
                <a:gd name="T65" fmla="*/ 99 h 477"/>
                <a:gd name="T66" fmla="*/ 170 w 1179"/>
                <a:gd name="T67" fmla="*/ 87 h 477"/>
                <a:gd name="T68" fmla="*/ 13 w 1179"/>
                <a:gd name="T69" fmla="*/ 75 h 477"/>
                <a:gd name="T70" fmla="*/ 113 w 1179"/>
                <a:gd name="T71" fmla="*/ 51 h 477"/>
                <a:gd name="T72" fmla="*/ 154 w 1179"/>
                <a:gd name="T73" fmla="*/ 51 h 477"/>
                <a:gd name="T74" fmla="*/ 122 w 1179"/>
                <a:gd name="T75" fmla="*/ 43 h 477"/>
                <a:gd name="T76" fmla="*/ 447 w 1179"/>
                <a:gd name="T77" fmla="*/ 11 h 477"/>
                <a:gd name="T78" fmla="*/ 471 w 1179"/>
                <a:gd name="T79" fmla="*/ 15 h 477"/>
                <a:gd name="T80" fmla="*/ 732 w 1179"/>
                <a:gd name="T81" fmla="*/ 27 h 477"/>
                <a:gd name="T82" fmla="*/ 773 w 1179"/>
                <a:gd name="T83" fmla="*/ 11 h 477"/>
                <a:gd name="T84" fmla="*/ 877 w 1179"/>
                <a:gd name="T85" fmla="*/ 19 h 477"/>
                <a:gd name="T86" fmla="*/ 877 w 1179"/>
                <a:gd name="T87" fmla="*/ 19 h 477"/>
                <a:gd name="T88" fmla="*/ 1054 w 1179"/>
                <a:gd name="T89" fmla="*/ 51 h 477"/>
                <a:gd name="T90" fmla="*/ 913 w 1179"/>
                <a:gd name="T91" fmla="*/ 188 h 477"/>
                <a:gd name="T92" fmla="*/ 925 w 1179"/>
                <a:gd name="T93" fmla="*/ 208 h 477"/>
                <a:gd name="T94" fmla="*/ 941 w 1179"/>
                <a:gd name="T95" fmla="*/ 192 h 477"/>
                <a:gd name="T96" fmla="*/ 459 w 1179"/>
                <a:gd name="T97" fmla="*/ 372 h 477"/>
                <a:gd name="T98" fmla="*/ 901 w 1179"/>
                <a:gd name="T99" fmla="*/ 35 h 477"/>
                <a:gd name="T100" fmla="*/ 901 w 1179"/>
                <a:gd name="T101" fmla="*/ 35 h 477"/>
                <a:gd name="T102" fmla="*/ 218 w 1179"/>
                <a:gd name="T103" fmla="*/ 51 h 477"/>
                <a:gd name="T104" fmla="*/ 178 w 1179"/>
                <a:gd name="T105" fmla="*/ 55 h 477"/>
                <a:gd name="T106" fmla="*/ 202 w 1179"/>
                <a:gd name="T107" fmla="*/ 4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9" h="477">
                  <a:moveTo>
                    <a:pt x="805" y="19"/>
                  </a:moveTo>
                  <a:cubicBezTo>
                    <a:pt x="827" y="18"/>
                    <a:pt x="848" y="0"/>
                    <a:pt x="889" y="7"/>
                  </a:cubicBezTo>
                  <a:cubicBezTo>
                    <a:pt x="903" y="7"/>
                    <a:pt x="916" y="7"/>
                    <a:pt x="929" y="7"/>
                  </a:cubicBezTo>
                  <a:cubicBezTo>
                    <a:pt x="940" y="7"/>
                    <a:pt x="951" y="7"/>
                    <a:pt x="962" y="7"/>
                  </a:cubicBezTo>
                  <a:cubicBezTo>
                    <a:pt x="961" y="10"/>
                    <a:pt x="958" y="11"/>
                    <a:pt x="958" y="15"/>
                  </a:cubicBezTo>
                  <a:cubicBezTo>
                    <a:pt x="967" y="12"/>
                    <a:pt x="987" y="20"/>
                    <a:pt x="990" y="11"/>
                  </a:cubicBezTo>
                  <a:cubicBezTo>
                    <a:pt x="1009" y="6"/>
                    <a:pt x="1031" y="15"/>
                    <a:pt x="1054" y="19"/>
                  </a:cubicBezTo>
                  <a:cubicBezTo>
                    <a:pt x="1049" y="20"/>
                    <a:pt x="1046" y="24"/>
                    <a:pt x="1038" y="23"/>
                  </a:cubicBezTo>
                  <a:cubicBezTo>
                    <a:pt x="1026" y="23"/>
                    <a:pt x="1014" y="23"/>
                    <a:pt x="1002" y="23"/>
                  </a:cubicBezTo>
                  <a:cubicBezTo>
                    <a:pt x="1003" y="41"/>
                    <a:pt x="1028" y="25"/>
                    <a:pt x="1038" y="27"/>
                  </a:cubicBezTo>
                  <a:cubicBezTo>
                    <a:pt x="1050" y="29"/>
                    <a:pt x="1032" y="33"/>
                    <a:pt x="1034" y="39"/>
                  </a:cubicBezTo>
                  <a:cubicBezTo>
                    <a:pt x="1077" y="35"/>
                    <a:pt x="1134" y="24"/>
                    <a:pt x="1179" y="35"/>
                  </a:cubicBezTo>
                  <a:cubicBezTo>
                    <a:pt x="1132" y="45"/>
                    <a:pt x="1074" y="55"/>
                    <a:pt x="1058" y="83"/>
                  </a:cubicBezTo>
                  <a:cubicBezTo>
                    <a:pt x="1051" y="63"/>
                    <a:pt x="1029" y="93"/>
                    <a:pt x="1022" y="99"/>
                  </a:cubicBezTo>
                  <a:cubicBezTo>
                    <a:pt x="1026" y="99"/>
                    <a:pt x="1030" y="99"/>
                    <a:pt x="1034" y="99"/>
                  </a:cubicBezTo>
                  <a:cubicBezTo>
                    <a:pt x="1036" y="103"/>
                    <a:pt x="1037" y="106"/>
                    <a:pt x="1042" y="107"/>
                  </a:cubicBezTo>
                  <a:cubicBezTo>
                    <a:pt x="1078" y="98"/>
                    <a:pt x="1065" y="123"/>
                    <a:pt x="1054" y="127"/>
                  </a:cubicBezTo>
                  <a:cubicBezTo>
                    <a:pt x="1057" y="126"/>
                    <a:pt x="1013" y="102"/>
                    <a:pt x="1010" y="127"/>
                  </a:cubicBezTo>
                  <a:cubicBezTo>
                    <a:pt x="1025" y="126"/>
                    <a:pt x="1037" y="127"/>
                    <a:pt x="1038" y="139"/>
                  </a:cubicBezTo>
                  <a:cubicBezTo>
                    <a:pt x="1013" y="149"/>
                    <a:pt x="1023" y="150"/>
                    <a:pt x="1038" y="163"/>
                  </a:cubicBezTo>
                  <a:cubicBezTo>
                    <a:pt x="1019" y="178"/>
                    <a:pt x="989" y="181"/>
                    <a:pt x="966" y="192"/>
                  </a:cubicBezTo>
                  <a:cubicBezTo>
                    <a:pt x="972" y="192"/>
                    <a:pt x="980" y="190"/>
                    <a:pt x="982" y="196"/>
                  </a:cubicBezTo>
                  <a:cubicBezTo>
                    <a:pt x="957" y="216"/>
                    <a:pt x="977" y="218"/>
                    <a:pt x="974" y="248"/>
                  </a:cubicBezTo>
                  <a:cubicBezTo>
                    <a:pt x="952" y="244"/>
                    <a:pt x="933" y="241"/>
                    <a:pt x="917" y="224"/>
                  </a:cubicBezTo>
                  <a:cubicBezTo>
                    <a:pt x="905" y="234"/>
                    <a:pt x="871" y="223"/>
                    <a:pt x="869" y="244"/>
                  </a:cubicBezTo>
                  <a:cubicBezTo>
                    <a:pt x="886" y="242"/>
                    <a:pt x="895" y="232"/>
                    <a:pt x="913" y="232"/>
                  </a:cubicBezTo>
                  <a:cubicBezTo>
                    <a:pt x="915" y="240"/>
                    <a:pt x="908" y="240"/>
                    <a:pt x="905" y="244"/>
                  </a:cubicBezTo>
                  <a:cubicBezTo>
                    <a:pt x="897" y="244"/>
                    <a:pt x="889" y="244"/>
                    <a:pt x="881" y="244"/>
                  </a:cubicBezTo>
                  <a:cubicBezTo>
                    <a:pt x="885" y="259"/>
                    <a:pt x="897" y="247"/>
                    <a:pt x="909" y="248"/>
                  </a:cubicBezTo>
                  <a:cubicBezTo>
                    <a:pt x="923" y="250"/>
                    <a:pt x="947" y="243"/>
                    <a:pt x="954" y="252"/>
                  </a:cubicBezTo>
                  <a:cubicBezTo>
                    <a:pt x="902" y="285"/>
                    <a:pt x="836" y="281"/>
                    <a:pt x="789" y="296"/>
                  </a:cubicBezTo>
                  <a:cubicBezTo>
                    <a:pt x="750" y="308"/>
                    <a:pt x="721" y="343"/>
                    <a:pt x="676" y="348"/>
                  </a:cubicBezTo>
                  <a:cubicBezTo>
                    <a:pt x="669" y="347"/>
                    <a:pt x="677" y="343"/>
                    <a:pt x="676" y="336"/>
                  </a:cubicBezTo>
                  <a:cubicBezTo>
                    <a:pt x="662" y="353"/>
                    <a:pt x="645" y="346"/>
                    <a:pt x="628" y="356"/>
                  </a:cubicBezTo>
                  <a:cubicBezTo>
                    <a:pt x="614" y="381"/>
                    <a:pt x="600" y="406"/>
                    <a:pt x="568" y="413"/>
                  </a:cubicBezTo>
                  <a:cubicBezTo>
                    <a:pt x="560" y="444"/>
                    <a:pt x="544" y="467"/>
                    <a:pt x="515" y="477"/>
                  </a:cubicBezTo>
                  <a:cubicBezTo>
                    <a:pt x="502" y="470"/>
                    <a:pt x="485" y="448"/>
                    <a:pt x="451" y="457"/>
                  </a:cubicBezTo>
                  <a:cubicBezTo>
                    <a:pt x="443" y="426"/>
                    <a:pt x="422" y="385"/>
                    <a:pt x="415" y="332"/>
                  </a:cubicBezTo>
                  <a:cubicBezTo>
                    <a:pt x="432" y="323"/>
                    <a:pt x="429" y="327"/>
                    <a:pt x="423" y="308"/>
                  </a:cubicBezTo>
                  <a:cubicBezTo>
                    <a:pt x="442" y="289"/>
                    <a:pt x="487" y="281"/>
                    <a:pt x="499" y="268"/>
                  </a:cubicBezTo>
                  <a:cubicBezTo>
                    <a:pt x="496" y="249"/>
                    <a:pt x="477" y="248"/>
                    <a:pt x="455" y="240"/>
                  </a:cubicBezTo>
                  <a:cubicBezTo>
                    <a:pt x="471" y="240"/>
                    <a:pt x="487" y="240"/>
                    <a:pt x="503" y="240"/>
                  </a:cubicBezTo>
                  <a:cubicBezTo>
                    <a:pt x="503" y="244"/>
                    <a:pt x="508" y="243"/>
                    <a:pt x="511" y="244"/>
                  </a:cubicBezTo>
                  <a:cubicBezTo>
                    <a:pt x="508" y="230"/>
                    <a:pt x="499" y="221"/>
                    <a:pt x="487" y="216"/>
                  </a:cubicBezTo>
                  <a:cubicBezTo>
                    <a:pt x="487" y="214"/>
                    <a:pt x="487" y="213"/>
                    <a:pt x="487" y="212"/>
                  </a:cubicBezTo>
                  <a:cubicBezTo>
                    <a:pt x="470" y="211"/>
                    <a:pt x="466" y="222"/>
                    <a:pt x="447" y="220"/>
                  </a:cubicBezTo>
                  <a:cubicBezTo>
                    <a:pt x="463" y="207"/>
                    <a:pt x="475" y="199"/>
                    <a:pt x="475" y="188"/>
                  </a:cubicBezTo>
                  <a:cubicBezTo>
                    <a:pt x="475" y="165"/>
                    <a:pt x="458" y="156"/>
                    <a:pt x="459" y="135"/>
                  </a:cubicBezTo>
                  <a:cubicBezTo>
                    <a:pt x="405" y="119"/>
                    <a:pt x="343" y="146"/>
                    <a:pt x="318" y="123"/>
                  </a:cubicBezTo>
                  <a:cubicBezTo>
                    <a:pt x="322" y="123"/>
                    <a:pt x="326" y="123"/>
                    <a:pt x="331" y="123"/>
                  </a:cubicBezTo>
                  <a:cubicBezTo>
                    <a:pt x="344" y="119"/>
                    <a:pt x="320" y="119"/>
                    <a:pt x="314" y="119"/>
                  </a:cubicBezTo>
                  <a:cubicBezTo>
                    <a:pt x="323" y="107"/>
                    <a:pt x="358" y="123"/>
                    <a:pt x="367" y="111"/>
                  </a:cubicBezTo>
                  <a:cubicBezTo>
                    <a:pt x="369" y="111"/>
                    <a:pt x="371" y="108"/>
                    <a:pt x="367" y="107"/>
                  </a:cubicBezTo>
                  <a:cubicBezTo>
                    <a:pt x="332" y="114"/>
                    <a:pt x="321" y="97"/>
                    <a:pt x="298" y="91"/>
                  </a:cubicBezTo>
                  <a:cubicBezTo>
                    <a:pt x="346" y="79"/>
                    <a:pt x="408" y="81"/>
                    <a:pt x="447" y="59"/>
                  </a:cubicBezTo>
                  <a:cubicBezTo>
                    <a:pt x="437" y="57"/>
                    <a:pt x="418" y="64"/>
                    <a:pt x="415" y="55"/>
                  </a:cubicBezTo>
                  <a:cubicBezTo>
                    <a:pt x="449" y="42"/>
                    <a:pt x="509" y="56"/>
                    <a:pt x="527" y="27"/>
                  </a:cubicBezTo>
                  <a:cubicBezTo>
                    <a:pt x="518" y="25"/>
                    <a:pt x="519" y="34"/>
                    <a:pt x="507" y="31"/>
                  </a:cubicBezTo>
                  <a:cubicBezTo>
                    <a:pt x="482" y="28"/>
                    <a:pt x="465" y="34"/>
                    <a:pt x="443" y="35"/>
                  </a:cubicBezTo>
                  <a:cubicBezTo>
                    <a:pt x="440" y="46"/>
                    <a:pt x="462" y="32"/>
                    <a:pt x="459" y="43"/>
                  </a:cubicBezTo>
                  <a:cubicBezTo>
                    <a:pt x="382" y="42"/>
                    <a:pt x="335" y="71"/>
                    <a:pt x="266" y="79"/>
                  </a:cubicBezTo>
                  <a:cubicBezTo>
                    <a:pt x="311" y="85"/>
                    <a:pt x="205" y="108"/>
                    <a:pt x="186" y="107"/>
                  </a:cubicBezTo>
                  <a:cubicBezTo>
                    <a:pt x="180" y="119"/>
                    <a:pt x="207" y="117"/>
                    <a:pt x="194" y="123"/>
                  </a:cubicBezTo>
                  <a:cubicBezTo>
                    <a:pt x="137" y="126"/>
                    <a:pt x="71" y="132"/>
                    <a:pt x="13" y="119"/>
                  </a:cubicBezTo>
                  <a:cubicBezTo>
                    <a:pt x="26" y="114"/>
                    <a:pt x="53" y="115"/>
                    <a:pt x="73" y="107"/>
                  </a:cubicBezTo>
                  <a:cubicBezTo>
                    <a:pt x="62" y="112"/>
                    <a:pt x="62" y="94"/>
                    <a:pt x="73" y="99"/>
                  </a:cubicBezTo>
                  <a:cubicBezTo>
                    <a:pt x="87" y="99"/>
                    <a:pt x="102" y="97"/>
                    <a:pt x="105" y="107"/>
                  </a:cubicBezTo>
                  <a:cubicBezTo>
                    <a:pt x="119" y="93"/>
                    <a:pt x="137" y="83"/>
                    <a:pt x="170" y="87"/>
                  </a:cubicBezTo>
                  <a:cubicBezTo>
                    <a:pt x="169" y="80"/>
                    <a:pt x="163" y="78"/>
                    <a:pt x="154" y="79"/>
                  </a:cubicBezTo>
                  <a:cubicBezTo>
                    <a:pt x="112" y="63"/>
                    <a:pt x="43" y="118"/>
                    <a:pt x="13" y="75"/>
                  </a:cubicBezTo>
                  <a:cubicBezTo>
                    <a:pt x="74" y="74"/>
                    <a:pt x="0" y="73"/>
                    <a:pt x="5" y="59"/>
                  </a:cubicBezTo>
                  <a:cubicBezTo>
                    <a:pt x="47" y="53"/>
                    <a:pt x="75" y="20"/>
                    <a:pt x="113" y="51"/>
                  </a:cubicBezTo>
                  <a:cubicBezTo>
                    <a:pt x="124" y="52"/>
                    <a:pt x="143" y="45"/>
                    <a:pt x="138" y="63"/>
                  </a:cubicBezTo>
                  <a:cubicBezTo>
                    <a:pt x="143" y="59"/>
                    <a:pt x="150" y="56"/>
                    <a:pt x="154" y="51"/>
                  </a:cubicBezTo>
                  <a:cubicBezTo>
                    <a:pt x="151" y="42"/>
                    <a:pt x="131" y="49"/>
                    <a:pt x="122" y="47"/>
                  </a:cubicBezTo>
                  <a:cubicBezTo>
                    <a:pt x="122" y="46"/>
                    <a:pt x="122" y="44"/>
                    <a:pt x="122" y="43"/>
                  </a:cubicBezTo>
                  <a:cubicBezTo>
                    <a:pt x="130" y="30"/>
                    <a:pt x="99" y="37"/>
                    <a:pt x="113" y="31"/>
                  </a:cubicBezTo>
                  <a:cubicBezTo>
                    <a:pt x="231" y="24"/>
                    <a:pt x="342" y="4"/>
                    <a:pt x="447" y="11"/>
                  </a:cubicBezTo>
                  <a:cubicBezTo>
                    <a:pt x="446" y="14"/>
                    <a:pt x="443" y="15"/>
                    <a:pt x="443" y="19"/>
                  </a:cubicBezTo>
                  <a:cubicBezTo>
                    <a:pt x="454" y="19"/>
                    <a:pt x="466" y="20"/>
                    <a:pt x="471" y="15"/>
                  </a:cubicBezTo>
                  <a:cubicBezTo>
                    <a:pt x="552" y="24"/>
                    <a:pt x="642" y="35"/>
                    <a:pt x="680" y="19"/>
                  </a:cubicBezTo>
                  <a:cubicBezTo>
                    <a:pt x="696" y="19"/>
                    <a:pt x="746" y="37"/>
                    <a:pt x="732" y="27"/>
                  </a:cubicBezTo>
                  <a:cubicBezTo>
                    <a:pt x="732" y="20"/>
                    <a:pt x="721" y="25"/>
                    <a:pt x="720" y="19"/>
                  </a:cubicBezTo>
                  <a:cubicBezTo>
                    <a:pt x="747" y="19"/>
                    <a:pt x="731" y="6"/>
                    <a:pt x="773" y="11"/>
                  </a:cubicBezTo>
                  <a:cubicBezTo>
                    <a:pt x="778" y="27"/>
                    <a:pt x="795" y="11"/>
                    <a:pt x="805" y="19"/>
                  </a:cubicBezTo>
                  <a:close/>
                  <a:moveTo>
                    <a:pt x="877" y="19"/>
                  </a:moveTo>
                  <a:cubicBezTo>
                    <a:pt x="900" y="19"/>
                    <a:pt x="923" y="19"/>
                    <a:pt x="937" y="11"/>
                  </a:cubicBezTo>
                  <a:cubicBezTo>
                    <a:pt x="917" y="13"/>
                    <a:pt x="894" y="12"/>
                    <a:pt x="877" y="19"/>
                  </a:cubicBezTo>
                  <a:close/>
                  <a:moveTo>
                    <a:pt x="1054" y="51"/>
                  </a:moveTo>
                  <a:cubicBezTo>
                    <a:pt x="1091" y="61"/>
                    <a:pt x="1097" y="35"/>
                    <a:pt x="1054" y="51"/>
                  </a:cubicBezTo>
                  <a:close/>
                  <a:moveTo>
                    <a:pt x="941" y="192"/>
                  </a:moveTo>
                  <a:cubicBezTo>
                    <a:pt x="972" y="193"/>
                    <a:pt x="918" y="175"/>
                    <a:pt x="913" y="188"/>
                  </a:cubicBezTo>
                  <a:cubicBezTo>
                    <a:pt x="921" y="195"/>
                    <a:pt x="921" y="185"/>
                    <a:pt x="933" y="188"/>
                  </a:cubicBezTo>
                  <a:cubicBezTo>
                    <a:pt x="940" y="202"/>
                    <a:pt x="935" y="202"/>
                    <a:pt x="925" y="208"/>
                  </a:cubicBezTo>
                  <a:cubicBezTo>
                    <a:pt x="942" y="202"/>
                    <a:pt x="956" y="219"/>
                    <a:pt x="966" y="208"/>
                  </a:cubicBezTo>
                  <a:cubicBezTo>
                    <a:pt x="953" y="207"/>
                    <a:pt x="942" y="205"/>
                    <a:pt x="941" y="192"/>
                  </a:cubicBezTo>
                  <a:close/>
                  <a:moveTo>
                    <a:pt x="431" y="376"/>
                  </a:moveTo>
                  <a:cubicBezTo>
                    <a:pt x="447" y="380"/>
                    <a:pt x="448" y="361"/>
                    <a:pt x="459" y="372"/>
                  </a:cubicBezTo>
                  <a:cubicBezTo>
                    <a:pt x="460" y="356"/>
                    <a:pt x="432" y="369"/>
                    <a:pt x="431" y="376"/>
                  </a:cubicBezTo>
                  <a:close/>
                  <a:moveTo>
                    <a:pt x="901" y="35"/>
                  </a:moveTo>
                  <a:cubicBezTo>
                    <a:pt x="925" y="32"/>
                    <a:pt x="954" y="34"/>
                    <a:pt x="970" y="23"/>
                  </a:cubicBezTo>
                  <a:cubicBezTo>
                    <a:pt x="943" y="23"/>
                    <a:pt x="919" y="26"/>
                    <a:pt x="901" y="35"/>
                  </a:cubicBezTo>
                  <a:close/>
                  <a:moveTo>
                    <a:pt x="262" y="51"/>
                  </a:moveTo>
                  <a:cubicBezTo>
                    <a:pt x="248" y="53"/>
                    <a:pt x="229" y="39"/>
                    <a:pt x="218" y="51"/>
                  </a:cubicBezTo>
                  <a:cubicBezTo>
                    <a:pt x="234" y="47"/>
                    <a:pt x="251" y="63"/>
                    <a:pt x="262" y="51"/>
                  </a:cubicBezTo>
                  <a:close/>
                  <a:moveTo>
                    <a:pt x="178" y="55"/>
                  </a:moveTo>
                  <a:cubicBezTo>
                    <a:pt x="195" y="50"/>
                    <a:pt x="203" y="78"/>
                    <a:pt x="210" y="59"/>
                  </a:cubicBezTo>
                  <a:cubicBezTo>
                    <a:pt x="203" y="59"/>
                    <a:pt x="201" y="55"/>
                    <a:pt x="202" y="47"/>
                  </a:cubicBezTo>
                  <a:cubicBezTo>
                    <a:pt x="195" y="51"/>
                    <a:pt x="182" y="48"/>
                    <a:pt x="178" y="55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81" name="Freeform 770"/>
            <p:cNvSpPr/>
            <p:nvPr userDrawn="1"/>
          </p:nvSpPr>
          <p:spPr bwMode="auto">
            <a:xfrm>
              <a:off x="3135" y="278"/>
              <a:ext cx="30" cy="13"/>
            </a:xfrm>
            <a:custGeom>
              <a:avLst/>
              <a:gdLst>
                <a:gd name="T0" fmla="*/ 48 w 52"/>
                <a:gd name="T1" fmla="*/ 0 h 23"/>
                <a:gd name="T2" fmla="*/ 52 w 52"/>
                <a:gd name="T3" fmla="*/ 8 h 23"/>
                <a:gd name="T4" fmla="*/ 0 w 52"/>
                <a:gd name="T5" fmla="*/ 12 h 23"/>
                <a:gd name="T6" fmla="*/ 48 w 52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3">
                  <a:moveTo>
                    <a:pt x="48" y="0"/>
                  </a:moveTo>
                  <a:cubicBezTo>
                    <a:pt x="44" y="5"/>
                    <a:pt x="45" y="8"/>
                    <a:pt x="52" y="8"/>
                  </a:cubicBezTo>
                  <a:cubicBezTo>
                    <a:pt x="39" y="23"/>
                    <a:pt x="23" y="9"/>
                    <a:pt x="0" y="12"/>
                  </a:cubicBezTo>
                  <a:cubicBezTo>
                    <a:pt x="8" y="0"/>
                    <a:pt x="29" y="1"/>
                    <a:pt x="48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82" name="Freeform 771"/>
            <p:cNvSpPr/>
            <p:nvPr userDrawn="1"/>
          </p:nvSpPr>
          <p:spPr bwMode="auto">
            <a:xfrm>
              <a:off x="3175" y="281"/>
              <a:ext cx="23" cy="9"/>
            </a:xfrm>
            <a:custGeom>
              <a:avLst/>
              <a:gdLst>
                <a:gd name="T0" fmla="*/ 3 w 39"/>
                <a:gd name="T1" fmla="*/ 2 h 16"/>
                <a:gd name="T2" fmla="*/ 39 w 39"/>
                <a:gd name="T3" fmla="*/ 6 h 16"/>
                <a:gd name="T4" fmla="*/ 3 w 39"/>
                <a:gd name="T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16">
                  <a:moveTo>
                    <a:pt x="3" y="2"/>
                  </a:moveTo>
                  <a:cubicBezTo>
                    <a:pt x="19" y="0"/>
                    <a:pt x="23" y="9"/>
                    <a:pt x="39" y="6"/>
                  </a:cubicBezTo>
                  <a:cubicBezTo>
                    <a:pt x="36" y="11"/>
                    <a:pt x="0" y="16"/>
                    <a:pt x="3" y="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83" name="Freeform 772"/>
            <p:cNvSpPr/>
            <p:nvPr userDrawn="1"/>
          </p:nvSpPr>
          <p:spPr bwMode="auto">
            <a:xfrm>
              <a:off x="3154" y="286"/>
              <a:ext cx="23" cy="7"/>
            </a:xfrm>
            <a:custGeom>
              <a:avLst/>
              <a:gdLst>
                <a:gd name="T0" fmla="*/ 40 w 40"/>
                <a:gd name="T1" fmla="*/ 1 h 12"/>
                <a:gd name="T2" fmla="*/ 0 w 40"/>
                <a:gd name="T3" fmla="*/ 9 h 12"/>
                <a:gd name="T4" fmla="*/ 40 w 40"/>
                <a:gd name="T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2">
                  <a:moveTo>
                    <a:pt x="40" y="1"/>
                  </a:moveTo>
                  <a:cubicBezTo>
                    <a:pt x="35" y="12"/>
                    <a:pt x="16" y="8"/>
                    <a:pt x="0" y="9"/>
                  </a:cubicBezTo>
                  <a:cubicBezTo>
                    <a:pt x="7" y="0"/>
                    <a:pt x="24" y="1"/>
                    <a:pt x="40" y="1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84" name="Freeform 773"/>
            <p:cNvSpPr/>
            <p:nvPr userDrawn="1"/>
          </p:nvSpPr>
          <p:spPr bwMode="auto">
            <a:xfrm>
              <a:off x="1916" y="288"/>
              <a:ext cx="14" cy="12"/>
            </a:xfrm>
            <a:custGeom>
              <a:avLst/>
              <a:gdLst>
                <a:gd name="T0" fmla="*/ 24 w 24"/>
                <a:gd name="T1" fmla="*/ 2 h 21"/>
                <a:gd name="T2" fmla="*/ 0 w 24"/>
                <a:gd name="T3" fmla="*/ 10 h 21"/>
                <a:gd name="T4" fmla="*/ 24 w 24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1">
                  <a:moveTo>
                    <a:pt x="24" y="2"/>
                  </a:moveTo>
                  <a:cubicBezTo>
                    <a:pt x="24" y="21"/>
                    <a:pt x="12" y="10"/>
                    <a:pt x="0" y="10"/>
                  </a:cubicBezTo>
                  <a:cubicBezTo>
                    <a:pt x="0" y="0"/>
                    <a:pt x="13" y="2"/>
                    <a:pt x="24" y="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85" name="Freeform 774"/>
            <p:cNvSpPr/>
            <p:nvPr userDrawn="1"/>
          </p:nvSpPr>
          <p:spPr bwMode="auto">
            <a:xfrm>
              <a:off x="2795" y="286"/>
              <a:ext cx="114" cy="42"/>
            </a:xfrm>
            <a:custGeom>
              <a:avLst/>
              <a:gdLst>
                <a:gd name="T0" fmla="*/ 40 w 197"/>
                <a:gd name="T1" fmla="*/ 42 h 74"/>
                <a:gd name="T2" fmla="*/ 0 w 197"/>
                <a:gd name="T3" fmla="*/ 22 h 74"/>
                <a:gd name="T4" fmla="*/ 44 w 197"/>
                <a:gd name="T5" fmla="*/ 10 h 74"/>
                <a:gd name="T6" fmla="*/ 44 w 197"/>
                <a:gd name="T7" fmla="*/ 22 h 74"/>
                <a:gd name="T8" fmla="*/ 105 w 197"/>
                <a:gd name="T9" fmla="*/ 18 h 74"/>
                <a:gd name="T10" fmla="*/ 125 w 197"/>
                <a:gd name="T11" fmla="*/ 26 h 74"/>
                <a:gd name="T12" fmla="*/ 197 w 197"/>
                <a:gd name="T13" fmla="*/ 50 h 74"/>
                <a:gd name="T14" fmla="*/ 149 w 197"/>
                <a:gd name="T15" fmla="*/ 58 h 74"/>
                <a:gd name="T16" fmla="*/ 137 w 197"/>
                <a:gd name="T17" fmla="*/ 34 h 74"/>
                <a:gd name="T18" fmla="*/ 80 w 197"/>
                <a:gd name="T19" fmla="*/ 74 h 74"/>
                <a:gd name="T20" fmla="*/ 44 w 197"/>
                <a:gd name="T21" fmla="*/ 58 h 74"/>
                <a:gd name="T22" fmla="*/ 56 w 197"/>
                <a:gd name="T23" fmla="*/ 54 h 74"/>
                <a:gd name="T24" fmla="*/ 44 w 197"/>
                <a:gd name="T25" fmla="*/ 50 h 74"/>
                <a:gd name="T26" fmla="*/ 84 w 197"/>
                <a:gd name="T27" fmla="*/ 42 h 74"/>
                <a:gd name="T28" fmla="*/ 40 w 197"/>
                <a:gd name="T29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74">
                  <a:moveTo>
                    <a:pt x="40" y="42"/>
                  </a:moveTo>
                  <a:cubicBezTo>
                    <a:pt x="14" y="40"/>
                    <a:pt x="20" y="27"/>
                    <a:pt x="0" y="22"/>
                  </a:cubicBezTo>
                  <a:cubicBezTo>
                    <a:pt x="12" y="15"/>
                    <a:pt x="25" y="9"/>
                    <a:pt x="44" y="10"/>
                  </a:cubicBezTo>
                  <a:cubicBezTo>
                    <a:pt x="44" y="14"/>
                    <a:pt x="44" y="18"/>
                    <a:pt x="44" y="22"/>
                  </a:cubicBezTo>
                  <a:cubicBezTo>
                    <a:pt x="75" y="25"/>
                    <a:pt x="79" y="0"/>
                    <a:pt x="105" y="18"/>
                  </a:cubicBezTo>
                  <a:cubicBezTo>
                    <a:pt x="117" y="15"/>
                    <a:pt x="109" y="32"/>
                    <a:pt x="125" y="26"/>
                  </a:cubicBezTo>
                  <a:cubicBezTo>
                    <a:pt x="150" y="33"/>
                    <a:pt x="171" y="44"/>
                    <a:pt x="197" y="50"/>
                  </a:cubicBezTo>
                  <a:cubicBezTo>
                    <a:pt x="195" y="60"/>
                    <a:pt x="165" y="53"/>
                    <a:pt x="149" y="58"/>
                  </a:cubicBezTo>
                  <a:cubicBezTo>
                    <a:pt x="164" y="43"/>
                    <a:pt x="136" y="47"/>
                    <a:pt x="137" y="34"/>
                  </a:cubicBezTo>
                  <a:cubicBezTo>
                    <a:pt x="107" y="37"/>
                    <a:pt x="110" y="71"/>
                    <a:pt x="80" y="74"/>
                  </a:cubicBezTo>
                  <a:cubicBezTo>
                    <a:pt x="77" y="61"/>
                    <a:pt x="56" y="64"/>
                    <a:pt x="44" y="58"/>
                  </a:cubicBezTo>
                  <a:cubicBezTo>
                    <a:pt x="45" y="53"/>
                    <a:pt x="52" y="55"/>
                    <a:pt x="56" y="54"/>
                  </a:cubicBezTo>
                  <a:cubicBezTo>
                    <a:pt x="56" y="49"/>
                    <a:pt x="49" y="51"/>
                    <a:pt x="44" y="50"/>
                  </a:cubicBezTo>
                  <a:cubicBezTo>
                    <a:pt x="52" y="41"/>
                    <a:pt x="76" y="49"/>
                    <a:pt x="84" y="42"/>
                  </a:cubicBezTo>
                  <a:cubicBezTo>
                    <a:pt x="71" y="34"/>
                    <a:pt x="51" y="32"/>
                    <a:pt x="40" y="4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86" name="Freeform 775"/>
            <p:cNvSpPr/>
            <p:nvPr userDrawn="1"/>
          </p:nvSpPr>
          <p:spPr bwMode="auto">
            <a:xfrm>
              <a:off x="1855" y="295"/>
              <a:ext cx="47" cy="21"/>
            </a:xfrm>
            <a:custGeom>
              <a:avLst/>
              <a:gdLst>
                <a:gd name="T0" fmla="*/ 81 w 81"/>
                <a:gd name="T1" fmla="*/ 14 h 36"/>
                <a:gd name="T2" fmla="*/ 77 w 81"/>
                <a:gd name="T3" fmla="*/ 34 h 36"/>
                <a:gd name="T4" fmla="*/ 0 w 81"/>
                <a:gd name="T5" fmla="*/ 26 h 36"/>
                <a:gd name="T6" fmla="*/ 8 w 81"/>
                <a:gd name="T7" fmla="*/ 22 h 36"/>
                <a:gd name="T8" fmla="*/ 12 w 81"/>
                <a:gd name="T9" fmla="*/ 6 h 36"/>
                <a:gd name="T10" fmla="*/ 81 w 81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36">
                  <a:moveTo>
                    <a:pt x="81" y="14"/>
                  </a:moveTo>
                  <a:cubicBezTo>
                    <a:pt x="79" y="28"/>
                    <a:pt x="70" y="19"/>
                    <a:pt x="77" y="34"/>
                  </a:cubicBezTo>
                  <a:cubicBezTo>
                    <a:pt x="46" y="36"/>
                    <a:pt x="34" y="20"/>
                    <a:pt x="0" y="26"/>
                  </a:cubicBezTo>
                  <a:cubicBezTo>
                    <a:pt x="0" y="22"/>
                    <a:pt x="5" y="23"/>
                    <a:pt x="8" y="22"/>
                  </a:cubicBezTo>
                  <a:cubicBezTo>
                    <a:pt x="19" y="18"/>
                    <a:pt x="2" y="11"/>
                    <a:pt x="12" y="6"/>
                  </a:cubicBezTo>
                  <a:cubicBezTo>
                    <a:pt x="44" y="0"/>
                    <a:pt x="51" y="18"/>
                    <a:pt x="81" y="14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87" name="Freeform 776"/>
            <p:cNvSpPr/>
            <p:nvPr userDrawn="1"/>
          </p:nvSpPr>
          <p:spPr bwMode="auto">
            <a:xfrm>
              <a:off x="1767" y="312"/>
              <a:ext cx="35" cy="13"/>
            </a:xfrm>
            <a:custGeom>
              <a:avLst/>
              <a:gdLst>
                <a:gd name="T0" fmla="*/ 61 w 61"/>
                <a:gd name="T1" fmla="*/ 5 h 23"/>
                <a:gd name="T2" fmla="*/ 0 w 61"/>
                <a:gd name="T3" fmla="*/ 5 h 23"/>
                <a:gd name="T4" fmla="*/ 61 w 61"/>
                <a:gd name="T5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23">
                  <a:moveTo>
                    <a:pt x="61" y="5"/>
                  </a:moveTo>
                  <a:cubicBezTo>
                    <a:pt x="51" y="23"/>
                    <a:pt x="13" y="11"/>
                    <a:pt x="0" y="5"/>
                  </a:cubicBezTo>
                  <a:cubicBezTo>
                    <a:pt x="3" y="0"/>
                    <a:pt x="40" y="2"/>
                    <a:pt x="61" y="5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88" name="Freeform 777"/>
            <p:cNvSpPr/>
            <p:nvPr userDrawn="1"/>
          </p:nvSpPr>
          <p:spPr bwMode="auto">
            <a:xfrm>
              <a:off x="3348" y="387"/>
              <a:ext cx="35" cy="34"/>
            </a:xfrm>
            <a:custGeom>
              <a:avLst/>
              <a:gdLst>
                <a:gd name="T0" fmla="*/ 0 w 60"/>
                <a:gd name="T1" fmla="*/ 0 h 60"/>
                <a:gd name="T2" fmla="*/ 60 w 60"/>
                <a:gd name="T3" fmla="*/ 60 h 60"/>
                <a:gd name="T4" fmla="*/ 0 w 60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0">
                  <a:moveTo>
                    <a:pt x="0" y="0"/>
                  </a:moveTo>
                  <a:cubicBezTo>
                    <a:pt x="21" y="18"/>
                    <a:pt x="42" y="38"/>
                    <a:pt x="60" y="60"/>
                  </a:cubicBezTo>
                  <a:cubicBezTo>
                    <a:pt x="38" y="42"/>
                    <a:pt x="18" y="22"/>
                    <a:pt x="0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89" name="Freeform 778"/>
            <p:cNvSpPr/>
            <p:nvPr userDrawn="1"/>
          </p:nvSpPr>
          <p:spPr bwMode="auto">
            <a:xfrm>
              <a:off x="2571" y="607"/>
              <a:ext cx="21" cy="11"/>
            </a:xfrm>
            <a:custGeom>
              <a:avLst/>
              <a:gdLst>
                <a:gd name="T0" fmla="*/ 3 w 36"/>
                <a:gd name="T1" fmla="*/ 20 h 20"/>
                <a:gd name="T2" fmla="*/ 7 w 36"/>
                <a:gd name="T3" fmla="*/ 0 h 20"/>
                <a:gd name="T4" fmla="*/ 35 w 36"/>
                <a:gd name="T5" fmla="*/ 0 h 20"/>
                <a:gd name="T6" fmla="*/ 15 w 36"/>
                <a:gd name="T7" fmla="*/ 4 h 20"/>
                <a:gd name="T8" fmla="*/ 7 w 36"/>
                <a:gd name="T9" fmla="*/ 20 h 20"/>
                <a:gd name="T10" fmla="*/ 3 w 36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0">
                  <a:moveTo>
                    <a:pt x="3" y="20"/>
                  </a:moveTo>
                  <a:cubicBezTo>
                    <a:pt x="12" y="11"/>
                    <a:pt x="0" y="7"/>
                    <a:pt x="7" y="0"/>
                  </a:cubicBezTo>
                  <a:cubicBezTo>
                    <a:pt x="17" y="0"/>
                    <a:pt x="26" y="0"/>
                    <a:pt x="35" y="0"/>
                  </a:cubicBezTo>
                  <a:cubicBezTo>
                    <a:pt x="36" y="8"/>
                    <a:pt x="21" y="1"/>
                    <a:pt x="15" y="4"/>
                  </a:cubicBezTo>
                  <a:cubicBezTo>
                    <a:pt x="8" y="4"/>
                    <a:pt x="13" y="17"/>
                    <a:pt x="7" y="20"/>
                  </a:cubicBezTo>
                  <a:cubicBezTo>
                    <a:pt x="6" y="20"/>
                    <a:pt x="5" y="20"/>
                    <a:pt x="3" y="2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90" name="Freeform 779"/>
            <p:cNvSpPr/>
            <p:nvPr userDrawn="1"/>
          </p:nvSpPr>
          <p:spPr bwMode="auto">
            <a:xfrm>
              <a:off x="3799" y="1056"/>
              <a:ext cx="12" cy="12"/>
            </a:xfrm>
            <a:custGeom>
              <a:avLst/>
              <a:gdLst>
                <a:gd name="T0" fmla="*/ 0 w 21"/>
                <a:gd name="T1" fmla="*/ 18 h 20"/>
                <a:gd name="T2" fmla="*/ 4 w 21"/>
                <a:gd name="T3" fmla="*/ 14 h 20"/>
                <a:gd name="T4" fmla="*/ 4 w 21"/>
                <a:gd name="T5" fmla="*/ 6 h 20"/>
                <a:gd name="T6" fmla="*/ 16 w 21"/>
                <a:gd name="T7" fmla="*/ 6 h 20"/>
                <a:gd name="T8" fmla="*/ 21 w 21"/>
                <a:gd name="T9" fmla="*/ 14 h 20"/>
                <a:gd name="T10" fmla="*/ 0 w 21"/>
                <a:gd name="T1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0">
                  <a:moveTo>
                    <a:pt x="0" y="18"/>
                  </a:moveTo>
                  <a:cubicBezTo>
                    <a:pt x="0" y="14"/>
                    <a:pt x="2" y="8"/>
                    <a:pt x="4" y="14"/>
                  </a:cubicBezTo>
                  <a:cubicBezTo>
                    <a:pt x="8" y="14"/>
                    <a:pt x="10" y="7"/>
                    <a:pt x="4" y="6"/>
                  </a:cubicBezTo>
                  <a:cubicBezTo>
                    <a:pt x="6" y="0"/>
                    <a:pt x="13" y="4"/>
                    <a:pt x="16" y="6"/>
                  </a:cubicBezTo>
                  <a:cubicBezTo>
                    <a:pt x="16" y="10"/>
                    <a:pt x="20" y="11"/>
                    <a:pt x="21" y="14"/>
                  </a:cubicBezTo>
                  <a:cubicBezTo>
                    <a:pt x="9" y="11"/>
                    <a:pt x="10" y="20"/>
                    <a:pt x="0" y="18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91" name="Freeform 780"/>
            <p:cNvSpPr/>
            <p:nvPr userDrawn="1"/>
          </p:nvSpPr>
          <p:spPr bwMode="auto">
            <a:xfrm>
              <a:off x="3936" y="364"/>
              <a:ext cx="32" cy="9"/>
            </a:xfrm>
            <a:custGeom>
              <a:avLst/>
              <a:gdLst>
                <a:gd name="T0" fmla="*/ 0 w 54"/>
                <a:gd name="T1" fmla="*/ 4 h 16"/>
                <a:gd name="T2" fmla="*/ 48 w 54"/>
                <a:gd name="T3" fmla="*/ 0 h 16"/>
                <a:gd name="T4" fmla="*/ 48 w 54"/>
                <a:gd name="T5" fmla="*/ 8 h 16"/>
                <a:gd name="T6" fmla="*/ 16 w 54"/>
                <a:gd name="T7" fmla="*/ 16 h 16"/>
                <a:gd name="T8" fmla="*/ 0 w 54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6">
                  <a:moveTo>
                    <a:pt x="0" y="4"/>
                  </a:moveTo>
                  <a:cubicBezTo>
                    <a:pt x="14" y="1"/>
                    <a:pt x="40" y="9"/>
                    <a:pt x="48" y="0"/>
                  </a:cubicBezTo>
                  <a:cubicBezTo>
                    <a:pt x="54" y="1"/>
                    <a:pt x="47" y="3"/>
                    <a:pt x="48" y="8"/>
                  </a:cubicBezTo>
                  <a:cubicBezTo>
                    <a:pt x="30" y="7"/>
                    <a:pt x="13" y="6"/>
                    <a:pt x="16" y="16"/>
                  </a:cubicBezTo>
                  <a:cubicBezTo>
                    <a:pt x="17" y="5"/>
                    <a:pt x="1" y="12"/>
                    <a:pt x="0" y="4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92" name="Freeform 781"/>
            <p:cNvSpPr/>
            <p:nvPr userDrawn="1"/>
          </p:nvSpPr>
          <p:spPr bwMode="auto">
            <a:xfrm>
              <a:off x="1730" y="315"/>
              <a:ext cx="21" cy="11"/>
            </a:xfrm>
            <a:custGeom>
              <a:avLst/>
              <a:gdLst>
                <a:gd name="T0" fmla="*/ 0 w 36"/>
                <a:gd name="T1" fmla="*/ 15 h 19"/>
                <a:gd name="T2" fmla="*/ 36 w 36"/>
                <a:gd name="T3" fmla="*/ 3 h 19"/>
                <a:gd name="T4" fmla="*/ 4 w 36"/>
                <a:gd name="T5" fmla="*/ 19 h 19"/>
                <a:gd name="T6" fmla="*/ 0 w 36"/>
                <a:gd name="T7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9">
                  <a:moveTo>
                    <a:pt x="0" y="15"/>
                  </a:moveTo>
                  <a:cubicBezTo>
                    <a:pt x="10" y="9"/>
                    <a:pt x="17" y="0"/>
                    <a:pt x="36" y="3"/>
                  </a:cubicBezTo>
                  <a:cubicBezTo>
                    <a:pt x="35" y="18"/>
                    <a:pt x="11" y="10"/>
                    <a:pt x="4" y="19"/>
                  </a:cubicBezTo>
                  <a:cubicBezTo>
                    <a:pt x="5" y="16"/>
                    <a:pt x="3" y="15"/>
                    <a:pt x="0" y="15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93" name="Freeform 782"/>
            <p:cNvSpPr/>
            <p:nvPr userDrawn="1"/>
          </p:nvSpPr>
          <p:spPr bwMode="auto">
            <a:xfrm>
              <a:off x="1953" y="316"/>
              <a:ext cx="13" cy="7"/>
            </a:xfrm>
            <a:custGeom>
              <a:avLst/>
              <a:gdLst>
                <a:gd name="T0" fmla="*/ 24 w 24"/>
                <a:gd name="T1" fmla="*/ 2 h 12"/>
                <a:gd name="T2" fmla="*/ 0 w 24"/>
                <a:gd name="T3" fmla="*/ 10 h 12"/>
                <a:gd name="T4" fmla="*/ 24 w 24"/>
                <a:gd name="T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2">
                  <a:moveTo>
                    <a:pt x="24" y="2"/>
                  </a:moveTo>
                  <a:cubicBezTo>
                    <a:pt x="24" y="12"/>
                    <a:pt x="11" y="10"/>
                    <a:pt x="0" y="10"/>
                  </a:cubicBezTo>
                  <a:cubicBezTo>
                    <a:pt x="0" y="0"/>
                    <a:pt x="13" y="2"/>
                    <a:pt x="24" y="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94" name="Freeform 783"/>
            <p:cNvSpPr>
              <a:spLocks noEditPoints="1"/>
            </p:cNvSpPr>
            <p:nvPr userDrawn="1"/>
          </p:nvSpPr>
          <p:spPr bwMode="auto">
            <a:xfrm>
              <a:off x="2443" y="315"/>
              <a:ext cx="2074" cy="1575"/>
            </a:xfrm>
            <a:custGeom>
              <a:avLst/>
              <a:gdLst>
                <a:gd name="T0" fmla="*/ 3601 w 3601"/>
                <a:gd name="T1" fmla="*/ 277 h 2735"/>
                <a:gd name="T2" fmla="*/ 3437 w 3601"/>
                <a:gd name="T3" fmla="*/ 374 h 2735"/>
                <a:gd name="T4" fmla="*/ 3421 w 3601"/>
                <a:gd name="T5" fmla="*/ 491 h 2735"/>
                <a:gd name="T6" fmla="*/ 3268 w 3601"/>
                <a:gd name="T7" fmla="*/ 326 h 2735"/>
                <a:gd name="T8" fmla="*/ 3187 w 3601"/>
                <a:gd name="T9" fmla="*/ 390 h 2735"/>
                <a:gd name="T10" fmla="*/ 2982 w 3601"/>
                <a:gd name="T11" fmla="*/ 527 h 2735"/>
                <a:gd name="T12" fmla="*/ 3212 w 3601"/>
                <a:gd name="T13" fmla="*/ 691 h 2735"/>
                <a:gd name="T14" fmla="*/ 3083 w 3601"/>
                <a:gd name="T15" fmla="*/ 989 h 2735"/>
                <a:gd name="T16" fmla="*/ 2870 w 3601"/>
                <a:gd name="T17" fmla="*/ 836 h 2735"/>
                <a:gd name="T18" fmla="*/ 2946 w 3601"/>
                <a:gd name="T19" fmla="*/ 1061 h 2735"/>
                <a:gd name="T20" fmla="*/ 2862 w 3601"/>
                <a:gd name="T21" fmla="*/ 1302 h 2735"/>
                <a:gd name="T22" fmla="*/ 2790 w 3601"/>
                <a:gd name="T23" fmla="*/ 1532 h 2735"/>
                <a:gd name="T24" fmla="*/ 2568 w 3601"/>
                <a:gd name="T25" fmla="*/ 1620 h 2735"/>
                <a:gd name="T26" fmla="*/ 2424 w 3601"/>
                <a:gd name="T27" fmla="*/ 1383 h 2735"/>
                <a:gd name="T28" fmla="*/ 2138 w 3601"/>
                <a:gd name="T29" fmla="*/ 1471 h 2735"/>
                <a:gd name="T30" fmla="*/ 1925 w 3601"/>
                <a:gd name="T31" fmla="*/ 1343 h 2735"/>
                <a:gd name="T32" fmla="*/ 1483 w 3601"/>
                <a:gd name="T33" fmla="*/ 1158 h 2735"/>
                <a:gd name="T34" fmla="*/ 1644 w 3601"/>
                <a:gd name="T35" fmla="*/ 1383 h 2735"/>
                <a:gd name="T36" fmla="*/ 1230 w 3601"/>
                <a:gd name="T37" fmla="*/ 1327 h 2735"/>
                <a:gd name="T38" fmla="*/ 1097 w 3601"/>
                <a:gd name="T39" fmla="*/ 1146 h 2735"/>
                <a:gd name="T40" fmla="*/ 1379 w 3601"/>
                <a:gd name="T41" fmla="*/ 1813 h 2735"/>
                <a:gd name="T42" fmla="*/ 1089 w 3601"/>
                <a:gd name="T43" fmla="*/ 2508 h 2735"/>
                <a:gd name="T44" fmla="*/ 643 w 3601"/>
                <a:gd name="T45" fmla="*/ 2319 h 2735"/>
                <a:gd name="T46" fmla="*/ 414 w 3601"/>
                <a:gd name="T47" fmla="*/ 1704 h 2735"/>
                <a:gd name="T48" fmla="*/ 44 w 3601"/>
                <a:gd name="T49" fmla="*/ 1278 h 2735"/>
                <a:gd name="T50" fmla="*/ 627 w 3601"/>
                <a:gd name="T51" fmla="*/ 973 h 2735"/>
                <a:gd name="T52" fmla="*/ 1013 w 3601"/>
                <a:gd name="T53" fmla="*/ 1081 h 2735"/>
                <a:gd name="T54" fmla="*/ 941 w 3601"/>
                <a:gd name="T55" fmla="*/ 900 h 2735"/>
                <a:gd name="T56" fmla="*/ 864 w 3601"/>
                <a:gd name="T57" fmla="*/ 884 h 2735"/>
                <a:gd name="T58" fmla="*/ 824 w 3601"/>
                <a:gd name="T59" fmla="*/ 888 h 2735"/>
                <a:gd name="T60" fmla="*/ 728 w 3601"/>
                <a:gd name="T61" fmla="*/ 808 h 2735"/>
                <a:gd name="T62" fmla="*/ 607 w 3601"/>
                <a:gd name="T63" fmla="*/ 764 h 2735"/>
                <a:gd name="T64" fmla="*/ 217 w 3601"/>
                <a:gd name="T65" fmla="*/ 780 h 2735"/>
                <a:gd name="T66" fmla="*/ 503 w 3601"/>
                <a:gd name="T67" fmla="*/ 539 h 2735"/>
                <a:gd name="T68" fmla="*/ 655 w 3601"/>
                <a:gd name="T69" fmla="*/ 462 h 2735"/>
                <a:gd name="T70" fmla="*/ 575 w 3601"/>
                <a:gd name="T71" fmla="*/ 290 h 2735"/>
                <a:gd name="T72" fmla="*/ 804 w 3601"/>
                <a:gd name="T73" fmla="*/ 157 h 2735"/>
                <a:gd name="T74" fmla="*/ 929 w 3601"/>
                <a:gd name="T75" fmla="*/ 157 h 2735"/>
                <a:gd name="T76" fmla="*/ 1053 w 3601"/>
                <a:gd name="T77" fmla="*/ 257 h 2735"/>
                <a:gd name="T78" fmla="*/ 1318 w 3601"/>
                <a:gd name="T79" fmla="*/ 173 h 2735"/>
                <a:gd name="T80" fmla="*/ 1499 w 3601"/>
                <a:gd name="T81" fmla="*/ 129 h 2735"/>
                <a:gd name="T82" fmla="*/ 1656 w 3601"/>
                <a:gd name="T83" fmla="*/ 177 h 2735"/>
                <a:gd name="T84" fmla="*/ 1728 w 3601"/>
                <a:gd name="T85" fmla="*/ 121 h 2735"/>
                <a:gd name="T86" fmla="*/ 1901 w 3601"/>
                <a:gd name="T87" fmla="*/ 28 h 2735"/>
                <a:gd name="T88" fmla="*/ 2114 w 3601"/>
                <a:gd name="T89" fmla="*/ 73 h 2735"/>
                <a:gd name="T90" fmla="*/ 2508 w 3601"/>
                <a:gd name="T91" fmla="*/ 117 h 2735"/>
                <a:gd name="T92" fmla="*/ 3147 w 3601"/>
                <a:gd name="T93" fmla="*/ 169 h 2735"/>
                <a:gd name="T94" fmla="*/ 796 w 3601"/>
                <a:gd name="T95" fmla="*/ 257 h 2735"/>
                <a:gd name="T96" fmla="*/ 635 w 3601"/>
                <a:gd name="T97" fmla="*/ 503 h 2735"/>
                <a:gd name="T98" fmla="*/ 856 w 3601"/>
                <a:gd name="T99" fmla="*/ 446 h 2735"/>
                <a:gd name="T100" fmla="*/ 1029 w 3601"/>
                <a:gd name="T101" fmla="*/ 326 h 2735"/>
                <a:gd name="T102" fmla="*/ 993 w 3601"/>
                <a:gd name="T103" fmla="*/ 736 h 2735"/>
                <a:gd name="T104" fmla="*/ 1170 w 3601"/>
                <a:gd name="T105" fmla="*/ 679 h 2735"/>
                <a:gd name="T106" fmla="*/ 1459 w 3601"/>
                <a:gd name="T107" fmla="*/ 788 h 2735"/>
                <a:gd name="T108" fmla="*/ 1511 w 3601"/>
                <a:gd name="T109" fmla="*/ 937 h 2735"/>
                <a:gd name="T110" fmla="*/ 1873 w 3601"/>
                <a:gd name="T111" fmla="*/ 732 h 2735"/>
                <a:gd name="T112" fmla="*/ 1089 w 3601"/>
                <a:gd name="T113" fmla="*/ 1925 h 2735"/>
                <a:gd name="T114" fmla="*/ 1154 w 3601"/>
                <a:gd name="T115" fmla="*/ 2207 h 2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01" h="2735">
                  <a:moveTo>
                    <a:pt x="3147" y="169"/>
                  </a:moveTo>
                  <a:cubicBezTo>
                    <a:pt x="3165" y="169"/>
                    <a:pt x="3173" y="178"/>
                    <a:pt x="3191" y="177"/>
                  </a:cubicBezTo>
                  <a:cubicBezTo>
                    <a:pt x="3183" y="164"/>
                    <a:pt x="3157" y="168"/>
                    <a:pt x="3155" y="149"/>
                  </a:cubicBezTo>
                  <a:cubicBezTo>
                    <a:pt x="3285" y="164"/>
                    <a:pt x="3413" y="180"/>
                    <a:pt x="3509" y="229"/>
                  </a:cubicBezTo>
                  <a:cubicBezTo>
                    <a:pt x="3520" y="227"/>
                    <a:pt x="3502" y="223"/>
                    <a:pt x="3501" y="221"/>
                  </a:cubicBezTo>
                  <a:cubicBezTo>
                    <a:pt x="3534" y="214"/>
                    <a:pt x="3579" y="228"/>
                    <a:pt x="3601" y="245"/>
                  </a:cubicBezTo>
                  <a:cubicBezTo>
                    <a:pt x="3600" y="252"/>
                    <a:pt x="3595" y="254"/>
                    <a:pt x="3585" y="253"/>
                  </a:cubicBezTo>
                  <a:cubicBezTo>
                    <a:pt x="3592" y="268"/>
                    <a:pt x="3593" y="264"/>
                    <a:pt x="3601" y="277"/>
                  </a:cubicBezTo>
                  <a:cubicBezTo>
                    <a:pt x="3546" y="271"/>
                    <a:pt x="3505" y="251"/>
                    <a:pt x="3453" y="241"/>
                  </a:cubicBezTo>
                  <a:cubicBezTo>
                    <a:pt x="3446" y="242"/>
                    <a:pt x="3455" y="260"/>
                    <a:pt x="3465" y="257"/>
                  </a:cubicBezTo>
                  <a:cubicBezTo>
                    <a:pt x="3463" y="263"/>
                    <a:pt x="3458" y="267"/>
                    <a:pt x="3453" y="269"/>
                  </a:cubicBezTo>
                  <a:cubicBezTo>
                    <a:pt x="3432" y="272"/>
                    <a:pt x="3425" y="263"/>
                    <a:pt x="3404" y="265"/>
                  </a:cubicBezTo>
                  <a:cubicBezTo>
                    <a:pt x="3415" y="276"/>
                    <a:pt x="3438" y="275"/>
                    <a:pt x="3457" y="277"/>
                  </a:cubicBezTo>
                  <a:cubicBezTo>
                    <a:pt x="3479" y="291"/>
                    <a:pt x="3504" y="302"/>
                    <a:pt x="3525" y="318"/>
                  </a:cubicBezTo>
                  <a:cubicBezTo>
                    <a:pt x="3498" y="309"/>
                    <a:pt x="3478" y="324"/>
                    <a:pt x="3449" y="334"/>
                  </a:cubicBezTo>
                  <a:cubicBezTo>
                    <a:pt x="3449" y="353"/>
                    <a:pt x="3429" y="359"/>
                    <a:pt x="3437" y="374"/>
                  </a:cubicBezTo>
                  <a:cubicBezTo>
                    <a:pt x="3422" y="368"/>
                    <a:pt x="3364" y="347"/>
                    <a:pt x="3372" y="378"/>
                  </a:cubicBezTo>
                  <a:cubicBezTo>
                    <a:pt x="3360" y="380"/>
                    <a:pt x="3362" y="367"/>
                    <a:pt x="3352" y="366"/>
                  </a:cubicBezTo>
                  <a:cubicBezTo>
                    <a:pt x="3347" y="367"/>
                    <a:pt x="3349" y="376"/>
                    <a:pt x="3348" y="382"/>
                  </a:cubicBezTo>
                  <a:cubicBezTo>
                    <a:pt x="3339" y="379"/>
                    <a:pt x="3328" y="378"/>
                    <a:pt x="3320" y="374"/>
                  </a:cubicBezTo>
                  <a:cubicBezTo>
                    <a:pt x="3331" y="391"/>
                    <a:pt x="3335" y="415"/>
                    <a:pt x="3348" y="430"/>
                  </a:cubicBezTo>
                  <a:cubicBezTo>
                    <a:pt x="3373" y="421"/>
                    <a:pt x="3384" y="458"/>
                    <a:pt x="3408" y="462"/>
                  </a:cubicBezTo>
                  <a:cubicBezTo>
                    <a:pt x="3402" y="476"/>
                    <a:pt x="3399" y="454"/>
                    <a:pt x="3388" y="458"/>
                  </a:cubicBezTo>
                  <a:cubicBezTo>
                    <a:pt x="3397" y="471"/>
                    <a:pt x="3398" y="491"/>
                    <a:pt x="3421" y="491"/>
                  </a:cubicBezTo>
                  <a:cubicBezTo>
                    <a:pt x="3424" y="507"/>
                    <a:pt x="3403" y="499"/>
                    <a:pt x="3396" y="507"/>
                  </a:cubicBezTo>
                  <a:cubicBezTo>
                    <a:pt x="3400" y="518"/>
                    <a:pt x="3405" y="527"/>
                    <a:pt x="3417" y="531"/>
                  </a:cubicBezTo>
                  <a:cubicBezTo>
                    <a:pt x="3414" y="536"/>
                    <a:pt x="3408" y="538"/>
                    <a:pt x="3400" y="539"/>
                  </a:cubicBezTo>
                  <a:cubicBezTo>
                    <a:pt x="3409" y="549"/>
                    <a:pt x="3409" y="567"/>
                    <a:pt x="3408" y="587"/>
                  </a:cubicBezTo>
                  <a:cubicBezTo>
                    <a:pt x="3349" y="543"/>
                    <a:pt x="3288" y="501"/>
                    <a:pt x="3256" y="430"/>
                  </a:cubicBezTo>
                  <a:cubicBezTo>
                    <a:pt x="3259" y="424"/>
                    <a:pt x="3266" y="422"/>
                    <a:pt x="3276" y="422"/>
                  </a:cubicBezTo>
                  <a:cubicBezTo>
                    <a:pt x="3275" y="392"/>
                    <a:pt x="3277" y="364"/>
                    <a:pt x="3296" y="354"/>
                  </a:cubicBezTo>
                  <a:cubicBezTo>
                    <a:pt x="3288" y="343"/>
                    <a:pt x="3279" y="333"/>
                    <a:pt x="3268" y="326"/>
                  </a:cubicBezTo>
                  <a:cubicBezTo>
                    <a:pt x="3270" y="321"/>
                    <a:pt x="3273" y="317"/>
                    <a:pt x="3280" y="318"/>
                  </a:cubicBezTo>
                  <a:cubicBezTo>
                    <a:pt x="3278" y="309"/>
                    <a:pt x="3260" y="316"/>
                    <a:pt x="3252" y="314"/>
                  </a:cubicBezTo>
                  <a:cubicBezTo>
                    <a:pt x="3252" y="325"/>
                    <a:pt x="3261" y="329"/>
                    <a:pt x="3268" y="334"/>
                  </a:cubicBezTo>
                  <a:cubicBezTo>
                    <a:pt x="3255" y="338"/>
                    <a:pt x="3248" y="349"/>
                    <a:pt x="3244" y="362"/>
                  </a:cubicBezTo>
                  <a:cubicBezTo>
                    <a:pt x="3227" y="359"/>
                    <a:pt x="3226" y="339"/>
                    <a:pt x="3212" y="334"/>
                  </a:cubicBezTo>
                  <a:cubicBezTo>
                    <a:pt x="3192" y="331"/>
                    <a:pt x="3186" y="340"/>
                    <a:pt x="3167" y="338"/>
                  </a:cubicBezTo>
                  <a:cubicBezTo>
                    <a:pt x="3160" y="347"/>
                    <a:pt x="3159" y="361"/>
                    <a:pt x="3159" y="378"/>
                  </a:cubicBezTo>
                  <a:cubicBezTo>
                    <a:pt x="3159" y="391"/>
                    <a:pt x="3182" y="382"/>
                    <a:pt x="3187" y="390"/>
                  </a:cubicBezTo>
                  <a:cubicBezTo>
                    <a:pt x="3166" y="392"/>
                    <a:pt x="3139" y="407"/>
                    <a:pt x="3119" y="398"/>
                  </a:cubicBezTo>
                  <a:cubicBezTo>
                    <a:pt x="3120" y="393"/>
                    <a:pt x="3126" y="395"/>
                    <a:pt x="3131" y="394"/>
                  </a:cubicBezTo>
                  <a:cubicBezTo>
                    <a:pt x="3123" y="380"/>
                    <a:pt x="3089" y="391"/>
                    <a:pt x="3079" y="378"/>
                  </a:cubicBezTo>
                  <a:cubicBezTo>
                    <a:pt x="3073" y="379"/>
                    <a:pt x="3076" y="388"/>
                    <a:pt x="3075" y="394"/>
                  </a:cubicBezTo>
                  <a:cubicBezTo>
                    <a:pt x="3040" y="396"/>
                    <a:pt x="3005" y="380"/>
                    <a:pt x="2982" y="386"/>
                  </a:cubicBezTo>
                  <a:cubicBezTo>
                    <a:pt x="2939" y="398"/>
                    <a:pt x="2960" y="461"/>
                    <a:pt x="2926" y="486"/>
                  </a:cubicBezTo>
                  <a:cubicBezTo>
                    <a:pt x="2930" y="507"/>
                    <a:pt x="2956" y="505"/>
                    <a:pt x="2978" y="507"/>
                  </a:cubicBezTo>
                  <a:cubicBezTo>
                    <a:pt x="2977" y="516"/>
                    <a:pt x="2986" y="515"/>
                    <a:pt x="2982" y="527"/>
                  </a:cubicBezTo>
                  <a:cubicBezTo>
                    <a:pt x="2998" y="529"/>
                    <a:pt x="2995" y="512"/>
                    <a:pt x="3003" y="507"/>
                  </a:cubicBezTo>
                  <a:cubicBezTo>
                    <a:pt x="3040" y="516"/>
                    <a:pt x="3068" y="535"/>
                    <a:pt x="3091" y="559"/>
                  </a:cubicBezTo>
                  <a:cubicBezTo>
                    <a:pt x="3071" y="535"/>
                    <a:pt x="3091" y="521"/>
                    <a:pt x="3063" y="511"/>
                  </a:cubicBezTo>
                  <a:cubicBezTo>
                    <a:pt x="3082" y="501"/>
                    <a:pt x="3092" y="535"/>
                    <a:pt x="3111" y="539"/>
                  </a:cubicBezTo>
                  <a:cubicBezTo>
                    <a:pt x="3129" y="585"/>
                    <a:pt x="3176" y="603"/>
                    <a:pt x="3208" y="635"/>
                  </a:cubicBezTo>
                  <a:cubicBezTo>
                    <a:pt x="3199" y="646"/>
                    <a:pt x="3188" y="625"/>
                    <a:pt x="3175" y="627"/>
                  </a:cubicBezTo>
                  <a:cubicBezTo>
                    <a:pt x="3178" y="668"/>
                    <a:pt x="3209" y="679"/>
                    <a:pt x="3232" y="700"/>
                  </a:cubicBezTo>
                  <a:cubicBezTo>
                    <a:pt x="3232" y="717"/>
                    <a:pt x="3218" y="693"/>
                    <a:pt x="3212" y="691"/>
                  </a:cubicBezTo>
                  <a:cubicBezTo>
                    <a:pt x="3206" y="693"/>
                    <a:pt x="3208" y="702"/>
                    <a:pt x="3208" y="708"/>
                  </a:cubicBezTo>
                  <a:cubicBezTo>
                    <a:pt x="3168" y="663"/>
                    <a:pt x="3150" y="596"/>
                    <a:pt x="3095" y="567"/>
                  </a:cubicBezTo>
                  <a:cubicBezTo>
                    <a:pt x="3088" y="597"/>
                    <a:pt x="3123" y="619"/>
                    <a:pt x="3131" y="647"/>
                  </a:cubicBezTo>
                  <a:cubicBezTo>
                    <a:pt x="3119" y="699"/>
                    <a:pt x="3125" y="770"/>
                    <a:pt x="3083" y="792"/>
                  </a:cubicBezTo>
                  <a:cubicBezTo>
                    <a:pt x="3068" y="790"/>
                    <a:pt x="3058" y="783"/>
                    <a:pt x="3047" y="776"/>
                  </a:cubicBezTo>
                  <a:cubicBezTo>
                    <a:pt x="3028" y="797"/>
                    <a:pt x="3033" y="849"/>
                    <a:pt x="3007" y="872"/>
                  </a:cubicBezTo>
                  <a:cubicBezTo>
                    <a:pt x="3044" y="899"/>
                    <a:pt x="3085" y="922"/>
                    <a:pt x="3091" y="981"/>
                  </a:cubicBezTo>
                  <a:cubicBezTo>
                    <a:pt x="3084" y="979"/>
                    <a:pt x="3083" y="984"/>
                    <a:pt x="3083" y="989"/>
                  </a:cubicBezTo>
                  <a:cubicBezTo>
                    <a:pt x="3061" y="976"/>
                    <a:pt x="3063" y="1005"/>
                    <a:pt x="3035" y="997"/>
                  </a:cubicBezTo>
                  <a:cubicBezTo>
                    <a:pt x="3034" y="968"/>
                    <a:pt x="3024" y="949"/>
                    <a:pt x="3011" y="933"/>
                  </a:cubicBezTo>
                  <a:cubicBezTo>
                    <a:pt x="3017" y="932"/>
                    <a:pt x="3018" y="936"/>
                    <a:pt x="3023" y="937"/>
                  </a:cubicBezTo>
                  <a:cubicBezTo>
                    <a:pt x="3022" y="906"/>
                    <a:pt x="2978" y="919"/>
                    <a:pt x="2966" y="900"/>
                  </a:cubicBezTo>
                  <a:cubicBezTo>
                    <a:pt x="2977" y="888"/>
                    <a:pt x="2966" y="886"/>
                    <a:pt x="2962" y="868"/>
                  </a:cubicBezTo>
                  <a:cubicBezTo>
                    <a:pt x="2931" y="858"/>
                    <a:pt x="2905" y="863"/>
                    <a:pt x="2890" y="888"/>
                  </a:cubicBezTo>
                  <a:cubicBezTo>
                    <a:pt x="2888" y="876"/>
                    <a:pt x="2879" y="865"/>
                    <a:pt x="2886" y="844"/>
                  </a:cubicBezTo>
                  <a:cubicBezTo>
                    <a:pt x="2883" y="839"/>
                    <a:pt x="2877" y="837"/>
                    <a:pt x="2870" y="836"/>
                  </a:cubicBezTo>
                  <a:cubicBezTo>
                    <a:pt x="2854" y="845"/>
                    <a:pt x="2841" y="855"/>
                    <a:pt x="2838" y="876"/>
                  </a:cubicBezTo>
                  <a:cubicBezTo>
                    <a:pt x="2830" y="876"/>
                    <a:pt x="2822" y="876"/>
                    <a:pt x="2814" y="876"/>
                  </a:cubicBezTo>
                  <a:cubicBezTo>
                    <a:pt x="2813" y="912"/>
                    <a:pt x="2853" y="907"/>
                    <a:pt x="2866" y="929"/>
                  </a:cubicBezTo>
                  <a:cubicBezTo>
                    <a:pt x="2879" y="930"/>
                    <a:pt x="2874" y="913"/>
                    <a:pt x="2886" y="913"/>
                  </a:cubicBezTo>
                  <a:cubicBezTo>
                    <a:pt x="2902" y="915"/>
                    <a:pt x="2915" y="921"/>
                    <a:pt x="2930" y="925"/>
                  </a:cubicBezTo>
                  <a:cubicBezTo>
                    <a:pt x="2915" y="942"/>
                    <a:pt x="2889" y="951"/>
                    <a:pt x="2886" y="981"/>
                  </a:cubicBezTo>
                  <a:cubicBezTo>
                    <a:pt x="2914" y="1007"/>
                    <a:pt x="2935" y="1039"/>
                    <a:pt x="2966" y="1061"/>
                  </a:cubicBezTo>
                  <a:cubicBezTo>
                    <a:pt x="2963" y="1073"/>
                    <a:pt x="2953" y="1059"/>
                    <a:pt x="2946" y="1061"/>
                  </a:cubicBezTo>
                  <a:cubicBezTo>
                    <a:pt x="2952" y="1070"/>
                    <a:pt x="2966" y="1071"/>
                    <a:pt x="2970" y="1081"/>
                  </a:cubicBezTo>
                  <a:cubicBezTo>
                    <a:pt x="2968" y="1092"/>
                    <a:pt x="2959" y="1097"/>
                    <a:pt x="2946" y="1097"/>
                  </a:cubicBezTo>
                  <a:cubicBezTo>
                    <a:pt x="2987" y="1104"/>
                    <a:pt x="2983" y="1114"/>
                    <a:pt x="2986" y="1154"/>
                  </a:cubicBezTo>
                  <a:cubicBezTo>
                    <a:pt x="2970" y="1143"/>
                    <a:pt x="2970" y="1179"/>
                    <a:pt x="2966" y="1194"/>
                  </a:cubicBezTo>
                  <a:cubicBezTo>
                    <a:pt x="2963" y="1193"/>
                    <a:pt x="2962" y="1190"/>
                    <a:pt x="2958" y="1190"/>
                  </a:cubicBezTo>
                  <a:cubicBezTo>
                    <a:pt x="2955" y="1188"/>
                    <a:pt x="2957" y="1215"/>
                    <a:pt x="2962" y="1218"/>
                  </a:cubicBezTo>
                  <a:cubicBezTo>
                    <a:pt x="2946" y="1244"/>
                    <a:pt x="2921" y="1262"/>
                    <a:pt x="2902" y="1286"/>
                  </a:cubicBezTo>
                  <a:cubicBezTo>
                    <a:pt x="2887" y="1290"/>
                    <a:pt x="2862" y="1284"/>
                    <a:pt x="2862" y="1302"/>
                  </a:cubicBezTo>
                  <a:cubicBezTo>
                    <a:pt x="2856" y="1300"/>
                    <a:pt x="2852" y="1296"/>
                    <a:pt x="2850" y="1290"/>
                  </a:cubicBezTo>
                  <a:cubicBezTo>
                    <a:pt x="2841" y="1314"/>
                    <a:pt x="2799" y="1324"/>
                    <a:pt x="2777" y="1323"/>
                  </a:cubicBezTo>
                  <a:cubicBezTo>
                    <a:pt x="2783" y="1335"/>
                    <a:pt x="2780" y="1355"/>
                    <a:pt x="2798" y="1355"/>
                  </a:cubicBezTo>
                  <a:cubicBezTo>
                    <a:pt x="2806" y="1397"/>
                    <a:pt x="2763" y="1419"/>
                    <a:pt x="2749" y="1383"/>
                  </a:cubicBezTo>
                  <a:cubicBezTo>
                    <a:pt x="2755" y="1369"/>
                    <a:pt x="2759" y="1355"/>
                    <a:pt x="2781" y="1359"/>
                  </a:cubicBezTo>
                  <a:cubicBezTo>
                    <a:pt x="2772" y="1352"/>
                    <a:pt x="2768" y="1340"/>
                    <a:pt x="2769" y="1323"/>
                  </a:cubicBezTo>
                  <a:cubicBezTo>
                    <a:pt x="2741" y="1304"/>
                    <a:pt x="2706" y="1332"/>
                    <a:pt x="2689" y="1359"/>
                  </a:cubicBezTo>
                  <a:cubicBezTo>
                    <a:pt x="2690" y="1433"/>
                    <a:pt x="2785" y="1459"/>
                    <a:pt x="2790" y="1532"/>
                  </a:cubicBezTo>
                  <a:cubicBezTo>
                    <a:pt x="2791" y="1558"/>
                    <a:pt x="2779" y="1593"/>
                    <a:pt x="2741" y="1596"/>
                  </a:cubicBezTo>
                  <a:cubicBezTo>
                    <a:pt x="2734" y="1610"/>
                    <a:pt x="2719" y="1630"/>
                    <a:pt x="2701" y="1644"/>
                  </a:cubicBezTo>
                  <a:cubicBezTo>
                    <a:pt x="2691" y="1645"/>
                    <a:pt x="2692" y="1622"/>
                    <a:pt x="2697" y="1612"/>
                  </a:cubicBezTo>
                  <a:cubicBezTo>
                    <a:pt x="2688" y="1602"/>
                    <a:pt x="2663" y="1587"/>
                    <a:pt x="2657" y="1588"/>
                  </a:cubicBezTo>
                  <a:cubicBezTo>
                    <a:pt x="2647" y="1565"/>
                    <a:pt x="2633" y="1535"/>
                    <a:pt x="2605" y="1544"/>
                  </a:cubicBezTo>
                  <a:cubicBezTo>
                    <a:pt x="2599" y="1538"/>
                    <a:pt x="2602" y="1525"/>
                    <a:pt x="2597" y="1519"/>
                  </a:cubicBezTo>
                  <a:cubicBezTo>
                    <a:pt x="2590" y="1518"/>
                    <a:pt x="2590" y="1523"/>
                    <a:pt x="2585" y="1523"/>
                  </a:cubicBezTo>
                  <a:cubicBezTo>
                    <a:pt x="2580" y="1557"/>
                    <a:pt x="2573" y="1587"/>
                    <a:pt x="2568" y="1620"/>
                  </a:cubicBezTo>
                  <a:cubicBezTo>
                    <a:pt x="2581" y="1629"/>
                    <a:pt x="2606" y="1647"/>
                    <a:pt x="2593" y="1668"/>
                  </a:cubicBezTo>
                  <a:cubicBezTo>
                    <a:pt x="2612" y="1696"/>
                    <a:pt x="2684" y="1705"/>
                    <a:pt x="2669" y="1781"/>
                  </a:cubicBezTo>
                  <a:cubicBezTo>
                    <a:pt x="2672" y="1797"/>
                    <a:pt x="2689" y="1800"/>
                    <a:pt x="2689" y="1821"/>
                  </a:cubicBezTo>
                  <a:cubicBezTo>
                    <a:pt x="2593" y="1818"/>
                    <a:pt x="2613" y="1688"/>
                    <a:pt x="2552" y="1640"/>
                  </a:cubicBezTo>
                  <a:cubicBezTo>
                    <a:pt x="2564" y="1549"/>
                    <a:pt x="2534" y="1496"/>
                    <a:pt x="2504" y="1427"/>
                  </a:cubicBezTo>
                  <a:cubicBezTo>
                    <a:pt x="2500" y="1446"/>
                    <a:pt x="2481" y="1464"/>
                    <a:pt x="2464" y="1463"/>
                  </a:cubicBezTo>
                  <a:cubicBezTo>
                    <a:pt x="2454" y="1463"/>
                    <a:pt x="2455" y="1445"/>
                    <a:pt x="2444" y="1455"/>
                  </a:cubicBezTo>
                  <a:cubicBezTo>
                    <a:pt x="2454" y="1430"/>
                    <a:pt x="2448" y="1387"/>
                    <a:pt x="2424" y="1383"/>
                  </a:cubicBezTo>
                  <a:cubicBezTo>
                    <a:pt x="2436" y="1353"/>
                    <a:pt x="2373" y="1353"/>
                    <a:pt x="2376" y="1302"/>
                  </a:cubicBezTo>
                  <a:cubicBezTo>
                    <a:pt x="2375" y="1299"/>
                    <a:pt x="2371" y="1298"/>
                    <a:pt x="2371" y="1294"/>
                  </a:cubicBezTo>
                  <a:cubicBezTo>
                    <a:pt x="2365" y="1283"/>
                    <a:pt x="2344" y="1287"/>
                    <a:pt x="2343" y="1270"/>
                  </a:cubicBezTo>
                  <a:cubicBezTo>
                    <a:pt x="2336" y="1271"/>
                    <a:pt x="2348" y="1284"/>
                    <a:pt x="2343" y="1294"/>
                  </a:cubicBezTo>
                  <a:cubicBezTo>
                    <a:pt x="2343" y="1300"/>
                    <a:pt x="2343" y="1305"/>
                    <a:pt x="2343" y="1310"/>
                  </a:cubicBezTo>
                  <a:cubicBezTo>
                    <a:pt x="2324" y="1315"/>
                    <a:pt x="2303" y="1313"/>
                    <a:pt x="2275" y="1323"/>
                  </a:cubicBezTo>
                  <a:cubicBezTo>
                    <a:pt x="2277" y="1350"/>
                    <a:pt x="2267" y="1366"/>
                    <a:pt x="2243" y="1367"/>
                  </a:cubicBezTo>
                  <a:cubicBezTo>
                    <a:pt x="2213" y="1406"/>
                    <a:pt x="2184" y="1447"/>
                    <a:pt x="2138" y="1471"/>
                  </a:cubicBezTo>
                  <a:cubicBezTo>
                    <a:pt x="2150" y="1522"/>
                    <a:pt x="2139" y="1555"/>
                    <a:pt x="2142" y="1604"/>
                  </a:cubicBezTo>
                  <a:cubicBezTo>
                    <a:pt x="2129" y="1599"/>
                    <a:pt x="2121" y="1620"/>
                    <a:pt x="2130" y="1624"/>
                  </a:cubicBezTo>
                  <a:cubicBezTo>
                    <a:pt x="2111" y="1626"/>
                    <a:pt x="2108" y="1644"/>
                    <a:pt x="2098" y="1656"/>
                  </a:cubicBezTo>
                  <a:cubicBezTo>
                    <a:pt x="2061" y="1650"/>
                    <a:pt x="2065" y="1606"/>
                    <a:pt x="2050" y="1576"/>
                  </a:cubicBezTo>
                  <a:cubicBezTo>
                    <a:pt x="2020" y="1514"/>
                    <a:pt x="1973" y="1447"/>
                    <a:pt x="1966" y="1367"/>
                  </a:cubicBezTo>
                  <a:cubicBezTo>
                    <a:pt x="1964" y="1346"/>
                    <a:pt x="1970" y="1325"/>
                    <a:pt x="1958" y="1302"/>
                  </a:cubicBezTo>
                  <a:cubicBezTo>
                    <a:pt x="1948" y="1308"/>
                    <a:pt x="1950" y="1316"/>
                    <a:pt x="1953" y="1327"/>
                  </a:cubicBezTo>
                  <a:cubicBezTo>
                    <a:pt x="1944" y="1332"/>
                    <a:pt x="1934" y="1337"/>
                    <a:pt x="1925" y="1343"/>
                  </a:cubicBezTo>
                  <a:cubicBezTo>
                    <a:pt x="1907" y="1332"/>
                    <a:pt x="1890" y="1319"/>
                    <a:pt x="1881" y="1298"/>
                  </a:cubicBezTo>
                  <a:cubicBezTo>
                    <a:pt x="1896" y="1297"/>
                    <a:pt x="1909" y="1294"/>
                    <a:pt x="1913" y="1282"/>
                  </a:cubicBezTo>
                  <a:cubicBezTo>
                    <a:pt x="1895" y="1280"/>
                    <a:pt x="1890" y="1291"/>
                    <a:pt x="1873" y="1290"/>
                  </a:cubicBezTo>
                  <a:cubicBezTo>
                    <a:pt x="1866" y="1258"/>
                    <a:pt x="1833" y="1252"/>
                    <a:pt x="1821" y="1226"/>
                  </a:cubicBezTo>
                  <a:cubicBezTo>
                    <a:pt x="1745" y="1226"/>
                    <a:pt x="1672" y="1235"/>
                    <a:pt x="1616" y="1210"/>
                  </a:cubicBezTo>
                  <a:cubicBezTo>
                    <a:pt x="1616" y="1192"/>
                    <a:pt x="1611" y="1180"/>
                    <a:pt x="1596" y="1178"/>
                  </a:cubicBezTo>
                  <a:cubicBezTo>
                    <a:pt x="1595" y="1184"/>
                    <a:pt x="1590" y="1185"/>
                    <a:pt x="1584" y="1194"/>
                  </a:cubicBezTo>
                  <a:cubicBezTo>
                    <a:pt x="1543" y="1189"/>
                    <a:pt x="1524" y="1162"/>
                    <a:pt x="1483" y="1158"/>
                  </a:cubicBezTo>
                  <a:cubicBezTo>
                    <a:pt x="1477" y="1125"/>
                    <a:pt x="1440" y="1080"/>
                    <a:pt x="1411" y="1118"/>
                  </a:cubicBezTo>
                  <a:cubicBezTo>
                    <a:pt x="1423" y="1148"/>
                    <a:pt x="1438" y="1176"/>
                    <a:pt x="1467" y="1190"/>
                  </a:cubicBezTo>
                  <a:cubicBezTo>
                    <a:pt x="1459" y="1210"/>
                    <a:pt x="1470" y="1214"/>
                    <a:pt x="1475" y="1230"/>
                  </a:cubicBezTo>
                  <a:cubicBezTo>
                    <a:pt x="1483" y="1228"/>
                    <a:pt x="1478" y="1211"/>
                    <a:pt x="1487" y="1210"/>
                  </a:cubicBezTo>
                  <a:cubicBezTo>
                    <a:pt x="1501" y="1213"/>
                    <a:pt x="1499" y="1235"/>
                    <a:pt x="1495" y="1246"/>
                  </a:cubicBezTo>
                  <a:cubicBezTo>
                    <a:pt x="1546" y="1280"/>
                    <a:pt x="1576" y="1230"/>
                    <a:pt x="1600" y="1202"/>
                  </a:cubicBezTo>
                  <a:cubicBezTo>
                    <a:pt x="1599" y="1261"/>
                    <a:pt x="1649" y="1271"/>
                    <a:pt x="1684" y="1294"/>
                  </a:cubicBezTo>
                  <a:cubicBezTo>
                    <a:pt x="1688" y="1341"/>
                    <a:pt x="1634" y="1330"/>
                    <a:pt x="1644" y="1383"/>
                  </a:cubicBezTo>
                  <a:cubicBezTo>
                    <a:pt x="1602" y="1400"/>
                    <a:pt x="1588" y="1445"/>
                    <a:pt x="1531" y="1447"/>
                  </a:cubicBezTo>
                  <a:cubicBezTo>
                    <a:pt x="1524" y="1457"/>
                    <a:pt x="1520" y="1471"/>
                    <a:pt x="1511" y="1479"/>
                  </a:cubicBezTo>
                  <a:cubicBezTo>
                    <a:pt x="1468" y="1495"/>
                    <a:pt x="1435" y="1521"/>
                    <a:pt x="1383" y="1528"/>
                  </a:cubicBezTo>
                  <a:cubicBezTo>
                    <a:pt x="1375" y="1529"/>
                    <a:pt x="1375" y="1538"/>
                    <a:pt x="1371" y="1544"/>
                  </a:cubicBezTo>
                  <a:cubicBezTo>
                    <a:pt x="1360" y="1544"/>
                    <a:pt x="1349" y="1544"/>
                    <a:pt x="1339" y="1544"/>
                  </a:cubicBezTo>
                  <a:cubicBezTo>
                    <a:pt x="1334" y="1522"/>
                    <a:pt x="1330" y="1499"/>
                    <a:pt x="1318" y="1483"/>
                  </a:cubicBezTo>
                  <a:cubicBezTo>
                    <a:pt x="1328" y="1432"/>
                    <a:pt x="1285" y="1396"/>
                    <a:pt x="1258" y="1359"/>
                  </a:cubicBezTo>
                  <a:cubicBezTo>
                    <a:pt x="1247" y="1344"/>
                    <a:pt x="1231" y="1330"/>
                    <a:pt x="1230" y="1327"/>
                  </a:cubicBezTo>
                  <a:cubicBezTo>
                    <a:pt x="1224" y="1312"/>
                    <a:pt x="1232" y="1296"/>
                    <a:pt x="1226" y="1282"/>
                  </a:cubicBezTo>
                  <a:cubicBezTo>
                    <a:pt x="1219" y="1266"/>
                    <a:pt x="1204" y="1264"/>
                    <a:pt x="1194" y="1250"/>
                  </a:cubicBezTo>
                  <a:cubicBezTo>
                    <a:pt x="1171" y="1218"/>
                    <a:pt x="1163" y="1172"/>
                    <a:pt x="1130" y="1154"/>
                  </a:cubicBezTo>
                  <a:cubicBezTo>
                    <a:pt x="1132" y="1144"/>
                    <a:pt x="1135" y="1135"/>
                    <a:pt x="1134" y="1122"/>
                  </a:cubicBezTo>
                  <a:cubicBezTo>
                    <a:pt x="1124" y="1130"/>
                    <a:pt x="1129" y="1151"/>
                    <a:pt x="1121" y="1162"/>
                  </a:cubicBezTo>
                  <a:cubicBezTo>
                    <a:pt x="1110" y="1161"/>
                    <a:pt x="1107" y="1153"/>
                    <a:pt x="1101" y="1146"/>
                  </a:cubicBezTo>
                  <a:cubicBezTo>
                    <a:pt x="1094" y="1136"/>
                    <a:pt x="1093" y="1119"/>
                    <a:pt x="1081" y="1114"/>
                  </a:cubicBezTo>
                  <a:cubicBezTo>
                    <a:pt x="1084" y="1126"/>
                    <a:pt x="1090" y="1137"/>
                    <a:pt x="1097" y="1146"/>
                  </a:cubicBezTo>
                  <a:cubicBezTo>
                    <a:pt x="1115" y="1186"/>
                    <a:pt x="1141" y="1217"/>
                    <a:pt x="1162" y="1254"/>
                  </a:cubicBezTo>
                  <a:cubicBezTo>
                    <a:pt x="1141" y="1271"/>
                    <a:pt x="1170" y="1296"/>
                    <a:pt x="1186" y="1302"/>
                  </a:cubicBezTo>
                  <a:cubicBezTo>
                    <a:pt x="1193" y="1345"/>
                    <a:pt x="1193" y="1395"/>
                    <a:pt x="1230" y="1407"/>
                  </a:cubicBezTo>
                  <a:cubicBezTo>
                    <a:pt x="1240" y="1481"/>
                    <a:pt x="1305" y="1500"/>
                    <a:pt x="1339" y="1552"/>
                  </a:cubicBezTo>
                  <a:cubicBezTo>
                    <a:pt x="1323" y="1571"/>
                    <a:pt x="1350" y="1586"/>
                    <a:pt x="1363" y="1600"/>
                  </a:cubicBezTo>
                  <a:cubicBezTo>
                    <a:pt x="1405" y="1581"/>
                    <a:pt x="1466" y="1580"/>
                    <a:pt x="1511" y="1564"/>
                  </a:cubicBezTo>
                  <a:cubicBezTo>
                    <a:pt x="1509" y="1582"/>
                    <a:pt x="1505" y="1592"/>
                    <a:pt x="1515" y="1604"/>
                  </a:cubicBezTo>
                  <a:cubicBezTo>
                    <a:pt x="1470" y="1685"/>
                    <a:pt x="1447" y="1757"/>
                    <a:pt x="1379" y="1813"/>
                  </a:cubicBezTo>
                  <a:cubicBezTo>
                    <a:pt x="1326" y="1857"/>
                    <a:pt x="1289" y="1916"/>
                    <a:pt x="1250" y="1974"/>
                  </a:cubicBezTo>
                  <a:cubicBezTo>
                    <a:pt x="1253" y="1992"/>
                    <a:pt x="1241" y="1997"/>
                    <a:pt x="1242" y="2014"/>
                  </a:cubicBezTo>
                  <a:cubicBezTo>
                    <a:pt x="1265" y="2042"/>
                    <a:pt x="1237" y="2107"/>
                    <a:pt x="1278" y="2122"/>
                  </a:cubicBezTo>
                  <a:cubicBezTo>
                    <a:pt x="1270" y="2152"/>
                    <a:pt x="1273" y="2201"/>
                    <a:pt x="1282" y="2227"/>
                  </a:cubicBezTo>
                  <a:cubicBezTo>
                    <a:pt x="1274" y="2276"/>
                    <a:pt x="1229" y="2280"/>
                    <a:pt x="1198" y="2303"/>
                  </a:cubicBezTo>
                  <a:cubicBezTo>
                    <a:pt x="1175" y="2320"/>
                    <a:pt x="1165" y="2347"/>
                    <a:pt x="1142" y="2360"/>
                  </a:cubicBezTo>
                  <a:cubicBezTo>
                    <a:pt x="1143" y="2382"/>
                    <a:pt x="1156" y="2401"/>
                    <a:pt x="1158" y="2420"/>
                  </a:cubicBezTo>
                  <a:cubicBezTo>
                    <a:pt x="1161" y="2475"/>
                    <a:pt x="1128" y="2485"/>
                    <a:pt x="1089" y="2508"/>
                  </a:cubicBezTo>
                  <a:cubicBezTo>
                    <a:pt x="1098" y="2594"/>
                    <a:pt x="1013" y="2654"/>
                    <a:pt x="961" y="2705"/>
                  </a:cubicBezTo>
                  <a:cubicBezTo>
                    <a:pt x="947" y="2705"/>
                    <a:pt x="932" y="2703"/>
                    <a:pt x="929" y="2713"/>
                  </a:cubicBezTo>
                  <a:cubicBezTo>
                    <a:pt x="881" y="2711"/>
                    <a:pt x="840" y="2716"/>
                    <a:pt x="812" y="2733"/>
                  </a:cubicBezTo>
                  <a:cubicBezTo>
                    <a:pt x="797" y="2735"/>
                    <a:pt x="790" y="2707"/>
                    <a:pt x="780" y="2717"/>
                  </a:cubicBezTo>
                  <a:cubicBezTo>
                    <a:pt x="776" y="2709"/>
                    <a:pt x="779" y="2695"/>
                    <a:pt x="768" y="2685"/>
                  </a:cubicBezTo>
                  <a:cubicBezTo>
                    <a:pt x="775" y="2681"/>
                    <a:pt x="778" y="2674"/>
                    <a:pt x="776" y="2661"/>
                  </a:cubicBezTo>
                  <a:cubicBezTo>
                    <a:pt x="745" y="2601"/>
                    <a:pt x="708" y="2537"/>
                    <a:pt x="699" y="2456"/>
                  </a:cubicBezTo>
                  <a:cubicBezTo>
                    <a:pt x="694" y="2400"/>
                    <a:pt x="667" y="2357"/>
                    <a:pt x="643" y="2319"/>
                  </a:cubicBezTo>
                  <a:cubicBezTo>
                    <a:pt x="621" y="2216"/>
                    <a:pt x="716" y="2169"/>
                    <a:pt x="667" y="2090"/>
                  </a:cubicBezTo>
                  <a:cubicBezTo>
                    <a:pt x="683" y="2006"/>
                    <a:pt x="608" y="1947"/>
                    <a:pt x="575" y="1885"/>
                  </a:cubicBezTo>
                  <a:cubicBezTo>
                    <a:pt x="591" y="1880"/>
                    <a:pt x="580" y="1848"/>
                    <a:pt x="595" y="1841"/>
                  </a:cubicBezTo>
                  <a:cubicBezTo>
                    <a:pt x="596" y="1834"/>
                    <a:pt x="592" y="1833"/>
                    <a:pt x="587" y="1833"/>
                  </a:cubicBezTo>
                  <a:cubicBezTo>
                    <a:pt x="614" y="1800"/>
                    <a:pt x="589" y="1750"/>
                    <a:pt x="571" y="1741"/>
                  </a:cubicBezTo>
                  <a:cubicBezTo>
                    <a:pt x="548" y="1742"/>
                    <a:pt x="534" y="1752"/>
                    <a:pt x="511" y="1753"/>
                  </a:cubicBezTo>
                  <a:cubicBezTo>
                    <a:pt x="503" y="1733"/>
                    <a:pt x="494" y="1716"/>
                    <a:pt x="482" y="1700"/>
                  </a:cubicBezTo>
                  <a:cubicBezTo>
                    <a:pt x="457" y="1699"/>
                    <a:pt x="435" y="1701"/>
                    <a:pt x="414" y="1704"/>
                  </a:cubicBezTo>
                  <a:cubicBezTo>
                    <a:pt x="377" y="1758"/>
                    <a:pt x="260" y="1708"/>
                    <a:pt x="217" y="1753"/>
                  </a:cubicBezTo>
                  <a:cubicBezTo>
                    <a:pt x="163" y="1733"/>
                    <a:pt x="132" y="1681"/>
                    <a:pt x="93" y="1660"/>
                  </a:cubicBezTo>
                  <a:cubicBezTo>
                    <a:pt x="90" y="1614"/>
                    <a:pt x="50" y="1576"/>
                    <a:pt x="12" y="1552"/>
                  </a:cubicBezTo>
                  <a:cubicBezTo>
                    <a:pt x="12" y="1542"/>
                    <a:pt x="12" y="1533"/>
                    <a:pt x="12" y="1523"/>
                  </a:cubicBezTo>
                  <a:cubicBezTo>
                    <a:pt x="19" y="1522"/>
                    <a:pt x="19" y="1527"/>
                    <a:pt x="24" y="1528"/>
                  </a:cubicBezTo>
                  <a:cubicBezTo>
                    <a:pt x="15" y="1517"/>
                    <a:pt x="16" y="1496"/>
                    <a:pt x="0" y="1491"/>
                  </a:cubicBezTo>
                  <a:cubicBezTo>
                    <a:pt x="31" y="1457"/>
                    <a:pt x="48" y="1346"/>
                    <a:pt x="12" y="1335"/>
                  </a:cubicBezTo>
                  <a:cubicBezTo>
                    <a:pt x="5" y="1310"/>
                    <a:pt x="37" y="1295"/>
                    <a:pt x="44" y="1278"/>
                  </a:cubicBezTo>
                  <a:cubicBezTo>
                    <a:pt x="46" y="1274"/>
                    <a:pt x="41" y="1265"/>
                    <a:pt x="40" y="1266"/>
                  </a:cubicBezTo>
                  <a:cubicBezTo>
                    <a:pt x="74" y="1196"/>
                    <a:pt x="119" y="1157"/>
                    <a:pt x="181" y="1114"/>
                  </a:cubicBezTo>
                  <a:cubicBezTo>
                    <a:pt x="170" y="1021"/>
                    <a:pt x="256" y="1026"/>
                    <a:pt x="273" y="961"/>
                  </a:cubicBezTo>
                  <a:cubicBezTo>
                    <a:pt x="291" y="957"/>
                    <a:pt x="285" y="976"/>
                    <a:pt x="298" y="977"/>
                  </a:cubicBezTo>
                  <a:cubicBezTo>
                    <a:pt x="324" y="977"/>
                    <a:pt x="330" y="973"/>
                    <a:pt x="354" y="977"/>
                  </a:cubicBezTo>
                  <a:cubicBezTo>
                    <a:pt x="403" y="941"/>
                    <a:pt x="503" y="928"/>
                    <a:pt x="563" y="937"/>
                  </a:cubicBezTo>
                  <a:cubicBezTo>
                    <a:pt x="583" y="918"/>
                    <a:pt x="606" y="932"/>
                    <a:pt x="627" y="929"/>
                  </a:cubicBezTo>
                  <a:cubicBezTo>
                    <a:pt x="617" y="943"/>
                    <a:pt x="609" y="961"/>
                    <a:pt x="627" y="973"/>
                  </a:cubicBezTo>
                  <a:cubicBezTo>
                    <a:pt x="624" y="987"/>
                    <a:pt x="618" y="998"/>
                    <a:pt x="603" y="1001"/>
                  </a:cubicBezTo>
                  <a:cubicBezTo>
                    <a:pt x="618" y="1037"/>
                    <a:pt x="671" y="1035"/>
                    <a:pt x="712" y="1045"/>
                  </a:cubicBezTo>
                  <a:cubicBezTo>
                    <a:pt x="715" y="1089"/>
                    <a:pt x="776" y="1074"/>
                    <a:pt x="796" y="1101"/>
                  </a:cubicBezTo>
                  <a:cubicBezTo>
                    <a:pt x="808" y="1101"/>
                    <a:pt x="811" y="1092"/>
                    <a:pt x="816" y="1085"/>
                  </a:cubicBezTo>
                  <a:cubicBezTo>
                    <a:pt x="817" y="1075"/>
                    <a:pt x="817" y="1066"/>
                    <a:pt x="812" y="1061"/>
                  </a:cubicBezTo>
                  <a:cubicBezTo>
                    <a:pt x="818" y="1040"/>
                    <a:pt x="838" y="1032"/>
                    <a:pt x="856" y="1033"/>
                  </a:cubicBezTo>
                  <a:cubicBezTo>
                    <a:pt x="870" y="1034"/>
                    <a:pt x="911" y="1063"/>
                    <a:pt x="933" y="1069"/>
                  </a:cubicBezTo>
                  <a:cubicBezTo>
                    <a:pt x="957" y="1076"/>
                    <a:pt x="995" y="1083"/>
                    <a:pt x="1013" y="1081"/>
                  </a:cubicBezTo>
                  <a:cubicBezTo>
                    <a:pt x="1036" y="1079"/>
                    <a:pt x="1043" y="1069"/>
                    <a:pt x="1061" y="1069"/>
                  </a:cubicBezTo>
                  <a:cubicBezTo>
                    <a:pt x="1079" y="1070"/>
                    <a:pt x="1090" y="1087"/>
                    <a:pt x="1109" y="1077"/>
                  </a:cubicBezTo>
                  <a:cubicBezTo>
                    <a:pt x="1146" y="1059"/>
                    <a:pt x="1135" y="967"/>
                    <a:pt x="1146" y="937"/>
                  </a:cubicBezTo>
                  <a:cubicBezTo>
                    <a:pt x="1117" y="938"/>
                    <a:pt x="1102" y="952"/>
                    <a:pt x="1077" y="957"/>
                  </a:cubicBezTo>
                  <a:cubicBezTo>
                    <a:pt x="1060" y="953"/>
                    <a:pt x="1057" y="934"/>
                    <a:pt x="1033" y="937"/>
                  </a:cubicBezTo>
                  <a:cubicBezTo>
                    <a:pt x="1028" y="941"/>
                    <a:pt x="1028" y="950"/>
                    <a:pt x="1021" y="953"/>
                  </a:cubicBezTo>
                  <a:cubicBezTo>
                    <a:pt x="995" y="955"/>
                    <a:pt x="995" y="928"/>
                    <a:pt x="969" y="941"/>
                  </a:cubicBezTo>
                  <a:cubicBezTo>
                    <a:pt x="978" y="935"/>
                    <a:pt x="952" y="910"/>
                    <a:pt x="941" y="900"/>
                  </a:cubicBezTo>
                  <a:cubicBezTo>
                    <a:pt x="951" y="895"/>
                    <a:pt x="944" y="883"/>
                    <a:pt x="949" y="868"/>
                  </a:cubicBezTo>
                  <a:cubicBezTo>
                    <a:pt x="929" y="863"/>
                    <a:pt x="946" y="890"/>
                    <a:pt x="937" y="880"/>
                  </a:cubicBezTo>
                  <a:cubicBezTo>
                    <a:pt x="922" y="883"/>
                    <a:pt x="934" y="854"/>
                    <a:pt x="937" y="848"/>
                  </a:cubicBezTo>
                  <a:cubicBezTo>
                    <a:pt x="931" y="833"/>
                    <a:pt x="909" y="836"/>
                    <a:pt x="888" y="836"/>
                  </a:cubicBezTo>
                  <a:cubicBezTo>
                    <a:pt x="880" y="842"/>
                    <a:pt x="891" y="846"/>
                    <a:pt x="884" y="856"/>
                  </a:cubicBezTo>
                  <a:cubicBezTo>
                    <a:pt x="874" y="866"/>
                    <a:pt x="871" y="846"/>
                    <a:pt x="860" y="844"/>
                  </a:cubicBezTo>
                  <a:cubicBezTo>
                    <a:pt x="857" y="864"/>
                    <a:pt x="875" y="864"/>
                    <a:pt x="876" y="880"/>
                  </a:cubicBezTo>
                  <a:cubicBezTo>
                    <a:pt x="867" y="872"/>
                    <a:pt x="872" y="881"/>
                    <a:pt x="864" y="884"/>
                  </a:cubicBezTo>
                  <a:cubicBezTo>
                    <a:pt x="876" y="885"/>
                    <a:pt x="898" y="887"/>
                    <a:pt x="900" y="909"/>
                  </a:cubicBezTo>
                  <a:cubicBezTo>
                    <a:pt x="893" y="903"/>
                    <a:pt x="891" y="905"/>
                    <a:pt x="892" y="917"/>
                  </a:cubicBezTo>
                  <a:cubicBezTo>
                    <a:pt x="887" y="915"/>
                    <a:pt x="886" y="909"/>
                    <a:pt x="880" y="909"/>
                  </a:cubicBezTo>
                  <a:cubicBezTo>
                    <a:pt x="880" y="920"/>
                    <a:pt x="869" y="928"/>
                    <a:pt x="876" y="945"/>
                  </a:cubicBezTo>
                  <a:cubicBezTo>
                    <a:pt x="856" y="941"/>
                    <a:pt x="846" y="939"/>
                    <a:pt x="832" y="909"/>
                  </a:cubicBezTo>
                  <a:cubicBezTo>
                    <a:pt x="839" y="902"/>
                    <a:pt x="856" y="905"/>
                    <a:pt x="868" y="905"/>
                  </a:cubicBezTo>
                  <a:cubicBezTo>
                    <a:pt x="867" y="891"/>
                    <a:pt x="845" y="898"/>
                    <a:pt x="832" y="896"/>
                  </a:cubicBezTo>
                  <a:cubicBezTo>
                    <a:pt x="830" y="893"/>
                    <a:pt x="829" y="889"/>
                    <a:pt x="824" y="888"/>
                  </a:cubicBezTo>
                  <a:cubicBezTo>
                    <a:pt x="824" y="885"/>
                    <a:pt x="829" y="885"/>
                    <a:pt x="832" y="884"/>
                  </a:cubicBezTo>
                  <a:cubicBezTo>
                    <a:pt x="800" y="873"/>
                    <a:pt x="790" y="857"/>
                    <a:pt x="796" y="816"/>
                  </a:cubicBezTo>
                  <a:cubicBezTo>
                    <a:pt x="785" y="800"/>
                    <a:pt x="776" y="801"/>
                    <a:pt x="752" y="792"/>
                  </a:cubicBezTo>
                  <a:cubicBezTo>
                    <a:pt x="717" y="779"/>
                    <a:pt x="693" y="708"/>
                    <a:pt x="683" y="740"/>
                  </a:cubicBezTo>
                  <a:cubicBezTo>
                    <a:pt x="676" y="736"/>
                    <a:pt x="675" y="727"/>
                    <a:pt x="675" y="716"/>
                  </a:cubicBezTo>
                  <a:cubicBezTo>
                    <a:pt x="659" y="712"/>
                    <a:pt x="663" y="728"/>
                    <a:pt x="647" y="724"/>
                  </a:cubicBezTo>
                  <a:cubicBezTo>
                    <a:pt x="644" y="762"/>
                    <a:pt x="687" y="774"/>
                    <a:pt x="699" y="808"/>
                  </a:cubicBezTo>
                  <a:cubicBezTo>
                    <a:pt x="709" y="808"/>
                    <a:pt x="718" y="808"/>
                    <a:pt x="728" y="808"/>
                  </a:cubicBezTo>
                  <a:cubicBezTo>
                    <a:pt x="717" y="840"/>
                    <a:pt x="781" y="826"/>
                    <a:pt x="776" y="864"/>
                  </a:cubicBezTo>
                  <a:cubicBezTo>
                    <a:pt x="765" y="861"/>
                    <a:pt x="761" y="849"/>
                    <a:pt x="748" y="848"/>
                  </a:cubicBezTo>
                  <a:cubicBezTo>
                    <a:pt x="742" y="850"/>
                    <a:pt x="741" y="855"/>
                    <a:pt x="736" y="856"/>
                  </a:cubicBezTo>
                  <a:cubicBezTo>
                    <a:pt x="751" y="872"/>
                    <a:pt x="747" y="887"/>
                    <a:pt x="736" y="905"/>
                  </a:cubicBezTo>
                  <a:cubicBezTo>
                    <a:pt x="709" y="900"/>
                    <a:pt x="706" y="918"/>
                    <a:pt x="707" y="941"/>
                  </a:cubicBezTo>
                  <a:cubicBezTo>
                    <a:pt x="689" y="931"/>
                    <a:pt x="666" y="926"/>
                    <a:pt x="655" y="909"/>
                  </a:cubicBezTo>
                  <a:cubicBezTo>
                    <a:pt x="671" y="900"/>
                    <a:pt x="703" y="908"/>
                    <a:pt x="720" y="900"/>
                  </a:cubicBezTo>
                  <a:cubicBezTo>
                    <a:pt x="743" y="825"/>
                    <a:pt x="618" y="831"/>
                    <a:pt x="607" y="764"/>
                  </a:cubicBezTo>
                  <a:cubicBezTo>
                    <a:pt x="602" y="755"/>
                    <a:pt x="590" y="754"/>
                    <a:pt x="583" y="748"/>
                  </a:cubicBezTo>
                  <a:cubicBezTo>
                    <a:pt x="562" y="759"/>
                    <a:pt x="542" y="772"/>
                    <a:pt x="523" y="784"/>
                  </a:cubicBezTo>
                  <a:cubicBezTo>
                    <a:pt x="508" y="764"/>
                    <a:pt x="445" y="767"/>
                    <a:pt x="466" y="804"/>
                  </a:cubicBezTo>
                  <a:cubicBezTo>
                    <a:pt x="449" y="830"/>
                    <a:pt x="378" y="844"/>
                    <a:pt x="402" y="884"/>
                  </a:cubicBezTo>
                  <a:cubicBezTo>
                    <a:pt x="382" y="930"/>
                    <a:pt x="326" y="940"/>
                    <a:pt x="273" y="953"/>
                  </a:cubicBezTo>
                  <a:cubicBezTo>
                    <a:pt x="268" y="924"/>
                    <a:pt x="239" y="929"/>
                    <a:pt x="209" y="933"/>
                  </a:cubicBezTo>
                  <a:cubicBezTo>
                    <a:pt x="219" y="920"/>
                    <a:pt x="218" y="896"/>
                    <a:pt x="201" y="888"/>
                  </a:cubicBezTo>
                  <a:cubicBezTo>
                    <a:pt x="219" y="857"/>
                    <a:pt x="233" y="816"/>
                    <a:pt x="217" y="780"/>
                  </a:cubicBezTo>
                  <a:cubicBezTo>
                    <a:pt x="247" y="754"/>
                    <a:pt x="313" y="774"/>
                    <a:pt x="362" y="776"/>
                  </a:cubicBezTo>
                  <a:cubicBezTo>
                    <a:pt x="389" y="771"/>
                    <a:pt x="371" y="712"/>
                    <a:pt x="386" y="708"/>
                  </a:cubicBezTo>
                  <a:cubicBezTo>
                    <a:pt x="371" y="675"/>
                    <a:pt x="333" y="680"/>
                    <a:pt x="318" y="643"/>
                  </a:cubicBezTo>
                  <a:cubicBezTo>
                    <a:pt x="339" y="643"/>
                    <a:pt x="361" y="643"/>
                    <a:pt x="382" y="643"/>
                  </a:cubicBezTo>
                  <a:cubicBezTo>
                    <a:pt x="383" y="631"/>
                    <a:pt x="371" y="630"/>
                    <a:pt x="374" y="615"/>
                  </a:cubicBezTo>
                  <a:cubicBezTo>
                    <a:pt x="396" y="640"/>
                    <a:pt x="419" y="615"/>
                    <a:pt x="442" y="607"/>
                  </a:cubicBezTo>
                  <a:cubicBezTo>
                    <a:pt x="442" y="600"/>
                    <a:pt x="442" y="594"/>
                    <a:pt x="442" y="587"/>
                  </a:cubicBezTo>
                  <a:cubicBezTo>
                    <a:pt x="474" y="583"/>
                    <a:pt x="498" y="570"/>
                    <a:pt x="503" y="539"/>
                  </a:cubicBezTo>
                  <a:cubicBezTo>
                    <a:pt x="517" y="542"/>
                    <a:pt x="546" y="513"/>
                    <a:pt x="571" y="527"/>
                  </a:cubicBezTo>
                  <a:cubicBezTo>
                    <a:pt x="601" y="504"/>
                    <a:pt x="560" y="485"/>
                    <a:pt x="571" y="446"/>
                  </a:cubicBezTo>
                  <a:cubicBezTo>
                    <a:pt x="588" y="445"/>
                    <a:pt x="593" y="431"/>
                    <a:pt x="611" y="430"/>
                  </a:cubicBezTo>
                  <a:cubicBezTo>
                    <a:pt x="610" y="444"/>
                    <a:pt x="610" y="455"/>
                    <a:pt x="619" y="458"/>
                  </a:cubicBezTo>
                  <a:cubicBezTo>
                    <a:pt x="618" y="475"/>
                    <a:pt x="606" y="456"/>
                    <a:pt x="603" y="470"/>
                  </a:cubicBezTo>
                  <a:cubicBezTo>
                    <a:pt x="616" y="482"/>
                    <a:pt x="618" y="495"/>
                    <a:pt x="635" y="495"/>
                  </a:cubicBezTo>
                  <a:cubicBezTo>
                    <a:pt x="641" y="480"/>
                    <a:pt x="621" y="492"/>
                    <a:pt x="623" y="482"/>
                  </a:cubicBezTo>
                  <a:cubicBezTo>
                    <a:pt x="627" y="464"/>
                    <a:pt x="646" y="465"/>
                    <a:pt x="655" y="462"/>
                  </a:cubicBezTo>
                  <a:cubicBezTo>
                    <a:pt x="643" y="436"/>
                    <a:pt x="630" y="410"/>
                    <a:pt x="615" y="386"/>
                  </a:cubicBezTo>
                  <a:cubicBezTo>
                    <a:pt x="598" y="407"/>
                    <a:pt x="553" y="434"/>
                    <a:pt x="523" y="406"/>
                  </a:cubicBezTo>
                  <a:cubicBezTo>
                    <a:pt x="519" y="393"/>
                    <a:pt x="536" y="401"/>
                    <a:pt x="535" y="390"/>
                  </a:cubicBezTo>
                  <a:cubicBezTo>
                    <a:pt x="527" y="385"/>
                    <a:pt x="543" y="365"/>
                    <a:pt x="527" y="362"/>
                  </a:cubicBezTo>
                  <a:cubicBezTo>
                    <a:pt x="524" y="362"/>
                    <a:pt x="521" y="362"/>
                    <a:pt x="519" y="362"/>
                  </a:cubicBezTo>
                  <a:cubicBezTo>
                    <a:pt x="519" y="350"/>
                    <a:pt x="519" y="338"/>
                    <a:pt x="519" y="326"/>
                  </a:cubicBezTo>
                  <a:cubicBezTo>
                    <a:pt x="550" y="326"/>
                    <a:pt x="549" y="302"/>
                    <a:pt x="575" y="306"/>
                  </a:cubicBezTo>
                  <a:cubicBezTo>
                    <a:pt x="582" y="298"/>
                    <a:pt x="574" y="301"/>
                    <a:pt x="575" y="290"/>
                  </a:cubicBezTo>
                  <a:cubicBezTo>
                    <a:pt x="632" y="300"/>
                    <a:pt x="639" y="230"/>
                    <a:pt x="691" y="201"/>
                  </a:cubicBezTo>
                  <a:cubicBezTo>
                    <a:pt x="705" y="199"/>
                    <a:pt x="707" y="185"/>
                    <a:pt x="728" y="189"/>
                  </a:cubicBezTo>
                  <a:cubicBezTo>
                    <a:pt x="727" y="185"/>
                    <a:pt x="720" y="186"/>
                    <a:pt x="720" y="181"/>
                  </a:cubicBezTo>
                  <a:cubicBezTo>
                    <a:pt x="733" y="177"/>
                    <a:pt x="708" y="180"/>
                    <a:pt x="716" y="169"/>
                  </a:cubicBezTo>
                  <a:cubicBezTo>
                    <a:pt x="719" y="166"/>
                    <a:pt x="725" y="165"/>
                    <a:pt x="732" y="165"/>
                  </a:cubicBezTo>
                  <a:cubicBezTo>
                    <a:pt x="738" y="176"/>
                    <a:pt x="749" y="172"/>
                    <a:pt x="756" y="165"/>
                  </a:cubicBezTo>
                  <a:cubicBezTo>
                    <a:pt x="771" y="151"/>
                    <a:pt x="795" y="157"/>
                    <a:pt x="800" y="149"/>
                  </a:cubicBezTo>
                  <a:cubicBezTo>
                    <a:pt x="804" y="149"/>
                    <a:pt x="803" y="154"/>
                    <a:pt x="804" y="157"/>
                  </a:cubicBezTo>
                  <a:cubicBezTo>
                    <a:pt x="813" y="158"/>
                    <a:pt x="817" y="154"/>
                    <a:pt x="816" y="145"/>
                  </a:cubicBezTo>
                  <a:cubicBezTo>
                    <a:pt x="831" y="144"/>
                    <a:pt x="830" y="127"/>
                    <a:pt x="852" y="133"/>
                  </a:cubicBezTo>
                  <a:cubicBezTo>
                    <a:pt x="855" y="144"/>
                    <a:pt x="844" y="141"/>
                    <a:pt x="844" y="149"/>
                  </a:cubicBezTo>
                  <a:cubicBezTo>
                    <a:pt x="859" y="149"/>
                    <a:pt x="858" y="127"/>
                    <a:pt x="868" y="145"/>
                  </a:cubicBezTo>
                  <a:cubicBezTo>
                    <a:pt x="874" y="144"/>
                    <a:pt x="870" y="133"/>
                    <a:pt x="876" y="133"/>
                  </a:cubicBezTo>
                  <a:cubicBezTo>
                    <a:pt x="898" y="138"/>
                    <a:pt x="909" y="137"/>
                    <a:pt x="933" y="145"/>
                  </a:cubicBezTo>
                  <a:cubicBezTo>
                    <a:pt x="934" y="156"/>
                    <a:pt x="918" y="149"/>
                    <a:pt x="917" y="157"/>
                  </a:cubicBezTo>
                  <a:cubicBezTo>
                    <a:pt x="919" y="164"/>
                    <a:pt x="924" y="157"/>
                    <a:pt x="929" y="157"/>
                  </a:cubicBezTo>
                  <a:cubicBezTo>
                    <a:pt x="934" y="166"/>
                    <a:pt x="957" y="158"/>
                    <a:pt x="969" y="161"/>
                  </a:cubicBezTo>
                  <a:cubicBezTo>
                    <a:pt x="970" y="161"/>
                    <a:pt x="971" y="161"/>
                    <a:pt x="973" y="161"/>
                  </a:cubicBezTo>
                  <a:cubicBezTo>
                    <a:pt x="975" y="169"/>
                    <a:pt x="985" y="169"/>
                    <a:pt x="977" y="177"/>
                  </a:cubicBezTo>
                  <a:cubicBezTo>
                    <a:pt x="1036" y="178"/>
                    <a:pt x="1092" y="183"/>
                    <a:pt x="1117" y="217"/>
                  </a:cubicBezTo>
                  <a:cubicBezTo>
                    <a:pt x="1097" y="253"/>
                    <a:pt x="1027" y="232"/>
                    <a:pt x="993" y="225"/>
                  </a:cubicBezTo>
                  <a:cubicBezTo>
                    <a:pt x="996" y="236"/>
                    <a:pt x="1012" y="233"/>
                    <a:pt x="1017" y="241"/>
                  </a:cubicBezTo>
                  <a:cubicBezTo>
                    <a:pt x="1009" y="268"/>
                    <a:pt x="1038" y="285"/>
                    <a:pt x="1069" y="286"/>
                  </a:cubicBezTo>
                  <a:cubicBezTo>
                    <a:pt x="1080" y="275"/>
                    <a:pt x="1046" y="277"/>
                    <a:pt x="1053" y="257"/>
                  </a:cubicBezTo>
                  <a:cubicBezTo>
                    <a:pt x="1073" y="260"/>
                    <a:pt x="1083" y="274"/>
                    <a:pt x="1109" y="269"/>
                  </a:cubicBezTo>
                  <a:cubicBezTo>
                    <a:pt x="1119" y="265"/>
                    <a:pt x="1098" y="257"/>
                    <a:pt x="1101" y="245"/>
                  </a:cubicBezTo>
                  <a:cubicBezTo>
                    <a:pt x="1119" y="241"/>
                    <a:pt x="1149" y="217"/>
                    <a:pt x="1166" y="237"/>
                  </a:cubicBezTo>
                  <a:cubicBezTo>
                    <a:pt x="1173" y="220"/>
                    <a:pt x="1158" y="191"/>
                    <a:pt x="1142" y="185"/>
                  </a:cubicBezTo>
                  <a:cubicBezTo>
                    <a:pt x="1161" y="172"/>
                    <a:pt x="1182" y="190"/>
                    <a:pt x="1198" y="193"/>
                  </a:cubicBezTo>
                  <a:cubicBezTo>
                    <a:pt x="1199" y="205"/>
                    <a:pt x="1185" y="201"/>
                    <a:pt x="1178" y="205"/>
                  </a:cubicBezTo>
                  <a:cubicBezTo>
                    <a:pt x="1176" y="220"/>
                    <a:pt x="1192" y="218"/>
                    <a:pt x="1198" y="225"/>
                  </a:cubicBezTo>
                  <a:cubicBezTo>
                    <a:pt x="1231" y="194"/>
                    <a:pt x="1279" y="189"/>
                    <a:pt x="1318" y="173"/>
                  </a:cubicBezTo>
                  <a:cubicBezTo>
                    <a:pt x="1308" y="180"/>
                    <a:pt x="1314" y="178"/>
                    <a:pt x="1314" y="193"/>
                  </a:cubicBezTo>
                  <a:cubicBezTo>
                    <a:pt x="1338" y="186"/>
                    <a:pt x="1375" y="192"/>
                    <a:pt x="1387" y="173"/>
                  </a:cubicBezTo>
                  <a:cubicBezTo>
                    <a:pt x="1400" y="172"/>
                    <a:pt x="1395" y="189"/>
                    <a:pt x="1407" y="189"/>
                  </a:cubicBezTo>
                  <a:cubicBezTo>
                    <a:pt x="1415" y="189"/>
                    <a:pt x="1412" y="178"/>
                    <a:pt x="1423" y="181"/>
                  </a:cubicBezTo>
                  <a:cubicBezTo>
                    <a:pt x="1423" y="173"/>
                    <a:pt x="1401" y="166"/>
                    <a:pt x="1411" y="161"/>
                  </a:cubicBezTo>
                  <a:cubicBezTo>
                    <a:pt x="1469" y="161"/>
                    <a:pt x="1508" y="179"/>
                    <a:pt x="1556" y="189"/>
                  </a:cubicBezTo>
                  <a:cubicBezTo>
                    <a:pt x="1554" y="168"/>
                    <a:pt x="1531" y="168"/>
                    <a:pt x="1511" y="165"/>
                  </a:cubicBezTo>
                  <a:cubicBezTo>
                    <a:pt x="1515" y="145"/>
                    <a:pt x="1501" y="144"/>
                    <a:pt x="1499" y="129"/>
                  </a:cubicBezTo>
                  <a:cubicBezTo>
                    <a:pt x="1508" y="122"/>
                    <a:pt x="1509" y="109"/>
                    <a:pt x="1515" y="101"/>
                  </a:cubicBezTo>
                  <a:cubicBezTo>
                    <a:pt x="1519" y="100"/>
                    <a:pt x="1519" y="97"/>
                    <a:pt x="1523" y="97"/>
                  </a:cubicBezTo>
                  <a:cubicBezTo>
                    <a:pt x="1552" y="93"/>
                    <a:pt x="1585" y="99"/>
                    <a:pt x="1572" y="125"/>
                  </a:cubicBezTo>
                  <a:cubicBezTo>
                    <a:pt x="1590" y="147"/>
                    <a:pt x="1610" y="167"/>
                    <a:pt x="1632" y="185"/>
                  </a:cubicBezTo>
                  <a:cubicBezTo>
                    <a:pt x="1637" y="205"/>
                    <a:pt x="1622" y="205"/>
                    <a:pt x="1624" y="221"/>
                  </a:cubicBezTo>
                  <a:cubicBezTo>
                    <a:pt x="1609" y="221"/>
                    <a:pt x="1594" y="221"/>
                    <a:pt x="1580" y="221"/>
                  </a:cubicBezTo>
                  <a:cubicBezTo>
                    <a:pt x="1591" y="243"/>
                    <a:pt x="1652" y="236"/>
                    <a:pt x="1656" y="213"/>
                  </a:cubicBezTo>
                  <a:cubicBezTo>
                    <a:pt x="1658" y="193"/>
                    <a:pt x="1640" y="189"/>
                    <a:pt x="1656" y="177"/>
                  </a:cubicBezTo>
                  <a:cubicBezTo>
                    <a:pt x="1645" y="169"/>
                    <a:pt x="1626" y="169"/>
                    <a:pt x="1616" y="161"/>
                  </a:cubicBezTo>
                  <a:cubicBezTo>
                    <a:pt x="1628" y="135"/>
                    <a:pt x="1603" y="134"/>
                    <a:pt x="1588" y="125"/>
                  </a:cubicBezTo>
                  <a:cubicBezTo>
                    <a:pt x="1585" y="112"/>
                    <a:pt x="1617" y="115"/>
                    <a:pt x="1604" y="105"/>
                  </a:cubicBezTo>
                  <a:cubicBezTo>
                    <a:pt x="1610" y="99"/>
                    <a:pt x="1619" y="124"/>
                    <a:pt x="1632" y="125"/>
                  </a:cubicBezTo>
                  <a:cubicBezTo>
                    <a:pt x="1646" y="132"/>
                    <a:pt x="1660" y="139"/>
                    <a:pt x="1684" y="137"/>
                  </a:cubicBezTo>
                  <a:cubicBezTo>
                    <a:pt x="1670" y="129"/>
                    <a:pt x="1648" y="127"/>
                    <a:pt x="1632" y="121"/>
                  </a:cubicBezTo>
                  <a:cubicBezTo>
                    <a:pt x="1632" y="102"/>
                    <a:pt x="1650" y="120"/>
                    <a:pt x="1660" y="117"/>
                  </a:cubicBezTo>
                  <a:cubicBezTo>
                    <a:pt x="1643" y="93"/>
                    <a:pt x="1713" y="115"/>
                    <a:pt x="1728" y="121"/>
                  </a:cubicBezTo>
                  <a:cubicBezTo>
                    <a:pt x="1720" y="98"/>
                    <a:pt x="1678" y="109"/>
                    <a:pt x="1676" y="81"/>
                  </a:cubicBezTo>
                  <a:cubicBezTo>
                    <a:pt x="1704" y="75"/>
                    <a:pt x="1739" y="70"/>
                    <a:pt x="1769" y="77"/>
                  </a:cubicBezTo>
                  <a:cubicBezTo>
                    <a:pt x="1767" y="63"/>
                    <a:pt x="1742" y="73"/>
                    <a:pt x="1740" y="60"/>
                  </a:cubicBezTo>
                  <a:cubicBezTo>
                    <a:pt x="1752" y="54"/>
                    <a:pt x="1750" y="55"/>
                    <a:pt x="1753" y="44"/>
                  </a:cubicBezTo>
                  <a:cubicBezTo>
                    <a:pt x="1780" y="43"/>
                    <a:pt x="1815" y="48"/>
                    <a:pt x="1837" y="40"/>
                  </a:cubicBezTo>
                  <a:cubicBezTo>
                    <a:pt x="1836" y="35"/>
                    <a:pt x="1827" y="37"/>
                    <a:pt x="1821" y="36"/>
                  </a:cubicBezTo>
                  <a:cubicBezTo>
                    <a:pt x="1852" y="27"/>
                    <a:pt x="1882" y="39"/>
                    <a:pt x="1917" y="32"/>
                  </a:cubicBezTo>
                  <a:cubicBezTo>
                    <a:pt x="1916" y="27"/>
                    <a:pt x="1907" y="29"/>
                    <a:pt x="1901" y="28"/>
                  </a:cubicBezTo>
                  <a:cubicBezTo>
                    <a:pt x="1911" y="16"/>
                    <a:pt x="1926" y="33"/>
                    <a:pt x="1941" y="28"/>
                  </a:cubicBezTo>
                  <a:cubicBezTo>
                    <a:pt x="1941" y="18"/>
                    <a:pt x="1926" y="22"/>
                    <a:pt x="1921" y="16"/>
                  </a:cubicBezTo>
                  <a:cubicBezTo>
                    <a:pt x="1929" y="0"/>
                    <a:pt x="1958" y="5"/>
                    <a:pt x="1982" y="4"/>
                  </a:cubicBezTo>
                  <a:cubicBezTo>
                    <a:pt x="1981" y="9"/>
                    <a:pt x="1974" y="8"/>
                    <a:pt x="1970" y="8"/>
                  </a:cubicBezTo>
                  <a:cubicBezTo>
                    <a:pt x="2011" y="36"/>
                    <a:pt x="2102" y="15"/>
                    <a:pt x="2142" y="44"/>
                  </a:cubicBezTo>
                  <a:cubicBezTo>
                    <a:pt x="2121" y="57"/>
                    <a:pt x="2100" y="69"/>
                    <a:pt x="2086" y="89"/>
                  </a:cubicBezTo>
                  <a:cubicBezTo>
                    <a:pt x="2104" y="91"/>
                    <a:pt x="2109" y="82"/>
                    <a:pt x="2126" y="85"/>
                  </a:cubicBezTo>
                  <a:cubicBezTo>
                    <a:pt x="2128" y="75"/>
                    <a:pt x="2108" y="87"/>
                    <a:pt x="2114" y="73"/>
                  </a:cubicBezTo>
                  <a:cubicBezTo>
                    <a:pt x="2124" y="72"/>
                    <a:pt x="2134" y="72"/>
                    <a:pt x="2138" y="77"/>
                  </a:cubicBezTo>
                  <a:cubicBezTo>
                    <a:pt x="2145" y="75"/>
                    <a:pt x="2158" y="88"/>
                    <a:pt x="2163" y="77"/>
                  </a:cubicBezTo>
                  <a:cubicBezTo>
                    <a:pt x="2225" y="69"/>
                    <a:pt x="2264" y="95"/>
                    <a:pt x="2331" y="93"/>
                  </a:cubicBezTo>
                  <a:cubicBezTo>
                    <a:pt x="2337" y="91"/>
                    <a:pt x="2332" y="86"/>
                    <a:pt x="2327" y="85"/>
                  </a:cubicBezTo>
                  <a:cubicBezTo>
                    <a:pt x="2375" y="73"/>
                    <a:pt x="2415" y="87"/>
                    <a:pt x="2452" y="105"/>
                  </a:cubicBezTo>
                  <a:cubicBezTo>
                    <a:pt x="2453" y="111"/>
                    <a:pt x="2449" y="112"/>
                    <a:pt x="2444" y="113"/>
                  </a:cubicBezTo>
                  <a:cubicBezTo>
                    <a:pt x="2466" y="122"/>
                    <a:pt x="2480" y="138"/>
                    <a:pt x="2512" y="137"/>
                  </a:cubicBezTo>
                  <a:cubicBezTo>
                    <a:pt x="2525" y="131"/>
                    <a:pt x="2504" y="127"/>
                    <a:pt x="2508" y="117"/>
                  </a:cubicBezTo>
                  <a:cubicBezTo>
                    <a:pt x="2535" y="130"/>
                    <a:pt x="2588" y="126"/>
                    <a:pt x="2621" y="121"/>
                  </a:cubicBezTo>
                  <a:cubicBezTo>
                    <a:pt x="2609" y="115"/>
                    <a:pt x="2623" y="106"/>
                    <a:pt x="2601" y="109"/>
                  </a:cubicBezTo>
                  <a:cubicBezTo>
                    <a:pt x="2602" y="104"/>
                    <a:pt x="2609" y="106"/>
                    <a:pt x="2609" y="101"/>
                  </a:cubicBezTo>
                  <a:cubicBezTo>
                    <a:pt x="2606" y="91"/>
                    <a:pt x="2623" y="92"/>
                    <a:pt x="2641" y="93"/>
                  </a:cubicBezTo>
                  <a:cubicBezTo>
                    <a:pt x="2694" y="92"/>
                    <a:pt x="2720" y="118"/>
                    <a:pt x="2777" y="113"/>
                  </a:cubicBezTo>
                  <a:cubicBezTo>
                    <a:pt x="2769" y="122"/>
                    <a:pt x="2778" y="117"/>
                    <a:pt x="2781" y="125"/>
                  </a:cubicBezTo>
                  <a:cubicBezTo>
                    <a:pt x="2895" y="138"/>
                    <a:pt x="2999" y="159"/>
                    <a:pt x="3119" y="165"/>
                  </a:cubicBezTo>
                  <a:cubicBezTo>
                    <a:pt x="3130" y="165"/>
                    <a:pt x="3142" y="163"/>
                    <a:pt x="3147" y="169"/>
                  </a:cubicBezTo>
                  <a:close/>
                  <a:moveTo>
                    <a:pt x="957" y="832"/>
                  </a:moveTo>
                  <a:cubicBezTo>
                    <a:pt x="957" y="838"/>
                    <a:pt x="955" y="841"/>
                    <a:pt x="953" y="844"/>
                  </a:cubicBezTo>
                  <a:cubicBezTo>
                    <a:pt x="965" y="850"/>
                    <a:pt x="967" y="845"/>
                    <a:pt x="985" y="848"/>
                  </a:cubicBezTo>
                  <a:cubicBezTo>
                    <a:pt x="979" y="834"/>
                    <a:pt x="998" y="846"/>
                    <a:pt x="997" y="836"/>
                  </a:cubicBezTo>
                  <a:cubicBezTo>
                    <a:pt x="986" y="832"/>
                    <a:pt x="972" y="831"/>
                    <a:pt x="957" y="832"/>
                  </a:cubicBezTo>
                  <a:close/>
                  <a:moveTo>
                    <a:pt x="804" y="358"/>
                  </a:moveTo>
                  <a:cubicBezTo>
                    <a:pt x="778" y="295"/>
                    <a:pt x="835" y="290"/>
                    <a:pt x="860" y="257"/>
                  </a:cubicBezTo>
                  <a:cubicBezTo>
                    <a:pt x="851" y="237"/>
                    <a:pt x="807" y="245"/>
                    <a:pt x="796" y="257"/>
                  </a:cubicBezTo>
                  <a:cubicBezTo>
                    <a:pt x="807" y="311"/>
                    <a:pt x="714" y="289"/>
                    <a:pt x="728" y="358"/>
                  </a:cubicBezTo>
                  <a:cubicBezTo>
                    <a:pt x="747" y="357"/>
                    <a:pt x="752" y="371"/>
                    <a:pt x="764" y="378"/>
                  </a:cubicBezTo>
                  <a:cubicBezTo>
                    <a:pt x="753" y="393"/>
                    <a:pt x="748" y="403"/>
                    <a:pt x="724" y="410"/>
                  </a:cubicBezTo>
                  <a:cubicBezTo>
                    <a:pt x="725" y="437"/>
                    <a:pt x="714" y="454"/>
                    <a:pt x="732" y="446"/>
                  </a:cubicBezTo>
                  <a:cubicBezTo>
                    <a:pt x="721" y="460"/>
                    <a:pt x="714" y="467"/>
                    <a:pt x="683" y="466"/>
                  </a:cubicBezTo>
                  <a:cubicBezTo>
                    <a:pt x="683" y="472"/>
                    <a:pt x="685" y="481"/>
                    <a:pt x="679" y="482"/>
                  </a:cubicBezTo>
                  <a:cubicBezTo>
                    <a:pt x="666" y="484"/>
                    <a:pt x="655" y="483"/>
                    <a:pt x="651" y="474"/>
                  </a:cubicBezTo>
                  <a:cubicBezTo>
                    <a:pt x="644" y="482"/>
                    <a:pt x="646" y="499"/>
                    <a:pt x="635" y="503"/>
                  </a:cubicBezTo>
                  <a:cubicBezTo>
                    <a:pt x="620" y="503"/>
                    <a:pt x="606" y="481"/>
                    <a:pt x="595" y="491"/>
                  </a:cubicBezTo>
                  <a:cubicBezTo>
                    <a:pt x="607" y="497"/>
                    <a:pt x="611" y="512"/>
                    <a:pt x="627" y="515"/>
                  </a:cubicBezTo>
                  <a:cubicBezTo>
                    <a:pt x="636" y="510"/>
                    <a:pt x="647" y="508"/>
                    <a:pt x="655" y="503"/>
                  </a:cubicBezTo>
                  <a:cubicBezTo>
                    <a:pt x="689" y="533"/>
                    <a:pt x="723" y="493"/>
                    <a:pt x="764" y="495"/>
                  </a:cubicBezTo>
                  <a:cubicBezTo>
                    <a:pt x="764" y="500"/>
                    <a:pt x="764" y="505"/>
                    <a:pt x="764" y="511"/>
                  </a:cubicBezTo>
                  <a:cubicBezTo>
                    <a:pt x="786" y="512"/>
                    <a:pt x="785" y="480"/>
                    <a:pt x="808" y="495"/>
                  </a:cubicBezTo>
                  <a:cubicBezTo>
                    <a:pt x="806" y="466"/>
                    <a:pt x="796" y="430"/>
                    <a:pt x="828" y="426"/>
                  </a:cubicBezTo>
                  <a:cubicBezTo>
                    <a:pt x="840" y="430"/>
                    <a:pt x="841" y="446"/>
                    <a:pt x="856" y="446"/>
                  </a:cubicBezTo>
                  <a:cubicBezTo>
                    <a:pt x="868" y="436"/>
                    <a:pt x="858" y="428"/>
                    <a:pt x="864" y="414"/>
                  </a:cubicBezTo>
                  <a:cubicBezTo>
                    <a:pt x="853" y="415"/>
                    <a:pt x="842" y="415"/>
                    <a:pt x="844" y="402"/>
                  </a:cubicBezTo>
                  <a:cubicBezTo>
                    <a:pt x="861" y="364"/>
                    <a:pt x="929" y="401"/>
                    <a:pt x="953" y="370"/>
                  </a:cubicBezTo>
                  <a:cubicBezTo>
                    <a:pt x="902" y="348"/>
                    <a:pt x="830" y="400"/>
                    <a:pt x="804" y="358"/>
                  </a:cubicBezTo>
                  <a:close/>
                  <a:moveTo>
                    <a:pt x="1029" y="326"/>
                  </a:moveTo>
                  <a:cubicBezTo>
                    <a:pt x="1033" y="342"/>
                    <a:pt x="1051" y="344"/>
                    <a:pt x="1061" y="354"/>
                  </a:cubicBezTo>
                  <a:cubicBezTo>
                    <a:pt x="1071" y="341"/>
                    <a:pt x="1051" y="328"/>
                    <a:pt x="1045" y="318"/>
                  </a:cubicBezTo>
                  <a:cubicBezTo>
                    <a:pt x="1049" y="330"/>
                    <a:pt x="1036" y="325"/>
                    <a:pt x="1029" y="326"/>
                  </a:cubicBezTo>
                  <a:close/>
                  <a:moveTo>
                    <a:pt x="953" y="350"/>
                  </a:moveTo>
                  <a:cubicBezTo>
                    <a:pt x="969" y="353"/>
                    <a:pt x="967" y="373"/>
                    <a:pt x="985" y="374"/>
                  </a:cubicBezTo>
                  <a:cubicBezTo>
                    <a:pt x="997" y="377"/>
                    <a:pt x="993" y="363"/>
                    <a:pt x="1005" y="366"/>
                  </a:cubicBezTo>
                  <a:cubicBezTo>
                    <a:pt x="999" y="345"/>
                    <a:pt x="962" y="322"/>
                    <a:pt x="953" y="350"/>
                  </a:cubicBezTo>
                  <a:close/>
                  <a:moveTo>
                    <a:pt x="2432" y="474"/>
                  </a:moveTo>
                  <a:cubicBezTo>
                    <a:pt x="2429" y="519"/>
                    <a:pt x="2425" y="562"/>
                    <a:pt x="2388" y="571"/>
                  </a:cubicBezTo>
                  <a:cubicBezTo>
                    <a:pt x="2444" y="576"/>
                    <a:pt x="2478" y="507"/>
                    <a:pt x="2432" y="474"/>
                  </a:cubicBezTo>
                  <a:close/>
                  <a:moveTo>
                    <a:pt x="993" y="736"/>
                  </a:moveTo>
                  <a:cubicBezTo>
                    <a:pt x="987" y="740"/>
                    <a:pt x="983" y="740"/>
                    <a:pt x="977" y="736"/>
                  </a:cubicBezTo>
                  <a:cubicBezTo>
                    <a:pt x="979" y="766"/>
                    <a:pt x="965" y="780"/>
                    <a:pt x="957" y="800"/>
                  </a:cubicBezTo>
                  <a:cubicBezTo>
                    <a:pt x="989" y="856"/>
                    <a:pt x="1056" y="808"/>
                    <a:pt x="1109" y="804"/>
                  </a:cubicBezTo>
                  <a:cubicBezTo>
                    <a:pt x="1134" y="834"/>
                    <a:pt x="1209" y="843"/>
                    <a:pt x="1242" y="820"/>
                  </a:cubicBezTo>
                  <a:cubicBezTo>
                    <a:pt x="1231" y="763"/>
                    <a:pt x="1166" y="760"/>
                    <a:pt x="1130" y="728"/>
                  </a:cubicBezTo>
                  <a:cubicBezTo>
                    <a:pt x="1142" y="725"/>
                    <a:pt x="1137" y="725"/>
                    <a:pt x="1150" y="728"/>
                  </a:cubicBezTo>
                  <a:cubicBezTo>
                    <a:pt x="1148" y="705"/>
                    <a:pt x="1168" y="711"/>
                    <a:pt x="1154" y="696"/>
                  </a:cubicBezTo>
                  <a:cubicBezTo>
                    <a:pt x="1155" y="688"/>
                    <a:pt x="1181" y="686"/>
                    <a:pt x="1170" y="679"/>
                  </a:cubicBezTo>
                  <a:cubicBezTo>
                    <a:pt x="1149" y="685"/>
                    <a:pt x="1103" y="691"/>
                    <a:pt x="1085" y="712"/>
                  </a:cubicBezTo>
                  <a:cubicBezTo>
                    <a:pt x="1100" y="717"/>
                    <a:pt x="1116" y="721"/>
                    <a:pt x="1130" y="728"/>
                  </a:cubicBezTo>
                  <a:cubicBezTo>
                    <a:pt x="1110" y="734"/>
                    <a:pt x="1094" y="746"/>
                    <a:pt x="1069" y="748"/>
                  </a:cubicBezTo>
                  <a:cubicBezTo>
                    <a:pt x="1076" y="726"/>
                    <a:pt x="1057" y="730"/>
                    <a:pt x="1049" y="724"/>
                  </a:cubicBezTo>
                  <a:cubicBezTo>
                    <a:pt x="1047" y="709"/>
                    <a:pt x="1073" y="724"/>
                    <a:pt x="1069" y="708"/>
                  </a:cubicBezTo>
                  <a:cubicBezTo>
                    <a:pt x="1034" y="696"/>
                    <a:pt x="994" y="688"/>
                    <a:pt x="993" y="736"/>
                  </a:cubicBezTo>
                  <a:close/>
                  <a:moveTo>
                    <a:pt x="1471" y="828"/>
                  </a:moveTo>
                  <a:cubicBezTo>
                    <a:pt x="1461" y="821"/>
                    <a:pt x="1457" y="808"/>
                    <a:pt x="1459" y="788"/>
                  </a:cubicBezTo>
                  <a:cubicBezTo>
                    <a:pt x="1436" y="778"/>
                    <a:pt x="1412" y="768"/>
                    <a:pt x="1403" y="744"/>
                  </a:cubicBezTo>
                  <a:cubicBezTo>
                    <a:pt x="1426" y="745"/>
                    <a:pt x="1427" y="745"/>
                    <a:pt x="1423" y="724"/>
                  </a:cubicBezTo>
                  <a:cubicBezTo>
                    <a:pt x="1433" y="721"/>
                    <a:pt x="1441" y="718"/>
                    <a:pt x="1455" y="720"/>
                  </a:cubicBezTo>
                  <a:cubicBezTo>
                    <a:pt x="1457" y="706"/>
                    <a:pt x="1454" y="697"/>
                    <a:pt x="1451" y="687"/>
                  </a:cubicBezTo>
                  <a:cubicBezTo>
                    <a:pt x="1398" y="678"/>
                    <a:pt x="1349" y="706"/>
                    <a:pt x="1335" y="748"/>
                  </a:cubicBezTo>
                  <a:cubicBezTo>
                    <a:pt x="1365" y="783"/>
                    <a:pt x="1386" y="828"/>
                    <a:pt x="1427" y="852"/>
                  </a:cubicBezTo>
                  <a:cubicBezTo>
                    <a:pt x="1402" y="852"/>
                    <a:pt x="1405" y="883"/>
                    <a:pt x="1403" y="909"/>
                  </a:cubicBezTo>
                  <a:cubicBezTo>
                    <a:pt x="1431" y="927"/>
                    <a:pt x="1462" y="951"/>
                    <a:pt x="1511" y="937"/>
                  </a:cubicBezTo>
                  <a:cubicBezTo>
                    <a:pt x="1511" y="898"/>
                    <a:pt x="1500" y="870"/>
                    <a:pt x="1475" y="856"/>
                  </a:cubicBezTo>
                  <a:cubicBezTo>
                    <a:pt x="1477" y="850"/>
                    <a:pt x="1471" y="835"/>
                    <a:pt x="1479" y="836"/>
                  </a:cubicBezTo>
                  <a:cubicBezTo>
                    <a:pt x="1485" y="842"/>
                    <a:pt x="1502" y="842"/>
                    <a:pt x="1507" y="836"/>
                  </a:cubicBezTo>
                  <a:cubicBezTo>
                    <a:pt x="1505" y="822"/>
                    <a:pt x="1484" y="806"/>
                    <a:pt x="1475" y="812"/>
                  </a:cubicBezTo>
                  <a:cubicBezTo>
                    <a:pt x="1469" y="813"/>
                    <a:pt x="1472" y="822"/>
                    <a:pt x="1471" y="828"/>
                  </a:cubicBezTo>
                  <a:close/>
                  <a:moveTo>
                    <a:pt x="1893" y="687"/>
                  </a:moveTo>
                  <a:cubicBezTo>
                    <a:pt x="1880" y="690"/>
                    <a:pt x="1866" y="692"/>
                    <a:pt x="1861" y="704"/>
                  </a:cubicBezTo>
                  <a:cubicBezTo>
                    <a:pt x="1859" y="719"/>
                    <a:pt x="1867" y="724"/>
                    <a:pt x="1873" y="732"/>
                  </a:cubicBezTo>
                  <a:cubicBezTo>
                    <a:pt x="1867" y="705"/>
                    <a:pt x="1886" y="701"/>
                    <a:pt x="1893" y="687"/>
                  </a:cubicBezTo>
                  <a:close/>
                  <a:moveTo>
                    <a:pt x="1933" y="700"/>
                  </a:moveTo>
                  <a:cubicBezTo>
                    <a:pt x="1943" y="697"/>
                    <a:pt x="1965" y="707"/>
                    <a:pt x="1962" y="691"/>
                  </a:cubicBezTo>
                  <a:cubicBezTo>
                    <a:pt x="1956" y="691"/>
                    <a:pt x="1951" y="691"/>
                    <a:pt x="1945" y="691"/>
                  </a:cubicBezTo>
                  <a:cubicBezTo>
                    <a:pt x="1937" y="694"/>
                    <a:pt x="1919" y="687"/>
                    <a:pt x="1917" y="696"/>
                  </a:cubicBezTo>
                  <a:cubicBezTo>
                    <a:pt x="1923" y="697"/>
                    <a:pt x="1925" y="701"/>
                    <a:pt x="1933" y="700"/>
                  </a:cubicBezTo>
                  <a:close/>
                  <a:moveTo>
                    <a:pt x="1089" y="1861"/>
                  </a:moveTo>
                  <a:cubicBezTo>
                    <a:pt x="1087" y="1877"/>
                    <a:pt x="1080" y="1910"/>
                    <a:pt x="1089" y="1925"/>
                  </a:cubicBezTo>
                  <a:cubicBezTo>
                    <a:pt x="1095" y="1909"/>
                    <a:pt x="1121" y="1932"/>
                    <a:pt x="1130" y="1913"/>
                  </a:cubicBezTo>
                  <a:cubicBezTo>
                    <a:pt x="1101" y="1908"/>
                    <a:pt x="1149" y="1888"/>
                    <a:pt x="1142" y="1865"/>
                  </a:cubicBezTo>
                  <a:cubicBezTo>
                    <a:pt x="1130" y="1848"/>
                    <a:pt x="1107" y="1854"/>
                    <a:pt x="1089" y="1861"/>
                  </a:cubicBezTo>
                  <a:close/>
                  <a:moveTo>
                    <a:pt x="1029" y="1958"/>
                  </a:moveTo>
                  <a:cubicBezTo>
                    <a:pt x="1025" y="2014"/>
                    <a:pt x="1048" y="2043"/>
                    <a:pt x="1069" y="2074"/>
                  </a:cubicBezTo>
                  <a:cubicBezTo>
                    <a:pt x="1057" y="2034"/>
                    <a:pt x="1037" y="2001"/>
                    <a:pt x="1029" y="1958"/>
                  </a:cubicBezTo>
                  <a:close/>
                  <a:moveTo>
                    <a:pt x="1134" y="2167"/>
                  </a:moveTo>
                  <a:cubicBezTo>
                    <a:pt x="1137" y="2181"/>
                    <a:pt x="1141" y="2215"/>
                    <a:pt x="1154" y="2207"/>
                  </a:cubicBezTo>
                  <a:cubicBezTo>
                    <a:pt x="1144" y="2176"/>
                    <a:pt x="1155" y="2125"/>
                    <a:pt x="1138" y="2102"/>
                  </a:cubicBezTo>
                  <a:cubicBezTo>
                    <a:pt x="1124" y="2093"/>
                    <a:pt x="1128" y="2157"/>
                    <a:pt x="1134" y="216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95" name="Freeform 784"/>
            <p:cNvSpPr/>
            <p:nvPr userDrawn="1"/>
          </p:nvSpPr>
          <p:spPr bwMode="auto">
            <a:xfrm>
              <a:off x="3788" y="1046"/>
              <a:ext cx="21" cy="21"/>
            </a:xfrm>
            <a:custGeom>
              <a:avLst/>
              <a:gdLst>
                <a:gd name="T0" fmla="*/ 7 w 35"/>
                <a:gd name="T1" fmla="*/ 24 h 37"/>
                <a:gd name="T2" fmla="*/ 7 w 35"/>
                <a:gd name="T3" fmla="*/ 0 h 37"/>
                <a:gd name="T4" fmla="*/ 35 w 35"/>
                <a:gd name="T5" fmla="*/ 24 h 37"/>
                <a:gd name="T6" fmla="*/ 23 w 35"/>
                <a:gd name="T7" fmla="*/ 24 h 37"/>
                <a:gd name="T8" fmla="*/ 23 w 35"/>
                <a:gd name="T9" fmla="*/ 32 h 37"/>
                <a:gd name="T10" fmla="*/ 19 w 35"/>
                <a:gd name="T11" fmla="*/ 36 h 37"/>
                <a:gd name="T12" fmla="*/ 15 w 35"/>
                <a:gd name="T13" fmla="*/ 24 h 37"/>
                <a:gd name="T14" fmla="*/ 7 w 35"/>
                <a:gd name="T15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7">
                  <a:moveTo>
                    <a:pt x="7" y="24"/>
                  </a:moveTo>
                  <a:cubicBezTo>
                    <a:pt x="12" y="14"/>
                    <a:pt x="0" y="1"/>
                    <a:pt x="7" y="0"/>
                  </a:cubicBezTo>
                  <a:cubicBezTo>
                    <a:pt x="8" y="17"/>
                    <a:pt x="29" y="13"/>
                    <a:pt x="35" y="24"/>
                  </a:cubicBezTo>
                  <a:cubicBezTo>
                    <a:pt x="32" y="22"/>
                    <a:pt x="25" y="18"/>
                    <a:pt x="23" y="24"/>
                  </a:cubicBezTo>
                  <a:cubicBezTo>
                    <a:pt x="29" y="25"/>
                    <a:pt x="27" y="32"/>
                    <a:pt x="23" y="32"/>
                  </a:cubicBezTo>
                  <a:cubicBezTo>
                    <a:pt x="21" y="26"/>
                    <a:pt x="19" y="32"/>
                    <a:pt x="19" y="36"/>
                  </a:cubicBezTo>
                  <a:cubicBezTo>
                    <a:pt x="4" y="37"/>
                    <a:pt x="18" y="33"/>
                    <a:pt x="15" y="24"/>
                  </a:cubicBezTo>
                  <a:cubicBezTo>
                    <a:pt x="13" y="24"/>
                    <a:pt x="10" y="24"/>
                    <a:pt x="7" y="24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96" name="Freeform 785"/>
            <p:cNvSpPr/>
            <p:nvPr userDrawn="1"/>
          </p:nvSpPr>
          <p:spPr bwMode="auto">
            <a:xfrm>
              <a:off x="2742" y="523"/>
              <a:ext cx="14" cy="16"/>
            </a:xfrm>
            <a:custGeom>
              <a:avLst/>
              <a:gdLst>
                <a:gd name="T0" fmla="*/ 16 w 24"/>
                <a:gd name="T1" fmla="*/ 28 h 28"/>
                <a:gd name="T2" fmla="*/ 0 w 24"/>
                <a:gd name="T3" fmla="*/ 28 h 28"/>
                <a:gd name="T4" fmla="*/ 12 w 24"/>
                <a:gd name="T5" fmla="*/ 16 h 28"/>
                <a:gd name="T6" fmla="*/ 0 w 24"/>
                <a:gd name="T7" fmla="*/ 8 h 28"/>
                <a:gd name="T8" fmla="*/ 8 w 24"/>
                <a:gd name="T9" fmla="*/ 0 h 28"/>
                <a:gd name="T10" fmla="*/ 16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16" y="28"/>
                  </a:moveTo>
                  <a:cubicBezTo>
                    <a:pt x="10" y="28"/>
                    <a:pt x="5" y="28"/>
                    <a:pt x="0" y="28"/>
                  </a:cubicBezTo>
                  <a:cubicBezTo>
                    <a:pt x="0" y="20"/>
                    <a:pt x="13" y="25"/>
                    <a:pt x="12" y="16"/>
                  </a:cubicBezTo>
                  <a:cubicBezTo>
                    <a:pt x="0" y="14"/>
                    <a:pt x="13" y="12"/>
                    <a:pt x="0" y="8"/>
                  </a:cubicBezTo>
                  <a:cubicBezTo>
                    <a:pt x="1" y="4"/>
                    <a:pt x="8" y="5"/>
                    <a:pt x="8" y="0"/>
                  </a:cubicBezTo>
                  <a:cubicBezTo>
                    <a:pt x="24" y="3"/>
                    <a:pt x="8" y="23"/>
                    <a:pt x="16" y="28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97" name="Freeform 786"/>
            <p:cNvSpPr/>
            <p:nvPr userDrawn="1"/>
          </p:nvSpPr>
          <p:spPr bwMode="auto">
            <a:xfrm>
              <a:off x="2865" y="400"/>
              <a:ext cx="18" cy="16"/>
            </a:xfrm>
            <a:custGeom>
              <a:avLst/>
              <a:gdLst>
                <a:gd name="T0" fmla="*/ 0 w 32"/>
                <a:gd name="T1" fmla="*/ 16 h 27"/>
                <a:gd name="T2" fmla="*/ 32 w 32"/>
                <a:gd name="T3" fmla="*/ 0 h 27"/>
                <a:gd name="T4" fmla="*/ 24 w 32"/>
                <a:gd name="T5" fmla="*/ 16 h 27"/>
                <a:gd name="T6" fmla="*/ 0 w 32"/>
                <a:gd name="T7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0" y="16"/>
                  </a:moveTo>
                  <a:cubicBezTo>
                    <a:pt x="10" y="10"/>
                    <a:pt x="17" y="1"/>
                    <a:pt x="32" y="0"/>
                  </a:cubicBezTo>
                  <a:cubicBezTo>
                    <a:pt x="31" y="10"/>
                    <a:pt x="13" y="6"/>
                    <a:pt x="24" y="16"/>
                  </a:cubicBezTo>
                  <a:cubicBezTo>
                    <a:pt x="17" y="23"/>
                    <a:pt x="6" y="27"/>
                    <a:pt x="0" y="16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98" name="Freeform 787"/>
            <p:cNvSpPr/>
            <p:nvPr userDrawn="1"/>
          </p:nvSpPr>
          <p:spPr bwMode="auto">
            <a:xfrm>
              <a:off x="1668" y="324"/>
              <a:ext cx="65" cy="12"/>
            </a:xfrm>
            <a:custGeom>
              <a:avLst/>
              <a:gdLst>
                <a:gd name="T0" fmla="*/ 88 w 113"/>
                <a:gd name="T1" fmla="*/ 12 h 22"/>
                <a:gd name="T2" fmla="*/ 0 w 113"/>
                <a:gd name="T3" fmla="*/ 20 h 22"/>
                <a:gd name="T4" fmla="*/ 108 w 113"/>
                <a:gd name="T5" fmla="*/ 0 h 22"/>
                <a:gd name="T6" fmla="*/ 112 w 113"/>
                <a:gd name="T7" fmla="*/ 4 h 22"/>
                <a:gd name="T8" fmla="*/ 88 w 113"/>
                <a:gd name="T9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2">
                  <a:moveTo>
                    <a:pt x="88" y="12"/>
                  </a:moveTo>
                  <a:cubicBezTo>
                    <a:pt x="57" y="7"/>
                    <a:pt x="34" y="22"/>
                    <a:pt x="0" y="20"/>
                  </a:cubicBezTo>
                  <a:cubicBezTo>
                    <a:pt x="25" y="3"/>
                    <a:pt x="74" y="9"/>
                    <a:pt x="108" y="0"/>
                  </a:cubicBezTo>
                  <a:cubicBezTo>
                    <a:pt x="111" y="0"/>
                    <a:pt x="113" y="1"/>
                    <a:pt x="112" y="4"/>
                  </a:cubicBezTo>
                  <a:cubicBezTo>
                    <a:pt x="99" y="2"/>
                    <a:pt x="103" y="17"/>
                    <a:pt x="88" y="1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99" name="Freeform 788"/>
            <p:cNvSpPr/>
            <p:nvPr userDrawn="1"/>
          </p:nvSpPr>
          <p:spPr bwMode="auto">
            <a:xfrm>
              <a:off x="3869" y="328"/>
              <a:ext cx="74" cy="27"/>
            </a:xfrm>
            <a:custGeom>
              <a:avLst/>
              <a:gdLst>
                <a:gd name="T0" fmla="*/ 52 w 129"/>
                <a:gd name="T1" fmla="*/ 16 h 46"/>
                <a:gd name="T2" fmla="*/ 129 w 129"/>
                <a:gd name="T3" fmla="*/ 20 h 46"/>
                <a:gd name="T4" fmla="*/ 72 w 129"/>
                <a:gd name="T5" fmla="*/ 28 h 46"/>
                <a:gd name="T6" fmla="*/ 0 w 129"/>
                <a:gd name="T7" fmla="*/ 8 h 46"/>
                <a:gd name="T8" fmla="*/ 52 w 129"/>
                <a:gd name="T9" fmla="*/ 1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46">
                  <a:moveTo>
                    <a:pt x="52" y="16"/>
                  </a:moveTo>
                  <a:cubicBezTo>
                    <a:pt x="55" y="0"/>
                    <a:pt x="115" y="10"/>
                    <a:pt x="129" y="20"/>
                  </a:cubicBezTo>
                  <a:cubicBezTo>
                    <a:pt x="125" y="46"/>
                    <a:pt x="92" y="24"/>
                    <a:pt x="72" y="28"/>
                  </a:cubicBezTo>
                  <a:cubicBezTo>
                    <a:pt x="53" y="43"/>
                    <a:pt x="4" y="35"/>
                    <a:pt x="0" y="8"/>
                  </a:cubicBezTo>
                  <a:cubicBezTo>
                    <a:pt x="19" y="2"/>
                    <a:pt x="32" y="14"/>
                    <a:pt x="52" y="16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00" name="Freeform 789"/>
            <p:cNvSpPr>
              <a:spLocks noEditPoints="1"/>
            </p:cNvSpPr>
            <p:nvPr userDrawn="1"/>
          </p:nvSpPr>
          <p:spPr bwMode="auto">
            <a:xfrm>
              <a:off x="987" y="348"/>
              <a:ext cx="1125" cy="962"/>
            </a:xfrm>
            <a:custGeom>
              <a:avLst/>
              <a:gdLst>
                <a:gd name="T0" fmla="*/ 1865 w 1953"/>
                <a:gd name="T1" fmla="*/ 83 h 1670"/>
                <a:gd name="T2" fmla="*/ 1740 w 1953"/>
                <a:gd name="T3" fmla="*/ 23 h 1670"/>
                <a:gd name="T4" fmla="*/ 1571 w 1953"/>
                <a:gd name="T5" fmla="*/ 91 h 1670"/>
                <a:gd name="T6" fmla="*/ 1495 w 1953"/>
                <a:gd name="T7" fmla="*/ 103 h 1670"/>
                <a:gd name="T8" fmla="*/ 1467 w 1953"/>
                <a:gd name="T9" fmla="*/ 111 h 1670"/>
                <a:gd name="T10" fmla="*/ 1286 w 1953"/>
                <a:gd name="T11" fmla="*/ 135 h 1670"/>
                <a:gd name="T12" fmla="*/ 1182 w 1953"/>
                <a:gd name="T13" fmla="*/ 163 h 1670"/>
                <a:gd name="T14" fmla="*/ 985 w 1953"/>
                <a:gd name="T15" fmla="*/ 99 h 1670"/>
                <a:gd name="T16" fmla="*/ 752 w 1953"/>
                <a:gd name="T17" fmla="*/ 103 h 1670"/>
                <a:gd name="T18" fmla="*/ 245 w 1953"/>
                <a:gd name="T19" fmla="*/ 179 h 1670"/>
                <a:gd name="T20" fmla="*/ 60 w 1953"/>
                <a:gd name="T21" fmla="*/ 288 h 1670"/>
                <a:gd name="T22" fmla="*/ 104 w 1953"/>
                <a:gd name="T23" fmla="*/ 352 h 1670"/>
                <a:gd name="T24" fmla="*/ 249 w 1953"/>
                <a:gd name="T25" fmla="*/ 336 h 1670"/>
                <a:gd name="T26" fmla="*/ 498 w 1953"/>
                <a:gd name="T27" fmla="*/ 416 h 1670"/>
                <a:gd name="T28" fmla="*/ 502 w 1953"/>
                <a:gd name="T29" fmla="*/ 477 h 1670"/>
                <a:gd name="T30" fmla="*/ 486 w 1953"/>
                <a:gd name="T31" fmla="*/ 541 h 1670"/>
                <a:gd name="T32" fmla="*/ 478 w 1953"/>
                <a:gd name="T33" fmla="*/ 1100 h 1670"/>
                <a:gd name="T34" fmla="*/ 502 w 1953"/>
                <a:gd name="T35" fmla="*/ 1068 h 1670"/>
                <a:gd name="T36" fmla="*/ 571 w 1953"/>
                <a:gd name="T37" fmla="*/ 1140 h 1670"/>
                <a:gd name="T38" fmla="*/ 1021 w 1953"/>
                <a:gd name="T39" fmla="*/ 1554 h 1670"/>
                <a:gd name="T40" fmla="*/ 1201 w 1953"/>
                <a:gd name="T41" fmla="*/ 1670 h 1670"/>
                <a:gd name="T42" fmla="*/ 997 w 1953"/>
                <a:gd name="T43" fmla="*/ 1345 h 1670"/>
                <a:gd name="T44" fmla="*/ 824 w 1953"/>
                <a:gd name="T45" fmla="*/ 1333 h 1670"/>
                <a:gd name="T46" fmla="*/ 1141 w 1953"/>
                <a:gd name="T47" fmla="*/ 1051 h 1670"/>
                <a:gd name="T48" fmla="*/ 1350 w 1953"/>
                <a:gd name="T49" fmla="*/ 899 h 1670"/>
                <a:gd name="T50" fmla="*/ 1455 w 1953"/>
                <a:gd name="T51" fmla="*/ 766 h 1670"/>
                <a:gd name="T52" fmla="*/ 1660 w 1953"/>
                <a:gd name="T53" fmla="*/ 686 h 1670"/>
                <a:gd name="T54" fmla="*/ 1559 w 1953"/>
                <a:gd name="T55" fmla="*/ 589 h 1670"/>
                <a:gd name="T56" fmla="*/ 1869 w 1953"/>
                <a:gd name="T57" fmla="*/ 469 h 1670"/>
                <a:gd name="T58" fmla="*/ 1821 w 1953"/>
                <a:gd name="T59" fmla="*/ 396 h 1670"/>
                <a:gd name="T60" fmla="*/ 1580 w 1953"/>
                <a:gd name="T61" fmla="*/ 300 h 1670"/>
                <a:gd name="T62" fmla="*/ 1427 w 1953"/>
                <a:gd name="T63" fmla="*/ 481 h 1670"/>
                <a:gd name="T64" fmla="*/ 1262 w 1953"/>
                <a:gd name="T65" fmla="*/ 336 h 1670"/>
                <a:gd name="T66" fmla="*/ 1523 w 1953"/>
                <a:gd name="T67" fmla="*/ 183 h 1670"/>
                <a:gd name="T68" fmla="*/ 1664 w 1953"/>
                <a:gd name="T69" fmla="*/ 111 h 1670"/>
                <a:gd name="T70" fmla="*/ 1772 w 1953"/>
                <a:gd name="T71" fmla="*/ 127 h 1670"/>
                <a:gd name="T72" fmla="*/ 1728 w 1953"/>
                <a:gd name="T73" fmla="*/ 244 h 1670"/>
                <a:gd name="T74" fmla="*/ 1861 w 1953"/>
                <a:gd name="T75" fmla="*/ 215 h 1670"/>
                <a:gd name="T76" fmla="*/ 1877 w 1953"/>
                <a:gd name="T77" fmla="*/ 203 h 1670"/>
                <a:gd name="T78" fmla="*/ 539 w 1953"/>
                <a:gd name="T79" fmla="*/ 360 h 1670"/>
                <a:gd name="T80" fmla="*/ 510 w 1953"/>
                <a:gd name="T81" fmla="*/ 404 h 1670"/>
                <a:gd name="T82" fmla="*/ 518 w 1953"/>
                <a:gd name="T83" fmla="*/ 396 h 1670"/>
                <a:gd name="T84" fmla="*/ 521 w 1953"/>
                <a:gd name="T85" fmla="*/ 398 h 1670"/>
                <a:gd name="T86" fmla="*/ 526 w 1953"/>
                <a:gd name="T87" fmla="*/ 368 h 1670"/>
                <a:gd name="T88" fmla="*/ 539 w 1953"/>
                <a:gd name="T89" fmla="*/ 557 h 1670"/>
                <a:gd name="T90" fmla="*/ 1041 w 1953"/>
                <a:gd name="T91" fmla="*/ 1522 h 1670"/>
                <a:gd name="T92" fmla="*/ 969 w 1953"/>
                <a:gd name="T93" fmla="*/ 171 h 1670"/>
                <a:gd name="T94" fmla="*/ 904 w 1953"/>
                <a:gd name="T95" fmla="*/ 284 h 1670"/>
                <a:gd name="T96" fmla="*/ 1085 w 1953"/>
                <a:gd name="T97" fmla="*/ 541 h 1670"/>
                <a:gd name="T98" fmla="*/ 1242 w 1953"/>
                <a:gd name="T99" fmla="*/ 758 h 1670"/>
                <a:gd name="T100" fmla="*/ 1306 w 1953"/>
                <a:gd name="T101" fmla="*/ 646 h 1670"/>
                <a:gd name="T102" fmla="*/ 1278 w 1953"/>
                <a:gd name="T103" fmla="*/ 698 h 1670"/>
                <a:gd name="T104" fmla="*/ 1278 w 1953"/>
                <a:gd name="T105" fmla="*/ 642 h 1670"/>
                <a:gd name="T106" fmla="*/ 1282 w 1953"/>
                <a:gd name="T107" fmla="*/ 605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53" h="1670">
                  <a:moveTo>
                    <a:pt x="1869" y="123"/>
                  </a:moveTo>
                  <a:cubicBezTo>
                    <a:pt x="1872" y="115"/>
                    <a:pt x="1905" y="117"/>
                    <a:pt x="1897" y="111"/>
                  </a:cubicBezTo>
                  <a:cubicBezTo>
                    <a:pt x="1887" y="110"/>
                    <a:pt x="1878" y="109"/>
                    <a:pt x="1873" y="103"/>
                  </a:cubicBezTo>
                  <a:cubicBezTo>
                    <a:pt x="1886" y="102"/>
                    <a:pt x="1904" y="107"/>
                    <a:pt x="1901" y="91"/>
                  </a:cubicBezTo>
                  <a:cubicBezTo>
                    <a:pt x="1886" y="92"/>
                    <a:pt x="1876" y="91"/>
                    <a:pt x="1889" y="83"/>
                  </a:cubicBezTo>
                  <a:cubicBezTo>
                    <a:pt x="1878" y="78"/>
                    <a:pt x="1865" y="91"/>
                    <a:pt x="1865" y="83"/>
                  </a:cubicBezTo>
                  <a:cubicBezTo>
                    <a:pt x="1872" y="82"/>
                    <a:pt x="1856" y="71"/>
                    <a:pt x="1857" y="63"/>
                  </a:cubicBezTo>
                  <a:cubicBezTo>
                    <a:pt x="1843" y="60"/>
                    <a:pt x="1841" y="69"/>
                    <a:pt x="1829" y="67"/>
                  </a:cubicBezTo>
                  <a:cubicBezTo>
                    <a:pt x="1829" y="48"/>
                    <a:pt x="1813" y="64"/>
                    <a:pt x="1809" y="55"/>
                  </a:cubicBezTo>
                  <a:cubicBezTo>
                    <a:pt x="1809" y="48"/>
                    <a:pt x="1819" y="52"/>
                    <a:pt x="1817" y="43"/>
                  </a:cubicBezTo>
                  <a:cubicBezTo>
                    <a:pt x="1776" y="37"/>
                    <a:pt x="1747" y="56"/>
                    <a:pt x="1728" y="51"/>
                  </a:cubicBezTo>
                  <a:cubicBezTo>
                    <a:pt x="1732" y="41"/>
                    <a:pt x="1744" y="40"/>
                    <a:pt x="1740" y="23"/>
                  </a:cubicBezTo>
                  <a:cubicBezTo>
                    <a:pt x="1723" y="11"/>
                    <a:pt x="1704" y="25"/>
                    <a:pt x="1688" y="27"/>
                  </a:cubicBezTo>
                  <a:cubicBezTo>
                    <a:pt x="1687" y="25"/>
                    <a:pt x="1693" y="19"/>
                    <a:pt x="1692" y="19"/>
                  </a:cubicBezTo>
                  <a:cubicBezTo>
                    <a:pt x="1644" y="0"/>
                    <a:pt x="1595" y="53"/>
                    <a:pt x="1567" y="67"/>
                  </a:cubicBezTo>
                  <a:cubicBezTo>
                    <a:pt x="1578" y="71"/>
                    <a:pt x="1594" y="69"/>
                    <a:pt x="1600" y="79"/>
                  </a:cubicBezTo>
                  <a:cubicBezTo>
                    <a:pt x="1589" y="81"/>
                    <a:pt x="1575" y="67"/>
                    <a:pt x="1567" y="79"/>
                  </a:cubicBezTo>
                  <a:cubicBezTo>
                    <a:pt x="1572" y="79"/>
                    <a:pt x="1572" y="85"/>
                    <a:pt x="1571" y="91"/>
                  </a:cubicBezTo>
                  <a:cubicBezTo>
                    <a:pt x="1586" y="91"/>
                    <a:pt x="1603" y="89"/>
                    <a:pt x="1608" y="99"/>
                  </a:cubicBezTo>
                  <a:cubicBezTo>
                    <a:pt x="1596" y="131"/>
                    <a:pt x="1556" y="136"/>
                    <a:pt x="1531" y="155"/>
                  </a:cubicBezTo>
                  <a:cubicBezTo>
                    <a:pt x="1536" y="143"/>
                    <a:pt x="1546" y="135"/>
                    <a:pt x="1543" y="115"/>
                  </a:cubicBezTo>
                  <a:cubicBezTo>
                    <a:pt x="1520" y="111"/>
                    <a:pt x="1520" y="129"/>
                    <a:pt x="1503" y="131"/>
                  </a:cubicBezTo>
                  <a:cubicBezTo>
                    <a:pt x="1509" y="125"/>
                    <a:pt x="1512" y="115"/>
                    <a:pt x="1515" y="107"/>
                  </a:cubicBezTo>
                  <a:cubicBezTo>
                    <a:pt x="1509" y="105"/>
                    <a:pt x="1494" y="112"/>
                    <a:pt x="1495" y="103"/>
                  </a:cubicBezTo>
                  <a:cubicBezTo>
                    <a:pt x="1498" y="94"/>
                    <a:pt x="1516" y="100"/>
                    <a:pt x="1519" y="91"/>
                  </a:cubicBezTo>
                  <a:cubicBezTo>
                    <a:pt x="1491" y="23"/>
                    <a:pt x="1593" y="49"/>
                    <a:pt x="1612" y="15"/>
                  </a:cubicBezTo>
                  <a:cubicBezTo>
                    <a:pt x="1578" y="12"/>
                    <a:pt x="1553" y="18"/>
                    <a:pt x="1523" y="19"/>
                  </a:cubicBezTo>
                  <a:cubicBezTo>
                    <a:pt x="1507" y="45"/>
                    <a:pt x="1489" y="70"/>
                    <a:pt x="1451" y="75"/>
                  </a:cubicBezTo>
                  <a:cubicBezTo>
                    <a:pt x="1462" y="92"/>
                    <a:pt x="1443" y="91"/>
                    <a:pt x="1439" y="103"/>
                  </a:cubicBezTo>
                  <a:cubicBezTo>
                    <a:pt x="1451" y="103"/>
                    <a:pt x="1461" y="105"/>
                    <a:pt x="1467" y="111"/>
                  </a:cubicBezTo>
                  <a:cubicBezTo>
                    <a:pt x="1457" y="113"/>
                    <a:pt x="1451" y="119"/>
                    <a:pt x="1443" y="123"/>
                  </a:cubicBezTo>
                  <a:cubicBezTo>
                    <a:pt x="1452" y="128"/>
                    <a:pt x="1458" y="113"/>
                    <a:pt x="1459" y="123"/>
                  </a:cubicBezTo>
                  <a:cubicBezTo>
                    <a:pt x="1430" y="126"/>
                    <a:pt x="1424" y="153"/>
                    <a:pt x="1391" y="151"/>
                  </a:cubicBezTo>
                  <a:cubicBezTo>
                    <a:pt x="1391" y="140"/>
                    <a:pt x="1413" y="142"/>
                    <a:pt x="1403" y="131"/>
                  </a:cubicBezTo>
                  <a:cubicBezTo>
                    <a:pt x="1379" y="131"/>
                    <a:pt x="1379" y="131"/>
                    <a:pt x="1379" y="131"/>
                  </a:cubicBezTo>
                  <a:cubicBezTo>
                    <a:pt x="1354" y="137"/>
                    <a:pt x="1313" y="145"/>
                    <a:pt x="1286" y="135"/>
                  </a:cubicBezTo>
                  <a:cubicBezTo>
                    <a:pt x="1274" y="138"/>
                    <a:pt x="1272" y="131"/>
                    <a:pt x="1262" y="131"/>
                  </a:cubicBezTo>
                  <a:cubicBezTo>
                    <a:pt x="1262" y="126"/>
                    <a:pt x="1267" y="126"/>
                    <a:pt x="1266" y="119"/>
                  </a:cubicBezTo>
                  <a:cubicBezTo>
                    <a:pt x="1251" y="118"/>
                    <a:pt x="1240" y="120"/>
                    <a:pt x="1230" y="123"/>
                  </a:cubicBezTo>
                  <a:cubicBezTo>
                    <a:pt x="1221" y="125"/>
                    <a:pt x="1218" y="133"/>
                    <a:pt x="1206" y="131"/>
                  </a:cubicBezTo>
                  <a:cubicBezTo>
                    <a:pt x="1209" y="146"/>
                    <a:pt x="1201" y="150"/>
                    <a:pt x="1202" y="163"/>
                  </a:cubicBezTo>
                  <a:cubicBezTo>
                    <a:pt x="1192" y="158"/>
                    <a:pt x="1185" y="175"/>
                    <a:pt x="1182" y="163"/>
                  </a:cubicBezTo>
                  <a:cubicBezTo>
                    <a:pt x="1180" y="153"/>
                    <a:pt x="1200" y="165"/>
                    <a:pt x="1194" y="151"/>
                  </a:cubicBezTo>
                  <a:cubicBezTo>
                    <a:pt x="1172" y="129"/>
                    <a:pt x="1112" y="164"/>
                    <a:pt x="1089" y="139"/>
                  </a:cubicBezTo>
                  <a:cubicBezTo>
                    <a:pt x="1100" y="136"/>
                    <a:pt x="1114" y="134"/>
                    <a:pt x="1121" y="127"/>
                  </a:cubicBezTo>
                  <a:cubicBezTo>
                    <a:pt x="1073" y="121"/>
                    <a:pt x="1037" y="92"/>
                    <a:pt x="989" y="107"/>
                  </a:cubicBezTo>
                  <a:cubicBezTo>
                    <a:pt x="988" y="110"/>
                    <a:pt x="985" y="112"/>
                    <a:pt x="981" y="111"/>
                  </a:cubicBezTo>
                  <a:cubicBezTo>
                    <a:pt x="981" y="106"/>
                    <a:pt x="986" y="105"/>
                    <a:pt x="985" y="99"/>
                  </a:cubicBezTo>
                  <a:cubicBezTo>
                    <a:pt x="977" y="99"/>
                    <a:pt x="977" y="99"/>
                    <a:pt x="977" y="99"/>
                  </a:cubicBezTo>
                  <a:cubicBezTo>
                    <a:pt x="969" y="102"/>
                    <a:pt x="966" y="110"/>
                    <a:pt x="953" y="107"/>
                  </a:cubicBezTo>
                  <a:cubicBezTo>
                    <a:pt x="951" y="97"/>
                    <a:pt x="960" y="98"/>
                    <a:pt x="957" y="87"/>
                  </a:cubicBezTo>
                  <a:cubicBezTo>
                    <a:pt x="936" y="90"/>
                    <a:pt x="888" y="106"/>
                    <a:pt x="904" y="95"/>
                  </a:cubicBezTo>
                  <a:cubicBezTo>
                    <a:pt x="856" y="115"/>
                    <a:pt x="813" y="92"/>
                    <a:pt x="780" y="123"/>
                  </a:cubicBezTo>
                  <a:cubicBezTo>
                    <a:pt x="769" y="118"/>
                    <a:pt x="741" y="116"/>
                    <a:pt x="752" y="103"/>
                  </a:cubicBezTo>
                  <a:cubicBezTo>
                    <a:pt x="696" y="91"/>
                    <a:pt x="629" y="90"/>
                    <a:pt x="567" y="79"/>
                  </a:cubicBezTo>
                  <a:cubicBezTo>
                    <a:pt x="458" y="59"/>
                    <a:pt x="354" y="110"/>
                    <a:pt x="265" y="135"/>
                  </a:cubicBezTo>
                  <a:cubicBezTo>
                    <a:pt x="282" y="134"/>
                    <a:pt x="276" y="150"/>
                    <a:pt x="273" y="159"/>
                  </a:cubicBezTo>
                  <a:cubicBezTo>
                    <a:pt x="279" y="160"/>
                    <a:pt x="288" y="158"/>
                    <a:pt x="289" y="163"/>
                  </a:cubicBezTo>
                  <a:cubicBezTo>
                    <a:pt x="278" y="162"/>
                    <a:pt x="285" y="178"/>
                    <a:pt x="277" y="179"/>
                  </a:cubicBezTo>
                  <a:cubicBezTo>
                    <a:pt x="245" y="179"/>
                    <a:pt x="245" y="179"/>
                    <a:pt x="245" y="179"/>
                  </a:cubicBezTo>
                  <a:cubicBezTo>
                    <a:pt x="245" y="175"/>
                    <a:pt x="248" y="174"/>
                    <a:pt x="249" y="171"/>
                  </a:cubicBezTo>
                  <a:cubicBezTo>
                    <a:pt x="213" y="173"/>
                    <a:pt x="186" y="183"/>
                    <a:pt x="157" y="191"/>
                  </a:cubicBezTo>
                  <a:cubicBezTo>
                    <a:pt x="159" y="197"/>
                    <a:pt x="172" y="192"/>
                    <a:pt x="173" y="199"/>
                  </a:cubicBezTo>
                  <a:cubicBezTo>
                    <a:pt x="160" y="198"/>
                    <a:pt x="155" y="203"/>
                    <a:pt x="157" y="215"/>
                  </a:cubicBezTo>
                  <a:cubicBezTo>
                    <a:pt x="187" y="211"/>
                    <a:pt x="214" y="228"/>
                    <a:pt x="233" y="211"/>
                  </a:cubicBezTo>
                  <a:cubicBezTo>
                    <a:pt x="192" y="261"/>
                    <a:pt x="100" y="236"/>
                    <a:pt x="60" y="288"/>
                  </a:cubicBezTo>
                  <a:cubicBezTo>
                    <a:pt x="62" y="298"/>
                    <a:pt x="81" y="292"/>
                    <a:pt x="84" y="300"/>
                  </a:cubicBezTo>
                  <a:cubicBezTo>
                    <a:pt x="63" y="296"/>
                    <a:pt x="45" y="295"/>
                    <a:pt x="48" y="324"/>
                  </a:cubicBezTo>
                  <a:cubicBezTo>
                    <a:pt x="65" y="323"/>
                    <a:pt x="71" y="312"/>
                    <a:pt x="88" y="312"/>
                  </a:cubicBezTo>
                  <a:cubicBezTo>
                    <a:pt x="78" y="327"/>
                    <a:pt x="64" y="338"/>
                    <a:pt x="48" y="348"/>
                  </a:cubicBezTo>
                  <a:cubicBezTo>
                    <a:pt x="58" y="353"/>
                    <a:pt x="57" y="346"/>
                    <a:pt x="64" y="356"/>
                  </a:cubicBezTo>
                  <a:cubicBezTo>
                    <a:pt x="70" y="344"/>
                    <a:pt x="99" y="329"/>
                    <a:pt x="104" y="352"/>
                  </a:cubicBezTo>
                  <a:cubicBezTo>
                    <a:pt x="109" y="342"/>
                    <a:pt x="124" y="346"/>
                    <a:pt x="133" y="352"/>
                  </a:cubicBezTo>
                  <a:cubicBezTo>
                    <a:pt x="98" y="383"/>
                    <a:pt x="36" y="387"/>
                    <a:pt x="0" y="416"/>
                  </a:cubicBezTo>
                  <a:cubicBezTo>
                    <a:pt x="81" y="405"/>
                    <a:pt x="133" y="365"/>
                    <a:pt x="209" y="348"/>
                  </a:cubicBezTo>
                  <a:cubicBezTo>
                    <a:pt x="221" y="341"/>
                    <a:pt x="198" y="336"/>
                    <a:pt x="209" y="332"/>
                  </a:cubicBezTo>
                  <a:cubicBezTo>
                    <a:pt x="253" y="326"/>
                    <a:pt x="280" y="280"/>
                    <a:pt x="330" y="292"/>
                  </a:cubicBezTo>
                  <a:cubicBezTo>
                    <a:pt x="298" y="306"/>
                    <a:pt x="262" y="313"/>
                    <a:pt x="249" y="336"/>
                  </a:cubicBezTo>
                  <a:cubicBezTo>
                    <a:pt x="285" y="322"/>
                    <a:pt x="335" y="322"/>
                    <a:pt x="358" y="296"/>
                  </a:cubicBezTo>
                  <a:cubicBezTo>
                    <a:pt x="362" y="300"/>
                    <a:pt x="397" y="291"/>
                    <a:pt x="386" y="308"/>
                  </a:cubicBezTo>
                  <a:cubicBezTo>
                    <a:pt x="415" y="315"/>
                    <a:pt x="456" y="323"/>
                    <a:pt x="486" y="316"/>
                  </a:cubicBezTo>
                  <a:cubicBezTo>
                    <a:pt x="469" y="336"/>
                    <a:pt x="506" y="371"/>
                    <a:pt x="482" y="400"/>
                  </a:cubicBezTo>
                  <a:cubicBezTo>
                    <a:pt x="486" y="413"/>
                    <a:pt x="498" y="380"/>
                    <a:pt x="502" y="392"/>
                  </a:cubicBezTo>
                  <a:cubicBezTo>
                    <a:pt x="496" y="400"/>
                    <a:pt x="483" y="409"/>
                    <a:pt x="498" y="416"/>
                  </a:cubicBezTo>
                  <a:cubicBezTo>
                    <a:pt x="494" y="422"/>
                    <a:pt x="475" y="433"/>
                    <a:pt x="486" y="441"/>
                  </a:cubicBezTo>
                  <a:cubicBezTo>
                    <a:pt x="489" y="432"/>
                    <a:pt x="496" y="422"/>
                    <a:pt x="494" y="441"/>
                  </a:cubicBezTo>
                  <a:cubicBezTo>
                    <a:pt x="508" y="442"/>
                    <a:pt x="506" y="428"/>
                    <a:pt x="514" y="424"/>
                  </a:cubicBezTo>
                  <a:cubicBezTo>
                    <a:pt x="513" y="443"/>
                    <a:pt x="519" y="432"/>
                    <a:pt x="526" y="428"/>
                  </a:cubicBezTo>
                  <a:cubicBezTo>
                    <a:pt x="520" y="440"/>
                    <a:pt x="527" y="441"/>
                    <a:pt x="522" y="457"/>
                  </a:cubicBezTo>
                  <a:cubicBezTo>
                    <a:pt x="506" y="453"/>
                    <a:pt x="502" y="463"/>
                    <a:pt x="502" y="477"/>
                  </a:cubicBezTo>
                  <a:cubicBezTo>
                    <a:pt x="516" y="475"/>
                    <a:pt x="508" y="466"/>
                    <a:pt x="522" y="473"/>
                  </a:cubicBezTo>
                  <a:cubicBezTo>
                    <a:pt x="522" y="484"/>
                    <a:pt x="505" y="480"/>
                    <a:pt x="506" y="493"/>
                  </a:cubicBezTo>
                  <a:cubicBezTo>
                    <a:pt x="514" y="493"/>
                    <a:pt x="520" y="495"/>
                    <a:pt x="522" y="501"/>
                  </a:cubicBezTo>
                  <a:cubicBezTo>
                    <a:pt x="506" y="499"/>
                    <a:pt x="512" y="520"/>
                    <a:pt x="506" y="529"/>
                  </a:cubicBezTo>
                  <a:cubicBezTo>
                    <a:pt x="512" y="531"/>
                    <a:pt x="527" y="524"/>
                    <a:pt x="526" y="533"/>
                  </a:cubicBezTo>
                  <a:cubicBezTo>
                    <a:pt x="517" y="539"/>
                    <a:pt x="495" y="534"/>
                    <a:pt x="486" y="541"/>
                  </a:cubicBezTo>
                  <a:cubicBezTo>
                    <a:pt x="493" y="564"/>
                    <a:pt x="504" y="582"/>
                    <a:pt x="522" y="593"/>
                  </a:cubicBezTo>
                  <a:cubicBezTo>
                    <a:pt x="503" y="597"/>
                    <a:pt x="490" y="640"/>
                    <a:pt x="502" y="650"/>
                  </a:cubicBezTo>
                  <a:cubicBezTo>
                    <a:pt x="449" y="682"/>
                    <a:pt x="420" y="739"/>
                    <a:pt x="398" y="802"/>
                  </a:cubicBezTo>
                  <a:cubicBezTo>
                    <a:pt x="395" y="815"/>
                    <a:pt x="403" y="837"/>
                    <a:pt x="394" y="842"/>
                  </a:cubicBezTo>
                  <a:cubicBezTo>
                    <a:pt x="388" y="896"/>
                    <a:pt x="415" y="953"/>
                    <a:pt x="454" y="975"/>
                  </a:cubicBezTo>
                  <a:cubicBezTo>
                    <a:pt x="443" y="1036"/>
                    <a:pt x="474" y="1054"/>
                    <a:pt x="478" y="1100"/>
                  </a:cubicBezTo>
                  <a:cubicBezTo>
                    <a:pt x="474" y="1103"/>
                    <a:pt x="468" y="1105"/>
                    <a:pt x="458" y="1104"/>
                  </a:cubicBezTo>
                  <a:cubicBezTo>
                    <a:pt x="460" y="1133"/>
                    <a:pt x="496" y="1127"/>
                    <a:pt x="506" y="1148"/>
                  </a:cubicBezTo>
                  <a:cubicBezTo>
                    <a:pt x="481" y="1184"/>
                    <a:pt x="532" y="1199"/>
                    <a:pt x="539" y="1228"/>
                  </a:cubicBezTo>
                  <a:cubicBezTo>
                    <a:pt x="544" y="1222"/>
                    <a:pt x="549" y="1215"/>
                    <a:pt x="547" y="1200"/>
                  </a:cubicBezTo>
                  <a:cubicBezTo>
                    <a:pt x="537" y="1190"/>
                    <a:pt x="531" y="1200"/>
                    <a:pt x="526" y="1184"/>
                  </a:cubicBezTo>
                  <a:cubicBezTo>
                    <a:pt x="535" y="1132"/>
                    <a:pt x="494" y="1107"/>
                    <a:pt x="502" y="1068"/>
                  </a:cubicBezTo>
                  <a:cubicBezTo>
                    <a:pt x="503" y="1070"/>
                    <a:pt x="503" y="1072"/>
                    <a:pt x="506" y="1072"/>
                  </a:cubicBezTo>
                  <a:cubicBezTo>
                    <a:pt x="509" y="1058"/>
                    <a:pt x="498" y="1065"/>
                    <a:pt x="494" y="1068"/>
                  </a:cubicBezTo>
                  <a:cubicBezTo>
                    <a:pt x="496" y="1046"/>
                    <a:pt x="480" y="1020"/>
                    <a:pt x="490" y="1003"/>
                  </a:cubicBezTo>
                  <a:cubicBezTo>
                    <a:pt x="500" y="1010"/>
                    <a:pt x="513" y="1012"/>
                    <a:pt x="522" y="1019"/>
                  </a:cubicBezTo>
                  <a:cubicBezTo>
                    <a:pt x="526" y="1042"/>
                    <a:pt x="517" y="1072"/>
                    <a:pt x="522" y="1084"/>
                  </a:cubicBezTo>
                  <a:cubicBezTo>
                    <a:pt x="541" y="1084"/>
                    <a:pt x="552" y="1126"/>
                    <a:pt x="571" y="1140"/>
                  </a:cubicBezTo>
                  <a:cubicBezTo>
                    <a:pt x="569" y="1148"/>
                    <a:pt x="562" y="1150"/>
                    <a:pt x="563" y="1160"/>
                  </a:cubicBezTo>
                  <a:cubicBezTo>
                    <a:pt x="604" y="1186"/>
                    <a:pt x="645" y="1255"/>
                    <a:pt x="619" y="1301"/>
                  </a:cubicBezTo>
                  <a:cubicBezTo>
                    <a:pt x="662" y="1356"/>
                    <a:pt x="732" y="1383"/>
                    <a:pt x="804" y="1409"/>
                  </a:cubicBezTo>
                  <a:cubicBezTo>
                    <a:pt x="816" y="1404"/>
                    <a:pt x="827" y="1397"/>
                    <a:pt x="840" y="1393"/>
                  </a:cubicBezTo>
                  <a:cubicBezTo>
                    <a:pt x="880" y="1426"/>
                    <a:pt x="924" y="1475"/>
                    <a:pt x="989" y="1470"/>
                  </a:cubicBezTo>
                  <a:cubicBezTo>
                    <a:pt x="982" y="1499"/>
                    <a:pt x="1034" y="1504"/>
                    <a:pt x="1021" y="1554"/>
                  </a:cubicBezTo>
                  <a:cubicBezTo>
                    <a:pt x="1033" y="1557"/>
                    <a:pt x="1035" y="1559"/>
                    <a:pt x="1041" y="1550"/>
                  </a:cubicBezTo>
                  <a:cubicBezTo>
                    <a:pt x="1057" y="1598"/>
                    <a:pt x="1101" y="1593"/>
                    <a:pt x="1133" y="1622"/>
                  </a:cubicBezTo>
                  <a:cubicBezTo>
                    <a:pt x="1132" y="1613"/>
                    <a:pt x="1145" y="1618"/>
                    <a:pt x="1145" y="1610"/>
                  </a:cubicBezTo>
                  <a:cubicBezTo>
                    <a:pt x="1138" y="1609"/>
                    <a:pt x="1136" y="1603"/>
                    <a:pt x="1137" y="1594"/>
                  </a:cubicBezTo>
                  <a:cubicBezTo>
                    <a:pt x="1150" y="1594"/>
                    <a:pt x="1149" y="1579"/>
                    <a:pt x="1162" y="1578"/>
                  </a:cubicBezTo>
                  <a:cubicBezTo>
                    <a:pt x="1181" y="1589"/>
                    <a:pt x="1198" y="1631"/>
                    <a:pt x="1201" y="1670"/>
                  </a:cubicBezTo>
                  <a:cubicBezTo>
                    <a:pt x="1207" y="1645"/>
                    <a:pt x="1218" y="1623"/>
                    <a:pt x="1217" y="1597"/>
                  </a:cubicBezTo>
                  <a:cubicBezTo>
                    <a:pt x="1189" y="1556"/>
                    <a:pt x="1153" y="1565"/>
                    <a:pt x="1101" y="1578"/>
                  </a:cubicBezTo>
                  <a:cubicBezTo>
                    <a:pt x="1053" y="1544"/>
                    <a:pt x="1070" y="1478"/>
                    <a:pt x="1089" y="1421"/>
                  </a:cubicBezTo>
                  <a:cubicBezTo>
                    <a:pt x="1067" y="1386"/>
                    <a:pt x="1001" y="1414"/>
                    <a:pt x="969" y="1401"/>
                  </a:cubicBezTo>
                  <a:cubicBezTo>
                    <a:pt x="982" y="1392"/>
                    <a:pt x="984" y="1371"/>
                    <a:pt x="989" y="1353"/>
                  </a:cubicBezTo>
                  <a:cubicBezTo>
                    <a:pt x="983" y="1338"/>
                    <a:pt x="999" y="1322"/>
                    <a:pt x="997" y="1345"/>
                  </a:cubicBezTo>
                  <a:cubicBezTo>
                    <a:pt x="1005" y="1311"/>
                    <a:pt x="1023" y="1298"/>
                    <a:pt x="1029" y="1269"/>
                  </a:cubicBezTo>
                  <a:cubicBezTo>
                    <a:pt x="1022" y="1263"/>
                    <a:pt x="1014" y="1261"/>
                    <a:pt x="1005" y="1261"/>
                  </a:cubicBezTo>
                  <a:cubicBezTo>
                    <a:pt x="985" y="1261"/>
                    <a:pt x="962" y="1271"/>
                    <a:pt x="948" y="1277"/>
                  </a:cubicBezTo>
                  <a:cubicBezTo>
                    <a:pt x="950" y="1309"/>
                    <a:pt x="929" y="1319"/>
                    <a:pt x="916" y="1337"/>
                  </a:cubicBezTo>
                  <a:cubicBezTo>
                    <a:pt x="891" y="1337"/>
                    <a:pt x="870" y="1342"/>
                    <a:pt x="848" y="1345"/>
                  </a:cubicBezTo>
                  <a:cubicBezTo>
                    <a:pt x="848" y="1333"/>
                    <a:pt x="836" y="1333"/>
                    <a:pt x="824" y="1333"/>
                  </a:cubicBezTo>
                  <a:cubicBezTo>
                    <a:pt x="802" y="1286"/>
                    <a:pt x="789" y="1234"/>
                    <a:pt x="808" y="1188"/>
                  </a:cubicBezTo>
                  <a:cubicBezTo>
                    <a:pt x="809" y="1191"/>
                    <a:pt x="808" y="1196"/>
                    <a:pt x="812" y="1196"/>
                  </a:cubicBezTo>
                  <a:cubicBezTo>
                    <a:pt x="820" y="1175"/>
                    <a:pt x="836" y="1145"/>
                    <a:pt x="824" y="1116"/>
                  </a:cubicBezTo>
                  <a:cubicBezTo>
                    <a:pt x="866" y="1085"/>
                    <a:pt x="911" y="1042"/>
                    <a:pt x="965" y="1056"/>
                  </a:cubicBezTo>
                  <a:cubicBezTo>
                    <a:pt x="960" y="1074"/>
                    <a:pt x="1007" y="1062"/>
                    <a:pt x="1017" y="1076"/>
                  </a:cubicBezTo>
                  <a:cubicBezTo>
                    <a:pt x="1007" y="1012"/>
                    <a:pt x="1089" y="1055"/>
                    <a:pt x="1141" y="1051"/>
                  </a:cubicBezTo>
                  <a:cubicBezTo>
                    <a:pt x="1145" y="1100"/>
                    <a:pt x="1156" y="1140"/>
                    <a:pt x="1166" y="1172"/>
                  </a:cubicBezTo>
                  <a:cubicBezTo>
                    <a:pt x="1186" y="1172"/>
                    <a:pt x="1186" y="1172"/>
                    <a:pt x="1186" y="1172"/>
                  </a:cubicBezTo>
                  <a:cubicBezTo>
                    <a:pt x="1217" y="1130"/>
                    <a:pt x="1183" y="1064"/>
                    <a:pt x="1194" y="1023"/>
                  </a:cubicBezTo>
                  <a:cubicBezTo>
                    <a:pt x="1203" y="987"/>
                    <a:pt x="1263" y="966"/>
                    <a:pt x="1298" y="947"/>
                  </a:cubicBezTo>
                  <a:cubicBezTo>
                    <a:pt x="1315" y="938"/>
                    <a:pt x="1335" y="914"/>
                    <a:pt x="1346" y="903"/>
                  </a:cubicBezTo>
                  <a:cubicBezTo>
                    <a:pt x="1333" y="899"/>
                    <a:pt x="1342" y="890"/>
                    <a:pt x="1350" y="899"/>
                  </a:cubicBezTo>
                  <a:cubicBezTo>
                    <a:pt x="1345" y="871"/>
                    <a:pt x="1351" y="854"/>
                    <a:pt x="1358" y="830"/>
                  </a:cubicBezTo>
                  <a:cubicBezTo>
                    <a:pt x="1367" y="845"/>
                    <a:pt x="1356" y="862"/>
                    <a:pt x="1358" y="867"/>
                  </a:cubicBezTo>
                  <a:cubicBezTo>
                    <a:pt x="1375" y="854"/>
                    <a:pt x="1384" y="833"/>
                    <a:pt x="1387" y="806"/>
                  </a:cubicBezTo>
                  <a:cubicBezTo>
                    <a:pt x="1389" y="812"/>
                    <a:pt x="1382" y="827"/>
                    <a:pt x="1391" y="826"/>
                  </a:cubicBezTo>
                  <a:cubicBezTo>
                    <a:pt x="1409" y="804"/>
                    <a:pt x="1422" y="777"/>
                    <a:pt x="1463" y="778"/>
                  </a:cubicBezTo>
                  <a:cubicBezTo>
                    <a:pt x="1464" y="770"/>
                    <a:pt x="1458" y="770"/>
                    <a:pt x="1455" y="766"/>
                  </a:cubicBezTo>
                  <a:cubicBezTo>
                    <a:pt x="1483" y="764"/>
                    <a:pt x="1487" y="760"/>
                    <a:pt x="1503" y="762"/>
                  </a:cubicBezTo>
                  <a:cubicBezTo>
                    <a:pt x="1512" y="754"/>
                    <a:pt x="1498" y="750"/>
                    <a:pt x="1499" y="738"/>
                  </a:cubicBezTo>
                  <a:cubicBezTo>
                    <a:pt x="1531" y="699"/>
                    <a:pt x="1598" y="674"/>
                    <a:pt x="1652" y="670"/>
                  </a:cubicBezTo>
                  <a:cubicBezTo>
                    <a:pt x="1638" y="676"/>
                    <a:pt x="1625" y="683"/>
                    <a:pt x="1612" y="690"/>
                  </a:cubicBezTo>
                  <a:cubicBezTo>
                    <a:pt x="1609" y="702"/>
                    <a:pt x="1616" y="704"/>
                    <a:pt x="1616" y="714"/>
                  </a:cubicBezTo>
                  <a:cubicBezTo>
                    <a:pt x="1637" y="712"/>
                    <a:pt x="1641" y="694"/>
                    <a:pt x="1660" y="686"/>
                  </a:cubicBezTo>
                  <a:cubicBezTo>
                    <a:pt x="1677" y="678"/>
                    <a:pt x="1714" y="690"/>
                    <a:pt x="1724" y="662"/>
                  </a:cubicBezTo>
                  <a:cubicBezTo>
                    <a:pt x="1694" y="662"/>
                    <a:pt x="1637" y="643"/>
                    <a:pt x="1672" y="605"/>
                  </a:cubicBezTo>
                  <a:cubicBezTo>
                    <a:pt x="1662" y="603"/>
                    <a:pt x="1643" y="610"/>
                    <a:pt x="1640" y="601"/>
                  </a:cubicBezTo>
                  <a:cubicBezTo>
                    <a:pt x="1662" y="597"/>
                    <a:pt x="1692" y="600"/>
                    <a:pt x="1696" y="577"/>
                  </a:cubicBezTo>
                  <a:cubicBezTo>
                    <a:pt x="1641" y="563"/>
                    <a:pt x="1610" y="591"/>
                    <a:pt x="1571" y="605"/>
                  </a:cubicBezTo>
                  <a:cubicBezTo>
                    <a:pt x="1577" y="590"/>
                    <a:pt x="1554" y="605"/>
                    <a:pt x="1559" y="589"/>
                  </a:cubicBezTo>
                  <a:cubicBezTo>
                    <a:pt x="1611" y="603"/>
                    <a:pt x="1626" y="554"/>
                    <a:pt x="1672" y="549"/>
                  </a:cubicBezTo>
                  <a:cubicBezTo>
                    <a:pt x="1697" y="552"/>
                    <a:pt x="1734" y="544"/>
                    <a:pt x="1752" y="553"/>
                  </a:cubicBezTo>
                  <a:cubicBezTo>
                    <a:pt x="1785" y="566"/>
                    <a:pt x="1801" y="531"/>
                    <a:pt x="1841" y="517"/>
                  </a:cubicBezTo>
                  <a:cubicBezTo>
                    <a:pt x="1848" y="514"/>
                    <a:pt x="1850" y="522"/>
                    <a:pt x="1857" y="521"/>
                  </a:cubicBezTo>
                  <a:cubicBezTo>
                    <a:pt x="1887" y="515"/>
                    <a:pt x="1895" y="483"/>
                    <a:pt x="1897" y="465"/>
                  </a:cubicBezTo>
                  <a:cubicBezTo>
                    <a:pt x="1884" y="462"/>
                    <a:pt x="1878" y="467"/>
                    <a:pt x="1869" y="469"/>
                  </a:cubicBezTo>
                  <a:cubicBezTo>
                    <a:pt x="1868" y="461"/>
                    <a:pt x="1873" y="460"/>
                    <a:pt x="1873" y="453"/>
                  </a:cubicBezTo>
                  <a:cubicBezTo>
                    <a:pt x="1857" y="458"/>
                    <a:pt x="1832" y="476"/>
                    <a:pt x="1817" y="469"/>
                  </a:cubicBezTo>
                  <a:cubicBezTo>
                    <a:pt x="1841" y="453"/>
                    <a:pt x="1863" y="459"/>
                    <a:pt x="1881" y="441"/>
                  </a:cubicBezTo>
                  <a:cubicBezTo>
                    <a:pt x="1864" y="439"/>
                    <a:pt x="1857" y="427"/>
                    <a:pt x="1837" y="428"/>
                  </a:cubicBezTo>
                  <a:cubicBezTo>
                    <a:pt x="1841" y="406"/>
                    <a:pt x="1831" y="420"/>
                    <a:pt x="1825" y="412"/>
                  </a:cubicBezTo>
                  <a:cubicBezTo>
                    <a:pt x="1826" y="405"/>
                    <a:pt x="1820" y="404"/>
                    <a:pt x="1821" y="396"/>
                  </a:cubicBezTo>
                  <a:cubicBezTo>
                    <a:pt x="1851" y="373"/>
                    <a:pt x="1809" y="342"/>
                    <a:pt x="1821" y="308"/>
                  </a:cubicBezTo>
                  <a:cubicBezTo>
                    <a:pt x="1783" y="329"/>
                    <a:pt x="1748" y="375"/>
                    <a:pt x="1700" y="344"/>
                  </a:cubicBezTo>
                  <a:cubicBezTo>
                    <a:pt x="1732" y="337"/>
                    <a:pt x="1711" y="314"/>
                    <a:pt x="1728" y="292"/>
                  </a:cubicBezTo>
                  <a:cubicBezTo>
                    <a:pt x="1704" y="299"/>
                    <a:pt x="1708" y="277"/>
                    <a:pt x="1700" y="268"/>
                  </a:cubicBezTo>
                  <a:cubicBezTo>
                    <a:pt x="1662" y="274"/>
                    <a:pt x="1646" y="258"/>
                    <a:pt x="1612" y="260"/>
                  </a:cubicBezTo>
                  <a:cubicBezTo>
                    <a:pt x="1611" y="283"/>
                    <a:pt x="1594" y="291"/>
                    <a:pt x="1580" y="300"/>
                  </a:cubicBezTo>
                  <a:cubicBezTo>
                    <a:pt x="1599" y="314"/>
                    <a:pt x="1563" y="338"/>
                    <a:pt x="1547" y="344"/>
                  </a:cubicBezTo>
                  <a:cubicBezTo>
                    <a:pt x="1546" y="361"/>
                    <a:pt x="1570" y="354"/>
                    <a:pt x="1567" y="372"/>
                  </a:cubicBezTo>
                  <a:cubicBezTo>
                    <a:pt x="1546" y="407"/>
                    <a:pt x="1506" y="423"/>
                    <a:pt x="1467" y="441"/>
                  </a:cubicBezTo>
                  <a:cubicBezTo>
                    <a:pt x="1466" y="489"/>
                    <a:pt x="1447" y="519"/>
                    <a:pt x="1415" y="525"/>
                  </a:cubicBezTo>
                  <a:cubicBezTo>
                    <a:pt x="1406" y="512"/>
                    <a:pt x="1397" y="499"/>
                    <a:pt x="1403" y="481"/>
                  </a:cubicBezTo>
                  <a:cubicBezTo>
                    <a:pt x="1406" y="484"/>
                    <a:pt x="1427" y="498"/>
                    <a:pt x="1427" y="481"/>
                  </a:cubicBezTo>
                  <a:cubicBezTo>
                    <a:pt x="1429" y="470"/>
                    <a:pt x="1405" y="484"/>
                    <a:pt x="1407" y="473"/>
                  </a:cubicBezTo>
                  <a:cubicBezTo>
                    <a:pt x="1417" y="461"/>
                    <a:pt x="1419" y="442"/>
                    <a:pt x="1427" y="428"/>
                  </a:cubicBezTo>
                  <a:cubicBezTo>
                    <a:pt x="1404" y="426"/>
                    <a:pt x="1393" y="435"/>
                    <a:pt x="1371" y="433"/>
                  </a:cubicBezTo>
                  <a:cubicBezTo>
                    <a:pt x="1353" y="401"/>
                    <a:pt x="1319" y="372"/>
                    <a:pt x="1270" y="384"/>
                  </a:cubicBezTo>
                  <a:cubicBezTo>
                    <a:pt x="1276" y="372"/>
                    <a:pt x="1283" y="360"/>
                    <a:pt x="1286" y="344"/>
                  </a:cubicBezTo>
                  <a:cubicBezTo>
                    <a:pt x="1273" y="344"/>
                    <a:pt x="1262" y="355"/>
                    <a:pt x="1262" y="336"/>
                  </a:cubicBezTo>
                  <a:cubicBezTo>
                    <a:pt x="1288" y="305"/>
                    <a:pt x="1321" y="276"/>
                    <a:pt x="1362" y="260"/>
                  </a:cubicBezTo>
                  <a:cubicBezTo>
                    <a:pt x="1377" y="254"/>
                    <a:pt x="1399" y="259"/>
                    <a:pt x="1407" y="240"/>
                  </a:cubicBezTo>
                  <a:cubicBezTo>
                    <a:pt x="1392" y="242"/>
                    <a:pt x="1384" y="238"/>
                    <a:pt x="1383" y="228"/>
                  </a:cubicBezTo>
                  <a:cubicBezTo>
                    <a:pt x="1431" y="238"/>
                    <a:pt x="1467" y="222"/>
                    <a:pt x="1499" y="199"/>
                  </a:cubicBezTo>
                  <a:cubicBezTo>
                    <a:pt x="1490" y="195"/>
                    <a:pt x="1473" y="199"/>
                    <a:pt x="1471" y="187"/>
                  </a:cubicBezTo>
                  <a:cubicBezTo>
                    <a:pt x="1486" y="194"/>
                    <a:pt x="1509" y="190"/>
                    <a:pt x="1523" y="183"/>
                  </a:cubicBezTo>
                  <a:cubicBezTo>
                    <a:pt x="1530" y="179"/>
                    <a:pt x="1535" y="175"/>
                    <a:pt x="1535" y="171"/>
                  </a:cubicBezTo>
                  <a:cubicBezTo>
                    <a:pt x="1545" y="171"/>
                    <a:pt x="1547" y="178"/>
                    <a:pt x="1559" y="175"/>
                  </a:cubicBezTo>
                  <a:cubicBezTo>
                    <a:pt x="1558" y="186"/>
                    <a:pt x="1558" y="195"/>
                    <a:pt x="1571" y="191"/>
                  </a:cubicBezTo>
                  <a:cubicBezTo>
                    <a:pt x="1575" y="184"/>
                    <a:pt x="1565" y="183"/>
                    <a:pt x="1576" y="171"/>
                  </a:cubicBezTo>
                  <a:cubicBezTo>
                    <a:pt x="1612" y="189"/>
                    <a:pt x="1634" y="146"/>
                    <a:pt x="1636" y="127"/>
                  </a:cubicBezTo>
                  <a:cubicBezTo>
                    <a:pt x="1652" y="129"/>
                    <a:pt x="1664" y="126"/>
                    <a:pt x="1664" y="111"/>
                  </a:cubicBezTo>
                  <a:cubicBezTo>
                    <a:pt x="1647" y="110"/>
                    <a:pt x="1657" y="103"/>
                    <a:pt x="1640" y="99"/>
                  </a:cubicBezTo>
                  <a:cubicBezTo>
                    <a:pt x="1680" y="90"/>
                    <a:pt x="1707" y="113"/>
                    <a:pt x="1724" y="87"/>
                  </a:cubicBezTo>
                  <a:cubicBezTo>
                    <a:pt x="1728" y="94"/>
                    <a:pt x="1734" y="99"/>
                    <a:pt x="1736" y="107"/>
                  </a:cubicBezTo>
                  <a:cubicBezTo>
                    <a:pt x="1731" y="107"/>
                    <a:pt x="1727" y="108"/>
                    <a:pt x="1728" y="115"/>
                  </a:cubicBezTo>
                  <a:cubicBezTo>
                    <a:pt x="1744" y="115"/>
                    <a:pt x="1744" y="115"/>
                    <a:pt x="1744" y="115"/>
                  </a:cubicBezTo>
                  <a:cubicBezTo>
                    <a:pt x="1760" y="113"/>
                    <a:pt x="1765" y="121"/>
                    <a:pt x="1772" y="127"/>
                  </a:cubicBezTo>
                  <a:cubicBezTo>
                    <a:pt x="1766" y="141"/>
                    <a:pt x="1786" y="129"/>
                    <a:pt x="1785" y="139"/>
                  </a:cubicBezTo>
                  <a:cubicBezTo>
                    <a:pt x="1773" y="159"/>
                    <a:pt x="1753" y="169"/>
                    <a:pt x="1728" y="175"/>
                  </a:cubicBezTo>
                  <a:cubicBezTo>
                    <a:pt x="1723" y="185"/>
                    <a:pt x="1740" y="192"/>
                    <a:pt x="1728" y="195"/>
                  </a:cubicBezTo>
                  <a:cubicBezTo>
                    <a:pt x="1691" y="199"/>
                    <a:pt x="1659" y="187"/>
                    <a:pt x="1644" y="215"/>
                  </a:cubicBezTo>
                  <a:cubicBezTo>
                    <a:pt x="1684" y="227"/>
                    <a:pt x="1719" y="203"/>
                    <a:pt x="1736" y="236"/>
                  </a:cubicBezTo>
                  <a:cubicBezTo>
                    <a:pt x="1736" y="241"/>
                    <a:pt x="1729" y="239"/>
                    <a:pt x="1728" y="244"/>
                  </a:cubicBezTo>
                  <a:cubicBezTo>
                    <a:pt x="1747" y="242"/>
                    <a:pt x="1734" y="247"/>
                    <a:pt x="1736" y="260"/>
                  </a:cubicBezTo>
                  <a:cubicBezTo>
                    <a:pt x="1766" y="249"/>
                    <a:pt x="1780" y="277"/>
                    <a:pt x="1813" y="276"/>
                  </a:cubicBezTo>
                  <a:cubicBezTo>
                    <a:pt x="1815" y="252"/>
                    <a:pt x="1796" y="249"/>
                    <a:pt x="1789" y="236"/>
                  </a:cubicBezTo>
                  <a:cubicBezTo>
                    <a:pt x="1815" y="233"/>
                    <a:pt x="1831" y="263"/>
                    <a:pt x="1845" y="260"/>
                  </a:cubicBezTo>
                  <a:cubicBezTo>
                    <a:pt x="1836" y="251"/>
                    <a:pt x="1859" y="239"/>
                    <a:pt x="1861" y="228"/>
                  </a:cubicBezTo>
                  <a:cubicBezTo>
                    <a:pt x="1849" y="224"/>
                    <a:pt x="1856" y="221"/>
                    <a:pt x="1861" y="215"/>
                  </a:cubicBezTo>
                  <a:cubicBezTo>
                    <a:pt x="1849" y="213"/>
                    <a:pt x="1859" y="208"/>
                    <a:pt x="1845" y="203"/>
                  </a:cubicBezTo>
                  <a:cubicBezTo>
                    <a:pt x="1838" y="198"/>
                    <a:pt x="1831" y="193"/>
                    <a:pt x="1829" y="183"/>
                  </a:cubicBezTo>
                  <a:cubicBezTo>
                    <a:pt x="1845" y="183"/>
                    <a:pt x="1845" y="183"/>
                    <a:pt x="1845" y="183"/>
                  </a:cubicBezTo>
                  <a:cubicBezTo>
                    <a:pt x="1842" y="180"/>
                    <a:pt x="1835" y="168"/>
                    <a:pt x="1849" y="171"/>
                  </a:cubicBezTo>
                  <a:cubicBezTo>
                    <a:pt x="1849" y="175"/>
                    <a:pt x="1849" y="175"/>
                    <a:pt x="1849" y="175"/>
                  </a:cubicBezTo>
                  <a:cubicBezTo>
                    <a:pt x="1865" y="165"/>
                    <a:pt x="1875" y="188"/>
                    <a:pt x="1877" y="203"/>
                  </a:cubicBezTo>
                  <a:cubicBezTo>
                    <a:pt x="1888" y="200"/>
                    <a:pt x="1887" y="209"/>
                    <a:pt x="1897" y="207"/>
                  </a:cubicBezTo>
                  <a:cubicBezTo>
                    <a:pt x="1911" y="180"/>
                    <a:pt x="1938" y="185"/>
                    <a:pt x="1953" y="163"/>
                  </a:cubicBezTo>
                  <a:cubicBezTo>
                    <a:pt x="1919" y="162"/>
                    <a:pt x="1897" y="131"/>
                    <a:pt x="1869" y="123"/>
                  </a:cubicBezTo>
                  <a:close/>
                  <a:moveTo>
                    <a:pt x="543" y="332"/>
                  </a:moveTo>
                  <a:cubicBezTo>
                    <a:pt x="556" y="338"/>
                    <a:pt x="527" y="349"/>
                    <a:pt x="547" y="352"/>
                  </a:cubicBezTo>
                  <a:cubicBezTo>
                    <a:pt x="546" y="356"/>
                    <a:pt x="539" y="355"/>
                    <a:pt x="539" y="360"/>
                  </a:cubicBezTo>
                  <a:cubicBezTo>
                    <a:pt x="522" y="355"/>
                    <a:pt x="538" y="340"/>
                    <a:pt x="543" y="332"/>
                  </a:cubicBezTo>
                  <a:close/>
                  <a:moveTo>
                    <a:pt x="521" y="407"/>
                  </a:moveTo>
                  <a:cubicBezTo>
                    <a:pt x="521" y="408"/>
                    <a:pt x="521" y="409"/>
                    <a:pt x="521" y="410"/>
                  </a:cubicBezTo>
                  <a:cubicBezTo>
                    <a:pt x="520" y="410"/>
                    <a:pt x="520" y="411"/>
                    <a:pt x="520" y="412"/>
                  </a:cubicBezTo>
                  <a:cubicBezTo>
                    <a:pt x="519" y="415"/>
                    <a:pt x="519" y="418"/>
                    <a:pt x="518" y="420"/>
                  </a:cubicBezTo>
                  <a:cubicBezTo>
                    <a:pt x="508" y="423"/>
                    <a:pt x="521" y="402"/>
                    <a:pt x="510" y="404"/>
                  </a:cubicBezTo>
                  <a:cubicBezTo>
                    <a:pt x="511" y="404"/>
                    <a:pt x="511" y="404"/>
                    <a:pt x="511" y="404"/>
                  </a:cubicBezTo>
                  <a:cubicBezTo>
                    <a:pt x="511" y="404"/>
                    <a:pt x="511" y="404"/>
                    <a:pt x="511" y="403"/>
                  </a:cubicBezTo>
                  <a:cubicBezTo>
                    <a:pt x="512" y="403"/>
                    <a:pt x="512" y="403"/>
                    <a:pt x="512" y="403"/>
                  </a:cubicBezTo>
                  <a:cubicBezTo>
                    <a:pt x="512" y="402"/>
                    <a:pt x="513" y="402"/>
                    <a:pt x="513" y="402"/>
                  </a:cubicBezTo>
                  <a:cubicBezTo>
                    <a:pt x="513" y="402"/>
                    <a:pt x="514" y="402"/>
                    <a:pt x="514" y="401"/>
                  </a:cubicBezTo>
                  <a:cubicBezTo>
                    <a:pt x="516" y="400"/>
                    <a:pt x="518" y="399"/>
                    <a:pt x="518" y="396"/>
                  </a:cubicBezTo>
                  <a:cubicBezTo>
                    <a:pt x="518" y="396"/>
                    <a:pt x="518" y="396"/>
                    <a:pt x="518" y="396"/>
                  </a:cubicBezTo>
                  <a:cubicBezTo>
                    <a:pt x="519" y="395"/>
                    <a:pt x="519" y="394"/>
                    <a:pt x="518" y="393"/>
                  </a:cubicBezTo>
                  <a:cubicBezTo>
                    <a:pt x="519" y="393"/>
                    <a:pt x="519" y="393"/>
                    <a:pt x="519" y="393"/>
                  </a:cubicBezTo>
                  <a:cubicBezTo>
                    <a:pt x="520" y="394"/>
                    <a:pt x="520" y="395"/>
                    <a:pt x="521" y="396"/>
                  </a:cubicBezTo>
                  <a:cubicBezTo>
                    <a:pt x="521" y="397"/>
                    <a:pt x="521" y="397"/>
                    <a:pt x="521" y="398"/>
                  </a:cubicBezTo>
                  <a:cubicBezTo>
                    <a:pt x="521" y="398"/>
                    <a:pt x="521" y="398"/>
                    <a:pt x="521" y="398"/>
                  </a:cubicBezTo>
                  <a:cubicBezTo>
                    <a:pt x="521" y="399"/>
                    <a:pt x="522" y="401"/>
                    <a:pt x="522" y="402"/>
                  </a:cubicBezTo>
                  <a:cubicBezTo>
                    <a:pt x="522" y="404"/>
                    <a:pt x="521" y="406"/>
                    <a:pt x="521" y="407"/>
                  </a:cubicBezTo>
                  <a:close/>
                  <a:moveTo>
                    <a:pt x="506" y="388"/>
                  </a:moveTo>
                  <a:cubicBezTo>
                    <a:pt x="513" y="382"/>
                    <a:pt x="501" y="370"/>
                    <a:pt x="518" y="368"/>
                  </a:cubicBezTo>
                  <a:cubicBezTo>
                    <a:pt x="516" y="371"/>
                    <a:pt x="514" y="375"/>
                    <a:pt x="514" y="380"/>
                  </a:cubicBezTo>
                  <a:cubicBezTo>
                    <a:pt x="518" y="376"/>
                    <a:pt x="529" y="379"/>
                    <a:pt x="526" y="368"/>
                  </a:cubicBezTo>
                  <a:cubicBezTo>
                    <a:pt x="530" y="369"/>
                    <a:pt x="530" y="372"/>
                    <a:pt x="535" y="372"/>
                  </a:cubicBezTo>
                  <a:cubicBezTo>
                    <a:pt x="535" y="380"/>
                    <a:pt x="535" y="380"/>
                    <a:pt x="535" y="380"/>
                  </a:cubicBezTo>
                  <a:cubicBezTo>
                    <a:pt x="523" y="381"/>
                    <a:pt x="518" y="388"/>
                    <a:pt x="506" y="388"/>
                  </a:cubicBezTo>
                  <a:close/>
                  <a:moveTo>
                    <a:pt x="551" y="609"/>
                  </a:moveTo>
                  <a:cubicBezTo>
                    <a:pt x="545" y="605"/>
                    <a:pt x="543" y="598"/>
                    <a:pt x="535" y="597"/>
                  </a:cubicBezTo>
                  <a:cubicBezTo>
                    <a:pt x="549" y="591"/>
                    <a:pt x="534" y="576"/>
                    <a:pt x="539" y="557"/>
                  </a:cubicBezTo>
                  <a:cubicBezTo>
                    <a:pt x="555" y="557"/>
                    <a:pt x="555" y="557"/>
                    <a:pt x="555" y="557"/>
                  </a:cubicBezTo>
                  <a:cubicBezTo>
                    <a:pt x="554" y="561"/>
                    <a:pt x="550" y="560"/>
                    <a:pt x="547" y="561"/>
                  </a:cubicBezTo>
                  <a:cubicBezTo>
                    <a:pt x="548" y="567"/>
                    <a:pt x="557" y="564"/>
                    <a:pt x="563" y="565"/>
                  </a:cubicBezTo>
                  <a:cubicBezTo>
                    <a:pt x="558" y="577"/>
                    <a:pt x="564" y="598"/>
                    <a:pt x="551" y="609"/>
                  </a:cubicBezTo>
                  <a:close/>
                  <a:moveTo>
                    <a:pt x="1021" y="1502"/>
                  </a:moveTo>
                  <a:cubicBezTo>
                    <a:pt x="1033" y="1502"/>
                    <a:pt x="1040" y="1509"/>
                    <a:pt x="1041" y="1522"/>
                  </a:cubicBezTo>
                  <a:cubicBezTo>
                    <a:pt x="1029" y="1522"/>
                    <a:pt x="1029" y="1522"/>
                    <a:pt x="1029" y="1522"/>
                  </a:cubicBezTo>
                  <a:cubicBezTo>
                    <a:pt x="1024" y="1509"/>
                    <a:pt x="1030" y="1514"/>
                    <a:pt x="1021" y="1510"/>
                  </a:cubicBezTo>
                  <a:lnTo>
                    <a:pt x="1021" y="1502"/>
                  </a:lnTo>
                  <a:close/>
                  <a:moveTo>
                    <a:pt x="940" y="171"/>
                  </a:moveTo>
                  <a:cubicBezTo>
                    <a:pt x="962" y="173"/>
                    <a:pt x="983" y="156"/>
                    <a:pt x="997" y="163"/>
                  </a:cubicBezTo>
                  <a:cubicBezTo>
                    <a:pt x="992" y="171"/>
                    <a:pt x="976" y="166"/>
                    <a:pt x="969" y="171"/>
                  </a:cubicBezTo>
                  <a:cubicBezTo>
                    <a:pt x="973" y="178"/>
                    <a:pt x="1004" y="178"/>
                    <a:pt x="1009" y="171"/>
                  </a:cubicBezTo>
                  <a:cubicBezTo>
                    <a:pt x="1012" y="190"/>
                    <a:pt x="964" y="190"/>
                    <a:pt x="944" y="199"/>
                  </a:cubicBezTo>
                  <a:cubicBezTo>
                    <a:pt x="945" y="196"/>
                    <a:pt x="948" y="195"/>
                    <a:pt x="948" y="191"/>
                  </a:cubicBezTo>
                  <a:cubicBezTo>
                    <a:pt x="923" y="187"/>
                    <a:pt x="920" y="206"/>
                    <a:pt x="896" y="203"/>
                  </a:cubicBezTo>
                  <a:cubicBezTo>
                    <a:pt x="907" y="189"/>
                    <a:pt x="947" y="191"/>
                    <a:pt x="940" y="171"/>
                  </a:cubicBezTo>
                  <a:close/>
                  <a:moveTo>
                    <a:pt x="904" y="284"/>
                  </a:moveTo>
                  <a:cubicBezTo>
                    <a:pt x="930" y="283"/>
                    <a:pt x="977" y="290"/>
                    <a:pt x="965" y="264"/>
                  </a:cubicBezTo>
                  <a:cubicBezTo>
                    <a:pt x="1029" y="264"/>
                    <a:pt x="1029" y="264"/>
                    <a:pt x="1029" y="264"/>
                  </a:cubicBezTo>
                  <a:cubicBezTo>
                    <a:pt x="1008" y="286"/>
                    <a:pt x="936" y="312"/>
                    <a:pt x="904" y="284"/>
                  </a:cubicBezTo>
                  <a:close/>
                  <a:moveTo>
                    <a:pt x="1085" y="541"/>
                  </a:moveTo>
                  <a:cubicBezTo>
                    <a:pt x="1090" y="533"/>
                    <a:pt x="1096" y="525"/>
                    <a:pt x="1101" y="517"/>
                  </a:cubicBezTo>
                  <a:cubicBezTo>
                    <a:pt x="1110" y="523"/>
                    <a:pt x="1097" y="542"/>
                    <a:pt x="1085" y="541"/>
                  </a:cubicBezTo>
                  <a:close/>
                  <a:moveTo>
                    <a:pt x="1105" y="513"/>
                  </a:moveTo>
                  <a:cubicBezTo>
                    <a:pt x="1090" y="512"/>
                    <a:pt x="1102" y="495"/>
                    <a:pt x="1085" y="505"/>
                  </a:cubicBezTo>
                  <a:cubicBezTo>
                    <a:pt x="1076" y="488"/>
                    <a:pt x="1102" y="475"/>
                    <a:pt x="1085" y="477"/>
                  </a:cubicBezTo>
                  <a:cubicBezTo>
                    <a:pt x="1089" y="470"/>
                    <a:pt x="1094" y="464"/>
                    <a:pt x="1101" y="461"/>
                  </a:cubicBezTo>
                  <a:cubicBezTo>
                    <a:pt x="1122" y="463"/>
                    <a:pt x="1113" y="503"/>
                    <a:pt x="1105" y="513"/>
                  </a:cubicBezTo>
                  <a:close/>
                  <a:moveTo>
                    <a:pt x="1242" y="758"/>
                  </a:moveTo>
                  <a:cubicBezTo>
                    <a:pt x="1271" y="745"/>
                    <a:pt x="1305" y="735"/>
                    <a:pt x="1342" y="730"/>
                  </a:cubicBezTo>
                  <a:cubicBezTo>
                    <a:pt x="1316" y="746"/>
                    <a:pt x="1280" y="766"/>
                    <a:pt x="1242" y="758"/>
                  </a:cubicBezTo>
                  <a:close/>
                  <a:moveTo>
                    <a:pt x="1415" y="694"/>
                  </a:moveTo>
                  <a:cubicBezTo>
                    <a:pt x="1401" y="716"/>
                    <a:pt x="1360" y="711"/>
                    <a:pt x="1334" y="722"/>
                  </a:cubicBezTo>
                  <a:cubicBezTo>
                    <a:pt x="1340" y="691"/>
                    <a:pt x="1393" y="709"/>
                    <a:pt x="1415" y="694"/>
                  </a:cubicBezTo>
                  <a:close/>
                  <a:moveTo>
                    <a:pt x="1306" y="646"/>
                  </a:moveTo>
                  <a:cubicBezTo>
                    <a:pt x="1313" y="649"/>
                    <a:pt x="1326" y="647"/>
                    <a:pt x="1330" y="654"/>
                  </a:cubicBezTo>
                  <a:cubicBezTo>
                    <a:pt x="1342" y="657"/>
                    <a:pt x="1344" y="670"/>
                    <a:pt x="1346" y="682"/>
                  </a:cubicBezTo>
                  <a:cubicBezTo>
                    <a:pt x="1334" y="679"/>
                    <a:pt x="1332" y="686"/>
                    <a:pt x="1322" y="686"/>
                  </a:cubicBezTo>
                  <a:cubicBezTo>
                    <a:pt x="1322" y="670"/>
                    <a:pt x="1322" y="670"/>
                    <a:pt x="1322" y="670"/>
                  </a:cubicBezTo>
                  <a:cubicBezTo>
                    <a:pt x="1307" y="685"/>
                    <a:pt x="1297" y="705"/>
                    <a:pt x="1282" y="722"/>
                  </a:cubicBezTo>
                  <a:cubicBezTo>
                    <a:pt x="1273" y="721"/>
                    <a:pt x="1280" y="705"/>
                    <a:pt x="1278" y="698"/>
                  </a:cubicBezTo>
                  <a:cubicBezTo>
                    <a:pt x="1271" y="698"/>
                    <a:pt x="1265" y="700"/>
                    <a:pt x="1262" y="706"/>
                  </a:cubicBezTo>
                  <a:cubicBezTo>
                    <a:pt x="1255" y="696"/>
                    <a:pt x="1284" y="688"/>
                    <a:pt x="1282" y="670"/>
                  </a:cubicBezTo>
                  <a:cubicBezTo>
                    <a:pt x="1276" y="663"/>
                    <a:pt x="1268" y="659"/>
                    <a:pt x="1258" y="658"/>
                  </a:cubicBezTo>
                  <a:cubicBezTo>
                    <a:pt x="1206" y="672"/>
                    <a:pt x="1205" y="736"/>
                    <a:pt x="1162" y="758"/>
                  </a:cubicBezTo>
                  <a:cubicBezTo>
                    <a:pt x="1161" y="719"/>
                    <a:pt x="1198" y="687"/>
                    <a:pt x="1210" y="658"/>
                  </a:cubicBezTo>
                  <a:cubicBezTo>
                    <a:pt x="1230" y="660"/>
                    <a:pt x="1262" y="654"/>
                    <a:pt x="1278" y="642"/>
                  </a:cubicBezTo>
                  <a:cubicBezTo>
                    <a:pt x="1287" y="643"/>
                    <a:pt x="1293" y="648"/>
                    <a:pt x="1306" y="646"/>
                  </a:cubicBezTo>
                  <a:close/>
                  <a:moveTo>
                    <a:pt x="1282" y="605"/>
                  </a:moveTo>
                  <a:cubicBezTo>
                    <a:pt x="1278" y="614"/>
                    <a:pt x="1272" y="622"/>
                    <a:pt x="1274" y="637"/>
                  </a:cubicBezTo>
                  <a:cubicBezTo>
                    <a:pt x="1225" y="630"/>
                    <a:pt x="1170" y="629"/>
                    <a:pt x="1129" y="633"/>
                  </a:cubicBezTo>
                  <a:cubicBezTo>
                    <a:pt x="1174" y="610"/>
                    <a:pt x="1205" y="585"/>
                    <a:pt x="1262" y="581"/>
                  </a:cubicBezTo>
                  <a:cubicBezTo>
                    <a:pt x="1262" y="596"/>
                    <a:pt x="1270" y="603"/>
                    <a:pt x="1282" y="605"/>
                  </a:cubicBezTo>
                  <a:close/>
                  <a:moveTo>
                    <a:pt x="1780" y="163"/>
                  </a:moveTo>
                  <a:cubicBezTo>
                    <a:pt x="1794" y="161"/>
                    <a:pt x="1803" y="165"/>
                    <a:pt x="1813" y="167"/>
                  </a:cubicBezTo>
                  <a:cubicBezTo>
                    <a:pt x="1806" y="179"/>
                    <a:pt x="1779" y="184"/>
                    <a:pt x="1780" y="163"/>
                  </a:cubicBezTo>
                  <a:close/>
                  <a:moveTo>
                    <a:pt x="1833" y="83"/>
                  </a:moveTo>
                  <a:cubicBezTo>
                    <a:pt x="1850" y="62"/>
                    <a:pt x="1869" y="97"/>
                    <a:pt x="1833" y="8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01" name="Freeform 790"/>
            <p:cNvSpPr/>
            <p:nvPr userDrawn="1"/>
          </p:nvSpPr>
          <p:spPr bwMode="auto">
            <a:xfrm>
              <a:off x="3674" y="349"/>
              <a:ext cx="15" cy="16"/>
            </a:xfrm>
            <a:custGeom>
              <a:avLst/>
              <a:gdLst>
                <a:gd name="T0" fmla="*/ 25 w 25"/>
                <a:gd name="T1" fmla="*/ 17 h 28"/>
                <a:gd name="T2" fmla="*/ 0 w 25"/>
                <a:gd name="T3" fmla="*/ 17 h 28"/>
                <a:gd name="T4" fmla="*/ 8 w 25"/>
                <a:gd name="T5" fmla="*/ 13 h 28"/>
                <a:gd name="T6" fmla="*/ 12 w 25"/>
                <a:gd name="T7" fmla="*/ 0 h 28"/>
                <a:gd name="T8" fmla="*/ 25 w 25"/>
                <a:gd name="T9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25" y="17"/>
                  </a:moveTo>
                  <a:cubicBezTo>
                    <a:pt x="20" y="28"/>
                    <a:pt x="7" y="15"/>
                    <a:pt x="0" y="17"/>
                  </a:cubicBezTo>
                  <a:cubicBezTo>
                    <a:pt x="1" y="13"/>
                    <a:pt x="5" y="13"/>
                    <a:pt x="8" y="13"/>
                  </a:cubicBezTo>
                  <a:cubicBezTo>
                    <a:pt x="22" y="15"/>
                    <a:pt x="15" y="4"/>
                    <a:pt x="12" y="0"/>
                  </a:cubicBezTo>
                  <a:cubicBezTo>
                    <a:pt x="21" y="2"/>
                    <a:pt x="20" y="11"/>
                    <a:pt x="25" y="1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02" name="Freeform 791"/>
            <p:cNvSpPr/>
            <p:nvPr userDrawn="1"/>
          </p:nvSpPr>
          <p:spPr bwMode="auto">
            <a:xfrm>
              <a:off x="3930" y="354"/>
              <a:ext cx="34" cy="15"/>
            </a:xfrm>
            <a:custGeom>
              <a:avLst/>
              <a:gdLst>
                <a:gd name="T0" fmla="*/ 12 w 60"/>
                <a:gd name="T1" fmla="*/ 21 h 26"/>
                <a:gd name="T2" fmla="*/ 0 w 60"/>
                <a:gd name="T3" fmla="*/ 21 h 26"/>
                <a:gd name="T4" fmla="*/ 60 w 60"/>
                <a:gd name="T5" fmla="*/ 17 h 26"/>
                <a:gd name="T6" fmla="*/ 12 w 60"/>
                <a:gd name="T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26">
                  <a:moveTo>
                    <a:pt x="12" y="21"/>
                  </a:moveTo>
                  <a:cubicBezTo>
                    <a:pt x="8" y="21"/>
                    <a:pt x="4" y="21"/>
                    <a:pt x="0" y="21"/>
                  </a:cubicBezTo>
                  <a:cubicBezTo>
                    <a:pt x="9" y="0"/>
                    <a:pt x="40" y="21"/>
                    <a:pt x="60" y="17"/>
                  </a:cubicBezTo>
                  <a:cubicBezTo>
                    <a:pt x="52" y="26"/>
                    <a:pt x="26" y="18"/>
                    <a:pt x="12" y="21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03" name="Freeform 792"/>
            <p:cNvSpPr/>
            <p:nvPr userDrawn="1"/>
          </p:nvSpPr>
          <p:spPr bwMode="auto">
            <a:xfrm>
              <a:off x="2898" y="393"/>
              <a:ext cx="16" cy="13"/>
            </a:xfrm>
            <a:custGeom>
              <a:avLst/>
              <a:gdLst>
                <a:gd name="T0" fmla="*/ 11 w 28"/>
                <a:gd name="T1" fmla="*/ 12 h 21"/>
                <a:gd name="T2" fmla="*/ 19 w 28"/>
                <a:gd name="T3" fmla="*/ 0 h 21"/>
                <a:gd name="T4" fmla="*/ 15 w 28"/>
                <a:gd name="T5" fmla="*/ 8 h 21"/>
                <a:gd name="T6" fmla="*/ 27 w 28"/>
                <a:gd name="T7" fmla="*/ 8 h 21"/>
                <a:gd name="T8" fmla="*/ 15 w 28"/>
                <a:gd name="T9" fmla="*/ 20 h 21"/>
                <a:gd name="T10" fmla="*/ 11 w 28"/>
                <a:gd name="T1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1">
                  <a:moveTo>
                    <a:pt x="11" y="12"/>
                  </a:moveTo>
                  <a:cubicBezTo>
                    <a:pt x="0" y="1"/>
                    <a:pt x="17" y="8"/>
                    <a:pt x="19" y="0"/>
                  </a:cubicBezTo>
                  <a:cubicBezTo>
                    <a:pt x="25" y="1"/>
                    <a:pt x="19" y="7"/>
                    <a:pt x="15" y="8"/>
                  </a:cubicBezTo>
                  <a:cubicBezTo>
                    <a:pt x="19" y="20"/>
                    <a:pt x="22" y="13"/>
                    <a:pt x="27" y="8"/>
                  </a:cubicBezTo>
                  <a:cubicBezTo>
                    <a:pt x="28" y="17"/>
                    <a:pt x="24" y="21"/>
                    <a:pt x="15" y="20"/>
                  </a:cubicBezTo>
                  <a:cubicBezTo>
                    <a:pt x="14" y="17"/>
                    <a:pt x="15" y="12"/>
                    <a:pt x="11" y="1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04" name="Freeform 793"/>
            <p:cNvSpPr/>
            <p:nvPr userDrawn="1"/>
          </p:nvSpPr>
          <p:spPr bwMode="auto">
            <a:xfrm>
              <a:off x="3233" y="395"/>
              <a:ext cx="20" cy="17"/>
            </a:xfrm>
            <a:custGeom>
              <a:avLst/>
              <a:gdLst>
                <a:gd name="T0" fmla="*/ 36 w 36"/>
                <a:gd name="T1" fmla="*/ 17 h 29"/>
                <a:gd name="T2" fmla="*/ 0 w 36"/>
                <a:gd name="T3" fmla="*/ 13 h 29"/>
                <a:gd name="T4" fmla="*/ 36 w 36"/>
                <a:gd name="T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9">
                  <a:moveTo>
                    <a:pt x="36" y="17"/>
                  </a:moveTo>
                  <a:cubicBezTo>
                    <a:pt x="26" y="29"/>
                    <a:pt x="12" y="12"/>
                    <a:pt x="0" y="13"/>
                  </a:cubicBezTo>
                  <a:cubicBezTo>
                    <a:pt x="10" y="0"/>
                    <a:pt x="25" y="17"/>
                    <a:pt x="36" y="1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05" name="Freeform 794"/>
            <p:cNvSpPr/>
            <p:nvPr userDrawn="1"/>
          </p:nvSpPr>
          <p:spPr bwMode="auto">
            <a:xfrm>
              <a:off x="1775" y="404"/>
              <a:ext cx="47" cy="19"/>
            </a:xfrm>
            <a:custGeom>
              <a:avLst/>
              <a:gdLst>
                <a:gd name="T0" fmla="*/ 16 w 82"/>
                <a:gd name="T1" fmla="*/ 25 h 32"/>
                <a:gd name="T2" fmla="*/ 0 w 82"/>
                <a:gd name="T3" fmla="*/ 21 h 32"/>
                <a:gd name="T4" fmla="*/ 36 w 82"/>
                <a:gd name="T5" fmla="*/ 1 h 32"/>
                <a:gd name="T6" fmla="*/ 48 w 82"/>
                <a:gd name="T7" fmla="*/ 29 h 32"/>
                <a:gd name="T8" fmla="*/ 16 w 82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2">
                  <a:moveTo>
                    <a:pt x="16" y="25"/>
                  </a:moveTo>
                  <a:cubicBezTo>
                    <a:pt x="7" y="27"/>
                    <a:pt x="5" y="22"/>
                    <a:pt x="0" y="21"/>
                  </a:cubicBezTo>
                  <a:cubicBezTo>
                    <a:pt x="7" y="10"/>
                    <a:pt x="31" y="15"/>
                    <a:pt x="36" y="1"/>
                  </a:cubicBezTo>
                  <a:cubicBezTo>
                    <a:pt x="56" y="0"/>
                    <a:pt x="82" y="32"/>
                    <a:pt x="48" y="29"/>
                  </a:cubicBezTo>
                  <a:cubicBezTo>
                    <a:pt x="34" y="31"/>
                    <a:pt x="25" y="27"/>
                    <a:pt x="16" y="25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06" name="Freeform 795"/>
            <p:cNvSpPr/>
            <p:nvPr userDrawn="1"/>
          </p:nvSpPr>
          <p:spPr bwMode="auto">
            <a:xfrm>
              <a:off x="3146" y="410"/>
              <a:ext cx="17" cy="10"/>
            </a:xfrm>
            <a:custGeom>
              <a:avLst/>
              <a:gdLst>
                <a:gd name="T0" fmla="*/ 1 w 29"/>
                <a:gd name="T1" fmla="*/ 12 h 18"/>
                <a:gd name="T2" fmla="*/ 5 w 29"/>
                <a:gd name="T3" fmla="*/ 0 h 18"/>
                <a:gd name="T4" fmla="*/ 29 w 29"/>
                <a:gd name="T5" fmla="*/ 4 h 18"/>
                <a:gd name="T6" fmla="*/ 1 w 29"/>
                <a:gd name="T7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8">
                  <a:moveTo>
                    <a:pt x="1" y="12"/>
                  </a:moveTo>
                  <a:cubicBezTo>
                    <a:pt x="0" y="6"/>
                    <a:pt x="5" y="5"/>
                    <a:pt x="5" y="0"/>
                  </a:cubicBezTo>
                  <a:cubicBezTo>
                    <a:pt x="14" y="0"/>
                    <a:pt x="17" y="7"/>
                    <a:pt x="29" y="4"/>
                  </a:cubicBezTo>
                  <a:cubicBezTo>
                    <a:pt x="29" y="16"/>
                    <a:pt x="8" y="18"/>
                    <a:pt x="1" y="1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07" name="Freeform 796"/>
            <p:cNvSpPr/>
            <p:nvPr userDrawn="1"/>
          </p:nvSpPr>
          <p:spPr bwMode="auto">
            <a:xfrm>
              <a:off x="2834" y="412"/>
              <a:ext cx="28" cy="18"/>
            </a:xfrm>
            <a:custGeom>
              <a:avLst/>
              <a:gdLst>
                <a:gd name="T0" fmla="*/ 12 w 49"/>
                <a:gd name="T1" fmla="*/ 32 h 32"/>
                <a:gd name="T2" fmla="*/ 24 w 49"/>
                <a:gd name="T3" fmla="*/ 24 h 32"/>
                <a:gd name="T4" fmla="*/ 0 w 49"/>
                <a:gd name="T5" fmla="*/ 16 h 32"/>
                <a:gd name="T6" fmla="*/ 24 w 49"/>
                <a:gd name="T7" fmla="*/ 0 h 32"/>
                <a:gd name="T8" fmla="*/ 41 w 49"/>
                <a:gd name="T9" fmla="*/ 12 h 32"/>
                <a:gd name="T10" fmla="*/ 49 w 49"/>
                <a:gd name="T11" fmla="*/ 20 h 32"/>
                <a:gd name="T12" fmla="*/ 12 w 4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32">
                  <a:moveTo>
                    <a:pt x="12" y="32"/>
                  </a:moveTo>
                  <a:cubicBezTo>
                    <a:pt x="11" y="24"/>
                    <a:pt x="18" y="24"/>
                    <a:pt x="24" y="24"/>
                  </a:cubicBezTo>
                  <a:cubicBezTo>
                    <a:pt x="20" y="17"/>
                    <a:pt x="7" y="20"/>
                    <a:pt x="0" y="16"/>
                  </a:cubicBezTo>
                  <a:cubicBezTo>
                    <a:pt x="11" y="13"/>
                    <a:pt x="12" y="1"/>
                    <a:pt x="24" y="0"/>
                  </a:cubicBezTo>
                  <a:cubicBezTo>
                    <a:pt x="16" y="15"/>
                    <a:pt x="26" y="9"/>
                    <a:pt x="41" y="12"/>
                  </a:cubicBezTo>
                  <a:cubicBezTo>
                    <a:pt x="41" y="17"/>
                    <a:pt x="48" y="16"/>
                    <a:pt x="49" y="20"/>
                  </a:cubicBezTo>
                  <a:cubicBezTo>
                    <a:pt x="28" y="16"/>
                    <a:pt x="26" y="30"/>
                    <a:pt x="12" y="3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08" name="Freeform 797"/>
            <p:cNvSpPr/>
            <p:nvPr userDrawn="1"/>
          </p:nvSpPr>
          <p:spPr bwMode="auto">
            <a:xfrm>
              <a:off x="4369" y="542"/>
              <a:ext cx="13" cy="9"/>
            </a:xfrm>
            <a:custGeom>
              <a:avLst/>
              <a:gdLst>
                <a:gd name="T0" fmla="*/ 3 w 22"/>
                <a:gd name="T1" fmla="*/ 0 h 16"/>
                <a:gd name="T2" fmla="*/ 19 w 22"/>
                <a:gd name="T3" fmla="*/ 0 h 16"/>
                <a:gd name="T4" fmla="*/ 3 w 22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6">
                  <a:moveTo>
                    <a:pt x="3" y="0"/>
                  </a:moveTo>
                  <a:cubicBezTo>
                    <a:pt x="9" y="0"/>
                    <a:pt x="14" y="0"/>
                    <a:pt x="19" y="0"/>
                  </a:cubicBezTo>
                  <a:cubicBezTo>
                    <a:pt x="22" y="16"/>
                    <a:pt x="0" y="16"/>
                    <a:pt x="3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09" name="Freeform 798"/>
            <p:cNvSpPr/>
            <p:nvPr userDrawn="1"/>
          </p:nvSpPr>
          <p:spPr bwMode="auto">
            <a:xfrm>
              <a:off x="2617" y="544"/>
              <a:ext cx="93" cy="123"/>
            </a:xfrm>
            <a:custGeom>
              <a:avLst/>
              <a:gdLst>
                <a:gd name="T0" fmla="*/ 69 w 163"/>
                <a:gd name="T1" fmla="*/ 7 h 212"/>
                <a:gd name="T2" fmla="*/ 49 w 163"/>
                <a:gd name="T3" fmla="*/ 23 h 212"/>
                <a:gd name="T4" fmla="*/ 81 w 163"/>
                <a:gd name="T5" fmla="*/ 27 h 212"/>
                <a:gd name="T6" fmla="*/ 65 w 163"/>
                <a:gd name="T7" fmla="*/ 63 h 212"/>
                <a:gd name="T8" fmla="*/ 117 w 163"/>
                <a:gd name="T9" fmla="*/ 144 h 212"/>
                <a:gd name="T10" fmla="*/ 141 w 163"/>
                <a:gd name="T11" fmla="*/ 140 h 212"/>
                <a:gd name="T12" fmla="*/ 137 w 163"/>
                <a:gd name="T13" fmla="*/ 180 h 212"/>
                <a:gd name="T14" fmla="*/ 1 w 163"/>
                <a:gd name="T15" fmla="*/ 212 h 212"/>
                <a:gd name="T16" fmla="*/ 49 w 163"/>
                <a:gd name="T17" fmla="*/ 184 h 212"/>
                <a:gd name="T18" fmla="*/ 13 w 163"/>
                <a:gd name="T19" fmla="*/ 172 h 212"/>
                <a:gd name="T20" fmla="*/ 37 w 163"/>
                <a:gd name="T21" fmla="*/ 148 h 212"/>
                <a:gd name="T22" fmla="*/ 29 w 163"/>
                <a:gd name="T23" fmla="*/ 136 h 212"/>
                <a:gd name="T24" fmla="*/ 53 w 163"/>
                <a:gd name="T25" fmla="*/ 132 h 212"/>
                <a:gd name="T26" fmla="*/ 61 w 163"/>
                <a:gd name="T27" fmla="*/ 116 h 212"/>
                <a:gd name="T28" fmla="*/ 53 w 163"/>
                <a:gd name="T29" fmla="*/ 96 h 212"/>
                <a:gd name="T30" fmla="*/ 21 w 163"/>
                <a:gd name="T31" fmla="*/ 100 h 212"/>
                <a:gd name="T32" fmla="*/ 33 w 163"/>
                <a:gd name="T33" fmla="*/ 75 h 212"/>
                <a:gd name="T34" fmla="*/ 21 w 163"/>
                <a:gd name="T35" fmla="*/ 59 h 212"/>
                <a:gd name="T36" fmla="*/ 9 w 163"/>
                <a:gd name="T37" fmla="*/ 59 h 212"/>
                <a:gd name="T38" fmla="*/ 17 w 163"/>
                <a:gd name="T39" fmla="*/ 47 h 212"/>
                <a:gd name="T40" fmla="*/ 1 w 163"/>
                <a:gd name="T41" fmla="*/ 35 h 212"/>
                <a:gd name="T42" fmla="*/ 69 w 163"/>
                <a:gd name="T43" fmla="*/ 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3" h="212">
                  <a:moveTo>
                    <a:pt x="69" y="7"/>
                  </a:moveTo>
                  <a:cubicBezTo>
                    <a:pt x="64" y="14"/>
                    <a:pt x="61" y="23"/>
                    <a:pt x="49" y="23"/>
                  </a:cubicBezTo>
                  <a:cubicBezTo>
                    <a:pt x="52" y="38"/>
                    <a:pt x="65" y="22"/>
                    <a:pt x="81" y="27"/>
                  </a:cubicBezTo>
                  <a:cubicBezTo>
                    <a:pt x="85" y="48"/>
                    <a:pt x="72" y="53"/>
                    <a:pt x="65" y="63"/>
                  </a:cubicBezTo>
                  <a:cubicBezTo>
                    <a:pt x="88" y="85"/>
                    <a:pt x="115" y="102"/>
                    <a:pt x="117" y="144"/>
                  </a:cubicBezTo>
                  <a:cubicBezTo>
                    <a:pt x="129" y="147"/>
                    <a:pt x="129" y="137"/>
                    <a:pt x="141" y="140"/>
                  </a:cubicBezTo>
                  <a:cubicBezTo>
                    <a:pt x="163" y="159"/>
                    <a:pt x="112" y="171"/>
                    <a:pt x="137" y="180"/>
                  </a:cubicBezTo>
                  <a:cubicBezTo>
                    <a:pt x="102" y="207"/>
                    <a:pt x="42" y="188"/>
                    <a:pt x="1" y="212"/>
                  </a:cubicBezTo>
                  <a:cubicBezTo>
                    <a:pt x="16" y="202"/>
                    <a:pt x="20" y="181"/>
                    <a:pt x="49" y="184"/>
                  </a:cubicBezTo>
                  <a:cubicBezTo>
                    <a:pt x="42" y="175"/>
                    <a:pt x="31" y="169"/>
                    <a:pt x="13" y="172"/>
                  </a:cubicBezTo>
                  <a:cubicBezTo>
                    <a:pt x="15" y="158"/>
                    <a:pt x="35" y="162"/>
                    <a:pt x="37" y="148"/>
                  </a:cubicBezTo>
                  <a:cubicBezTo>
                    <a:pt x="27" y="142"/>
                    <a:pt x="34" y="140"/>
                    <a:pt x="29" y="136"/>
                  </a:cubicBezTo>
                  <a:cubicBezTo>
                    <a:pt x="29" y="127"/>
                    <a:pt x="46" y="134"/>
                    <a:pt x="53" y="132"/>
                  </a:cubicBezTo>
                  <a:cubicBezTo>
                    <a:pt x="60" y="131"/>
                    <a:pt x="55" y="118"/>
                    <a:pt x="61" y="116"/>
                  </a:cubicBezTo>
                  <a:cubicBezTo>
                    <a:pt x="56" y="111"/>
                    <a:pt x="49" y="108"/>
                    <a:pt x="53" y="96"/>
                  </a:cubicBezTo>
                  <a:cubicBezTo>
                    <a:pt x="38" y="93"/>
                    <a:pt x="36" y="102"/>
                    <a:pt x="21" y="100"/>
                  </a:cubicBezTo>
                  <a:cubicBezTo>
                    <a:pt x="22" y="89"/>
                    <a:pt x="26" y="81"/>
                    <a:pt x="33" y="75"/>
                  </a:cubicBezTo>
                  <a:cubicBezTo>
                    <a:pt x="28" y="69"/>
                    <a:pt x="7" y="72"/>
                    <a:pt x="21" y="59"/>
                  </a:cubicBezTo>
                  <a:cubicBezTo>
                    <a:pt x="14" y="59"/>
                    <a:pt x="10" y="66"/>
                    <a:pt x="9" y="59"/>
                  </a:cubicBezTo>
                  <a:cubicBezTo>
                    <a:pt x="0" y="51"/>
                    <a:pt x="10" y="51"/>
                    <a:pt x="17" y="47"/>
                  </a:cubicBezTo>
                  <a:cubicBezTo>
                    <a:pt x="13" y="42"/>
                    <a:pt x="6" y="39"/>
                    <a:pt x="1" y="35"/>
                  </a:cubicBezTo>
                  <a:cubicBezTo>
                    <a:pt x="23" y="35"/>
                    <a:pt x="27" y="0"/>
                    <a:pt x="69" y="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10" name="Freeform 799"/>
            <p:cNvSpPr/>
            <p:nvPr userDrawn="1"/>
          </p:nvSpPr>
          <p:spPr bwMode="auto">
            <a:xfrm>
              <a:off x="1097" y="549"/>
              <a:ext cx="19" cy="11"/>
            </a:xfrm>
            <a:custGeom>
              <a:avLst/>
              <a:gdLst>
                <a:gd name="T0" fmla="*/ 30 w 33"/>
                <a:gd name="T1" fmla="*/ 3 h 19"/>
                <a:gd name="T2" fmla="*/ 6 w 33"/>
                <a:gd name="T3" fmla="*/ 7 h 19"/>
                <a:gd name="T4" fmla="*/ 30 w 33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9">
                  <a:moveTo>
                    <a:pt x="30" y="3"/>
                  </a:moveTo>
                  <a:cubicBezTo>
                    <a:pt x="33" y="13"/>
                    <a:pt x="0" y="19"/>
                    <a:pt x="6" y="7"/>
                  </a:cubicBezTo>
                  <a:cubicBezTo>
                    <a:pt x="15" y="7"/>
                    <a:pt x="18" y="0"/>
                    <a:pt x="30" y="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11" name="Freeform 800"/>
            <p:cNvSpPr/>
            <p:nvPr userDrawn="1"/>
          </p:nvSpPr>
          <p:spPr bwMode="auto">
            <a:xfrm>
              <a:off x="1839" y="573"/>
              <a:ext cx="19" cy="15"/>
            </a:xfrm>
            <a:custGeom>
              <a:avLst/>
              <a:gdLst>
                <a:gd name="T0" fmla="*/ 32 w 32"/>
                <a:gd name="T1" fmla="*/ 9 h 25"/>
                <a:gd name="T2" fmla="*/ 0 w 32"/>
                <a:gd name="T3" fmla="*/ 25 h 25"/>
                <a:gd name="T4" fmla="*/ 32 w 32"/>
                <a:gd name="T5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5">
                  <a:moveTo>
                    <a:pt x="32" y="9"/>
                  </a:moveTo>
                  <a:cubicBezTo>
                    <a:pt x="27" y="21"/>
                    <a:pt x="12" y="22"/>
                    <a:pt x="0" y="25"/>
                  </a:cubicBezTo>
                  <a:cubicBezTo>
                    <a:pt x="1" y="11"/>
                    <a:pt x="20" y="0"/>
                    <a:pt x="32" y="9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12" name="Freeform 801"/>
            <p:cNvSpPr/>
            <p:nvPr userDrawn="1"/>
          </p:nvSpPr>
          <p:spPr bwMode="auto">
            <a:xfrm>
              <a:off x="1245" y="608"/>
              <a:ext cx="25" cy="29"/>
            </a:xfrm>
            <a:custGeom>
              <a:avLst/>
              <a:gdLst>
                <a:gd name="T0" fmla="*/ 18 w 43"/>
                <a:gd name="T1" fmla="*/ 1 h 49"/>
                <a:gd name="T2" fmla="*/ 42 w 43"/>
                <a:gd name="T3" fmla="*/ 1 h 49"/>
                <a:gd name="T4" fmla="*/ 14 w 43"/>
                <a:gd name="T5" fmla="*/ 49 h 49"/>
                <a:gd name="T6" fmla="*/ 18 w 43"/>
                <a:gd name="T7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9">
                  <a:moveTo>
                    <a:pt x="18" y="1"/>
                  </a:moveTo>
                  <a:cubicBezTo>
                    <a:pt x="25" y="0"/>
                    <a:pt x="38" y="12"/>
                    <a:pt x="42" y="1"/>
                  </a:cubicBezTo>
                  <a:cubicBezTo>
                    <a:pt x="43" y="11"/>
                    <a:pt x="11" y="22"/>
                    <a:pt x="14" y="49"/>
                  </a:cubicBezTo>
                  <a:cubicBezTo>
                    <a:pt x="0" y="37"/>
                    <a:pt x="8" y="11"/>
                    <a:pt x="18" y="1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13" name="Freeform 802"/>
            <p:cNvSpPr/>
            <p:nvPr userDrawn="1"/>
          </p:nvSpPr>
          <p:spPr bwMode="auto">
            <a:xfrm>
              <a:off x="883" y="611"/>
              <a:ext cx="14" cy="8"/>
            </a:xfrm>
            <a:custGeom>
              <a:avLst/>
              <a:gdLst>
                <a:gd name="T0" fmla="*/ 24 w 24"/>
                <a:gd name="T1" fmla="*/ 0 h 14"/>
                <a:gd name="T2" fmla="*/ 0 w 24"/>
                <a:gd name="T3" fmla="*/ 12 h 14"/>
                <a:gd name="T4" fmla="*/ 4 w 24"/>
                <a:gd name="T5" fmla="*/ 0 h 14"/>
                <a:gd name="T6" fmla="*/ 24 w 24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4">
                  <a:moveTo>
                    <a:pt x="24" y="0"/>
                  </a:moveTo>
                  <a:cubicBezTo>
                    <a:pt x="21" y="8"/>
                    <a:pt x="14" y="14"/>
                    <a:pt x="0" y="12"/>
                  </a:cubicBezTo>
                  <a:cubicBezTo>
                    <a:pt x="2" y="8"/>
                    <a:pt x="4" y="5"/>
                    <a:pt x="4" y="0"/>
                  </a:cubicBezTo>
                  <a:cubicBezTo>
                    <a:pt x="11" y="0"/>
                    <a:pt x="17" y="0"/>
                    <a:pt x="24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14" name="Freeform 803"/>
            <p:cNvSpPr/>
            <p:nvPr userDrawn="1"/>
          </p:nvSpPr>
          <p:spPr bwMode="auto">
            <a:xfrm>
              <a:off x="4698" y="629"/>
              <a:ext cx="31" cy="14"/>
            </a:xfrm>
            <a:custGeom>
              <a:avLst/>
              <a:gdLst>
                <a:gd name="T0" fmla="*/ 0 w 54"/>
                <a:gd name="T1" fmla="*/ 17 h 24"/>
                <a:gd name="T2" fmla="*/ 0 w 54"/>
                <a:gd name="T3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24">
                  <a:moveTo>
                    <a:pt x="0" y="17"/>
                  </a:moveTo>
                  <a:cubicBezTo>
                    <a:pt x="19" y="0"/>
                    <a:pt x="54" y="24"/>
                    <a:pt x="0" y="1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15" name="Freeform 804"/>
            <p:cNvSpPr/>
            <p:nvPr userDrawn="1"/>
          </p:nvSpPr>
          <p:spPr bwMode="auto">
            <a:xfrm>
              <a:off x="2010" y="643"/>
              <a:ext cx="80" cy="72"/>
            </a:xfrm>
            <a:custGeom>
              <a:avLst/>
              <a:gdLst>
                <a:gd name="T0" fmla="*/ 114 w 140"/>
                <a:gd name="T1" fmla="*/ 0 h 125"/>
                <a:gd name="T2" fmla="*/ 74 w 140"/>
                <a:gd name="T3" fmla="*/ 40 h 125"/>
                <a:gd name="T4" fmla="*/ 98 w 140"/>
                <a:gd name="T5" fmla="*/ 40 h 125"/>
                <a:gd name="T6" fmla="*/ 86 w 140"/>
                <a:gd name="T7" fmla="*/ 48 h 125"/>
                <a:gd name="T8" fmla="*/ 130 w 140"/>
                <a:gd name="T9" fmla="*/ 56 h 125"/>
                <a:gd name="T10" fmla="*/ 134 w 140"/>
                <a:gd name="T11" fmla="*/ 72 h 125"/>
                <a:gd name="T12" fmla="*/ 114 w 140"/>
                <a:gd name="T13" fmla="*/ 92 h 125"/>
                <a:gd name="T14" fmla="*/ 126 w 140"/>
                <a:gd name="T15" fmla="*/ 84 h 125"/>
                <a:gd name="T16" fmla="*/ 134 w 140"/>
                <a:gd name="T17" fmla="*/ 96 h 125"/>
                <a:gd name="T18" fmla="*/ 106 w 140"/>
                <a:gd name="T19" fmla="*/ 125 h 125"/>
                <a:gd name="T20" fmla="*/ 98 w 140"/>
                <a:gd name="T21" fmla="*/ 116 h 125"/>
                <a:gd name="T22" fmla="*/ 106 w 140"/>
                <a:gd name="T23" fmla="*/ 100 h 125"/>
                <a:gd name="T24" fmla="*/ 62 w 140"/>
                <a:gd name="T25" fmla="*/ 116 h 125"/>
                <a:gd name="T26" fmla="*/ 82 w 140"/>
                <a:gd name="T27" fmla="*/ 104 h 125"/>
                <a:gd name="T28" fmla="*/ 70 w 140"/>
                <a:gd name="T29" fmla="*/ 96 h 125"/>
                <a:gd name="T30" fmla="*/ 10 w 140"/>
                <a:gd name="T31" fmla="*/ 104 h 125"/>
                <a:gd name="T32" fmla="*/ 14 w 140"/>
                <a:gd name="T33" fmla="*/ 76 h 125"/>
                <a:gd name="T34" fmla="*/ 114 w 140"/>
                <a:gd name="T3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25">
                  <a:moveTo>
                    <a:pt x="114" y="0"/>
                  </a:moveTo>
                  <a:cubicBezTo>
                    <a:pt x="105" y="17"/>
                    <a:pt x="84" y="24"/>
                    <a:pt x="74" y="40"/>
                  </a:cubicBezTo>
                  <a:cubicBezTo>
                    <a:pt x="74" y="48"/>
                    <a:pt x="87" y="35"/>
                    <a:pt x="98" y="40"/>
                  </a:cubicBezTo>
                  <a:cubicBezTo>
                    <a:pt x="96" y="45"/>
                    <a:pt x="93" y="48"/>
                    <a:pt x="86" y="48"/>
                  </a:cubicBezTo>
                  <a:cubicBezTo>
                    <a:pt x="101" y="59"/>
                    <a:pt x="107" y="53"/>
                    <a:pt x="130" y="56"/>
                  </a:cubicBezTo>
                  <a:cubicBezTo>
                    <a:pt x="126" y="66"/>
                    <a:pt x="114" y="80"/>
                    <a:pt x="134" y="72"/>
                  </a:cubicBezTo>
                  <a:cubicBezTo>
                    <a:pt x="133" y="85"/>
                    <a:pt x="116" y="81"/>
                    <a:pt x="114" y="92"/>
                  </a:cubicBezTo>
                  <a:cubicBezTo>
                    <a:pt x="115" y="102"/>
                    <a:pt x="125" y="88"/>
                    <a:pt x="126" y="84"/>
                  </a:cubicBezTo>
                  <a:cubicBezTo>
                    <a:pt x="140" y="86"/>
                    <a:pt x="115" y="100"/>
                    <a:pt x="134" y="96"/>
                  </a:cubicBezTo>
                  <a:cubicBezTo>
                    <a:pt x="130" y="111"/>
                    <a:pt x="120" y="120"/>
                    <a:pt x="106" y="125"/>
                  </a:cubicBezTo>
                  <a:cubicBezTo>
                    <a:pt x="107" y="118"/>
                    <a:pt x="103" y="117"/>
                    <a:pt x="98" y="116"/>
                  </a:cubicBezTo>
                  <a:cubicBezTo>
                    <a:pt x="95" y="106"/>
                    <a:pt x="106" y="108"/>
                    <a:pt x="106" y="100"/>
                  </a:cubicBezTo>
                  <a:cubicBezTo>
                    <a:pt x="95" y="98"/>
                    <a:pt x="89" y="118"/>
                    <a:pt x="62" y="116"/>
                  </a:cubicBezTo>
                  <a:cubicBezTo>
                    <a:pt x="65" y="109"/>
                    <a:pt x="76" y="109"/>
                    <a:pt x="82" y="104"/>
                  </a:cubicBezTo>
                  <a:cubicBezTo>
                    <a:pt x="83" y="97"/>
                    <a:pt x="57" y="112"/>
                    <a:pt x="70" y="96"/>
                  </a:cubicBezTo>
                  <a:cubicBezTo>
                    <a:pt x="46" y="95"/>
                    <a:pt x="34" y="106"/>
                    <a:pt x="10" y="104"/>
                  </a:cubicBezTo>
                  <a:cubicBezTo>
                    <a:pt x="0" y="87"/>
                    <a:pt x="33" y="79"/>
                    <a:pt x="14" y="76"/>
                  </a:cubicBezTo>
                  <a:cubicBezTo>
                    <a:pt x="52" y="55"/>
                    <a:pt x="64" y="9"/>
                    <a:pt x="114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16" name="Freeform 805"/>
            <p:cNvSpPr/>
            <p:nvPr userDrawn="1"/>
          </p:nvSpPr>
          <p:spPr bwMode="auto">
            <a:xfrm>
              <a:off x="3547" y="710"/>
              <a:ext cx="16" cy="8"/>
            </a:xfrm>
            <a:custGeom>
              <a:avLst/>
              <a:gdLst>
                <a:gd name="T0" fmla="*/ 16 w 28"/>
                <a:gd name="T1" fmla="*/ 13 h 14"/>
                <a:gd name="T2" fmla="*/ 0 w 28"/>
                <a:gd name="T3" fmla="*/ 9 h 14"/>
                <a:gd name="T4" fmla="*/ 28 w 28"/>
                <a:gd name="T5" fmla="*/ 4 h 14"/>
                <a:gd name="T6" fmla="*/ 16 w 28"/>
                <a:gd name="T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4">
                  <a:moveTo>
                    <a:pt x="16" y="13"/>
                  </a:moveTo>
                  <a:cubicBezTo>
                    <a:pt x="8" y="14"/>
                    <a:pt x="6" y="10"/>
                    <a:pt x="0" y="9"/>
                  </a:cubicBezTo>
                  <a:cubicBezTo>
                    <a:pt x="2" y="0"/>
                    <a:pt x="20" y="7"/>
                    <a:pt x="28" y="4"/>
                  </a:cubicBezTo>
                  <a:cubicBezTo>
                    <a:pt x="28" y="11"/>
                    <a:pt x="17" y="7"/>
                    <a:pt x="16" y="1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17" name="Freeform 806"/>
            <p:cNvSpPr/>
            <p:nvPr userDrawn="1"/>
          </p:nvSpPr>
          <p:spPr bwMode="auto">
            <a:xfrm>
              <a:off x="3556" y="713"/>
              <a:ext cx="19" cy="9"/>
            </a:xfrm>
            <a:custGeom>
              <a:avLst/>
              <a:gdLst>
                <a:gd name="T0" fmla="*/ 0 w 32"/>
                <a:gd name="T1" fmla="*/ 9 h 16"/>
                <a:gd name="T2" fmla="*/ 12 w 32"/>
                <a:gd name="T3" fmla="*/ 0 h 16"/>
                <a:gd name="T4" fmla="*/ 29 w 32"/>
                <a:gd name="T5" fmla="*/ 0 h 16"/>
                <a:gd name="T6" fmla="*/ 0 w 32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0" y="9"/>
                  </a:moveTo>
                  <a:cubicBezTo>
                    <a:pt x="1" y="3"/>
                    <a:pt x="12" y="7"/>
                    <a:pt x="12" y="0"/>
                  </a:cubicBezTo>
                  <a:cubicBezTo>
                    <a:pt x="18" y="0"/>
                    <a:pt x="23" y="0"/>
                    <a:pt x="29" y="0"/>
                  </a:cubicBezTo>
                  <a:cubicBezTo>
                    <a:pt x="32" y="16"/>
                    <a:pt x="10" y="6"/>
                    <a:pt x="0" y="9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18" name="Freeform 807"/>
            <p:cNvSpPr/>
            <p:nvPr userDrawn="1"/>
          </p:nvSpPr>
          <p:spPr bwMode="auto">
            <a:xfrm>
              <a:off x="1978" y="715"/>
              <a:ext cx="21" cy="14"/>
            </a:xfrm>
            <a:custGeom>
              <a:avLst/>
              <a:gdLst>
                <a:gd name="T0" fmla="*/ 20 w 37"/>
                <a:gd name="T1" fmla="*/ 0 h 24"/>
                <a:gd name="T2" fmla="*/ 36 w 37"/>
                <a:gd name="T3" fmla="*/ 8 h 24"/>
                <a:gd name="T4" fmla="*/ 12 w 37"/>
                <a:gd name="T5" fmla="*/ 24 h 24"/>
                <a:gd name="T6" fmla="*/ 0 w 37"/>
                <a:gd name="T7" fmla="*/ 16 h 24"/>
                <a:gd name="T8" fmla="*/ 2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20" y="0"/>
                  </a:moveTo>
                  <a:cubicBezTo>
                    <a:pt x="27" y="1"/>
                    <a:pt x="24" y="12"/>
                    <a:pt x="36" y="8"/>
                  </a:cubicBezTo>
                  <a:cubicBezTo>
                    <a:pt x="37" y="21"/>
                    <a:pt x="12" y="10"/>
                    <a:pt x="12" y="24"/>
                  </a:cubicBezTo>
                  <a:cubicBezTo>
                    <a:pt x="8" y="21"/>
                    <a:pt x="8" y="14"/>
                    <a:pt x="0" y="16"/>
                  </a:cubicBezTo>
                  <a:cubicBezTo>
                    <a:pt x="1" y="5"/>
                    <a:pt x="17" y="8"/>
                    <a:pt x="20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19" name="Freeform 808"/>
            <p:cNvSpPr/>
            <p:nvPr userDrawn="1"/>
          </p:nvSpPr>
          <p:spPr bwMode="auto">
            <a:xfrm>
              <a:off x="4293" y="729"/>
              <a:ext cx="60" cy="64"/>
            </a:xfrm>
            <a:custGeom>
              <a:avLst/>
              <a:gdLst>
                <a:gd name="T0" fmla="*/ 92 w 104"/>
                <a:gd name="T1" fmla="*/ 32 h 111"/>
                <a:gd name="T2" fmla="*/ 104 w 104"/>
                <a:gd name="T3" fmla="*/ 60 h 111"/>
                <a:gd name="T4" fmla="*/ 76 w 104"/>
                <a:gd name="T5" fmla="*/ 88 h 111"/>
                <a:gd name="T6" fmla="*/ 24 w 104"/>
                <a:gd name="T7" fmla="*/ 76 h 111"/>
                <a:gd name="T8" fmla="*/ 40 w 104"/>
                <a:gd name="T9" fmla="*/ 92 h 111"/>
                <a:gd name="T10" fmla="*/ 4 w 104"/>
                <a:gd name="T11" fmla="*/ 56 h 111"/>
                <a:gd name="T12" fmla="*/ 20 w 104"/>
                <a:gd name="T13" fmla="*/ 60 h 111"/>
                <a:gd name="T14" fmla="*/ 0 w 104"/>
                <a:gd name="T15" fmla="*/ 0 h 111"/>
                <a:gd name="T16" fmla="*/ 92 w 104"/>
                <a:gd name="T17" fmla="*/ 3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11">
                  <a:moveTo>
                    <a:pt x="92" y="32"/>
                  </a:moveTo>
                  <a:cubicBezTo>
                    <a:pt x="91" y="46"/>
                    <a:pt x="104" y="46"/>
                    <a:pt x="104" y="60"/>
                  </a:cubicBezTo>
                  <a:cubicBezTo>
                    <a:pt x="94" y="69"/>
                    <a:pt x="78" y="71"/>
                    <a:pt x="76" y="88"/>
                  </a:cubicBezTo>
                  <a:cubicBezTo>
                    <a:pt x="64" y="76"/>
                    <a:pt x="36" y="77"/>
                    <a:pt x="24" y="76"/>
                  </a:cubicBezTo>
                  <a:cubicBezTo>
                    <a:pt x="14" y="81"/>
                    <a:pt x="34" y="89"/>
                    <a:pt x="40" y="92"/>
                  </a:cubicBezTo>
                  <a:cubicBezTo>
                    <a:pt x="22" y="111"/>
                    <a:pt x="4" y="79"/>
                    <a:pt x="4" y="56"/>
                  </a:cubicBezTo>
                  <a:cubicBezTo>
                    <a:pt x="12" y="54"/>
                    <a:pt x="14" y="59"/>
                    <a:pt x="20" y="60"/>
                  </a:cubicBezTo>
                  <a:cubicBezTo>
                    <a:pt x="19" y="34"/>
                    <a:pt x="1" y="25"/>
                    <a:pt x="0" y="0"/>
                  </a:cubicBezTo>
                  <a:cubicBezTo>
                    <a:pt x="28" y="12"/>
                    <a:pt x="53" y="30"/>
                    <a:pt x="92" y="3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20" name="Freeform 809"/>
            <p:cNvSpPr/>
            <p:nvPr userDrawn="1"/>
          </p:nvSpPr>
          <p:spPr bwMode="auto">
            <a:xfrm>
              <a:off x="4357" y="728"/>
              <a:ext cx="14" cy="17"/>
            </a:xfrm>
            <a:custGeom>
              <a:avLst/>
              <a:gdLst>
                <a:gd name="T0" fmla="*/ 25 w 25"/>
                <a:gd name="T1" fmla="*/ 3 h 31"/>
                <a:gd name="T2" fmla="*/ 9 w 25"/>
                <a:gd name="T3" fmla="*/ 31 h 31"/>
                <a:gd name="T4" fmla="*/ 25 w 25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31">
                  <a:moveTo>
                    <a:pt x="25" y="3"/>
                  </a:moveTo>
                  <a:cubicBezTo>
                    <a:pt x="24" y="16"/>
                    <a:pt x="13" y="20"/>
                    <a:pt x="9" y="31"/>
                  </a:cubicBezTo>
                  <a:cubicBezTo>
                    <a:pt x="0" y="23"/>
                    <a:pt x="11" y="0"/>
                    <a:pt x="25" y="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21" name="Freeform 810"/>
            <p:cNvSpPr/>
            <p:nvPr userDrawn="1"/>
          </p:nvSpPr>
          <p:spPr bwMode="auto">
            <a:xfrm>
              <a:off x="4249" y="789"/>
              <a:ext cx="110" cy="114"/>
            </a:xfrm>
            <a:custGeom>
              <a:avLst/>
              <a:gdLst>
                <a:gd name="T0" fmla="*/ 40 w 192"/>
                <a:gd name="T1" fmla="*/ 177 h 197"/>
                <a:gd name="T2" fmla="*/ 28 w 192"/>
                <a:gd name="T3" fmla="*/ 189 h 197"/>
                <a:gd name="T4" fmla="*/ 0 w 192"/>
                <a:gd name="T5" fmla="*/ 181 h 197"/>
                <a:gd name="T6" fmla="*/ 24 w 192"/>
                <a:gd name="T7" fmla="*/ 145 h 197"/>
                <a:gd name="T8" fmla="*/ 85 w 192"/>
                <a:gd name="T9" fmla="*/ 145 h 197"/>
                <a:gd name="T10" fmla="*/ 93 w 192"/>
                <a:gd name="T11" fmla="*/ 105 h 197"/>
                <a:gd name="T12" fmla="*/ 97 w 192"/>
                <a:gd name="T13" fmla="*/ 117 h 197"/>
                <a:gd name="T14" fmla="*/ 133 w 192"/>
                <a:gd name="T15" fmla="*/ 85 h 197"/>
                <a:gd name="T16" fmla="*/ 113 w 192"/>
                <a:gd name="T17" fmla="*/ 4 h 197"/>
                <a:gd name="T18" fmla="*/ 129 w 192"/>
                <a:gd name="T19" fmla="*/ 12 h 197"/>
                <a:gd name="T20" fmla="*/ 117 w 192"/>
                <a:gd name="T21" fmla="*/ 0 h 197"/>
                <a:gd name="T22" fmla="*/ 173 w 192"/>
                <a:gd name="T23" fmla="*/ 76 h 197"/>
                <a:gd name="T24" fmla="*/ 165 w 192"/>
                <a:gd name="T25" fmla="*/ 72 h 197"/>
                <a:gd name="T26" fmla="*/ 185 w 192"/>
                <a:gd name="T27" fmla="*/ 157 h 197"/>
                <a:gd name="T28" fmla="*/ 165 w 192"/>
                <a:gd name="T29" fmla="*/ 169 h 197"/>
                <a:gd name="T30" fmla="*/ 125 w 192"/>
                <a:gd name="T31" fmla="*/ 165 h 197"/>
                <a:gd name="T32" fmla="*/ 113 w 192"/>
                <a:gd name="T33" fmla="*/ 197 h 197"/>
                <a:gd name="T34" fmla="*/ 89 w 192"/>
                <a:gd name="T35" fmla="*/ 181 h 197"/>
                <a:gd name="T36" fmla="*/ 89 w 192"/>
                <a:gd name="T37" fmla="*/ 165 h 197"/>
                <a:gd name="T38" fmla="*/ 64 w 192"/>
                <a:gd name="T39" fmla="*/ 169 h 197"/>
                <a:gd name="T40" fmla="*/ 40 w 192"/>
                <a:gd name="T41" fmla="*/ 17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97">
                  <a:moveTo>
                    <a:pt x="40" y="177"/>
                  </a:moveTo>
                  <a:cubicBezTo>
                    <a:pt x="30" y="175"/>
                    <a:pt x="26" y="179"/>
                    <a:pt x="28" y="189"/>
                  </a:cubicBezTo>
                  <a:cubicBezTo>
                    <a:pt x="18" y="187"/>
                    <a:pt x="6" y="187"/>
                    <a:pt x="0" y="181"/>
                  </a:cubicBezTo>
                  <a:cubicBezTo>
                    <a:pt x="5" y="166"/>
                    <a:pt x="24" y="165"/>
                    <a:pt x="24" y="145"/>
                  </a:cubicBezTo>
                  <a:cubicBezTo>
                    <a:pt x="44" y="145"/>
                    <a:pt x="64" y="145"/>
                    <a:pt x="85" y="145"/>
                  </a:cubicBezTo>
                  <a:cubicBezTo>
                    <a:pt x="91" y="135"/>
                    <a:pt x="91" y="119"/>
                    <a:pt x="93" y="105"/>
                  </a:cubicBezTo>
                  <a:cubicBezTo>
                    <a:pt x="96" y="92"/>
                    <a:pt x="98" y="112"/>
                    <a:pt x="97" y="117"/>
                  </a:cubicBezTo>
                  <a:cubicBezTo>
                    <a:pt x="115" y="112"/>
                    <a:pt x="121" y="95"/>
                    <a:pt x="133" y="85"/>
                  </a:cubicBezTo>
                  <a:cubicBezTo>
                    <a:pt x="134" y="50"/>
                    <a:pt x="111" y="40"/>
                    <a:pt x="113" y="4"/>
                  </a:cubicBezTo>
                  <a:cubicBezTo>
                    <a:pt x="121" y="4"/>
                    <a:pt x="118" y="15"/>
                    <a:pt x="129" y="12"/>
                  </a:cubicBezTo>
                  <a:cubicBezTo>
                    <a:pt x="132" y="1"/>
                    <a:pt x="120" y="4"/>
                    <a:pt x="117" y="0"/>
                  </a:cubicBezTo>
                  <a:cubicBezTo>
                    <a:pt x="144" y="1"/>
                    <a:pt x="169" y="39"/>
                    <a:pt x="173" y="76"/>
                  </a:cubicBezTo>
                  <a:cubicBezTo>
                    <a:pt x="170" y="76"/>
                    <a:pt x="169" y="72"/>
                    <a:pt x="165" y="72"/>
                  </a:cubicBezTo>
                  <a:cubicBezTo>
                    <a:pt x="168" y="103"/>
                    <a:pt x="192" y="129"/>
                    <a:pt x="185" y="157"/>
                  </a:cubicBezTo>
                  <a:cubicBezTo>
                    <a:pt x="172" y="151"/>
                    <a:pt x="165" y="147"/>
                    <a:pt x="165" y="169"/>
                  </a:cubicBezTo>
                  <a:cubicBezTo>
                    <a:pt x="145" y="150"/>
                    <a:pt x="148" y="180"/>
                    <a:pt x="125" y="165"/>
                  </a:cubicBezTo>
                  <a:cubicBezTo>
                    <a:pt x="119" y="174"/>
                    <a:pt x="113" y="183"/>
                    <a:pt x="113" y="197"/>
                  </a:cubicBezTo>
                  <a:cubicBezTo>
                    <a:pt x="101" y="196"/>
                    <a:pt x="93" y="190"/>
                    <a:pt x="89" y="181"/>
                  </a:cubicBezTo>
                  <a:cubicBezTo>
                    <a:pt x="89" y="176"/>
                    <a:pt x="89" y="170"/>
                    <a:pt x="89" y="165"/>
                  </a:cubicBezTo>
                  <a:cubicBezTo>
                    <a:pt x="82" y="167"/>
                    <a:pt x="65" y="160"/>
                    <a:pt x="64" y="169"/>
                  </a:cubicBezTo>
                  <a:cubicBezTo>
                    <a:pt x="49" y="165"/>
                    <a:pt x="53" y="179"/>
                    <a:pt x="40" y="17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22" name="Freeform 811"/>
            <p:cNvSpPr/>
            <p:nvPr userDrawn="1"/>
          </p:nvSpPr>
          <p:spPr bwMode="auto">
            <a:xfrm>
              <a:off x="2767" y="790"/>
              <a:ext cx="21" cy="34"/>
            </a:xfrm>
            <a:custGeom>
              <a:avLst/>
              <a:gdLst>
                <a:gd name="T0" fmla="*/ 16 w 35"/>
                <a:gd name="T1" fmla="*/ 59 h 59"/>
                <a:gd name="T2" fmla="*/ 4 w 35"/>
                <a:gd name="T3" fmla="*/ 11 h 59"/>
                <a:gd name="T4" fmla="*/ 32 w 35"/>
                <a:gd name="T5" fmla="*/ 3 h 59"/>
                <a:gd name="T6" fmla="*/ 16 w 35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9">
                  <a:moveTo>
                    <a:pt x="16" y="59"/>
                  </a:moveTo>
                  <a:cubicBezTo>
                    <a:pt x="0" y="55"/>
                    <a:pt x="13" y="22"/>
                    <a:pt x="4" y="11"/>
                  </a:cubicBezTo>
                  <a:cubicBezTo>
                    <a:pt x="17" y="12"/>
                    <a:pt x="17" y="0"/>
                    <a:pt x="32" y="3"/>
                  </a:cubicBezTo>
                  <a:cubicBezTo>
                    <a:pt x="33" y="28"/>
                    <a:pt x="35" y="54"/>
                    <a:pt x="16" y="59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23" name="Freeform 812"/>
            <p:cNvSpPr/>
            <p:nvPr userDrawn="1"/>
          </p:nvSpPr>
          <p:spPr bwMode="auto">
            <a:xfrm>
              <a:off x="2922" y="828"/>
              <a:ext cx="21" cy="10"/>
            </a:xfrm>
            <a:custGeom>
              <a:avLst/>
              <a:gdLst>
                <a:gd name="T0" fmla="*/ 0 w 36"/>
                <a:gd name="T1" fmla="*/ 5 h 18"/>
                <a:gd name="T2" fmla="*/ 36 w 36"/>
                <a:gd name="T3" fmla="*/ 14 h 18"/>
                <a:gd name="T4" fmla="*/ 0 w 36"/>
                <a:gd name="T5" fmla="*/ 18 h 18"/>
                <a:gd name="T6" fmla="*/ 0 w 36"/>
                <a:gd name="T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8">
                  <a:moveTo>
                    <a:pt x="0" y="5"/>
                  </a:moveTo>
                  <a:cubicBezTo>
                    <a:pt x="13" y="7"/>
                    <a:pt x="35" y="0"/>
                    <a:pt x="36" y="14"/>
                  </a:cubicBezTo>
                  <a:cubicBezTo>
                    <a:pt x="24" y="14"/>
                    <a:pt x="7" y="11"/>
                    <a:pt x="0" y="18"/>
                  </a:cubicBezTo>
                  <a:cubicBezTo>
                    <a:pt x="5" y="12"/>
                    <a:pt x="2" y="11"/>
                    <a:pt x="0" y="5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24" name="Freeform 813"/>
            <p:cNvSpPr/>
            <p:nvPr userDrawn="1"/>
          </p:nvSpPr>
          <p:spPr bwMode="auto">
            <a:xfrm>
              <a:off x="3059" y="870"/>
              <a:ext cx="28" cy="21"/>
            </a:xfrm>
            <a:custGeom>
              <a:avLst/>
              <a:gdLst>
                <a:gd name="T0" fmla="*/ 0 w 49"/>
                <a:gd name="T1" fmla="*/ 24 h 35"/>
                <a:gd name="T2" fmla="*/ 40 w 49"/>
                <a:gd name="T3" fmla="*/ 0 h 35"/>
                <a:gd name="T4" fmla="*/ 0 w 49"/>
                <a:gd name="T5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35">
                  <a:moveTo>
                    <a:pt x="0" y="24"/>
                  </a:moveTo>
                  <a:cubicBezTo>
                    <a:pt x="1" y="3"/>
                    <a:pt x="26" y="7"/>
                    <a:pt x="40" y="0"/>
                  </a:cubicBezTo>
                  <a:cubicBezTo>
                    <a:pt x="49" y="12"/>
                    <a:pt x="15" y="35"/>
                    <a:pt x="0" y="24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25" name="Freeform 814"/>
            <p:cNvSpPr/>
            <p:nvPr userDrawn="1"/>
          </p:nvSpPr>
          <p:spPr bwMode="auto">
            <a:xfrm>
              <a:off x="4272" y="884"/>
              <a:ext cx="26" cy="16"/>
            </a:xfrm>
            <a:custGeom>
              <a:avLst/>
              <a:gdLst>
                <a:gd name="T0" fmla="*/ 0 w 46"/>
                <a:gd name="T1" fmla="*/ 12 h 28"/>
                <a:gd name="T2" fmla="*/ 24 w 46"/>
                <a:gd name="T3" fmla="*/ 4 h 28"/>
                <a:gd name="T4" fmla="*/ 33 w 46"/>
                <a:gd name="T5" fmla="*/ 12 h 28"/>
                <a:gd name="T6" fmla="*/ 0 w 46"/>
                <a:gd name="T7" fmla="*/ 16 h 28"/>
                <a:gd name="T8" fmla="*/ 0 w 46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8">
                  <a:moveTo>
                    <a:pt x="0" y="12"/>
                  </a:moveTo>
                  <a:cubicBezTo>
                    <a:pt x="13" y="14"/>
                    <a:pt x="9" y="0"/>
                    <a:pt x="24" y="4"/>
                  </a:cubicBezTo>
                  <a:cubicBezTo>
                    <a:pt x="38" y="1"/>
                    <a:pt x="46" y="8"/>
                    <a:pt x="33" y="12"/>
                  </a:cubicBezTo>
                  <a:cubicBezTo>
                    <a:pt x="17" y="9"/>
                    <a:pt x="13" y="2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26" name="Freeform 815"/>
            <p:cNvSpPr/>
            <p:nvPr userDrawn="1"/>
          </p:nvSpPr>
          <p:spPr bwMode="auto">
            <a:xfrm>
              <a:off x="4285" y="881"/>
              <a:ext cx="18" cy="22"/>
            </a:xfrm>
            <a:custGeom>
              <a:avLst/>
              <a:gdLst>
                <a:gd name="T0" fmla="*/ 9 w 30"/>
                <a:gd name="T1" fmla="*/ 17 h 37"/>
                <a:gd name="T2" fmla="*/ 0 w 30"/>
                <a:gd name="T3" fmla="*/ 9 h 37"/>
                <a:gd name="T4" fmla="*/ 25 w 30"/>
                <a:gd name="T5" fmla="*/ 5 h 37"/>
                <a:gd name="T6" fmla="*/ 25 w 30"/>
                <a:gd name="T7" fmla="*/ 21 h 37"/>
                <a:gd name="T8" fmla="*/ 13 w 30"/>
                <a:gd name="T9" fmla="*/ 37 h 37"/>
                <a:gd name="T10" fmla="*/ 9 w 30"/>
                <a:gd name="T11" fmla="*/ 21 h 37"/>
                <a:gd name="T12" fmla="*/ 9 w 30"/>
                <a:gd name="T13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7">
                  <a:moveTo>
                    <a:pt x="9" y="17"/>
                  </a:moveTo>
                  <a:cubicBezTo>
                    <a:pt x="22" y="13"/>
                    <a:pt x="14" y="6"/>
                    <a:pt x="0" y="9"/>
                  </a:cubicBezTo>
                  <a:cubicBezTo>
                    <a:pt x="1" y="0"/>
                    <a:pt x="18" y="7"/>
                    <a:pt x="25" y="5"/>
                  </a:cubicBezTo>
                  <a:cubicBezTo>
                    <a:pt x="25" y="10"/>
                    <a:pt x="25" y="16"/>
                    <a:pt x="25" y="21"/>
                  </a:cubicBezTo>
                  <a:cubicBezTo>
                    <a:pt x="8" y="18"/>
                    <a:pt x="30" y="36"/>
                    <a:pt x="13" y="37"/>
                  </a:cubicBezTo>
                  <a:cubicBezTo>
                    <a:pt x="18" y="32"/>
                    <a:pt x="18" y="22"/>
                    <a:pt x="9" y="21"/>
                  </a:cubicBezTo>
                  <a:cubicBezTo>
                    <a:pt x="9" y="20"/>
                    <a:pt x="9" y="18"/>
                    <a:pt x="9" y="1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27" name="Freeform 816"/>
            <p:cNvSpPr/>
            <p:nvPr userDrawn="1"/>
          </p:nvSpPr>
          <p:spPr bwMode="auto">
            <a:xfrm>
              <a:off x="2489" y="965"/>
              <a:ext cx="15" cy="17"/>
            </a:xfrm>
            <a:custGeom>
              <a:avLst/>
              <a:gdLst>
                <a:gd name="T0" fmla="*/ 26 w 26"/>
                <a:gd name="T1" fmla="*/ 1 h 29"/>
                <a:gd name="T2" fmla="*/ 6 w 26"/>
                <a:gd name="T3" fmla="*/ 29 h 29"/>
                <a:gd name="T4" fmla="*/ 26 w 26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9">
                  <a:moveTo>
                    <a:pt x="26" y="1"/>
                  </a:moveTo>
                  <a:cubicBezTo>
                    <a:pt x="20" y="11"/>
                    <a:pt x="12" y="19"/>
                    <a:pt x="6" y="29"/>
                  </a:cubicBezTo>
                  <a:cubicBezTo>
                    <a:pt x="0" y="23"/>
                    <a:pt x="12" y="0"/>
                    <a:pt x="26" y="1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28" name="Freeform 817"/>
            <p:cNvSpPr/>
            <p:nvPr userDrawn="1"/>
          </p:nvSpPr>
          <p:spPr bwMode="auto">
            <a:xfrm>
              <a:off x="4200" y="1180"/>
              <a:ext cx="12" cy="15"/>
            </a:xfrm>
            <a:custGeom>
              <a:avLst/>
              <a:gdLst>
                <a:gd name="T0" fmla="*/ 4 w 20"/>
                <a:gd name="T1" fmla="*/ 0 h 25"/>
                <a:gd name="T2" fmla="*/ 16 w 20"/>
                <a:gd name="T3" fmla="*/ 0 h 25"/>
                <a:gd name="T4" fmla="*/ 20 w 20"/>
                <a:gd name="T5" fmla="*/ 20 h 25"/>
                <a:gd name="T6" fmla="*/ 8 w 20"/>
                <a:gd name="T7" fmla="*/ 25 h 25"/>
                <a:gd name="T8" fmla="*/ 0 w 20"/>
                <a:gd name="T9" fmla="*/ 8 h 25"/>
                <a:gd name="T10" fmla="*/ 4 w 20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5">
                  <a:moveTo>
                    <a:pt x="4" y="0"/>
                  </a:moveTo>
                  <a:cubicBezTo>
                    <a:pt x="9" y="5"/>
                    <a:pt x="10" y="2"/>
                    <a:pt x="16" y="0"/>
                  </a:cubicBezTo>
                  <a:cubicBezTo>
                    <a:pt x="7" y="9"/>
                    <a:pt x="16" y="13"/>
                    <a:pt x="20" y="20"/>
                  </a:cubicBezTo>
                  <a:cubicBezTo>
                    <a:pt x="17" y="23"/>
                    <a:pt x="13" y="25"/>
                    <a:pt x="8" y="25"/>
                  </a:cubicBezTo>
                  <a:cubicBezTo>
                    <a:pt x="10" y="14"/>
                    <a:pt x="15" y="9"/>
                    <a:pt x="0" y="8"/>
                  </a:cubicBezTo>
                  <a:cubicBezTo>
                    <a:pt x="0" y="4"/>
                    <a:pt x="3" y="4"/>
                    <a:pt x="4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29" name="Freeform 818"/>
            <p:cNvSpPr/>
            <p:nvPr userDrawn="1"/>
          </p:nvSpPr>
          <p:spPr bwMode="auto">
            <a:xfrm>
              <a:off x="4204" y="1178"/>
              <a:ext cx="31" cy="24"/>
            </a:xfrm>
            <a:custGeom>
              <a:avLst/>
              <a:gdLst>
                <a:gd name="T0" fmla="*/ 9 w 53"/>
                <a:gd name="T1" fmla="*/ 4 h 41"/>
                <a:gd name="T2" fmla="*/ 25 w 53"/>
                <a:gd name="T3" fmla="*/ 12 h 41"/>
                <a:gd name="T4" fmla="*/ 45 w 53"/>
                <a:gd name="T5" fmla="*/ 12 h 41"/>
                <a:gd name="T6" fmla="*/ 53 w 53"/>
                <a:gd name="T7" fmla="*/ 41 h 41"/>
                <a:gd name="T8" fmla="*/ 33 w 53"/>
                <a:gd name="T9" fmla="*/ 37 h 41"/>
                <a:gd name="T10" fmla="*/ 13 w 53"/>
                <a:gd name="T11" fmla="*/ 24 h 41"/>
                <a:gd name="T12" fmla="*/ 9 w 53"/>
                <a:gd name="T13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1">
                  <a:moveTo>
                    <a:pt x="9" y="4"/>
                  </a:moveTo>
                  <a:cubicBezTo>
                    <a:pt x="16" y="5"/>
                    <a:pt x="29" y="0"/>
                    <a:pt x="25" y="12"/>
                  </a:cubicBezTo>
                  <a:cubicBezTo>
                    <a:pt x="37" y="10"/>
                    <a:pt x="33" y="10"/>
                    <a:pt x="45" y="12"/>
                  </a:cubicBezTo>
                  <a:cubicBezTo>
                    <a:pt x="33" y="25"/>
                    <a:pt x="52" y="29"/>
                    <a:pt x="53" y="41"/>
                  </a:cubicBezTo>
                  <a:cubicBezTo>
                    <a:pt x="48" y="40"/>
                    <a:pt x="33" y="29"/>
                    <a:pt x="33" y="37"/>
                  </a:cubicBezTo>
                  <a:cubicBezTo>
                    <a:pt x="33" y="25"/>
                    <a:pt x="16" y="15"/>
                    <a:pt x="13" y="24"/>
                  </a:cubicBezTo>
                  <a:cubicBezTo>
                    <a:pt x="9" y="17"/>
                    <a:pt x="0" y="13"/>
                    <a:pt x="9" y="4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30" name="Freeform 819"/>
            <p:cNvSpPr/>
            <p:nvPr userDrawn="1"/>
          </p:nvSpPr>
          <p:spPr bwMode="auto">
            <a:xfrm>
              <a:off x="4226" y="1201"/>
              <a:ext cx="11" cy="17"/>
            </a:xfrm>
            <a:custGeom>
              <a:avLst/>
              <a:gdLst>
                <a:gd name="T0" fmla="*/ 20 w 20"/>
                <a:gd name="T1" fmla="*/ 29 h 29"/>
                <a:gd name="T2" fmla="*/ 0 w 20"/>
                <a:gd name="T3" fmla="*/ 9 h 29"/>
                <a:gd name="T4" fmla="*/ 20 w 20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14" y="22"/>
                    <a:pt x="2" y="20"/>
                    <a:pt x="0" y="9"/>
                  </a:cubicBezTo>
                  <a:cubicBezTo>
                    <a:pt x="10" y="0"/>
                    <a:pt x="17" y="19"/>
                    <a:pt x="20" y="29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31" name="Freeform 820"/>
            <p:cNvSpPr/>
            <p:nvPr userDrawn="1"/>
          </p:nvSpPr>
          <p:spPr bwMode="auto">
            <a:xfrm>
              <a:off x="4156" y="1222"/>
              <a:ext cx="26" cy="42"/>
            </a:xfrm>
            <a:custGeom>
              <a:avLst/>
              <a:gdLst>
                <a:gd name="T0" fmla="*/ 45 w 45"/>
                <a:gd name="T1" fmla="*/ 0 h 72"/>
                <a:gd name="T2" fmla="*/ 0 w 45"/>
                <a:gd name="T3" fmla="*/ 72 h 72"/>
                <a:gd name="T4" fmla="*/ 45 w 45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72">
                  <a:moveTo>
                    <a:pt x="45" y="0"/>
                  </a:moveTo>
                  <a:cubicBezTo>
                    <a:pt x="42" y="36"/>
                    <a:pt x="18" y="51"/>
                    <a:pt x="0" y="72"/>
                  </a:cubicBezTo>
                  <a:cubicBezTo>
                    <a:pt x="3" y="52"/>
                    <a:pt x="29" y="21"/>
                    <a:pt x="45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32" name="Freeform 821"/>
            <p:cNvSpPr/>
            <p:nvPr userDrawn="1"/>
          </p:nvSpPr>
          <p:spPr bwMode="auto">
            <a:xfrm>
              <a:off x="4214" y="1220"/>
              <a:ext cx="55" cy="85"/>
            </a:xfrm>
            <a:custGeom>
              <a:avLst/>
              <a:gdLst>
                <a:gd name="T0" fmla="*/ 28 w 96"/>
                <a:gd name="T1" fmla="*/ 72 h 148"/>
                <a:gd name="T2" fmla="*/ 36 w 96"/>
                <a:gd name="T3" fmla="*/ 84 h 148"/>
                <a:gd name="T4" fmla="*/ 76 w 96"/>
                <a:gd name="T5" fmla="*/ 60 h 148"/>
                <a:gd name="T6" fmla="*/ 44 w 96"/>
                <a:gd name="T7" fmla="*/ 0 h 148"/>
                <a:gd name="T8" fmla="*/ 96 w 96"/>
                <a:gd name="T9" fmla="*/ 68 h 148"/>
                <a:gd name="T10" fmla="*/ 96 w 96"/>
                <a:gd name="T11" fmla="*/ 124 h 148"/>
                <a:gd name="T12" fmla="*/ 88 w 96"/>
                <a:gd name="T13" fmla="*/ 104 h 148"/>
                <a:gd name="T14" fmla="*/ 80 w 96"/>
                <a:gd name="T15" fmla="*/ 148 h 148"/>
                <a:gd name="T16" fmla="*/ 48 w 96"/>
                <a:gd name="T17" fmla="*/ 132 h 148"/>
                <a:gd name="T18" fmla="*/ 36 w 96"/>
                <a:gd name="T19" fmla="*/ 92 h 148"/>
                <a:gd name="T20" fmla="*/ 16 w 96"/>
                <a:gd name="T21" fmla="*/ 92 h 148"/>
                <a:gd name="T22" fmla="*/ 0 w 96"/>
                <a:gd name="T23" fmla="*/ 112 h 148"/>
                <a:gd name="T24" fmla="*/ 28 w 96"/>
                <a:gd name="T25" fmla="*/ 7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148">
                  <a:moveTo>
                    <a:pt x="28" y="72"/>
                  </a:moveTo>
                  <a:cubicBezTo>
                    <a:pt x="37" y="70"/>
                    <a:pt x="36" y="78"/>
                    <a:pt x="36" y="84"/>
                  </a:cubicBezTo>
                  <a:cubicBezTo>
                    <a:pt x="57" y="84"/>
                    <a:pt x="57" y="63"/>
                    <a:pt x="76" y="60"/>
                  </a:cubicBezTo>
                  <a:cubicBezTo>
                    <a:pt x="68" y="30"/>
                    <a:pt x="52" y="31"/>
                    <a:pt x="44" y="0"/>
                  </a:cubicBezTo>
                  <a:cubicBezTo>
                    <a:pt x="65" y="3"/>
                    <a:pt x="75" y="52"/>
                    <a:pt x="96" y="68"/>
                  </a:cubicBezTo>
                  <a:cubicBezTo>
                    <a:pt x="96" y="87"/>
                    <a:pt x="96" y="106"/>
                    <a:pt x="96" y="124"/>
                  </a:cubicBezTo>
                  <a:cubicBezTo>
                    <a:pt x="90" y="121"/>
                    <a:pt x="91" y="111"/>
                    <a:pt x="88" y="104"/>
                  </a:cubicBezTo>
                  <a:cubicBezTo>
                    <a:pt x="64" y="110"/>
                    <a:pt x="96" y="131"/>
                    <a:pt x="80" y="148"/>
                  </a:cubicBezTo>
                  <a:cubicBezTo>
                    <a:pt x="76" y="136"/>
                    <a:pt x="63" y="133"/>
                    <a:pt x="48" y="132"/>
                  </a:cubicBezTo>
                  <a:cubicBezTo>
                    <a:pt x="48" y="115"/>
                    <a:pt x="51" y="95"/>
                    <a:pt x="36" y="92"/>
                  </a:cubicBezTo>
                  <a:cubicBezTo>
                    <a:pt x="30" y="100"/>
                    <a:pt x="22" y="103"/>
                    <a:pt x="16" y="92"/>
                  </a:cubicBezTo>
                  <a:cubicBezTo>
                    <a:pt x="5" y="93"/>
                    <a:pt x="15" y="115"/>
                    <a:pt x="0" y="112"/>
                  </a:cubicBezTo>
                  <a:cubicBezTo>
                    <a:pt x="2" y="92"/>
                    <a:pt x="12" y="79"/>
                    <a:pt x="28" y="7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33" name="Freeform 822"/>
            <p:cNvSpPr/>
            <p:nvPr userDrawn="1"/>
          </p:nvSpPr>
          <p:spPr bwMode="auto">
            <a:xfrm>
              <a:off x="4039" y="1285"/>
              <a:ext cx="143" cy="160"/>
            </a:xfrm>
            <a:custGeom>
              <a:avLst/>
              <a:gdLst>
                <a:gd name="T0" fmla="*/ 248 w 248"/>
                <a:gd name="T1" fmla="*/ 48 h 278"/>
                <a:gd name="T2" fmla="*/ 223 w 248"/>
                <a:gd name="T3" fmla="*/ 53 h 278"/>
                <a:gd name="T4" fmla="*/ 232 w 248"/>
                <a:gd name="T5" fmla="*/ 69 h 278"/>
                <a:gd name="T6" fmla="*/ 211 w 248"/>
                <a:gd name="T7" fmla="*/ 73 h 278"/>
                <a:gd name="T8" fmla="*/ 207 w 248"/>
                <a:gd name="T9" fmla="*/ 89 h 278"/>
                <a:gd name="T10" fmla="*/ 244 w 248"/>
                <a:gd name="T11" fmla="*/ 149 h 278"/>
                <a:gd name="T12" fmla="*/ 211 w 248"/>
                <a:gd name="T13" fmla="*/ 169 h 278"/>
                <a:gd name="T14" fmla="*/ 183 w 248"/>
                <a:gd name="T15" fmla="*/ 274 h 278"/>
                <a:gd name="T16" fmla="*/ 147 w 248"/>
                <a:gd name="T17" fmla="*/ 278 h 278"/>
                <a:gd name="T18" fmla="*/ 143 w 248"/>
                <a:gd name="T19" fmla="*/ 262 h 278"/>
                <a:gd name="T20" fmla="*/ 91 w 248"/>
                <a:gd name="T21" fmla="*/ 266 h 278"/>
                <a:gd name="T22" fmla="*/ 51 w 248"/>
                <a:gd name="T23" fmla="*/ 249 h 278"/>
                <a:gd name="T24" fmla="*/ 35 w 248"/>
                <a:gd name="T25" fmla="*/ 125 h 278"/>
                <a:gd name="T26" fmla="*/ 63 w 248"/>
                <a:gd name="T27" fmla="*/ 141 h 278"/>
                <a:gd name="T28" fmla="*/ 79 w 248"/>
                <a:gd name="T29" fmla="*/ 105 h 278"/>
                <a:gd name="T30" fmla="*/ 163 w 248"/>
                <a:gd name="T31" fmla="*/ 53 h 278"/>
                <a:gd name="T32" fmla="*/ 187 w 248"/>
                <a:gd name="T33" fmla="*/ 0 h 278"/>
                <a:gd name="T34" fmla="*/ 195 w 248"/>
                <a:gd name="T35" fmla="*/ 0 h 278"/>
                <a:gd name="T36" fmla="*/ 248 w 248"/>
                <a:gd name="T37" fmla="*/ 4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8" h="278">
                  <a:moveTo>
                    <a:pt x="248" y="48"/>
                  </a:moveTo>
                  <a:cubicBezTo>
                    <a:pt x="235" y="46"/>
                    <a:pt x="236" y="55"/>
                    <a:pt x="223" y="53"/>
                  </a:cubicBezTo>
                  <a:cubicBezTo>
                    <a:pt x="224" y="60"/>
                    <a:pt x="234" y="58"/>
                    <a:pt x="232" y="69"/>
                  </a:cubicBezTo>
                  <a:cubicBezTo>
                    <a:pt x="222" y="67"/>
                    <a:pt x="216" y="69"/>
                    <a:pt x="211" y="73"/>
                  </a:cubicBezTo>
                  <a:cubicBezTo>
                    <a:pt x="220" y="81"/>
                    <a:pt x="212" y="83"/>
                    <a:pt x="207" y="89"/>
                  </a:cubicBezTo>
                  <a:cubicBezTo>
                    <a:pt x="218" y="111"/>
                    <a:pt x="221" y="139"/>
                    <a:pt x="244" y="149"/>
                  </a:cubicBezTo>
                  <a:cubicBezTo>
                    <a:pt x="231" y="154"/>
                    <a:pt x="216" y="156"/>
                    <a:pt x="211" y="169"/>
                  </a:cubicBezTo>
                  <a:cubicBezTo>
                    <a:pt x="214" y="208"/>
                    <a:pt x="172" y="230"/>
                    <a:pt x="183" y="274"/>
                  </a:cubicBezTo>
                  <a:cubicBezTo>
                    <a:pt x="176" y="258"/>
                    <a:pt x="163" y="278"/>
                    <a:pt x="147" y="278"/>
                  </a:cubicBezTo>
                  <a:cubicBezTo>
                    <a:pt x="144" y="274"/>
                    <a:pt x="143" y="269"/>
                    <a:pt x="143" y="262"/>
                  </a:cubicBezTo>
                  <a:cubicBezTo>
                    <a:pt x="117" y="258"/>
                    <a:pt x="110" y="252"/>
                    <a:pt x="91" y="266"/>
                  </a:cubicBezTo>
                  <a:cubicBezTo>
                    <a:pt x="84" y="254"/>
                    <a:pt x="75" y="244"/>
                    <a:pt x="51" y="249"/>
                  </a:cubicBezTo>
                  <a:cubicBezTo>
                    <a:pt x="46" y="202"/>
                    <a:pt x="0" y="165"/>
                    <a:pt x="35" y="125"/>
                  </a:cubicBezTo>
                  <a:cubicBezTo>
                    <a:pt x="46" y="128"/>
                    <a:pt x="54" y="135"/>
                    <a:pt x="63" y="141"/>
                  </a:cubicBezTo>
                  <a:cubicBezTo>
                    <a:pt x="72" y="133"/>
                    <a:pt x="72" y="116"/>
                    <a:pt x="79" y="105"/>
                  </a:cubicBezTo>
                  <a:cubicBezTo>
                    <a:pt x="127" y="109"/>
                    <a:pt x="123" y="43"/>
                    <a:pt x="163" y="53"/>
                  </a:cubicBezTo>
                  <a:cubicBezTo>
                    <a:pt x="160" y="34"/>
                    <a:pt x="188" y="28"/>
                    <a:pt x="187" y="0"/>
                  </a:cubicBezTo>
                  <a:cubicBezTo>
                    <a:pt x="191" y="3"/>
                    <a:pt x="195" y="5"/>
                    <a:pt x="195" y="0"/>
                  </a:cubicBezTo>
                  <a:cubicBezTo>
                    <a:pt x="208" y="21"/>
                    <a:pt x="231" y="32"/>
                    <a:pt x="248" y="48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34" name="Freeform 823"/>
            <p:cNvSpPr/>
            <p:nvPr userDrawn="1"/>
          </p:nvSpPr>
          <p:spPr bwMode="auto">
            <a:xfrm>
              <a:off x="4110" y="1492"/>
              <a:ext cx="21" cy="13"/>
            </a:xfrm>
            <a:custGeom>
              <a:avLst/>
              <a:gdLst>
                <a:gd name="T0" fmla="*/ 0 w 37"/>
                <a:gd name="T1" fmla="*/ 10 h 22"/>
                <a:gd name="T2" fmla="*/ 16 w 37"/>
                <a:gd name="T3" fmla="*/ 18 h 22"/>
                <a:gd name="T4" fmla="*/ 36 w 37"/>
                <a:gd name="T5" fmla="*/ 22 h 22"/>
                <a:gd name="T6" fmla="*/ 16 w 37"/>
                <a:gd name="T7" fmla="*/ 22 h 22"/>
                <a:gd name="T8" fmla="*/ 0 w 37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0" y="10"/>
                  </a:moveTo>
                  <a:cubicBezTo>
                    <a:pt x="3" y="0"/>
                    <a:pt x="20" y="8"/>
                    <a:pt x="16" y="18"/>
                  </a:cubicBezTo>
                  <a:cubicBezTo>
                    <a:pt x="22" y="20"/>
                    <a:pt x="37" y="13"/>
                    <a:pt x="36" y="22"/>
                  </a:cubicBezTo>
                  <a:cubicBezTo>
                    <a:pt x="30" y="22"/>
                    <a:pt x="23" y="22"/>
                    <a:pt x="16" y="22"/>
                  </a:cubicBezTo>
                  <a:cubicBezTo>
                    <a:pt x="13" y="16"/>
                    <a:pt x="13" y="7"/>
                    <a:pt x="0" y="1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35" name="Freeform 824"/>
            <p:cNvSpPr/>
            <p:nvPr userDrawn="1"/>
          </p:nvSpPr>
          <p:spPr bwMode="auto">
            <a:xfrm>
              <a:off x="3876" y="1305"/>
              <a:ext cx="139" cy="165"/>
            </a:xfrm>
            <a:custGeom>
              <a:avLst/>
              <a:gdLst>
                <a:gd name="T0" fmla="*/ 241 w 241"/>
                <a:gd name="T1" fmla="*/ 217 h 286"/>
                <a:gd name="T2" fmla="*/ 233 w 241"/>
                <a:gd name="T3" fmla="*/ 286 h 286"/>
                <a:gd name="T4" fmla="*/ 205 w 241"/>
                <a:gd name="T5" fmla="*/ 286 h 286"/>
                <a:gd name="T6" fmla="*/ 101 w 241"/>
                <a:gd name="T7" fmla="*/ 141 h 286"/>
                <a:gd name="T8" fmla="*/ 84 w 241"/>
                <a:gd name="T9" fmla="*/ 133 h 286"/>
                <a:gd name="T10" fmla="*/ 56 w 241"/>
                <a:gd name="T11" fmla="*/ 85 h 286"/>
                <a:gd name="T12" fmla="*/ 0 w 241"/>
                <a:gd name="T13" fmla="*/ 0 h 286"/>
                <a:gd name="T14" fmla="*/ 52 w 241"/>
                <a:gd name="T15" fmla="*/ 8 h 286"/>
                <a:gd name="T16" fmla="*/ 181 w 241"/>
                <a:gd name="T17" fmla="*/ 125 h 286"/>
                <a:gd name="T18" fmla="*/ 181 w 241"/>
                <a:gd name="T19" fmla="*/ 153 h 286"/>
                <a:gd name="T20" fmla="*/ 209 w 241"/>
                <a:gd name="T21" fmla="*/ 201 h 286"/>
                <a:gd name="T22" fmla="*/ 229 w 241"/>
                <a:gd name="T23" fmla="*/ 197 h 286"/>
                <a:gd name="T24" fmla="*/ 241 w 241"/>
                <a:gd name="T25" fmla="*/ 21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86">
                  <a:moveTo>
                    <a:pt x="241" y="217"/>
                  </a:moveTo>
                  <a:cubicBezTo>
                    <a:pt x="236" y="237"/>
                    <a:pt x="234" y="261"/>
                    <a:pt x="233" y="286"/>
                  </a:cubicBezTo>
                  <a:cubicBezTo>
                    <a:pt x="224" y="283"/>
                    <a:pt x="210" y="271"/>
                    <a:pt x="205" y="286"/>
                  </a:cubicBezTo>
                  <a:cubicBezTo>
                    <a:pt x="159" y="249"/>
                    <a:pt x="125" y="200"/>
                    <a:pt x="101" y="141"/>
                  </a:cubicBezTo>
                  <a:cubicBezTo>
                    <a:pt x="98" y="136"/>
                    <a:pt x="92" y="134"/>
                    <a:pt x="84" y="133"/>
                  </a:cubicBezTo>
                  <a:cubicBezTo>
                    <a:pt x="85" y="107"/>
                    <a:pt x="81" y="86"/>
                    <a:pt x="56" y="85"/>
                  </a:cubicBezTo>
                  <a:cubicBezTo>
                    <a:pt x="54" y="40"/>
                    <a:pt x="2" y="46"/>
                    <a:pt x="0" y="0"/>
                  </a:cubicBezTo>
                  <a:cubicBezTo>
                    <a:pt x="20" y="0"/>
                    <a:pt x="27" y="14"/>
                    <a:pt x="52" y="8"/>
                  </a:cubicBezTo>
                  <a:cubicBezTo>
                    <a:pt x="82" y="58"/>
                    <a:pt x="144" y="96"/>
                    <a:pt x="181" y="125"/>
                  </a:cubicBezTo>
                  <a:cubicBezTo>
                    <a:pt x="185" y="132"/>
                    <a:pt x="193" y="153"/>
                    <a:pt x="181" y="153"/>
                  </a:cubicBezTo>
                  <a:cubicBezTo>
                    <a:pt x="192" y="165"/>
                    <a:pt x="221" y="180"/>
                    <a:pt x="209" y="201"/>
                  </a:cubicBezTo>
                  <a:cubicBezTo>
                    <a:pt x="213" y="212"/>
                    <a:pt x="217" y="191"/>
                    <a:pt x="229" y="197"/>
                  </a:cubicBezTo>
                  <a:cubicBezTo>
                    <a:pt x="234" y="203"/>
                    <a:pt x="234" y="214"/>
                    <a:pt x="241" y="21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36" name="Freeform 825"/>
            <p:cNvSpPr/>
            <p:nvPr userDrawn="1"/>
          </p:nvSpPr>
          <p:spPr bwMode="auto">
            <a:xfrm>
              <a:off x="4283" y="1354"/>
              <a:ext cx="21" cy="49"/>
            </a:xfrm>
            <a:custGeom>
              <a:avLst/>
              <a:gdLst>
                <a:gd name="T0" fmla="*/ 17 w 37"/>
                <a:gd name="T1" fmla="*/ 0 h 84"/>
                <a:gd name="T2" fmla="*/ 17 w 37"/>
                <a:gd name="T3" fmla="*/ 24 h 84"/>
                <a:gd name="T4" fmla="*/ 37 w 37"/>
                <a:gd name="T5" fmla="*/ 16 h 84"/>
                <a:gd name="T6" fmla="*/ 37 w 37"/>
                <a:gd name="T7" fmla="*/ 48 h 84"/>
                <a:gd name="T8" fmla="*/ 29 w 37"/>
                <a:gd name="T9" fmla="*/ 76 h 84"/>
                <a:gd name="T10" fmla="*/ 4 w 37"/>
                <a:gd name="T11" fmla="*/ 64 h 84"/>
                <a:gd name="T12" fmla="*/ 17 w 37"/>
                <a:gd name="T13" fmla="*/ 68 h 84"/>
                <a:gd name="T14" fmla="*/ 17 w 37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84">
                  <a:moveTo>
                    <a:pt x="17" y="0"/>
                  </a:moveTo>
                  <a:cubicBezTo>
                    <a:pt x="25" y="2"/>
                    <a:pt x="20" y="21"/>
                    <a:pt x="17" y="24"/>
                  </a:cubicBezTo>
                  <a:cubicBezTo>
                    <a:pt x="22" y="35"/>
                    <a:pt x="25" y="11"/>
                    <a:pt x="37" y="16"/>
                  </a:cubicBezTo>
                  <a:cubicBezTo>
                    <a:pt x="35" y="35"/>
                    <a:pt x="25" y="34"/>
                    <a:pt x="37" y="48"/>
                  </a:cubicBezTo>
                  <a:cubicBezTo>
                    <a:pt x="10" y="37"/>
                    <a:pt x="21" y="62"/>
                    <a:pt x="29" y="76"/>
                  </a:cubicBezTo>
                  <a:cubicBezTo>
                    <a:pt x="18" y="69"/>
                    <a:pt x="6" y="84"/>
                    <a:pt x="4" y="64"/>
                  </a:cubicBezTo>
                  <a:cubicBezTo>
                    <a:pt x="11" y="63"/>
                    <a:pt x="11" y="68"/>
                    <a:pt x="17" y="68"/>
                  </a:cubicBezTo>
                  <a:cubicBezTo>
                    <a:pt x="14" y="48"/>
                    <a:pt x="0" y="15"/>
                    <a:pt x="17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37" name="Freeform 826"/>
            <p:cNvSpPr/>
            <p:nvPr userDrawn="1"/>
          </p:nvSpPr>
          <p:spPr bwMode="auto">
            <a:xfrm>
              <a:off x="4219" y="1448"/>
              <a:ext cx="13" cy="20"/>
            </a:xfrm>
            <a:custGeom>
              <a:avLst/>
              <a:gdLst>
                <a:gd name="T0" fmla="*/ 23 w 23"/>
                <a:gd name="T1" fmla="*/ 7 h 36"/>
                <a:gd name="T2" fmla="*/ 15 w 23"/>
                <a:gd name="T3" fmla="*/ 35 h 36"/>
                <a:gd name="T4" fmla="*/ 7 w 23"/>
                <a:gd name="T5" fmla="*/ 11 h 36"/>
                <a:gd name="T6" fmla="*/ 11 w 23"/>
                <a:gd name="T7" fmla="*/ 19 h 36"/>
                <a:gd name="T8" fmla="*/ 23 w 23"/>
                <a:gd name="T9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23" y="7"/>
                  </a:moveTo>
                  <a:cubicBezTo>
                    <a:pt x="23" y="19"/>
                    <a:pt x="10" y="18"/>
                    <a:pt x="15" y="35"/>
                  </a:cubicBezTo>
                  <a:cubicBezTo>
                    <a:pt x="2" y="36"/>
                    <a:pt x="0" y="17"/>
                    <a:pt x="7" y="11"/>
                  </a:cubicBezTo>
                  <a:cubicBezTo>
                    <a:pt x="11" y="11"/>
                    <a:pt x="10" y="16"/>
                    <a:pt x="11" y="19"/>
                  </a:cubicBezTo>
                  <a:cubicBezTo>
                    <a:pt x="21" y="20"/>
                    <a:pt x="9" y="0"/>
                    <a:pt x="23" y="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38" name="Freeform 827"/>
            <p:cNvSpPr/>
            <p:nvPr userDrawn="1"/>
          </p:nvSpPr>
          <p:spPr bwMode="auto">
            <a:xfrm>
              <a:off x="4177" y="1359"/>
              <a:ext cx="83" cy="110"/>
            </a:xfrm>
            <a:custGeom>
              <a:avLst/>
              <a:gdLst>
                <a:gd name="T0" fmla="*/ 120 w 144"/>
                <a:gd name="T1" fmla="*/ 20 h 192"/>
                <a:gd name="T2" fmla="*/ 144 w 144"/>
                <a:gd name="T3" fmla="*/ 4 h 192"/>
                <a:gd name="T4" fmla="*/ 32 w 144"/>
                <a:gd name="T5" fmla="*/ 40 h 192"/>
                <a:gd name="T6" fmla="*/ 44 w 144"/>
                <a:gd name="T7" fmla="*/ 80 h 192"/>
                <a:gd name="T8" fmla="*/ 104 w 144"/>
                <a:gd name="T9" fmla="*/ 64 h 192"/>
                <a:gd name="T10" fmla="*/ 96 w 144"/>
                <a:gd name="T11" fmla="*/ 72 h 192"/>
                <a:gd name="T12" fmla="*/ 84 w 144"/>
                <a:gd name="T13" fmla="*/ 80 h 192"/>
                <a:gd name="T14" fmla="*/ 60 w 144"/>
                <a:gd name="T15" fmla="*/ 92 h 192"/>
                <a:gd name="T16" fmla="*/ 88 w 144"/>
                <a:gd name="T17" fmla="*/ 157 h 192"/>
                <a:gd name="T18" fmla="*/ 60 w 144"/>
                <a:gd name="T19" fmla="*/ 169 h 192"/>
                <a:gd name="T20" fmla="*/ 48 w 144"/>
                <a:gd name="T21" fmla="*/ 112 h 192"/>
                <a:gd name="T22" fmla="*/ 12 w 144"/>
                <a:gd name="T23" fmla="*/ 189 h 192"/>
                <a:gd name="T24" fmla="*/ 16 w 144"/>
                <a:gd name="T25" fmla="*/ 141 h 192"/>
                <a:gd name="T26" fmla="*/ 0 w 144"/>
                <a:gd name="T27" fmla="*/ 129 h 192"/>
                <a:gd name="T28" fmla="*/ 48 w 144"/>
                <a:gd name="T29" fmla="*/ 12 h 192"/>
                <a:gd name="T30" fmla="*/ 76 w 144"/>
                <a:gd name="T31" fmla="*/ 20 h 192"/>
                <a:gd name="T32" fmla="*/ 120 w 144"/>
                <a:gd name="T33" fmla="*/ 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192">
                  <a:moveTo>
                    <a:pt x="120" y="20"/>
                  </a:moveTo>
                  <a:cubicBezTo>
                    <a:pt x="133" y="19"/>
                    <a:pt x="127" y="0"/>
                    <a:pt x="144" y="4"/>
                  </a:cubicBezTo>
                  <a:cubicBezTo>
                    <a:pt x="139" y="65"/>
                    <a:pt x="69" y="17"/>
                    <a:pt x="32" y="40"/>
                  </a:cubicBezTo>
                  <a:cubicBezTo>
                    <a:pt x="31" y="58"/>
                    <a:pt x="38" y="68"/>
                    <a:pt x="44" y="80"/>
                  </a:cubicBezTo>
                  <a:cubicBezTo>
                    <a:pt x="61" y="74"/>
                    <a:pt x="88" y="57"/>
                    <a:pt x="104" y="64"/>
                  </a:cubicBezTo>
                  <a:cubicBezTo>
                    <a:pt x="106" y="71"/>
                    <a:pt x="101" y="72"/>
                    <a:pt x="96" y="72"/>
                  </a:cubicBezTo>
                  <a:cubicBezTo>
                    <a:pt x="93" y="76"/>
                    <a:pt x="85" y="75"/>
                    <a:pt x="84" y="80"/>
                  </a:cubicBezTo>
                  <a:cubicBezTo>
                    <a:pt x="70" y="78"/>
                    <a:pt x="74" y="95"/>
                    <a:pt x="60" y="92"/>
                  </a:cubicBezTo>
                  <a:cubicBezTo>
                    <a:pt x="73" y="110"/>
                    <a:pt x="81" y="133"/>
                    <a:pt x="88" y="157"/>
                  </a:cubicBezTo>
                  <a:cubicBezTo>
                    <a:pt x="77" y="159"/>
                    <a:pt x="71" y="167"/>
                    <a:pt x="60" y="169"/>
                  </a:cubicBezTo>
                  <a:cubicBezTo>
                    <a:pt x="52" y="154"/>
                    <a:pt x="55" y="128"/>
                    <a:pt x="48" y="112"/>
                  </a:cubicBezTo>
                  <a:cubicBezTo>
                    <a:pt x="13" y="114"/>
                    <a:pt x="59" y="192"/>
                    <a:pt x="12" y="189"/>
                  </a:cubicBezTo>
                  <a:cubicBezTo>
                    <a:pt x="2" y="176"/>
                    <a:pt x="20" y="161"/>
                    <a:pt x="16" y="141"/>
                  </a:cubicBezTo>
                  <a:cubicBezTo>
                    <a:pt x="12" y="135"/>
                    <a:pt x="2" y="135"/>
                    <a:pt x="0" y="129"/>
                  </a:cubicBezTo>
                  <a:cubicBezTo>
                    <a:pt x="14" y="88"/>
                    <a:pt x="17" y="36"/>
                    <a:pt x="48" y="12"/>
                  </a:cubicBezTo>
                  <a:cubicBezTo>
                    <a:pt x="57" y="15"/>
                    <a:pt x="68" y="16"/>
                    <a:pt x="76" y="20"/>
                  </a:cubicBezTo>
                  <a:cubicBezTo>
                    <a:pt x="82" y="27"/>
                    <a:pt x="115" y="27"/>
                    <a:pt x="120" y="2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39" name="Freeform 828"/>
            <p:cNvSpPr/>
            <p:nvPr userDrawn="1"/>
          </p:nvSpPr>
          <p:spPr bwMode="auto">
            <a:xfrm>
              <a:off x="3901" y="1363"/>
              <a:ext cx="12" cy="12"/>
            </a:xfrm>
            <a:custGeom>
              <a:avLst/>
              <a:gdLst>
                <a:gd name="T0" fmla="*/ 16 w 20"/>
                <a:gd name="T1" fmla="*/ 20 h 20"/>
                <a:gd name="T2" fmla="*/ 0 w 20"/>
                <a:gd name="T3" fmla="*/ 0 h 20"/>
                <a:gd name="T4" fmla="*/ 16 w 2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16" y="20"/>
                  </a:moveTo>
                  <a:cubicBezTo>
                    <a:pt x="8" y="17"/>
                    <a:pt x="0" y="12"/>
                    <a:pt x="0" y="0"/>
                  </a:cubicBezTo>
                  <a:cubicBezTo>
                    <a:pt x="8" y="4"/>
                    <a:pt x="20" y="5"/>
                    <a:pt x="16" y="2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40" name="Freeform 829"/>
            <p:cNvSpPr/>
            <p:nvPr userDrawn="1"/>
          </p:nvSpPr>
          <p:spPr bwMode="auto">
            <a:xfrm>
              <a:off x="4471" y="1492"/>
              <a:ext cx="32" cy="19"/>
            </a:xfrm>
            <a:custGeom>
              <a:avLst/>
              <a:gdLst>
                <a:gd name="T0" fmla="*/ 56 w 56"/>
                <a:gd name="T1" fmla="*/ 6 h 34"/>
                <a:gd name="T2" fmla="*/ 24 w 56"/>
                <a:gd name="T3" fmla="*/ 34 h 34"/>
                <a:gd name="T4" fmla="*/ 0 w 56"/>
                <a:gd name="T5" fmla="*/ 26 h 34"/>
                <a:gd name="T6" fmla="*/ 56 w 56"/>
                <a:gd name="T7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34">
                  <a:moveTo>
                    <a:pt x="56" y="6"/>
                  </a:moveTo>
                  <a:cubicBezTo>
                    <a:pt x="41" y="11"/>
                    <a:pt x="29" y="19"/>
                    <a:pt x="24" y="34"/>
                  </a:cubicBezTo>
                  <a:cubicBezTo>
                    <a:pt x="17" y="31"/>
                    <a:pt x="14" y="23"/>
                    <a:pt x="0" y="26"/>
                  </a:cubicBezTo>
                  <a:cubicBezTo>
                    <a:pt x="24" y="27"/>
                    <a:pt x="40" y="0"/>
                    <a:pt x="56" y="6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41" name="Freeform 830"/>
            <p:cNvSpPr/>
            <p:nvPr userDrawn="1"/>
          </p:nvSpPr>
          <p:spPr bwMode="auto">
            <a:xfrm>
              <a:off x="4390" y="1392"/>
              <a:ext cx="12" cy="13"/>
            </a:xfrm>
            <a:custGeom>
              <a:avLst/>
              <a:gdLst>
                <a:gd name="T0" fmla="*/ 20 w 22"/>
                <a:gd name="T1" fmla="*/ 23 h 23"/>
                <a:gd name="T2" fmla="*/ 0 w 22"/>
                <a:gd name="T3" fmla="*/ 11 h 23"/>
                <a:gd name="T4" fmla="*/ 20 w 22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3">
                  <a:moveTo>
                    <a:pt x="20" y="23"/>
                  </a:moveTo>
                  <a:cubicBezTo>
                    <a:pt x="12" y="21"/>
                    <a:pt x="7" y="15"/>
                    <a:pt x="0" y="11"/>
                  </a:cubicBezTo>
                  <a:cubicBezTo>
                    <a:pt x="6" y="0"/>
                    <a:pt x="22" y="13"/>
                    <a:pt x="20" y="2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42" name="Freeform 831"/>
            <p:cNvSpPr/>
            <p:nvPr userDrawn="1"/>
          </p:nvSpPr>
          <p:spPr bwMode="auto">
            <a:xfrm>
              <a:off x="3920" y="1398"/>
              <a:ext cx="7" cy="14"/>
            </a:xfrm>
            <a:custGeom>
              <a:avLst/>
              <a:gdLst>
                <a:gd name="T0" fmla="*/ 0 w 13"/>
                <a:gd name="T1" fmla="*/ 0 h 24"/>
                <a:gd name="T2" fmla="*/ 12 w 13"/>
                <a:gd name="T3" fmla="*/ 24 h 24"/>
                <a:gd name="T4" fmla="*/ 0 w 13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4">
                  <a:moveTo>
                    <a:pt x="0" y="0"/>
                  </a:moveTo>
                  <a:cubicBezTo>
                    <a:pt x="13" y="0"/>
                    <a:pt x="12" y="12"/>
                    <a:pt x="12" y="24"/>
                  </a:cubicBezTo>
                  <a:cubicBezTo>
                    <a:pt x="4" y="21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43" name="Freeform 832"/>
            <p:cNvSpPr/>
            <p:nvPr userDrawn="1"/>
          </p:nvSpPr>
          <p:spPr bwMode="auto">
            <a:xfrm>
              <a:off x="4006" y="1407"/>
              <a:ext cx="18" cy="23"/>
            </a:xfrm>
            <a:custGeom>
              <a:avLst/>
              <a:gdLst>
                <a:gd name="T0" fmla="*/ 8 w 32"/>
                <a:gd name="T1" fmla="*/ 17 h 41"/>
                <a:gd name="T2" fmla="*/ 0 w 32"/>
                <a:gd name="T3" fmla="*/ 17 h 41"/>
                <a:gd name="T4" fmla="*/ 0 w 32"/>
                <a:gd name="T5" fmla="*/ 5 h 41"/>
                <a:gd name="T6" fmla="*/ 8 w 32"/>
                <a:gd name="T7" fmla="*/ 1 h 41"/>
                <a:gd name="T8" fmla="*/ 32 w 32"/>
                <a:gd name="T9" fmla="*/ 25 h 41"/>
                <a:gd name="T10" fmla="*/ 24 w 32"/>
                <a:gd name="T11" fmla="*/ 41 h 41"/>
                <a:gd name="T12" fmla="*/ 8 w 32"/>
                <a:gd name="T13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1">
                  <a:moveTo>
                    <a:pt x="8" y="17"/>
                  </a:moveTo>
                  <a:cubicBezTo>
                    <a:pt x="6" y="17"/>
                    <a:pt x="3" y="17"/>
                    <a:pt x="0" y="17"/>
                  </a:cubicBezTo>
                  <a:cubicBezTo>
                    <a:pt x="0" y="13"/>
                    <a:pt x="0" y="9"/>
                    <a:pt x="0" y="5"/>
                  </a:cubicBezTo>
                  <a:cubicBezTo>
                    <a:pt x="5" y="6"/>
                    <a:pt x="7" y="4"/>
                    <a:pt x="8" y="1"/>
                  </a:cubicBezTo>
                  <a:cubicBezTo>
                    <a:pt x="25" y="0"/>
                    <a:pt x="12" y="30"/>
                    <a:pt x="32" y="25"/>
                  </a:cubicBezTo>
                  <a:cubicBezTo>
                    <a:pt x="27" y="28"/>
                    <a:pt x="32" y="41"/>
                    <a:pt x="24" y="41"/>
                  </a:cubicBezTo>
                  <a:cubicBezTo>
                    <a:pt x="18" y="35"/>
                    <a:pt x="16" y="23"/>
                    <a:pt x="8" y="1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44" name="Freeform 833"/>
            <p:cNvSpPr/>
            <p:nvPr userDrawn="1"/>
          </p:nvSpPr>
          <p:spPr bwMode="auto">
            <a:xfrm>
              <a:off x="4008" y="1416"/>
              <a:ext cx="11" cy="14"/>
            </a:xfrm>
            <a:custGeom>
              <a:avLst/>
              <a:gdLst>
                <a:gd name="T0" fmla="*/ 4 w 20"/>
                <a:gd name="T1" fmla="*/ 0 h 24"/>
                <a:gd name="T2" fmla="*/ 20 w 20"/>
                <a:gd name="T3" fmla="*/ 24 h 24"/>
                <a:gd name="T4" fmla="*/ 12 w 20"/>
                <a:gd name="T5" fmla="*/ 24 h 24"/>
                <a:gd name="T6" fmla="*/ 0 w 20"/>
                <a:gd name="T7" fmla="*/ 4 h 24"/>
                <a:gd name="T8" fmla="*/ 4 w 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4" y="0"/>
                  </a:moveTo>
                  <a:cubicBezTo>
                    <a:pt x="12" y="6"/>
                    <a:pt x="14" y="18"/>
                    <a:pt x="20" y="24"/>
                  </a:cubicBezTo>
                  <a:cubicBezTo>
                    <a:pt x="17" y="22"/>
                    <a:pt x="13" y="20"/>
                    <a:pt x="12" y="24"/>
                  </a:cubicBezTo>
                  <a:cubicBezTo>
                    <a:pt x="5" y="21"/>
                    <a:pt x="5" y="10"/>
                    <a:pt x="0" y="4"/>
                  </a:cubicBezTo>
                  <a:cubicBezTo>
                    <a:pt x="4" y="5"/>
                    <a:pt x="4" y="3"/>
                    <a:pt x="4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45" name="Freeform 834"/>
            <p:cNvSpPr/>
            <p:nvPr userDrawn="1"/>
          </p:nvSpPr>
          <p:spPr bwMode="auto">
            <a:xfrm>
              <a:off x="4031" y="1423"/>
              <a:ext cx="11" cy="8"/>
            </a:xfrm>
            <a:custGeom>
              <a:avLst/>
              <a:gdLst>
                <a:gd name="T0" fmla="*/ 20 w 20"/>
                <a:gd name="T1" fmla="*/ 0 h 14"/>
                <a:gd name="T2" fmla="*/ 20 w 20"/>
                <a:gd name="T3" fmla="*/ 12 h 14"/>
                <a:gd name="T4" fmla="*/ 0 w 20"/>
                <a:gd name="T5" fmla="*/ 8 h 14"/>
                <a:gd name="T6" fmla="*/ 20 w 20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4">
                  <a:moveTo>
                    <a:pt x="20" y="0"/>
                  </a:moveTo>
                  <a:cubicBezTo>
                    <a:pt x="20" y="4"/>
                    <a:pt x="20" y="8"/>
                    <a:pt x="20" y="12"/>
                  </a:cubicBezTo>
                  <a:cubicBezTo>
                    <a:pt x="11" y="14"/>
                    <a:pt x="5" y="12"/>
                    <a:pt x="0" y="8"/>
                  </a:cubicBezTo>
                  <a:cubicBezTo>
                    <a:pt x="4" y="2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46" name="Freeform 835"/>
            <p:cNvSpPr/>
            <p:nvPr userDrawn="1"/>
          </p:nvSpPr>
          <p:spPr bwMode="auto">
            <a:xfrm>
              <a:off x="4584" y="1420"/>
              <a:ext cx="19" cy="17"/>
            </a:xfrm>
            <a:custGeom>
              <a:avLst/>
              <a:gdLst>
                <a:gd name="T0" fmla="*/ 33 w 33"/>
                <a:gd name="T1" fmla="*/ 23 h 30"/>
                <a:gd name="T2" fmla="*/ 1 w 33"/>
                <a:gd name="T3" fmla="*/ 2 h 30"/>
                <a:gd name="T4" fmla="*/ 33 w 33"/>
                <a:gd name="T5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30">
                  <a:moveTo>
                    <a:pt x="33" y="23"/>
                  </a:moveTo>
                  <a:cubicBezTo>
                    <a:pt x="24" y="30"/>
                    <a:pt x="0" y="18"/>
                    <a:pt x="1" y="2"/>
                  </a:cubicBezTo>
                  <a:cubicBezTo>
                    <a:pt x="21" y="0"/>
                    <a:pt x="22" y="16"/>
                    <a:pt x="33" y="2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47" name="Freeform 836"/>
            <p:cNvSpPr/>
            <p:nvPr userDrawn="1"/>
          </p:nvSpPr>
          <p:spPr bwMode="auto">
            <a:xfrm>
              <a:off x="4629" y="1459"/>
              <a:ext cx="18" cy="28"/>
            </a:xfrm>
            <a:custGeom>
              <a:avLst/>
              <a:gdLst>
                <a:gd name="T0" fmla="*/ 3 w 32"/>
                <a:gd name="T1" fmla="*/ 0 h 50"/>
                <a:gd name="T2" fmla="*/ 32 w 32"/>
                <a:gd name="T3" fmla="*/ 48 h 50"/>
                <a:gd name="T4" fmla="*/ 3 w 32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50">
                  <a:moveTo>
                    <a:pt x="3" y="0"/>
                  </a:moveTo>
                  <a:cubicBezTo>
                    <a:pt x="12" y="17"/>
                    <a:pt x="28" y="26"/>
                    <a:pt x="32" y="48"/>
                  </a:cubicBezTo>
                  <a:cubicBezTo>
                    <a:pt x="20" y="50"/>
                    <a:pt x="0" y="25"/>
                    <a:pt x="3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48" name="Freeform 837"/>
            <p:cNvSpPr/>
            <p:nvPr userDrawn="1"/>
          </p:nvSpPr>
          <p:spPr bwMode="auto">
            <a:xfrm>
              <a:off x="4654" y="1478"/>
              <a:ext cx="11" cy="16"/>
            </a:xfrm>
            <a:custGeom>
              <a:avLst/>
              <a:gdLst>
                <a:gd name="T0" fmla="*/ 20 w 20"/>
                <a:gd name="T1" fmla="*/ 26 h 28"/>
                <a:gd name="T2" fmla="*/ 0 w 20"/>
                <a:gd name="T3" fmla="*/ 10 h 28"/>
                <a:gd name="T4" fmla="*/ 20 w 20"/>
                <a:gd name="T5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8">
                  <a:moveTo>
                    <a:pt x="20" y="26"/>
                  </a:moveTo>
                  <a:cubicBezTo>
                    <a:pt x="6" y="28"/>
                    <a:pt x="8" y="14"/>
                    <a:pt x="0" y="10"/>
                  </a:cubicBezTo>
                  <a:cubicBezTo>
                    <a:pt x="6" y="0"/>
                    <a:pt x="20" y="16"/>
                    <a:pt x="20" y="26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49" name="Freeform 838"/>
            <p:cNvSpPr/>
            <p:nvPr userDrawn="1"/>
          </p:nvSpPr>
          <p:spPr bwMode="auto">
            <a:xfrm>
              <a:off x="4327" y="1488"/>
              <a:ext cx="18" cy="15"/>
            </a:xfrm>
            <a:custGeom>
              <a:avLst/>
              <a:gdLst>
                <a:gd name="T0" fmla="*/ 12 w 30"/>
                <a:gd name="T1" fmla="*/ 0 h 25"/>
                <a:gd name="T2" fmla="*/ 4 w 30"/>
                <a:gd name="T3" fmla="*/ 24 h 25"/>
                <a:gd name="T4" fmla="*/ 12 w 3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5">
                  <a:moveTo>
                    <a:pt x="12" y="0"/>
                  </a:moveTo>
                  <a:cubicBezTo>
                    <a:pt x="30" y="1"/>
                    <a:pt x="13" y="25"/>
                    <a:pt x="4" y="24"/>
                  </a:cubicBezTo>
                  <a:cubicBezTo>
                    <a:pt x="0" y="9"/>
                    <a:pt x="14" y="13"/>
                    <a:pt x="12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50" name="Freeform 839"/>
            <p:cNvSpPr/>
            <p:nvPr userDrawn="1"/>
          </p:nvSpPr>
          <p:spPr bwMode="auto">
            <a:xfrm>
              <a:off x="4679" y="1493"/>
              <a:ext cx="16" cy="16"/>
            </a:xfrm>
            <a:custGeom>
              <a:avLst/>
              <a:gdLst>
                <a:gd name="T0" fmla="*/ 0 w 28"/>
                <a:gd name="T1" fmla="*/ 8 h 28"/>
                <a:gd name="T2" fmla="*/ 28 w 28"/>
                <a:gd name="T3" fmla="*/ 28 h 28"/>
                <a:gd name="T4" fmla="*/ 0 w 28"/>
                <a:gd name="T5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8"/>
                  </a:moveTo>
                  <a:cubicBezTo>
                    <a:pt x="8" y="0"/>
                    <a:pt x="27" y="15"/>
                    <a:pt x="28" y="28"/>
                  </a:cubicBezTo>
                  <a:cubicBezTo>
                    <a:pt x="15" y="25"/>
                    <a:pt x="11" y="13"/>
                    <a:pt x="0" y="8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51" name="Freeform 840"/>
            <p:cNvSpPr/>
            <p:nvPr userDrawn="1"/>
          </p:nvSpPr>
          <p:spPr bwMode="auto">
            <a:xfrm>
              <a:off x="4143" y="1497"/>
              <a:ext cx="39" cy="21"/>
            </a:xfrm>
            <a:custGeom>
              <a:avLst/>
              <a:gdLst>
                <a:gd name="T0" fmla="*/ 60 w 68"/>
                <a:gd name="T1" fmla="*/ 13 h 36"/>
                <a:gd name="T2" fmla="*/ 68 w 68"/>
                <a:gd name="T3" fmla="*/ 21 h 36"/>
                <a:gd name="T4" fmla="*/ 7 w 68"/>
                <a:gd name="T5" fmla="*/ 33 h 36"/>
                <a:gd name="T6" fmla="*/ 31 w 68"/>
                <a:gd name="T7" fmla="*/ 9 h 36"/>
                <a:gd name="T8" fmla="*/ 60 w 68"/>
                <a:gd name="T9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6">
                  <a:moveTo>
                    <a:pt x="60" y="13"/>
                  </a:moveTo>
                  <a:cubicBezTo>
                    <a:pt x="58" y="20"/>
                    <a:pt x="63" y="21"/>
                    <a:pt x="68" y="21"/>
                  </a:cubicBezTo>
                  <a:cubicBezTo>
                    <a:pt x="50" y="34"/>
                    <a:pt x="32" y="25"/>
                    <a:pt x="7" y="33"/>
                  </a:cubicBezTo>
                  <a:cubicBezTo>
                    <a:pt x="0" y="0"/>
                    <a:pt x="47" y="36"/>
                    <a:pt x="31" y="9"/>
                  </a:cubicBezTo>
                  <a:cubicBezTo>
                    <a:pt x="41" y="10"/>
                    <a:pt x="47" y="15"/>
                    <a:pt x="60" y="1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52" name="Freeform 841"/>
            <p:cNvSpPr/>
            <p:nvPr userDrawn="1"/>
          </p:nvSpPr>
          <p:spPr bwMode="auto">
            <a:xfrm>
              <a:off x="4703" y="1505"/>
              <a:ext cx="11" cy="20"/>
            </a:xfrm>
            <a:custGeom>
              <a:avLst/>
              <a:gdLst>
                <a:gd name="T0" fmla="*/ 2 w 18"/>
                <a:gd name="T1" fmla="*/ 0 h 36"/>
                <a:gd name="T2" fmla="*/ 18 w 18"/>
                <a:gd name="T3" fmla="*/ 36 h 36"/>
                <a:gd name="T4" fmla="*/ 2 w 18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6">
                  <a:moveTo>
                    <a:pt x="2" y="0"/>
                  </a:moveTo>
                  <a:cubicBezTo>
                    <a:pt x="13" y="6"/>
                    <a:pt x="12" y="25"/>
                    <a:pt x="18" y="36"/>
                  </a:cubicBezTo>
                  <a:cubicBezTo>
                    <a:pt x="6" y="31"/>
                    <a:pt x="0" y="19"/>
                    <a:pt x="2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53" name="Freeform 842"/>
            <p:cNvSpPr/>
            <p:nvPr userDrawn="1"/>
          </p:nvSpPr>
          <p:spPr bwMode="auto">
            <a:xfrm>
              <a:off x="4175" y="1519"/>
              <a:ext cx="22" cy="16"/>
            </a:xfrm>
            <a:custGeom>
              <a:avLst/>
              <a:gdLst>
                <a:gd name="T0" fmla="*/ 36 w 38"/>
                <a:gd name="T1" fmla="*/ 27 h 27"/>
                <a:gd name="T2" fmla="*/ 0 w 38"/>
                <a:gd name="T3" fmla="*/ 3 h 27"/>
                <a:gd name="T4" fmla="*/ 36 w 38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7">
                  <a:moveTo>
                    <a:pt x="36" y="27"/>
                  </a:moveTo>
                  <a:cubicBezTo>
                    <a:pt x="22" y="21"/>
                    <a:pt x="3" y="20"/>
                    <a:pt x="0" y="3"/>
                  </a:cubicBezTo>
                  <a:cubicBezTo>
                    <a:pt x="23" y="0"/>
                    <a:pt x="38" y="5"/>
                    <a:pt x="36" y="2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54" name="Freeform 843"/>
            <p:cNvSpPr/>
            <p:nvPr userDrawn="1"/>
          </p:nvSpPr>
          <p:spPr bwMode="auto">
            <a:xfrm>
              <a:off x="4691" y="1518"/>
              <a:ext cx="15" cy="12"/>
            </a:xfrm>
            <a:custGeom>
              <a:avLst/>
              <a:gdLst>
                <a:gd name="T0" fmla="*/ 0 w 26"/>
                <a:gd name="T1" fmla="*/ 9 h 21"/>
                <a:gd name="T2" fmla="*/ 24 w 26"/>
                <a:gd name="T3" fmla="*/ 21 h 21"/>
                <a:gd name="T4" fmla="*/ 0 w 26"/>
                <a:gd name="T5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9"/>
                  </a:moveTo>
                  <a:cubicBezTo>
                    <a:pt x="6" y="0"/>
                    <a:pt x="26" y="10"/>
                    <a:pt x="24" y="21"/>
                  </a:cubicBezTo>
                  <a:cubicBezTo>
                    <a:pt x="12" y="21"/>
                    <a:pt x="10" y="11"/>
                    <a:pt x="0" y="9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55" name="Freeform 844"/>
            <p:cNvSpPr/>
            <p:nvPr userDrawn="1"/>
          </p:nvSpPr>
          <p:spPr bwMode="auto">
            <a:xfrm>
              <a:off x="4708" y="1531"/>
              <a:ext cx="15" cy="14"/>
            </a:xfrm>
            <a:custGeom>
              <a:avLst/>
              <a:gdLst>
                <a:gd name="T0" fmla="*/ 26 w 26"/>
                <a:gd name="T1" fmla="*/ 15 h 25"/>
                <a:gd name="T2" fmla="*/ 2 w 26"/>
                <a:gd name="T3" fmla="*/ 3 h 25"/>
                <a:gd name="T4" fmla="*/ 26 w 26"/>
                <a:gd name="T5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5">
                  <a:moveTo>
                    <a:pt x="26" y="15"/>
                  </a:moveTo>
                  <a:cubicBezTo>
                    <a:pt x="20" y="25"/>
                    <a:pt x="0" y="15"/>
                    <a:pt x="2" y="3"/>
                  </a:cubicBezTo>
                  <a:cubicBezTo>
                    <a:pt x="18" y="0"/>
                    <a:pt x="16" y="13"/>
                    <a:pt x="26" y="15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56" name="Freeform 845"/>
            <p:cNvSpPr/>
            <p:nvPr userDrawn="1"/>
          </p:nvSpPr>
          <p:spPr bwMode="auto">
            <a:xfrm>
              <a:off x="4057" y="1541"/>
              <a:ext cx="509" cy="408"/>
            </a:xfrm>
            <a:custGeom>
              <a:avLst/>
              <a:gdLst>
                <a:gd name="T0" fmla="*/ 36 w 884"/>
                <a:gd name="T1" fmla="*/ 350 h 708"/>
                <a:gd name="T2" fmla="*/ 52 w 884"/>
                <a:gd name="T3" fmla="*/ 278 h 708"/>
                <a:gd name="T4" fmla="*/ 60 w 884"/>
                <a:gd name="T5" fmla="*/ 286 h 708"/>
                <a:gd name="T6" fmla="*/ 168 w 884"/>
                <a:gd name="T7" fmla="*/ 230 h 708"/>
                <a:gd name="T8" fmla="*/ 269 w 884"/>
                <a:gd name="T9" fmla="*/ 141 h 708"/>
                <a:gd name="T10" fmla="*/ 285 w 884"/>
                <a:gd name="T11" fmla="*/ 157 h 708"/>
                <a:gd name="T12" fmla="*/ 281 w 884"/>
                <a:gd name="T13" fmla="*/ 141 h 708"/>
                <a:gd name="T14" fmla="*/ 301 w 884"/>
                <a:gd name="T15" fmla="*/ 137 h 708"/>
                <a:gd name="T16" fmla="*/ 365 w 884"/>
                <a:gd name="T17" fmla="*/ 73 h 708"/>
                <a:gd name="T18" fmla="*/ 389 w 884"/>
                <a:gd name="T19" fmla="*/ 109 h 708"/>
                <a:gd name="T20" fmla="*/ 426 w 884"/>
                <a:gd name="T21" fmla="*/ 105 h 708"/>
                <a:gd name="T22" fmla="*/ 498 w 884"/>
                <a:gd name="T23" fmla="*/ 37 h 708"/>
                <a:gd name="T24" fmla="*/ 486 w 884"/>
                <a:gd name="T25" fmla="*/ 8 h 708"/>
                <a:gd name="T26" fmla="*/ 498 w 884"/>
                <a:gd name="T27" fmla="*/ 4 h 708"/>
                <a:gd name="T28" fmla="*/ 582 w 884"/>
                <a:gd name="T29" fmla="*/ 29 h 708"/>
                <a:gd name="T30" fmla="*/ 554 w 884"/>
                <a:gd name="T31" fmla="*/ 97 h 708"/>
                <a:gd name="T32" fmla="*/ 643 w 884"/>
                <a:gd name="T33" fmla="*/ 173 h 708"/>
                <a:gd name="T34" fmla="*/ 711 w 884"/>
                <a:gd name="T35" fmla="*/ 0 h 708"/>
                <a:gd name="T36" fmla="*/ 735 w 884"/>
                <a:gd name="T37" fmla="*/ 77 h 708"/>
                <a:gd name="T38" fmla="*/ 763 w 884"/>
                <a:gd name="T39" fmla="*/ 89 h 708"/>
                <a:gd name="T40" fmla="*/ 771 w 884"/>
                <a:gd name="T41" fmla="*/ 197 h 708"/>
                <a:gd name="T42" fmla="*/ 820 w 884"/>
                <a:gd name="T43" fmla="*/ 238 h 708"/>
                <a:gd name="T44" fmla="*/ 828 w 884"/>
                <a:gd name="T45" fmla="*/ 286 h 708"/>
                <a:gd name="T46" fmla="*/ 848 w 884"/>
                <a:gd name="T47" fmla="*/ 290 h 708"/>
                <a:gd name="T48" fmla="*/ 844 w 884"/>
                <a:gd name="T49" fmla="*/ 314 h 708"/>
                <a:gd name="T50" fmla="*/ 876 w 884"/>
                <a:gd name="T51" fmla="*/ 366 h 708"/>
                <a:gd name="T52" fmla="*/ 884 w 884"/>
                <a:gd name="T53" fmla="*/ 354 h 708"/>
                <a:gd name="T54" fmla="*/ 868 w 884"/>
                <a:gd name="T55" fmla="*/ 410 h 708"/>
                <a:gd name="T56" fmla="*/ 876 w 884"/>
                <a:gd name="T57" fmla="*/ 418 h 708"/>
                <a:gd name="T58" fmla="*/ 687 w 884"/>
                <a:gd name="T59" fmla="*/ 676 h 708"/>
                <a:gd name="T60" fmla="*/ 602 w 884"/>
                <a:gd name="T61" fmla="*/ 708 h 708"/>
                <a:gd name="T62" fmla="*/ 542 w 884"/>
                <a:gd name="T63" fmla="*/ 704 h 708"/>
                <a:gd name="T64" fmla="*/ 486 w 884"/>
                <a:gd name="T65" fmla="*/ 680 h 708"/>
                <a:gd name="T66" fmla="*/ 494 w 884"/>
                <a:gd name="T67" fmla="*/ 643 h 708"/>
                <a:gd name="T68" fmla="*/ 470 w 884"/>
                <a:gd name="T69" fmla="*/ 623 h 708"/>
                <a:gd name="T70" fmla="*/ 486 w 884"/>
                <a:gd name="T71" fmla="*/ 591 h 708"/>
                <a:gd name="T72" fmla="*/ 450 w 884"/>
                <a:gd name="T73" fmla="*/ 611 h 708"/>
                <a:gd name="T74" fmla="*/ 490 w 884"/>
                <a:gd name="T75" fmla="*/ 559 h 708"/>
                <a:gd name="T76" fmla="*/ 426 w 884"/>
                <a:gd name="T77" fmla="*/ 607 h 708"/>
                <a:gd name="T78" fmla="*/ 418 w 884"/>
                <a:gd name="T79" fmla="*/ 547 h 708"/>
                <a:gd name="T80" fmla="*/ 188 w 884"/>
                <a:gd name="T81" fmla="*/ 579 h 708"/>
                <a:gd name="T82" fmla="*/ 0 w 884"/>
                <a:gd name="T83" fmla="*/ 583 h 708"/>
                <a:gd name="T84" fmla="*/ 20 w 884"/>
                <a:gd name="T85" fmla="*/ 378 h 708"/>
                <a:gd name="T86" fmla="*/ 24 w 884"/>
                <a:gd name="T87" fmla="*/ 390 h 708"/>
                <a:gd name="T88" fmla="*/ 28 w 884"/>
                <a:gd name="T89" fmla="*/ 370 h 708"/>
                <a:gd name="T90" fmla="*/ 36 w 884"/>
                <a:gd name="T91" fmla="*/ 35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4" h="708">
                  <a:moveTo>
                    <a:pt x="36" y="350"/>
                  </a:moveTo>
                  <a:cubicBezTo>
                    <a:pt x="33" y="318"/>
                    <a:pt x="43" y="299"/>
                    <a:pt x="52" y="278"/>
                  </a:cubicBezTo>
                  <a:cubicBezTo>
                    <a:pt x="59" y="276"/>
                    <a:pt x="59" y="281"/>
                    <a:pt x="60" y="286"/>
                  </a:cubicBezTo>
                  <a:cubicBezTo>
                    <a:pt x="86" y="257"/>
                    <a:pt x="138" y="254"/>
                    <a:pt x="168" y="230"/>
                  </a:cubicBezTo>
                  <a:cubicBezTo>
                    <a:pt x="233" y="232"/>
                    <a:pt x="243" y="178"/>
                    <a:pt x="269" y="141"/>
                  </a:cubicBezTo>
                  <a:cubicBezTo>
                    <a:pt x="278" y="142"/>
                    <a:pt x="271" y="160"/>
                    <a:pt x="285" y="157"/>
                  </a:cubicBezTo>
                  <a:cubicBezTo>
                    <a:pt x="300" y="151"/>
                    <a:pt x="276" y="151"/>
                    <a:pt x="281" y="141"/>
                  </a:cubicBezTo>
                  <a:cubicBezTo>
                    <a:pt x="290" y="135"/>
                    <a:pt x="288" y="133"/>
                    <a:pt x="301" y="137"/>
                  </a:cubicBezTo>
                  <a:cubicBezTo>
                    <a:pt x="320" y="99"/>
                    <a:pt x="333" y="99"/>
                    <a:pt x="365" y="73"/>
                  </a:cubicBezTo>
                  <a:cubicBezTo>
                    <a:pt x="379" y="80"/>
                    <a:pt x="383" y="95"/>
                    <a:pt x="389" y="109"/>
                  </a:cubicBezTo>
                  <a:cubicBezTo>
                    <a:pt x="397" y="99"/>
                    <a:pt x="414" y="99"/>
                    <a:pt x="426" y="105"/>
                  </a:cubicBezTo>
                  <a:cubicBezTo>
                    <a:pt x="423" y="69"/>
                    <a:pt x="444" y="29"/>
                    <a:pt x="498" y="37"/>
                  </a:cubicBezTo>
                  <a:cubicBezTo>
                    <a:pt x="511" y="26"/>
                    <a:pt x="475" y="16"/>
                    <a:pt x="486" y="8"/>
                  </a:cubicBezTo>
                  <a:cubicBezTo>
                    <a:pt x="492" y="9"/>
                    <a:pt x="497" y="9"/>
                    <a:pt x="498" y="4"/>
                  </a:cubicBezTo>
                  <a:cubicBezTo>
                    <a:pt x="513" y="27"/>
                    <a:pt x="569" y="40"/>
                    <a:pt x="582" y="29"/>
                  </a:cubicBezTo>
                  <a:cubicBezTo>
                    <a:pt x="597" y="56"/>
                    <a:pt x="562" y="72"/>
                    <a:pt x="554" y="97"/>
                  </a:cubicBezTo>
                  <a:cubicBezTo>
                    <a:pt x="574" y="132"/>
                    <a:pt x="616" y="145"/>
                    <a:pt x="643" y="173"/>
                  </a:cubicBezTo>
                  <a:cubicBezTo>
                    <a:pt x="696" y="141"/>
                    <a:pt x="685" y="51"/>
                    <a:pt x="711" y="0"/>
                  </a:cubicBezTo>
                  <a:cubicBezTo>
                    <a:pt x="739" y="6"/>
                    <a:pt x="735" y="44"/>
                    <a:pt x="735" y="77"/>
                  </a:cubicBezTo>
                  <a:cubicBezTo>
                    <a:pt x="735" y="90"/>
                    <a:pt x="758" y="81"/>
                    <a:pt x="763" y="89"/>
                  </a:cubicBezTo>
                  <a:cubicBezTo>
                    <a:pt x="758" y="135"/>
                    <a:pt x="784" y="178"/>
                    <a:pt x="771" y="197"/>
                  </a:cubicBezTo>
                  <a:cubicBezTo>
                    <a:pt x="785" y="213"/>
                    <a:pt x="800" y="228"/>
                    <a:pt x="820" y="238"/>
                  </a:cubicBezTo>
                  <a:cubicBezTo>
                    <a:pt x="809" y="256"/>
                    <a:pt x="832" y="262"/>
                    <a:pt x="828" y="286"/>
                  </a:cubicBezTo>
                  <a:cubicBezTo>
                    <a:pt x="830" y="291"/>
                    <a:pt x="838" y="284"/>
                    <a:pt x="848" y="290"/>
                  </a:cubicBezTo>
                  <a:cubicBezTo>
                    <a:pt x="845" y="297"/>
                    <a:pt x="853" y="313"/>
                    <a:pt x="844" y="314"/>
                  </a:cubicBezTo>
                  <a:cubicBezTo>
                    <a:pt x="860" y="326"/>
                    <a:pt x="868" y="346"/>
                    <a:pt x="876" y="366"/>
                  </a:cubicBezTo>
                  <a:cubicBezTo>
                    <a:pt x="881" y="364"/>
                    <a:pt x="884" y="361"/>
                    <a:pt x="884" y="354"/>
                  </a:cubicBezTo>
                  <a:cubicBezTo>
                    <a:pt x="884" y="365"/>
                    <a:pt x="873" y="414"/>
                    <a:pt x="868" y="410"/>
                  </a:cubicBezTo>
                  <a:cubicBezTo>
                    <a:pt x="866" y="417"/>
                    <a:pt x="871" y="418"/>
                    <a:pt x="876" y="418"/>
                  </a:cubicBezTo>
                  <a:cubicBezTo>
                    <a:pt x="844" y="535"/>
                    <a:pt x="739" y="579"/>
                    <a:pt x="687" y="676"/>
                  </a:cubicBezTo>
                  <a:cubicBezTo>
                    <a:pt x="645" y="673"/>
                    <a:pt x="623" y="690"/>
                    <a:pt x="602" y="708"/>
                  </a:cubicBezTo>
                  <a:cubicBezTo>
                    <a:pt x="587" y="694"/>
                    <a:pt x="560" y="684"/>
                    <a:pt x="542" y="704"/>
                  </a:cubicBezTo>
                  <a:cubicBezTo>
                    <a:pt x="526" y="693"/>
                    <a:pt x="504" y="688"/>
                    <a:pt x="486" y="680"/>
                  </a:cubicBezTo>
                  <a:cubicBezTo>
                    <a:pt x="480" y="662"/>
                    <a:pt x="484" y="654"/>
                    <a:pt x="494" y="643"/>
                  </a:cubicBezTo>
                  <a:cubicBezTo>
                    <a:pt x="489" y="634"/>
                    <a:pt x="490" y="618"/>
                    <a:pt x="470" y="623"/>
                  </a:cubicBezTo>
                  <a:cubicBezTo>
                    <a:pt x="475" y="613"/>
                    <a:pt x="488" y="609"/>
                    <a:pt x="486" y="591"/>
                  </a:cubicBezTo>
                  <a:cubicBezTo>
                    <a:pt x="468" y="592"/>
                    <a:pt x="475" y="618"/>
                    <a:pt x="450" y="611"/>
                  </a:cubicBezTo>
                  <a:cubicBezTo>
                    <a:pt x="466" y="596"/>
                    <a:pt x="478" y="578"/>
                    <a:pt x="490" y="559"/>
                  </a:cubicBezTo>
                  <a:cubicBezTo>
                    <a:pt x="475" y="566"/>
                    <a:pt x="442" y="589"/>
                    <a:pt x="426" y="607"/>
                  </a:cubicBezTo>
                  <a:cubicBezTo>
                    <a:pt x="413" y="590"/>
                    <a:pt x="427" y="563"/>
                    <a:pt x="418" y="547"/>
                  </a:cubicBezTo>
                  <a:cubicBezTo>
                    <a:pt x="381" y="485"/>
                    <a:pt x="215" y="543"/>
                    <a:pt x="188" y="579"/>
                  </a:cubicBezTo>
                  <a:cubicBezTo>
                    <a:pt x="98" y="555"/>
                    <a:pt x="49" y="650"/>
                    <a:pt x="0" y="583"/>
                  </a:cubicBezTo>
                  <a:cubicBezTo>
                    <a:pt x="56" y="551"/>
                    <a:pt x="28" y="412"/>
                    <a:pt x="20" y="378"/>
                  </a:cubicBezTo>
                  <a:cubicBezTo>
                    <a:pt x="22" y="381"/>
                    <a:pt x="24" y="385"/>
                    <a:pt x="24" y="390"/>
                  </a:cubicBezTo>
                  <a:cubicBezTo>
                    <a:pt x="32" y="391"/>
                    <a:pt x="26" y="376"/>
                    <a:pt x="28" y="370"/>
                  </a:cubicBezTo>
                  <a:cubicBezTo>
                    <a:pt x="38" y="388"/>
                    <a:pt x="36" y="364"/>
                    <a:pt x="36" y="35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57" name="Freeform 846"/>
            <p:cNvSpPr/>
            <p:nvPr userDrawn="1"/>
          </p:nvSpPr>
          <p:spPr bwMode="auto">
            <a:xfrm>
              <a:off x="4310" y="1546"/>
              <a:ext cx="20" cy="12"/>
            </a:xfrm>
            <a:custGeom>
              <a:avLst/>
              <a:gdLst>
                <a:gd name="T0" fmla="*/ 11 w 35"/>
                <a:gd name="T1" fmla="*/ 0 h 21"/>
                <a:gd name="T2" fmla="*/ 35 w 35"/>
                <a:gd name="T3" fmla="*/ 4 h 21"/>
                <a:gd name="T4" fmla="*/ 3 w 35"/>
                <a:gd name="T5" fmla="*/ 21 h 21"/>
                <a:gd name="T6" fmla="*/ 11 w 35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1">
                  <a:moveTo>
                    <a:pt x="11" y="0"/>
                  </a:moveTo>
                  <a:cubicBezTo>
                    <a:pt x="15" y="5"/>
                    <a:pt x="25" y="5"/>
                    <a:pt x="35" y="4"/>
                  </a:cubicBezTo>
                  <a:cubicBezTo>
                    <a:pt x="35" y="21"/>
                    <a:pt x="15" y="17"/>
                    <a:pt x="3" y="21"/>
                  </a:cubicBezTo>
                  <a:cubicBezTo>
                    <a:pt x="0" y="8"/>
                    <a:pt x="14" y="13"/>
                    <a:pt x="11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58" name="Freeform 847"/>
            <p:cNvSpPr/>
            <p:nvPr userDrawn="1"/>
          </p:nvSpPr>
          <p:spPr bwMode="auto">
            <a:xfrm>
              <a:off x="3201" y="1558"/>
              <a:ext cx="97" cy="211"/>
            </a:xfrm>
            <a:custGeom>
              <a:avLst/>
              <a:gdLst>
                <a:gd name="T0" fmla="*/ 155 w 168"/>
                <a:gd name="T1" fmla="*/ 0 h 366"/>
                <a:gd name="T2" fmla="*/ 167 w 168"/>
                <a:gd name="T3" fmla="*/ 100 h 366"/>
                <a:gd name="T4" fmla="*/ 163 w 168"/>
                <a:gd name="T5" fmla="*/ 92 h 366"/>
                <a:gd name="T6" fmla="*/ 75 w 168"/>
                <a:gd name="T7" fmla="*/ 337 h 366"/>
                <a:gd name="T8" fmla="*/ 6 w 168"/>
                <a:gd name="T9" fmla="*/ 261 h 366"/>
                <a:gd name="T10" fmla="*/ 83 w 168"/>
                <a:gd name="T11" fmla="*/ 96 h 366"/>
                <a:gd name="T12" fmla="*/ 119 w 168"/>
                <a:gd name="T13" fmla="*/ 40 h 366"/>
                <a:gd name="T14" fmla="*/ 155 w 168"/>
                <a:gd name="T1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366">
                  <a:moveTo>
                    <a:pt x="155" y="0"/>
                  </a:moveTo>
                  <a:cubicBezTo>
                    <a:pt x="159" y="33"/>
                    <a:pt x="168" y="62"/>
                    <a:pt x="167" y="100"/>
                  </a:cubicBezTo>
                  <a:cubicBezTo>
                    <a:pt x="163" y="100"/>
                    <a:pt x="164" y="95"/>
                    <a:pt x="163" y="92"/>
                  </a:cubicBezTo>
                  <a:cubicBezTo>
                    <a:pt x="135" y="143"/>
                    <a:pt x="127" y="301"/>
                    <a:pt x="75" y="337"/>
                  </a:cubicBezTo>
                  <a:cubicBezTo>
                    <a:pt x="33" y="366"/>
                    <a:pt x="10" y="309"/>
                    <a:pt x="6" y="261"/>
                  </a:cubicBezTo>
                  <a:cubicBezTo>
                    <a:pt x="55" y="226"/>
                    <a:pt x="0" y="87"/>
                    <a:pt x="83" y="96"/>
                  </a:cubicBezTo>
                  <a:cubicBezTo>
                    <a:pt x="100" y="75"/>
                    <a:pt x="126" y="75"/>
                    <a:pt x="119" y="40"/>
                  </a:cubicBezTo>
                  <a:cubicBezTo>
                    <a:pt x="143" y="53"/>
                    <a:pt x="135" y="3"/>
                    <a:pt x="155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59" name="Freeform 848"/>
            <p:cNvSpPr/>
            <p:nvPr userDrawn="1"/>
          </p:nvSpPr>
          <p:spPr bwMode="auto">
            <a:xfrm>
              <a:off x="4927" y="1617"/>
              <a:ext cx="10" cy="19"/>
            </a:xfrm>
            <a:custGeom>
              <a:avLst/>
              <a:gdLst>
                <a:gd name="T0" fmla="*/ 0 w 18"/>
                <a:gd name="T1" fmla="*/ 21 h 32"/>
                <a:gd name="T2" fmla="*/ 8 w 18"/>
                <a:gd name="T3" fmla="*/ 21 h 32"/>
                <a:gd name="T4" fmla="*/ 0 w 18"/>
                <a:gd name="T5" fmla="*/ 5 h 32"/>
                <a:gd name="T6" fmla="*/ 12 w 18"/>
                <a:gd name="T7" fmla="*/ 1 h 32"/>
                <a:gd name="T8" fmla="*/ 0 w 18"/>
                <a:gd name="T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1"/>
                  </a:moveTo>
                  <a:cubicBezTo>
                    <a:pt x="1" y="16"/>
                    <a:pt x="4" y="19"/>
                    <a:pt x="8" y="21"/>
                  </a:cubicBezTo>
                  <a:cubicBezTo>
                    <a:pt x="0" y="14"/>
                    <a:pt x="4" y="9"/>
                    <a:pt x="0" y="5"/>
                  </a:cubicBezTo>
                  <a:cubicBezTo>
                    <a:pt x="0" y="0"/>
                    <a:pt x="7" y="2"/>
                    <a:pt x="12" y="1"/>
                  </a:cubicBezTo>
                  <a:cubicBezTo>
                    <a:pt x="5" y="8"/>
                    <a:pt x="18" y="32"/>
                    <a:pt x="0" y="21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60" name="Freeform 849"/>
            <p:cNvSpPr/>
            <p:nvPr userDrawn="1"/>
          </p:nvSpPr>
          <p:spPr bwMode="auto">
            <a:xfrm>
              <a:off x="4913" y="1620"/>
              <a:ext cx="19" cy="10"/>
            </a:xfrm>
            <a:custGeom>
              <a:avLst/>
              <a:gdLst>
                <a:gd name="T0" fmla="*/ 24 w 32"/>
                <a:gd name="T1" fmla="*/ 0 h 16"/>
                <a:gd name="T2" fmla="*/ 32 w 32"/>
                <a:gd name="T3" fmla="*/ 16 h 16"/>
                <a:gd name="T4" fmla="*/ 24 w 32"/>
                <a:gd name="T5" fmla="*/ 16 h 16"/>
                <a:gd name="T6" fmla="*/ 0 w 32"/>
                <a:gd name="T7" fmla="*/ 16 h 16"/>
                <a:gd name="T8" fmla="*/ 24 w 3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24" y="0"/>
                  </a:moveTo>
                  <a:cubicBezTo>
                    <a:pt x="28" y="4"/>
                    <a:pt x="24" y="9"/>
                    <a:pt x="32" y="16"/>
                  </a:cubicBezTo>
                  <a:cubicBezTo>
                    <a:pt x="28" y="14"/>
                    <a:pt x="25" y="11"/>
                    <a:pt x="24" y="16"/>
                  </a:cubicBezTo>
                  <a:cubicBezTo>
                    <a:pt x="16" y="16"/>
                    <a:pt x="8" y="16"/>
                    <a:pt x="0" y="16"/>
                  </a:cubicBezTo>
                  <a:cubicBezTo>
                    <a:pt x="3" y="6"/>
                    <a:pt x="16" y="6"/>
                    <a:pt x="24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61" name="Freeform 850"/>
            <p:cNvSpPr/>
            <p:nvPr userDrawn="1"/>
          </p:nvSpPr>
          <p:spPr bwMode="auto">
            <a:xfrm>
              <a:off x="4714" y="1882"/>
              <a:ext cx="79" cy="102"/>
            </a:xfrm>
            <a:custGeom>
              <a:avLst/>
              <a:gdLst>
                <a:gd name="T0" fmla="*/ 88 w 137"/>
                <a:gd name="T1" fmla="*/ 57 h 177"/>
                <a:gd name="T2" fmla="*/ 88 w 137"/>
                <a:gd name="T3" fmla="*/ 77 h 177"/>
                <a:gd name="T4" fmla="*/ 105 w 137"/>
                <a:gd name="T5" fmla="*/ 93 h 177"/>
                <a:gd name="T6" fmla="*/ 137 w 137"/>
                <a:gd name="T7" fmla="*/ 81 h 177"/>
                <a:gd name="T8" fmla="*/ 0 w 137"/>
                <a:gd name="T9" fmla="*/ 177 h 177"/>
                <a:gd name="T10" fmla="*/ 28 w 137"/>
                <a:gd name="T11" fmla="*/ 145 h 177"/>
                <a:gd name="T12" fmla="*/ 12 w 137"/>
                <a:gd name="T13" fmla="*/ 121 h 177"/>
                <a:gd name="T14" fmla="*/ 64 w 137"/>
                <a:gd name="T15" fmla="*/ 0 h 177"/>
                <a:gd name="T16" fmla="*/ 88 w 137"/>
                <a:gd name="T17" fmla="*/ 20 h 177"/>
                <a:gd name="T18" fmla="*/ 72 w 137"/>
                <a:gd name="T19" fmla="*/ 61 h 177"/>
                <a:gd name="T20" fmla="*/ 88 w 137"/>
                <a:gd name="T21" fmla="*/ 5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77">
                  <a:moveTo>
                    <a:pt x="88" y="57"/>
                  </a:moveTo>
                  <a:cubicBezTo>
                    <a:pt x="98" y="58"/>
                    <a:pt x="91" y="74"/>
                    <a:pt x="88" y="77"/>
                  </a:cubicBezTo>
                  <a:cubicBezTo>
                    <a:pt x="89" y="87"/>
                    <a:pt x="104" y="82"/>
                    <a:pt x="105" y="93"/>
                  </a:cubicBezTo>
                  <a:cubicBezTo>
                    <a:pt x="117" y="90"/>
                    <a:pt x="119" y="77"/>
                    <a:pt x="137" y="81"/>
                  </a:cubicBezTo>
                  <a:cubicBezTo>
                    <a:pt x="101" y="120"/>
                    <a:pt x="48" y="163"/>
                    <a:pt x="0" y="177"/>
                  </a:cubicBezTo>
                  <a:cubicBezTo>
                    <a:pt x="3" y="160"/>
                    <a:pt x="24" y="161"/>
                    <a:pt x="28" y="145"/>
                  </a:cubicBezTo>
                  <a:cubicBezTo>
                    <a:pt x="29" y="131"/>
                    <a:pt x="9" y="137"/>
                    <a:pt x="12" y="121"/>
                  </a:cubicBezTo>
                  <a:cubicBezTo>
                    <a:pt x="68" y="110"/>
                    <a:pt x="66" y="51"/>
                    <a:pt x="64" y="0"/>
                  </a:cubicBezTo>
                  <a:cubicBezTo>
                    <a:pt x="69" y="11"/>
                    <a:pt x="77" y="17"/>
                    <a:pt x="88" y="20"/>
                  </a:cubicBezTo>
                  <a:cubicBezTo>
                    <a:pt x="79" y="30"/>
                    <a:pt x="83" y="52"/>
                    <a:pt x="72" y="61"/>
                  </a:cubicBezTo>
                  <a:cubicBezTo>
                    <a:pt x="78" y="66"/>
                    <a:pt x="87" y="66"/>
                    <a:pt x="88" y="5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62" name="Freeform 851"/>
            <p:cNvSpPr/>
            <p:nvPr userDrawn="1"/>
          </p:nvSpPr>
          <p:spPr bwMode="auto">
            <a:xfrm>
              <a:off x="3205" y="278"/>
              <a:ext cx="16" cy="9"/>
            </a:xfrm>
            <a:custGeom>
              <a:avLst/>
              <a:gdLst>
                <a:gd name="T0" fmla="*/ 29 w 29"/>
                <a:gd name="T1" fmla="*/ 8 h 17"/>
                <a:gd name="T2" fmla="*/ 0 w 29"/>
                <a:gd name="T3" fmla="*/ 12 h 17"/>
                <a:gd name="T4" fmla="*/ 29 w 29"/>
                <a:gd name="T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7" y="17"/>
                    <a:pt x="9" y="10"/>
                    <a:pt x="0" y="12"/>
                  </a:cubicBezTo>
                  <a:cubicBezTo>
                    <a:pt x="6" y="6"/>
                    <a:pt x="21" y="0"/>
                    <a:pt x="29" y="8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63" name="Freeform 852"/>
            <p:cNvSpPr/>
            <p:nvPr userDrawn="1"/>
          </p:nvSpPr>
          <p:spPr bwMode="auto">
            <a:xfrm>
              <a:off x="3080" y="280"/>
              <a:ext cx="32" cy="14"/>
            </a:xfrm>
            <a:custGeom>
              <a:avLst/>
              <a:gdLst>
                <a:gd name="T0" fmla="*/ 57 w 57"/>
                <a:gd name="T1" fmla="*/ 8 h 24"/>
                <a:gd name="T2" fmla="*/ 0 w 57"/>
                <a:gd name="T3" fmla="*/ 16 h 24"/>
                <a:gd name="T4" fmla="*/ 4 w 57"/>
                <a:gd name="T5" fmla="*/ 8 h 24"/>
                <a:gd name="T6" fmla="*/ 57 w 57"/>
                <a:gd name="T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4">
                  <a:moveTo>
                    <a:pt x="57" y="8"/>
                  </a:moveTo>
                  <a:cubicBezTo>
                    <a:pt x="41" y="16"/>
                    <a:pt x="22" y="24"/>
                    <a:pt x="0" y="16"/>
                  </a:cubicBezTo>
                  <a:cubicBezTo>
                    <a:pt x="3" y="12"/>
                    <a:pt x="12" y="10"/>
                    <a:pt x="4" y="8"/>
                  </a:cubicBezTo>
                  <a:cubicBezTo>
                    <a:pt x="14" y="0"/>
                    <a:pt x="37" y="13"/>
                    <a:pt x="57" y="8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64" name="Freeform 853"/>
            <p:cNvSpPr/>
            <p:nvPr userDrawn="1"/>
          </p:nvSpPr>
          <p:spPr bwMode="auto">
            <a:xfrm>
              <a:off x="3435" y="276"/>
              <a:ext cx="73" cy="27"/>
            </a:xfrm>
            <a:custGeom>
              <a:avLst/>
              <a:gdLst>
                <a:gd name="T0" fmla="*/ 75 w 127"/>
                <a:gd name="T1" fmla="*/ 43 h 47"/>
                <a:gd name="T2" fmla="*/ 35 w 127"/>
                <a:gd name="T3" fmla="*/ 39 h 47"/>
                <a:gd name="T4" fmla="*/ 43 w 127"/>
                <a:gd name="T5" fmla="*/ 27 h 47"/>
                <a:gd name="T6" fmla="*/ 2 w 127"/>
                <a:gd name="T7" fmla="*/ 11 h 47"/>
                <a:gd name="T8" fmla="*/ 71 w 127"/>
                <a:gd name="T9" fmla="*/ 11 h 47"/>
                <a:gd name="T10" fmla="*/ 127 w 127"/>
                <a:gd name="T11" fmla="*/ 39 h 47"/>
                <a:gd name="T12" fmla="*/ 75 w 127"/>
                <a:gd name="T13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47">
                  <a:moveTo>
                    <a:pt x="75" y="43"/>
                  </a:moveTo>
                  <a:cubicBezTo>
                    <a:pt x="64" y="39"/>
                    <a:pt x="50" y="38"/>
                    <a:pt x="35" y="39"/>
                  </a:cubicBezTo>
                  <a:cubicBezTo>
                    <a:pt x="36" y="34"/>
                    <a:pt x="42" y="33"/>
                    <a:pt x="43" y="27"/>
                  </a:cubicBezTo>
                  <a:cubicBezTo>
                    <a:pt x="29" y="38"/>
                    <a:pt x="0" y="38"/>
                    <a:pt x="2" y="11"/>
                  </a:cubicBezTo>
                  <a:cubicBezTo>
                    <a:pt x="21" y="0"/>
                    <a:pt x="49" y="11"/>
                    <a:pt x="71" y="11"/>
                  </a:cubicBezTo>
                  <a:cubicBezTo>
                    <a:pt x="69" y="40"/>
                    <a:pt x="116" y="22"/>
                    <a:pt x="127" y="39"/>
                  </a:cubicBezTo>
                  <a:cubicBezTo>
                    <a:pt x="116" y="47"/>
                    <a:pt x="92" y="41"/>
                    <a:pt x="75" y="4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65" name="Freeform 854"/>
            <p:cNvSpPr/>
            <p:nvPr userDrawn="1"/>
          </p:nvSpPr>
          <p:spPr bwMode="auto">
            <a:xfrm>
              <a:off x="2850" y="287"/>
              <a:ext cx="31" cy="7"/>
            </a:xfrm>
            <a:custGeom>
              <a:avLst/>
              <a:gdLst>
                <a:gd name="T0" fmla="*/ 9 w 53"/>
                <a:gd name="T1" fmla="*/ 12 h 13"/>
                <a:gd name="T2" fmla="*/ 53 w 53"/>
                <a:gd name="T3" fmla="*/ 4 h 13"/>
                <a:gd name="T4" fmla="*/ 45 w 53"/>
                <a:gd name="T5" fmla="*/ 8 h 13"/>
                <a:gd name="T6" fmla="*/ 9 w 53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3">
                  <a:moveTo>
                    <a:pt x="9" y="12"/>
                  </a:moveTo>
                  <a:cubicBezTo>
                    <a:pt x="0" y="0"/>
                    <a:pt x="32" y="7"/>
                    <a:pt x="53" y="4"/>
                  </a:cubicBezTo>
                  <a:cubicBezTo>
                    <a:pt x="53" y="8"/>
                    <a:pt x="48" y="7"/>
                    <a:pt x="45" y="8"/>
                  </a:cubicBezTo>
                  <a:cubicBezTo>
                    <a:pt x="35" y="11"/>
                    <a:pt x="23" y="13"/>
                    <a:pt x="9" y="1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66" name="Freeform 855"/>
            <p:cNvSpPr/>
            <p:nvPr userDrawn="1"/>
          </p:nvSpPr>
          <p:spPr bwMode="auto">
            <a:xfrm>
              <a:off x="2875" y="286"/>
              <a:ext cx="50" cy="12"/>
            </a:xfrm>
            <a:custGeom>
              <a:avLst/>
              <a:gdLst>
                <a:gd name="T0" fmla="*/ 11 w 87"/>
                <a:gd name="T1" fmla="*/ 5 h 21"/>
                <a:gd name="T2" fmla="*/ 87 w 87"/>
                <a:gd name="T3" fmla="*/ 9 h 21"/>
                <a:gd name="T4" fmla="*/ 3 w 87"/>
                <a:gd name="T5" fmla="*/ 21 h 21"/>
                <a:gd name="T6" fmla="*/ 19 w 87"/>
                <a:gd name="T7" fmla="*/ 17 h 21"/>
                <a:gd name="T8" fmla="*/ 3 w 87"/>
                <a:gd name="T9" fmla="*/ 9 h 21"/>
                <a:gd name="T10" fmla="*/ 11 w 87"/>
                <a:gd name="T11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21">
                  <a:moveTo>
                    <a:pt x="11" y="5"/>
                  </a:moveTo>
                  <a:cubicBezTo>
                    <a:pt x="23" y="5"/>
                    <a:pt x="62" y="0"/>
                    <a:pt x="87" y="9"/>
                  </a:cubicBezTo>
                  <a:cubicBezTo>
                    <a:pt x="64" y="18"/>
                    <a:pt x="35" y="21"/>
                    <a:pt x="3" y="21"/>
                  </a:cubicBezTo>
                  <a:cubicBezTo>
                    <a:pt x="3" y="15"/>
                    <a:pt x="12" y="17"/>
                    <a:pt x="19" y="17"/>
                  </a:cubicBezTo>
                  <a:cubicBezTo>
                    <a:pt x="22" y="6"/>
                    <a:pt x="0" y="20"/>
                    <a:pt x="3" y="9"/>
                  </a:cubicBezTo>
                  <a:cubicBezTo>
                    <a:pt x="6" y="8"/>
                    <a:pt x="11" y="9"/>
                    <a:pt x="11" y="5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67" name="Freeform 856"/>
            <p:cNvSpPr/>
            <p:nvPr userDrawn="1"/>
          </p:nvSpPr>
          <p:spPr bwMode="auto">
            <a:xfrm>
              <a:off x="2856" y="290"/>
              <a:ext cx="31" cy="14"/>
            </a:xfrm>
            <a:custGeom>
              <a:avLst/>
              <a:gdLst>
                <a:gd name="T0" fmla="*/ 0 w 55"/>
                <a:gd name="T1" fmla="*/ 11 h 25"/>
                <a:gd name="T2" fmla="*/ 0 w 55"/>
                <a:gd name="T3" fmla="*/ 7 h 25"/>
                <a:gd name="T4" fmla="*/ 36 w 55"/>
                <a:gd name="T5" fmla="*/ 3 h 25"/>
                <a:gd name="T6" fmla="*/ 52 w 55"/>
                <a:gd name="T7" fmla="*/ 11 h 25"/>
                <a:gd name="T8" fmla="*/ 36 w 55"/>
                <a:gd name="T9" fmla="*/ 15 h 25"/>
                <a:gd name="T10" fmla="*/ 20 w 55"/>
                <a:gd name="T11" fmla="*/ 19 h 25"/>
                <a:gd name="T12" fmla="*/ 0 w 55"/>
                <a:gd name="T13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5">
                  <a:moveTo>
                    <a:pt x="0" y="11"/>
                  </a:moveTo>
                  <a:cubicBezTo>
                    <a:pt x="0" y="10"/>
                    <a:pt x="0" y="8"/>
                    <a:pt x="0" y="7"/>
                  </a:cubicBezTo>
                  <a:cubicBezTo>
                    <a:pt x="14" y="8"/>
                    <a:pt x="26" y="6"/>
                    <a:pt x="36" y="3"/>
                  </a:cubicBezTo>
                  <a:cubicBezTo>
                    <a:pt x="33" y="14"/>
                    <a:pt x="55" y="0"/>
                    <a:pt x="52" y="11"/>
                  </a:cubicBezTo>
                  <a:cubicBezTo>
                    <a:pt x="45" y="11"/>
                    <a:pt x="36" y="9"/>
                    <a:pt x="36" y="15"/>
                  </a:cubicBezTo>
                  <a:cubicBezTo>
                    <a:pt x="34" y="20"/>
                    <a:pt x="26" y="18"/>
                    <a:pt x="20" y="19"/>
                  </a:cubicBezTo>
                  <a:cubicBezTo>
                    <a:pt x="4" y="25"/>
                    <a:pt x="12" y="8"/>
                    <a:pt x="0" y="11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68" name="Freeform 857"/>
            <p:cNvSpPr/>
            <p:nvPr userDrawn="1"/>
          </p:nvSpPr>
          <p:spPr bwMode="auto">
            <a:xfrm>
              <a:off x="3478" y="298"/>
              <a:ext cx="49" cy="7"/>
            </a:xfrm>
            <a:custGeom>
              <a:avLst/>
              <a:gdLst>
                <a:gd name="T0" fmla="*/ 0 w 85"/>
                <a:gd name="T1" fmla="*/ 4 h 12"/>
                <a:gd name="T2" fmla="*/ 52 w 85"/>
                <a:gd name="T3" fmla="*/ 0 h 12"/>
                <a:gd name="T4" fmla="*/ 0 w 85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12">
                  <a:moveTo>
                    <a:pt x="0" y="4"/>
                  </a:moveTo>
                  <a:cubicBezTo>
                    <a:pt x="17" y="2"/>
                    <a:pt x="41" y="8"/>
                    <a:pt x="52" y="0"/>
                  </a:cubicBezTo>
                  <a:cubicBezTo>
                    <a:pt x="85" y="12"/>
                    <a:pt x="9" y="11"/>
                    <a:pt x="0" y="4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69" name="Freeform 858"/>
            <p:cNvSpPr/>
            <p:nvPr userDrawn="1"/>
          </p:nvSpPr>
          <p:spPr bwMode="auto">
            <a:xfrm>
              <a:off x="2931" y="298"/>
              <a:ext cx="22" cy="9"/>
            </a:xfrm>
            <a:custGeom>
              <a:avLst/>
              <a:gdLst>
                <a:gd name="T0" fmla="*/ 5 w 39"/>
                <a:gd name="T1" fmla="*/ 13 h 16"/>
                <a:gd name="T2" fmla="*/ 33 w 39"/>
                <a:gd name="T3" fmla="*/ 13 h 16"/>
                <a:gd name="T4" fmla="*/ 5 w 39"/>
                <a:gd name="T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16">
                  <a:moveTo>
                    <a:pt x="5" y="13"/>
                  </a:moveTo>
                  <a:cubicBezTo>
                    <a:pt x="0" y="0"/>
                    <a:pt x="39" y="0"/>
                    <a:pt x="33" y="13"/>
                  </a:cubicBezTo>
                  <a:cubicBezTo>
                    <a:pt x="25" y="4"/>
                    <a:pt x="20" y="16"/>
                    <a:pt x="5" y="1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70" name="Freeform 859"/>
            <p:cNvSpPr/>
            <p:nvPr userDrawn="1"/>
          </p:nvSpPr>
          <p:spPr bwMode="auto">
            <a:xfrm>
              <a:off x="1909" y="305"/>
              <a:ext cx="35" cy="14"/>
            </a:xfrm>
            <a:custGeom>
              <a:avLst/>
              <a:gdLst>
                <a:gd name="T0" fmla="*/ 48 w 61"/>
                <a:gd name="T1" fmla="*/ 24 h 24"/>
                <a:gd name="T2" fmla="*/ 8 w 61"/>
                <a:gd name="T3" fmla="*/ 24 h 24"/>
                <a:gd name="T4" fmla="*/ 0 w 61"/>
                <a:gd name="T5" fmla="*/ 0 h 24"/>
                <a:gd name="T6" fmla="*/ 40 w 61"/>
                <a:gd name="T7" fmla="*/ 0 h 24"/>
                <a:gd name="T8" fmla="*/ 36 w 61"/>
                <a:gd name="T9" fmla="*/ 16 h 24"/>
                <a:gd name="T10" fmla="*/ 56 w 61"/>
                <a:gd name="T11" fmla="*/ 20 h 24"/>
                <a:gd name="T12" fmla="*/ 48 w 61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4">
                  <a:moveTo>
                    <a:pt x="48" y="24"/>
                  </a:moveTo>
                  <a:cubicBezTo>
                    <a:pt x="34" y="24"/>
                    <a:pt x="21" y="24"/>
                    <a:pt x="8" y="24"/>
                  </a:cubicBezTo>
                  <a:cubicBezTo>
                    <a:pt x="2" y="10"/>
                    <a:pt x="1" y="16"/>
                    <a:pt x="0" y="0"/>
                  </a:cubicBezTo>
                  <a:cubicBezTo>
                    <a:pt x="13" y="0"/>
                    <a:pt x="26" y="0"/>
                    <a:pt x="40" y="0"/>
                  </a:cubicBezTo>
                  <a:cubicBezTo>
                    <a:pt x="61" y="9"/>
                    <a:pt x="27" y="12"/>
                    <a:pt x="36" y="16"/>
                  </a:cubicBezTo>
                  <a:cubicBezTo>
                    <a:pt x="42" y="18"/>
                    <a:pt x="57" y="11"/>
                    <a:pt x="56" y="20"/>
                  </a:cubicBezTo>
                  <a:cubicBezTo>
                    <a:pt x="51" y="20"/>
                    <a:pt x="49" y="21"/>
                    <a:pt x="48" y="24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71" name="Freeform 860"/>
            <p:cNvSpPr/>
            <p:nvPr userDrawn="1"/>
          </p:nvSpPr>
          <p:spPr bwMode="auto">
            <a:xfrm>
              <a:off x="1778" y="307"/>
              <a:ext cx="35" cy="4"/>
            </a:xfrm>
            <a:custGeom>
              <a:avLst/>
              <a:gdLst>
                <a:gd name="T0" fmla="*/ 26 w 61"/>
                <a:gd name="T1" fmla="*/ 1 h 6"/>
                <a:gd name="T2" fmla="*/ 42 w 61"/>
                <a:gd name="T3" fmla="*/ 5 h 6"/>
                <a:gd name="T4" fmla="*/ 26 w 61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6">
                  <a:moveTo>
                    <a:pt x="26" y="1"/>
                  </a:moveTo>
                  <a:cubicBezTo>
                    <a:pt x="45" y="0"/>
                    <a:pt x="61" y="4"/>
                    <a:pt x="42" y="5"/>
                  </a:cubicBezTo>
                  <a:cubicBezTo>
                    <a:pt x="33" y="6"/>
                    <a:pt x="0" y="3"/>
                    <a:pt x="26" y="1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72" name="Freeform 861"/>
            <p:cNvSpPr/>
            <p:nvPr userDrawn="1"/>
          </p:nvSpPr>
          <p:spPr bwMode="auto">
            <a:xfrm>
              <a:off x="2818" y="304"/>
              <a:ext cx="25" cy="11"/>
            </a:xfrm>
            <a:custGeom>
              <a:avLst/>
              <a:gdLst>
                <a:gd name="T0" fmla="*/ 0 w 44"/>
                <a:gd name="T1" fmla="*/ 10 h 18"/>
                <a:gd name="T2" fmla="*/ 44 w 44"/>
                <a:gd name="T3" fmla="*/ 10 h 18"/>
                <a:gd name="T4" fmla="*/ 4 w 44"/>
                <a:gd name="T5" fmla="*/ 18 h 18"/>
                <a:gd name="T6" fmla="*/ 0 w 44"/>
                <a:gd name="T7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8">
                  <a:moveTo>
                    <a:pt x="0" y="10"/>
                  </a:moveTo>
                  <a:cubicBezTo>
                    <a:pt x="11" y="0"/>
                    <a:pt x="31" y="2"/>
                    <a:pt x="44" y="10"/>
                  </a:cubicBezTo>
                  <a:cubicBezTo>
                    <a:pt x="36" y="17"/>
                    <a:pt x="12" y="9"/>
                    <a:pt x="4" y="18"/>
                  </a:cubicBezTo>
                  <a:cubicBezTo>
                    <a:pt x="0" y="18"/>
                    <a:pt x="1" y="13"/>
                    <a:pt x="0" y="1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73" name="Freeform 862"/>
            <p:cNvSpPr/>
            <p:nvPr userDrawn="1"/>
          </p:nvSpPr>
          <p:spPr bwMode="auto">
            <a:xfrm>
              <a:off x="1825" y="326"/>
              <a:ext cx="33" cy="19"/>
            </a:xfrm>
            <a:custGeom>
              <a:avLst/>
              <a:gdLst>
                <a:gd name="T0" fmla="*/ 48 w 56"/>
                <a:gd name="T1" fmla="*/ 21 h 33"/>
                <a:gd name="T2" fmla="*/ 0 w 56"/>
                <a:gd name="T3" fmla="*/ 17 h 33"/>
                <a:gd name="T4" fmla="*/ 8 w 56"/>
                <a:gd name="T5" fmla="*/ 1 h 33"/>
                <a:gd name="T6" fmla="*/ 24 w 56"/>
                <a:gd name="T7" fmla="*/ 17 h 33"/>
                <a:gd name="T8" fmla="*/ 48 w 56"/>
                <a:gd name="T9" fmla="*/ 5 h 33"/>
                <a:gd name="T10" fmla="*/ 56 w 56"/>
                <a:gd name="T11" fmla="*/ 17 h 33"/>
                <a:gd name="T12" fmla="*/ 48 w 56"/>
                <a:gd name="T13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3">
                  <a:moveTo>
                    <a:pt x="48" y="21"/>
                  </a:moveTo>
                  <a:cubicBezTo>
                    <a:pt x="27" y="19"/>
                    <a:pt x="11" y="33"/>
                    <a:pt x="0" y="17"/>
                  </a:cubicBezTo>
                  <a:cubicBezTo>
                    <a:pt x="2" y="11"/>
                    <a:pt x="6" y="7"/>
                    <a:pt x="8" y="1"/>
                  </a:cubicBezTo>
                  <a:cubicBezTo>
                    <a:pt x="21" y="0"/>
                    <a:pt x="34" y="7"/>
                    <a:pt x="24" y="17"/>
                  </a:cubicBezTo>
                  <a:cubicBezTo>
                    <a:pt x="42" y="23"/>
                    <a:pt x="33" y="2"/>
                    <a:pt x="48" y="5"/>
                  </a:cubicBezTo>
                  <a:cubicBezTo>
                    <a:pt x="49" y="11"/>
                    <a:pt x="55" y="12"/>
                    <a:pt x="56" y="17"/>
                  </a:cubicBezTo>
                  <a:cubicBezTo>
                    <a:pt x="53" y="18"/>
                    <a:pt x="48" y="17"/>
                    <a:pt x="48" y="21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74" name="Freeform 863"/>
            <p:cNvSpPr/>
            <p:nvPr userDrawn="1"/>
          </p:nvSpPr>
          <p:spPr bwMode="auto">
            <a:xfrm>
              <a:off x="3158" y="326"/>
              <a:ext cx="125" cy="75"/>
            </a:xfrm>
            <a:custGeom>
              <a:avLst/>
              <a:gdLst>
                <a:gd name="T0" fmla="*/ 68 w 217"/>
                <a:gd name="T1" fmla="*/ 66 h 131"/>
                <a:gd name="T2" fmla="*/ 64 w 217"/>
                <a:gd name="T3" fmla="*/ 94 h 131"/>
                <a:gd name="T4" fmla="*/ 109 w 217"/>
                <a:gd name="T5" fmla="*/ 118 h 131"/>
                <a:gd name="T6" fmla="*/ 48 w 217"/>
                <a:gd name="T7" fmla="*/ 122 h 131"/>
                <a:gd name="T8" fmla="*/ 40 w 217"/>
                <a:gd name="T9" fmla="*/ 106 h 131"/>
                <a:gd name="T10" fmla="*/ 4 w 217"/>
                <a:gd name="T11" fmla="*/ 98 h 131"/>
                <a:gd name="T12" fmla="*/ 32 w 217"/>
                <a:gd name="T13" fmla="*/ 70 h 131"/>
                <a:gd name="T14" fmla="*/ 24 w 217"/>
                <a:gd name="T15" fmla="*/ 62 h 131"/>
                <a:gd name="T16" fmla="*/ 48 w 217"/>
                <a:gd name="T17" fmla="*/ 54 h 131"/>
                <a:gd name="T18" fmla="*/ 44 w 217"/>
                <a:gd name="T19" fmla="*/ 33 h 131"/>
                <a:gd name="T20" fmla="*/ 217 w 217"/>
                <a:gd name="T21" fmla="*/ 5 h 131"/>
                <a:gd name="T22" fmla="*/ 68 w 217"/>
                <a:gd name="T23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31">
                  <a:moveTo>
                    <a:pt x="68" y="66"/>
                  </a:moveTo>
                  <a:cubicBezTo>
                    <a:pt x="72" y="79"/>
                    <a:pt x="62" y="81"/>
                    <a:pt x="64" y="94"/>
                  </a:cubicBezTo>
                  <a:cubicBezTo>
                    <a:pt x="71" y="109"/>
                    <a:pt x="94" y="109"/>
                    <a:pt x="109" y="118"/>
                  </a:cubicBezTo>
                  <a:cubicBezTo>
                    <a:pt x="97" y="131"/>
                    <a:pt x="74" y="118"/>
                    <a:pt x="48" y="122"/>
                  </a:cubicBezTo>
                  <a:cubicBezTo>
                    <a:pt x="46" y="116"/>
                    <a:pt x="42" y="112"/>
                    <a:pt x="40" y="106"/>
                  </a:cubicBezTo>
                  <a:cubicBezTo>
                    <a:pt x="32" y="122"/>
                    <a:pt x="19" y="98"/>
                    <a:pt x="4" y="98"/>
                  </a:cubicBezTo>
                  <a:cubicBezTo>
                    <a:pt x="32" y="91"/>
                    <a:pt x="0" y="72"/>
                    <a:pt x="32" y="70"/>
                  </a:cubicBezTo>
                  <a:cubicBezTo>
                    <a:pt x="34" y="63"/>
                    <a:pt x="29" y="62"/>
                    <a:pt x="24" y="62"/>
                  </a:cubicBezTo>
                  <a:cubicBezTo>
                    <a:pt x="28" y="55"/>
                    <a:pt x="37" y="53"/>
                    <a:pt x="48" y="54"/>
                  </a:cubicBezTo>
                  <a:cubicBezTo>
                    <a:pt x="38" y="48"/>
                    <a:pt x="52" y="34"/>
                    <a:pt x="44" y="33"/>
                  </a:cubicBezTo>
                  <a:cubicBezTo>
                    <a:pt x="87" y="12"/>
                    <a:pt x="161" y="0"/>
                    <a:pt x="217" y="5"/>
                  </a:cubicBezTo>
                  <a:cubicBezTo>
                    <a:pt x="171" y="30"/>
                    <a:pt x="105" y="29"/>
                    <a:pt x="68" y="66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75" name="Freeform 864"/>
            <p:cNvSpPr/>
            <p:nvPr userDrawn="1"/>
          </p:nvSpPr>
          <p:spPr bwMode="auto">
            <a:xfrm>
              <a:off x="1876" y="338"/>
              <a:ext cx="28" cy="9"/>
            </a:xfrm>
            <a:custGeom>
              <a:avLst/>
              <a:gdLst>
                <a:gd name="T0" fmla="*/ 0 w 49"/>
                <a:gd name="T1" fmla="*/ 16 h 17"/>
                <a:gd name="T2" fmla="*/ 49 w 49"/>
                <a:gd name="T3" fmla="*/ 0 h 17"/>
                <a:gd name="T4" fmla="*/ 0 w 49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17">
                  <a:moveTo>
                    <a:pt x="0" y="16"/>
                  </a:moveTo>
                  <a:cubicBezTo>
                    <a:pt x="9" y="3"/>
                    <a:pt x="27" y="0"/>
                    <a:pt x="49" y="0"/>
                  </a:cubicBezTo>
                  <a:cubicBezTo>
                    <a:pt x="44" y="17"/>
                    <a:pt x="20" y="15"/>
                    <a:pt x="0" y="16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76" name="Freeform 865"/>
            <p:cNvSpPr/>
            <p:nvPr userDrawn="1"/>
          </p:nvSpPr>
          <p:spPr bwMode="auto">
            <a:xfrm>
              <a:off x="1578" y="346"/>
              <a:ext cx="210" cy="77"/>
            </a:xfrm>
            <a:custGeom>
              <a:avLst/>
              <a:gdLst>
                <a:gd name="T0" fmla="*/ 205 w 366"/>
                <a:gd name="T1" fmla="*/ 122 h 134"/>
                <a:gd name="T2" fmla="*/ 108 w 366"/>
                <a:gd name="T3" fmla="*/ 134 h 134"/>
                <a:gd name="T4" fmla="*/ 116 w 366"/>
                <a:gd name="T5" fmla="*/ 118 h 134"/>
                <a:gd name="T6" fmla="*/ 72 w 366"/>
                <a:gd name="T7" fmla="*/ 110 h 134"/>
                <a:gd name="T8" fmla="*/ 177 w 366"/>
                <a:gd name="T9" fmla="*/ 94 h 134"/>
                <a:gd name="T10" fmla="*/ 88 w 366"/>
                <a:gd name="T11" fmla="*/ 86 h 134"/>
                <a:gd name="T12" fmla="*/ 133 w 366"/>
                <a:gd name="T13" fmla="*/ 74 h 134"/>
                <a:gd name="T14" fmla="*/ 92 w 366"/>
                <a:gd name="T15" fmla="*/ 66 h 134"/>
                <a:gd name="T16" fmla="*/ 120 w 366"/>
                <a:gd name="T17" fmla="*/ 54 h 134"/>
                <a:gd name="T18" fmla="*/ 16 w 366"/>
                <a:gd name="T19" fmla="*/ 78 h 134"/>
                <a:gd name="T20" fmla="*/ 0 w 366"/>
                <a:gd name="T21" fmla="*/ 58 h 134"/>
                <a:gd name="T22" fmla="*/ 80 w 366"/>
                <a:gd name="T23" fmla="*/ 5 h 134"/>
                <a:gd name="T24" fmla="*/ 193 w 366"/>
                <a:gd name="T25" fmla="*/ 13 h 134"/>
                <a:gd name="T26" fmla="*/ 205 w 366"/>
                <a:gd name="T27" fmla="*/ 42 h 134"/>
                <a:gd name="T28" fmla="*/ 269 w 366"/>
                <a:gd name="T29" fmla="*/ 38 h 134"/>
                <a:gd name="T30" fmla="*/ 269 w 366"/>
                <a:gd name="T31" fmla="*/ 66 h 134"/>
                <a:gd name="T32" fmla="*/ 309 w 366"/>
                <a:gd name="T33" fmla="*/ 26 h 134"/>
                <a:gd name="T34" fmla="*/ 366 w 366"/>
                <a:gd name="T35" fmla="*/ 26 h 134"/>
                <a:gd name="T36" fmla="*/ 313 w 366"/>
                <a:gd name="T37" fmla="*/ 74 h 134"/>
                <a:gd name="T38" fmla="*/ 342 w 366"/>
                <a:gd name="T39" fmla="*/ 102 h 134"/>
                <a:gd name="T40" fmla="*/ 293 w 366"/>
                <a:gd name="T41" fmla="*/ 106 h 134"/>
                <a:gd name="T42" fmla="*/ 313 w 366"/>
                <a:gd name="T43" fmla="*/ 110 h 134"/>
                <a:gd name="T44" fmla="*/ 301 w 366"/>
                <a:gd name="T45" fmla="*/ 130 h 134"/>
                <a:gd name="T46" fmla="*/ 249 w 366"/>
                <a:gd name="T47" fmla="*/ 126 h 134"/>
                <a:gd name="T48" fmla="*/ 205 w 366"/>
                <a:gd name="T49" fmla="*/ 12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134">
                  <a:moveTo>
                    <a:pt x="205" y="122"/>
                  </a:moveTo>
                  <a:cubicBezTo>
                    <a:pt x="173" y="127"/>
                    <a:pt x="144" y="134"/>
                    <a:pt x="108" y="134"/>
                  </a:cubicBezTo>
                  <a:cubicBezTo>
                    <a:pt x="105" y="123"/>
                    <a:pt x="116" y="126"/>
                    <a:pt x="116" y="118"/>
                  </a:cubicBezTo>
                  <a:cubicBezTo>
                    <a:pt x="107" y="110"/>
                    <a:pt x="84" y="115"/>
                    <a:pt x="72" y="110"/>
                  </a:cubicBezTo>
                  <a:cubicBezTo>
                    <a:pt x="86" y="74"/>
                    <a:pt x="147" y="110"/>
                    <a:pt x="177" y="94"/>
                  </a:cubicBezTo>
                  <a:cubicBezTo>
                    <a:pt x="159" y="79"/>
                    <a:pt x="118" y="89"/>
                    <a:pt x="88" y="86"/>
                  </a:cubicBezTo>
                  <a:cubicBezTo>
                    <a:pt x="87" y="65"/>
                    <a:pt x="117" y="77"/>
                    <a:pt x="133" y="74"/>
                  </a:cubicBezTo>
                  <a:cubicBezTo>
                    <a:pt x="125" y="65"/>
                    <a:pt x="101" y="73"/>
                    <a:pt x="92" y="66"/>
                  </a:cubicBezTo>
                  <a:cubicBezTo>
                    <a:pt x="94" y="54"/>
                    <a:pt x="112" y="58"/>
                    <a:pt x="120" y="54"/>
                  </a:cubicBezTo>
                  <a:cubicBezTo>
                    <a:pt x="83" y="43"/>
                    <a:pt x="50" y="72"/>
                    <a:pt x="16" y="78"/>
                  </a:cubicBezTo>
                  <a:cubicBezTo>
                    <a:pt x="17" y="65"/>
                    <a:pt x="11" y="58"/>
                    <a:pt x="0" y="58"/>
                  </a:cubicBezTo>
                  <a:cubicBezTo>
                    <a:pt x="19" y="32"/>
                    <a:pt x="74" y="44"/>
                    <a:pt x="80" y="5"/>
                  </a:cubicBezTo>
                  <a:cubicBezTo>
                    <a:pt x="129" y="0"/>
                    <a:pt x="151" y="23"/>
                    <a:pt x="193" y="13"/>
                  </a:cubicBezTo>
                  <a:cubicBezTo>
                    <a:pt x="191" y="29"/>
                    <a:pt x="217" y="28"/>
                    <a:pt x="205" y="42"/>
                  </a:cubicBezTo>
                  <a:cubicBezTo>
                    <a:pt x="221" y="42"/>
                    <a:pt x="251" y="46"/>
                    <a:pt x="269" y="38"/>
                  </a:cubicBezTo>
                  <a:cubicBezTo>
                    <a:pt x="281" y="48"/>
                    <a:pt x="273" y="53"/>
                    <a:pt x="269" y="66"/>
                  </a:cubicBezTo>
                  <a:cubicBezTo>
                    <a:pt x="289" y="58"/>
                    <a:pt x="296" y="39"/>
                    <a:pt x="309" y="26"/>
                  </a:cubicBezTo>
                  <a:cubicBezTo>
                    <a:pt x="326" y="36"/>
                    <a:pt x="346" y="11"/>
                    <a:pt x="366" y="26"/>
                  </a:cubicBezTo>
                  <a:cubicBezTo>
                    <a:pt x="344" y="37"/>
                    <a:pt x="326" y="53"/>
                    <a:pt x="313" y="74"/>
                  </a:cubicBezTo>
                  <a:cubicBezTo>
                    <a:pt x="316" y="94"/>
                    <a:pt x="341" y="90"/>
                    <a:pt x="342" y="102"/>
                  </a:cubicBezTo>
                  <a:cubicBezTo>
                    <a:pt x="331" y="113"/>
                    <a:pt x="317" y="96"/>
                    <a:pt x="293" y="106"/>
                  </a:cubicBezTo>
                  <a:cubicBezTo>
                    <a:pt x="293" y="115"/>
                    <a:pt x="308" y="108"/>
                    <a:pt x="313" y="110"/>
                  </a:cubicBezTo>
                  <a:cubicBezTo>
                    <a:pt x="313" y="121"/>
                    <a:pt x="301" y="119"/>
                    <a:pt x="301" y="130"/>
                  </a:cubicBezTo>
                  <a:cubicBezTo>
                    <a:pt x="286" y="127"/>
                    <a:pt x="269" y="125"/>
                    <a:pt x="249" y="126"/>
                  </a:cubicBezTo>
                  <a:cubicBezTo>
                    <a:pt x="245" y="108"/>
                    <a:pt x="215" y="114"/>
                    <a:pt x="205" y="12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77" name="Freeform 866"/>
            <p:cNvSpPr/>
            <p:nvPr userDrawn="1"/>
          </p:nvSpPr>
          <p:spPr bwMode="auto">
            <a:xfrm>
              <a:off x="3669" y="349"/>
              <a:ext cx="18" cy="9"/>
            </a:xfrm>
            <a:custGeom>
              <a:avLst/>
              <a:gdLst>
                <a:gd name="T0" fmla="*/ 18 w 32"/>
                <a:gd name="T1" fmla="*/ 13 h 15"/>
                <a:gd name="T2" fmla="*/ 6 w 32"/>
                <a:gd name="T3" fmla="*/ 0 h 15"/>
                <a:gd name="T4" fmla="*/ 22 w 32"/>
                <a:gd name="T5" fmla="*/ 0 h 15"/>
                <a:gd name="T6" fmla="*/ 18 w 32"/>
                <a:gd name="T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18" y="13"/>
                  </a:moveTo>
                  <a:cubicBezTo>
                    <a:pt x="20" y="3"/>
                    <a:pt x="0" y="15"/>
                    <a:pt x="6" y="0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5" y="4"/>
                    <a:pt x="32" y="15"/>
                    <a:pt x="18" y="1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78" name="Freeform 867"/>
            <p:cNvSpPr/>
            <p:nvPr userDrawn="1"/>
          </p:nvSpPr>
          <p:spPr bwMode="auto">
            <a:xfrm>
              <a:off x="3316" y="360"/>
              <a:ext cx="13" cy="13"/>
            </a:xfrm>
            <a:custGeom>
              <a:avLst/>
              <a:gdLst>
                <a:gd name="T0" fmla="*/ 0 w 24"/>
                <a:gd name="T1" fmla="*/ 22 h 22"/>
                <a:gd name="T2" fmla="*/ 20 w 24"/>
                <a:gd name="T3" fmla="*/ 2 h 22"/>
                <a:gd name="T4" fmla="*/ 8 w 24"/>
                <a:gd name="T5" fmla="*/ 18 h 22"/>
                <a:gd name="T6" fmla="*/ 0 w 24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cubicBezTo>
                    <a:pt x="4" y="12"/>
                    <a:pt x="6" y="0"/>
                    <a:pt x="20" y="2"/>
                  </a:cubicBezTo>
                  <a:cubicBezTo>
                    <a:pt x="24" y="14"/>
                    <a:pt x="10" y="10"/>
                    <a:pt x="8" y="18"/>
                  </a:cubicBezTo>
                  <a:cubicBezTo>
                    <a:pt x="4" y="18"/>
                    <a:pt x="4" y="21"/>
                    <a:pt x="0" y="2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79" name="Freeform 868"/>
            <p:cNvSpPr/>
            <p:nvPr userDrawn="1"/>
          </p:nvSpPr>
          <p:spPr bwMode="auto">
            <a:xfrm>
              <a:off x="3383" y="384"/>
              <a:ext cx="30" cy="11"/>
            </a:xfrm>
            <a:custGeom>
              <a:avLst/>
              <a:gdLst>
                <a:gd name="T0" fmla="*/ 0 w 52"/>
                <a:gd name="T1" fmla="*/ 0 h 18"/>
                <a:gd name="T2" fmla="*/ 52 w 52"/>
                <a:gd name="T3" fmla="*/ 16 h 18"/>
                <a:gd name="T4" fmla="*/ 0 w 52"/>
                <a:gd name="T5" fmla="*/ 4 h 18"/>
                <a:gd name="T6" fmla="*/ 0 w 5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8">
                  <a:moveTo>
                    <a:pt x="0" y="0"/>
                  </a:moveTo>
                  <a:cubicBezTo>
                    <a:pt x="16" y="6"/>
                    <a:pt x="38" y="8"/>
                    <a:pt x="52" y="16"/>
                  </a:cubicBezTo>
                  <a:cubicBezTo>
                    <a:pt x="28" y="18"/>
                    <a:pt x="14" y="11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80" name="Freeform 869"/>
            <p:cNvSpPr/>
            <p:nvPr userDrawn="1"/>
          </p:nvSpPr>
          <p:spPr bwMode="auto">
            <a:xfrm>
              <a:off x="4236" y="402"/>
              <a:ext cx="19" cy="10"/>
            </a:xfrm>
            <a:custGeom>
              <a:avLst/>
              <a:gdLst>
                <a:gd name="T0" fmla="*/ 5 w 33"/>
                <a:gd name="T1" fmla="*/ 13 h 17"/>
                <a:gd name="T2" fmla="*/ 33 w 33"/>
                <a:gd name="T3" fmla="*/ 9 h 17"/>
                <a:gd name="T4" fmla="*/ 33 w 33"/>
                <a:gd name="T5" fmla="*/ 17 h 17"/>
                <a:gd name="T6" fmla="*/ 5 w 33"/>
                <a:gd name="T7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7">
                  <a:moveTo>
                    <a:pt x="5" y="13"/>
                  </a:moveTo>
                  <a:cubicBezTo>
                    <a:pt x="0" y="0"/>
                    <a:pt x="32" y="3"/>
                    <a:pt x="33" y="9"/>
                  </a:cubicBezTo>
                  <a:cubicBezTo>
                    <a:pt x="33" y="12"/>
                    <a:pt x="33" y="14"/>
                    <a:pt x="33" y="17"/>
                  </a:cubicBezTo>
                  <a:cubicBezTo>
                    <a:pt x="28" y="11"/>
                    <a:pt x="16" y="13"/>
                    <a:pt x="5" y="1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81" name="Freeform 870"/>
            <p:cNvSpPr/>
            <p:nvPr userDrawn="1"/>
          </p:nvSpPr>
          <p:spPr bwMode="auto">
            <a:xfrm>
              <a:off x="1966" y="423"/>
              <a:ext cx="29" cy="15"/>
            </a:xfrm>
            <a:custGeom>
              <a:avLst/>
              <a:gdLst>
                <a:gd name="T0" fmla="*/ 48 w 49"/>
                <a:gd name="T1" fmla="*/ 13 h 27"/>
                <a:gd name="T2" fmla="*/ 0 w 49"/>
                <a:gd name="T3" fmla="*/ 25 h 27"/>
                <a:gd name="T4" fmla="*/ 44 w 49"/>
                <a:gd name="T5" fmla="*/ 1 h 27"/>
                <a:gd name="T6" fmla="*/ 48 w 49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7">
                  <a:moveTo>
                    <a:pt x="48" y="13"/>
                  </a:moveTo>
                  <a:cubicBezTo>
                    <a:pt x="38" y="23"/>
                    <a:pt x="23" y="27"/>
                    <a:pt x="0" y="25"/>
                  </a:cubicBezTo>
                  <a:cubicBezTo>
                    <a:pt x="6" y="9"/>
                    <a:pt x="21" y="0"/>
                    <a:pt x="44" y="1"/>
                  </a:cubicBezTo>
                  <a:cubicBezTo>
                    <a:pt x="45" y="6"/>
                    <a:pt x="49" y="7"/>
                    <a:pt x="48" y="1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82" name="Freeform 871"/>
            <p:cNvSpPr/>
            <p:nvPr userDrawn="1"/>
          </p:nvSpPr>
          <p:spPr bwMode="auto">
            <a:xfrm>
              <a:off x="4403" y="466"/>
              <a:ext cx="31" cy="8"/>
            </a:xfrm>
            <a:custGeom>
              <a:avLst/>
              <a:gdLst>
                <a:gd name="T0" fmla="*/ 53 w 53"/>
                <a:gd name="T1" fmla="*/ 14 h 14"/>
                <a:gd name="T2" fmla="*/ 0 w 53"/>
                <a:gd name="T3" fmla="*/ 2 h 14"/>
                <a:gd name="T4" fmla="*/ 49 w 53"/>
                <a:gd name="T5" fmla="*/ 6 h 14"/>
                <a:gd name="T6" fmla="*/ 53 w 53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4">
                  <a:moveTo>
                    <a:pt x="53" y="14"/>
                  </a:moveTo>
                  <a:cubicBezTo>
                    <a:pt x="34" y="12"/>
                    <a:pt x="11" y="13"/>
                    <a:pt x="0" y="2"/>
                  </a:cubicBezTo>
                  <a:cubicBezTo>
                    <a:pt x="21" y="0"/>
                    <a:pt x="28" y="9"/>
                    <a:pt x="49" y="6"/>
                  </a:cubicBezTo>
                  <a:cubicBezTo>
                    <a:pt x="49" y="10"/>
                    <a:pt x="53" y="10"/>
                    <a:pt x="53" y="14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83" name="Freeform 872"/>
            <p:cNvSpPr/>
            <p:nvPr userDrawn="1"/>
          </p:nvSpPr>
          <p:spPr bwMode="auto">
            <a:xfrm>
              <a:off x="4540" y="476"/>
              <a:ext cx="26" cy="14"/>
            </a:xfrm>
            <a:custGeom>
              <a:avLst/>
              <a:gdLst>
                <a:gd name="T0" fmla="*/ 44 w 44"/>
                <a:gd name="T1" fmla="*/ 17 h 23"/>
                <a:gd name="T2" fmla="*/ 0 w 44"/>
                <a:gd name="T3" fmla="*/ 13 h 23"/>
                <a:gd name="T4" fmla="*/ 44 w 44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3">
                  <a:moveTo>
                    <a:pt x="44" y="17"/>
                  </a:moveTo>
                  <a:cubicBezTo>
                    <a:pt x="37" y="23"/>
                    <a:pt x="10" y="15"/>
                    <a:pt x="0" y="13"/>
                  </a:cubicBezTo>
                  <a:cubicBezTo>
                    <a:pt x="12" y="0"/>
                    <a:pt x="33" y="14"/>
                    <a:pt x="44" y="1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84" name="Freeform 873"/>
            <p:cNvSpPr/>
            <p:nvPr userDrawn="1"/>
          </p:nvSpPr>
          <p:spPr bwMode="auto">
            <a:xfrm>
              <a:off x="1886" y="499"/>
              <a:ext cx="16" cy="11"/>
            </a:xfrm>
            <a:custGeom>
              <a:avLst/>
              <a:gdLst>
                <a:gd name="T0" fmla="*/ 28 w 28"/>
                <a:gd name="T1" fmla="*/ 1 h 19"/>
                <a:gd name="T2" fmla="*/ 3 w 28"/>
                <a:gd name="T3" fmla="*/ 17 h 19"/>
                <a:gd name="T4" fmla="*/ 28 w 28"/>
                <a:gd name="T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9">
                  <a:moveTo>
                    <a:pt x="28" y="1"/>
                  </a:moveTo>
                  <a:cubicBezTo>
                    <a:pt x="22" y="8"/>
                    <a:pt x="19" y="19"/>
                    <a:pt x="3" y="17"/>
                  </a:cubicBezTo>
                  <a:cubicBezTo>
                    <a:pt x="0" y="0"/>
                    <a:pt x="13" y="0"/>
                    <a:pt x="28" y="1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85" name="Freeform 874"/>
            <p:cNvSpPr/>
            <p:nvPr userDrawn="1"/>
          </p:nvSpPr>
          <p:spPr bwMode="auto">
            <a:xfrm>
              <a:off x="2034" y="505"/>
              <a:ext cx="15" cy="16"/>
            </a:xfrm>
            <a:custGeom>
              <a:avLst/>
              <a:gdLst>
                <a:gd name="T0" fmla="*/ 0 w 27"/>
                <a:gd name="T1" fmla="*/ 4 h 28"/>
                <a:gd name="T2" fmla="*/ 8 w 27"/>
                <a:gd name="T3" fmla="*/ 0 h 28"/>
                <a:gd name="T4" fmla="*/ 0 w 27"/>
                <a:gd name="T5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8">
                  <a:moveTo>
                    <a:pt x="0" y="4"/>
                  </a:moveTo>
                  <a:cubicBezTo>
                    <a:pt x="4" y="4"/>
                    <a:pt x="7" y="3"/>
                    <a:pt x="8" y="0"/>
                  </a:cubicBezTo>
                  <a:cubicBezTo>
                    <a:pt x="27" y="8"/>
                    <a:pt x="0" y="28"/>
                    <a:pt x="0" y="4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86" name="Freeform 875"/>
            <p:cNvSpPr/>
            <p:nvPr userDrawn="1"/>
          </p:nvSpPr>
          <p:spPr bwMode="auto">
            <a:xfrm>
              <a:off x="988" y="521"/>
              <a:ext cx="20" cy="13"/>
            </a:xfrm>
            <a:custGeom>
              <a:avLst/>
              <a:gdLst>
                <a:gd name="T0" fmla="*/ 3 w 34"/>
                <a:gd name="T1" fmla="*/ 7 h 22"/>
                <a:gd name="T2" fmla="*/ 31 w 34"/>
                <a:gd name="T3" fmla="*/ 15 h 22"/>
                <a:gd name="T4" fmla="*/ 3 w 34"/>
                <a:gd name="T5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22">
                  <a:moveTo>
                    <a:pt x="3" y="7"/>
                  </a:moveTo>
                  <a:cubicBezTo>
                    <a:pt x="12" y="10"/>
                    <a:pt x="34" y="0"/>
                    <a:pt x="31" y="15"/>
                  </a:cubicBezTo>
                  <a:cubicBezTo>
                    <a:pt x="22" y="12"/>
                    <a:pt x="0" y="22"/>
                    <a:pt x="3" y="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87" name="Freeform 876"/>
            <p:cNvSpPr/>
            <p:nvPr userDrawn="1"/>
          </p:nvSpPr>
          <p:spPr bwMode="auto">
            <a:xfrm>
              <a:off x="2910" y="543"/>
              <a:ext cx="18" cy="15"/>
            </a:xfrm>
            <a:custGeom>
              <a:avLst/>
              <a:gdLst>
                <a:gd name="T0" fmla="*/ 26 w 31"/>
                <a:gd name="T1" fmla="*/ 1 h 26"/>
                <a:gd name="T2" fmla="*/ 22 w 31"/>
                <a:gd name="T3" fmla="*/ 5 h 26"/>
                <a:gd name="T4" fmla="*/ 30 w 31"/>
                <a:gd name="T5" fmla="*/ 17 h 26"/>
                <a:gd name="T6" fmla="*/ 14 w 31"/>
                <a:gd name="T7" fmla="*/ 25 h 26"/>
                <a:gd name="T8" fmla="*/ 14 w 31"/>
                <a:gd name="T9" fmla="*/ 13 h 26"/>
                <a:gd name="T10" fmla="*/ 10 w 31"/>
                <a:gd name="T11" fmla="*/ 5 h 26"/>
                <a:gd name="T12" fmla="*/ 26 w 31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26" y="1"/>
                  </a:moveTo>
                  <a:cubicBezTo>
                    <a:pt x="27" y="4"/>
                    <a:pt x="25" y="5"/>
                    <a:pt x="22" y="5"/>
                  </a:cubicBezTo>
                  <a:cubicBezTo>
                    <a:pt x="25" y="9"/>
                    <a:pt x="31" y="9"/>
                    <a:pt x="30" y="17"/>
                  </a:cubicBezTo>
                  <a:cubicBezTo>
                    <a:pt x="23" y="18"/>
                    <a:pt x="10" y="13"/>
                    <a:pt x="14" y="25"/>
                  </a:cubicBezTo>
                  <a:cubicBezTo>
                    <a:pt x="7" y="26"/>
                    <a:pt x="0" y="10"/>
                    <a:pt x="14" y="13"/>
                  </a:cubicBezTo>
                  <a:cubicBezTo>
                    <a:pt x="15" y="8"/>
                    <a:pt x="13" y="6"/>
                    <a:pt x="10" y="5"/>
                  </a:cubicBezTo>
                  <a:cubicBezTo>
                    <a:pt x="11" y="0"/>
                    <a:pt x="20" y="2"/>
                    <a:pt x="26" y="1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88" name="Freeform 877"/>
            <p:cNvSpPr/>
            <p:nvPr userDrawn="1"/>
          </p:nvSpPr>
          <p:spPr bwMode="auto">
            <a:xfrm>
              <a:off x="2612" y="551"/>
              <a:ext cx="12" cy="9"/>
            </a:xfrm>
            <a:custGeom>
              <a:avLst/>
              <a:gdLst>
                <a:gd name="T0" fmla="*/ 21 w 21"/>
                <a:gd name="T1" fmla="*/ 0 h 16"/>
                <a:gd name="T2" fmla="*/ 1 w 21"/>
                <a:gd name="T3" fmla="*/ 16 h 16"/>
                <a:gd name="T4" fmla="*/ 21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21" y="0"/>
                  </a:moveTo>
                  <a:cubicBezTo>
                    <a:pt x="21" y="13"/>
                    <a:pt x="10" y="14"/>
                    <a:pt x="1" y="16"/>
                  </a:cubicBezTo>
                  <a:cubicBezTo>
                    <a:pt x="0" y="4"/>
                    <a:pt x="11" y="2"/>
                    <a:pt x="21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89" name="Freeform 878"/>
            <p:cNvSpPr/>
            <p:nvPr userDrawn="1"/>
          </p:nvSpPr>
          <p:spPr bwMode="auto">
            <a:xfrm>
              <a:off x="922" y="597"/>
              <a:ext cx="24" cy="7"/>
            </a:xfrm>
            <a:custGeom>
              <a:avLst/>
              <a:gdLst>
                <a:gd name="T0" fmla="*/ 41 w 41"/>
                <a:gd name="T1" fmla="*/ 0 h 12"/>
                <a:gd name="T2" fmla="*/ 0 w 41"/>
                <a:gd name="T3" fmla="*/ 12 h 12"/>
                <a:gd name="T4" fmla="*/ 41 w 4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3" y="9"/>
                    <a:pt x="13" y="6"/>
                    <a:pt x="0" y="12"/>
                  </a:cubicBezTo>
                  <a:cubicBezTo>
                    <a:pt x="6" y="0"/>
                    <a:pt x="26" y="2"/>
                    <a:pt x="41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90" name="Freeform 879"/>
            <p:cNvSpPr/>
            <p:nvPr userDrawn="1"/>
          </p:nvSpPr>
          <p:spPr bwMode="auto">
            <a:xfrm>
              <a:off x="1969" y="668"/>
              <a:ext cx="23" cy="12"/>
            </a:xfrm>
            <a:custGeom>
              <a:avLst/>
              <a:gdLst>
                <a:gd name="T0" fmla="*/ 12 w 40"/>
                <a:gd name="T1" fmla="*/ 1 h 21"/>
                <a:gd name="T2" fmla="*/ 40 w 40"/>
                <a:gd name="T3" fmla="*/ 21 h 21"/>
                <a:gd name="T4" fmla="*/ 0 w 40"/>
                <a:gd name="T5" fmla="*/ 5 h 21"/>
                <a:gd name="T6" fmla="*/ 12 w 40"/>
                <a:gd name="T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12" y="1"/>
                  </a:moveTo>
                  <a:cubicBezTo>
                    <a:pt x="25" y="5"/>
                    <a:pt x="37" y="9"/>
                    <a:pt x="40" y="21"/>
                  </a:cubicBezTo>
                  <a:cubicBezTo>
                    <a:pt x="22" y="20"/>
                    <a:pt x="11" y="13"/>
                    <a:pt x="0" y="5"/>
                  </a:cubicBezTo>
                  <a:cubicBezTo>
                    <a:pt x="1" y="0"/>
                    <a:pt x="6" y="1"/>
                    <a:pt x="12" y="1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91" name="Freeform 880"/>
            <p:cNvSpPr/>
            <p:nvPr userDrawn="1"/>
          </p:nvSpPr>
          <p:spPr bwMode="auto">
            <a:xfrm>
              <a:off x="2770" y="766"/>
              <a:ext cx="19" cy="23"/>
            </a:xfrm>
            <a:custGeom>
              <a:avLst/>
              <a:gdLst>
                <a:gd name="T0" fmla="*/ 20 w 34"/>
                <a:gd name="T1" fmla="*/ 40 h 40"/>
                <a:gd name="T2" fmla="*/ 20 w 34"/>
                <a:gd name="T3" fmla="*/ 0 h 40"/>
                <a:gd name="T4" fmla="*/ 20 w 34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40">
                  <a:moveTo>
                    <a:pt x="20" y="40"/>
                  </a:moveTo>
                  <a:cubicBezTo>
                    <a:pt x="0" y="35"/>
                    <a:pt x="8" y="7"/>
                    <a:pt x="20" y="0"/>
                  </a:cubicBezTo>
                  <a:cubicBezTo>
                    <a:pt x="34" y="7"/>
                    <a:pt x="26" y="30"/>
                    <a:pt x="20" y="4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92" name="Freeform 881"/>
            <p:cNvSpPr/>
            <p:nvPr userDrawn="1"/>
          </p:nvSpPr>
          <p:spPr bwMode="auto">
            <a:xfrm>
              <a:off x="2700" y="808"/>
              <a:ext cx="13" cy="10"/>
            </a:xfrm>
            <a:custGeom>
              <a:avLst/>
              <a:gdLst>
                <a:gd name="T0" fmla="*/ 20 w 23"/>
                <a:gd name="T1" fmla="*/ 16 h 18"/>
                <a:gd name="T2" fmla="*/ 0 w 23"/>
                <a:gd name="T3" fmla="*/ 12 h 18"/>
                <a:gd name="T4" fmla="*/ 20 w 23"/>
                <a:gd name="T5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8">
                  <a:moveTo>
                    <a:pt x="20" y="16"/>
                  </a:moveTo>
                  <a:cubicBezTo>
                    <a:pt x="11" y="18"/>
                    <a:pt x="5" y="16"/>
                    <a:pt x="0" y="12"/>
                  </a:cubicBezTo>
                  <a:cubicBezTo>
                    <a:pt x="4" y="4"/>
                    <a:pt x="23" y="0"/>
                    <a:pt x="20" y="16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93" name="Freeform 882"/>
            <p:cNvSpPr/>
            <p:nvPr userDrawn="1"/>
          </p:nvSpPr>
          <p:spPr bwMode="auto">
            <a:xfrm>
              <a:off x="4235" y="892"/>
              <a:ext cx="44" cy="45"/>
            </a:xfrm>
            <a:custGeom>
              <a:avLst/>
              <a:gdLst>
                <a:gd name="T0" fmla="*/ 48 w 77"/>
                <a:gd name="T1" fmla="*/ 79 h 79"/>
                <a:gd name="T2" fmla="*/ 32 w 77"/>
                <a:gd name="T3" fmla="*/ 43 h 79"/>
                <a:gd name="T4" fmla="*/ 0 w 77"/>
                <a:gd name="T5" fmla="*/ 19 h 79"/>
                <a:gd name="T6" fmla="*/ 12 w 77"/>
                <a:gd name="T7" fmla="*/ 11 h 79"/>
                <a:gd name="T8" fmla="*/ 48 w 77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9">
                  <a:moveTo>
                    <a:pt x="48" y="79"/>
                  </a:moveTo>
                  <a:cubicBezTo>
                    <a:pt x="31" y="79"/>
                    <a:pt x="32" y="61"/>
                    <a:pt x="32" y="43"/>
                  </a:cubicBezTo>
                  <a:cubicBezTo>
                    <a:pt x="19" y="38"/>
                    <a:pt x="3" y="34"/>
                    <a:pt x="0" y="19"/>
                  </a:cubicBezTo>
                  <a:cubicBezTo>
                    <a:pt x="8" y="20"/>
                    <a:pt x="13" y="18"/>
                    <a:pt x="12" y="11"/>
                  </a:cubicBezTo>
                  <a:cubicBezTo>
                    <a:pt x="55" y="0"/>
                    <a:pt x="77" y="56"/>
                    <a:pt x="48" y="79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94" name="Freeform 883"/>
            <p:cNvSpPr/>
            <p:nvPr userDrawn="1"/>
          </p:nvSpPr>
          <p:spPr bwMode="auto">
            <a:xfrm>
              <a:off x="3066" y="956"/>
              <a:ext cx="11" cy="19"/>
            </a:xfrm>
            <a:custGeom>
              <a:avLst/>
              <a:gdLst>
                <a:gd name="T0" fmla="*/ 16 w 20"/>
                <a:gd name="T1" fmla="*/ 32 h 32"/>
                <a:gd name="T2" fmla="*/ 0 w 20"/>
                <a:gd name="T3" fmla="*/ 0 h 32"/>
                <a:gd name="T4" fmla="*/ 20 w 20"/>
                <a:gd name="T5" fmla="*/ 32 h 32"/>
                <a:gd name="T6" fmla="*/ 16 w 20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2">
                  <a:moveTo>
                    <a:pt x="16" y="32"/>
                  </a:moveTo>
                  <a:cubicBezTo>
                    <a:pt x="9" y="23"/>
                    <a:pt x="3" y="12"/>
                    <a:pt x="0" y="0"/>
                  </a:cubicBezTo>
                  <a:cubicBezTo>
                    <a:pt x="12" y="5"/>
                    <a:pt x="13" y="22"/>
                    <a:pt x="20" y="32"/>
                  </a:cubicBezTo>
                  <a:cubicBezTo>
                    <a:pt x="19" y="32"/>
                    <a:pt x="18" y="32"/>
                    <a:pt x="16" y="3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95" name="Freeform 884"/>
            <p:cNvSpPr/>
            <p:nvPr userDrawn="1"/>
          </p:nvSpPr>
          <p:spPr bwMode="auto">
            <a:xfrm>
              <a:off x="1693" y="996"/>
              <a:ext cx="22" cy="16"/>
            </a:xfrm>
            <a:custGeom>
              <a:avLst/>
              <a:gdLst>
                <a:gd name="T0" fmla="*/ 28 w 37"/>
                <a:gd name="T1" fmla="*/ 3 h 27"/>
                <a:gd name="T2" fmla="*/ 0 w 37"/>
                <a:gd name="T3" fmla="*/ 7 h 27"/>
                <a:gd name="T4" fmla="*/ 28 w 37"/>
                <a:gd name="T5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8" y="3"/>
                  </a:moveTo>
                  <a:cubicBezTo>
                    <a:pt x="17" y="0"/>
                    <a:pt x="3" y="27"/>
                    <a:pt x="0" y="7"/>
                  </a:cubicBezTo>
                  <a:cubicBezTo>
                    <a:pt x="14" y="1"/>
                    <a:pt x="37" y="1"/>
                    <a:pt x="28" y="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96" name="Freeform 885"/>
            <p:cNvSpPr/>
            <p:nvPr userDrawn="1"/>
          </p:nvSpPr>
          <p:spPr bwMode="auto">
            <a:xfrm>
              <a:off x="1730" y="1093"/>
              <a:ext cx="77" cy="41"/>
            </a:xfrm>
            <a:custGeom>
              <a:avLst/>
              <a:gdLst>
                <a:gd name="T0" fmla="*/ 133 w 133"/>
                <a:gd name="T1" fmla="*/ 47 h 70"/>
                <a:gd name="T2" fmla="*/ 68 w 133"/>
                <a:gd name="T3" fmla="*/ 63 h 70"/>
                <a:gd name="T4" fmla="*/ 0 w 133"/>
                <a:gd name="T5" fmla="*/ 39 h 70"/>
                <a:gd name="T6" fmla="*/ 44 w 133"/>
                <a:gd name="T7" fmla="*/ 43 h 70"/>
                <a:gd name="T8" fmla="*/ 24 w 133"/>
                <a:gd name="T9" fmla="*/ 15 h 70"/>
                <a:gd name="T10" fmla="*/ 133 w 133"/>
                <a:gd name="T11" fmla="*/ 4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70">
                  <a:moveTo>
                    <a:pt x="133" y="47"/>
                  </a:moveTo>
                  <a:cubicBezTo>
                    <a:pt x="108" y="49"/>
                    <a:pt x="74" y="42"/>
                    <a:pt x="68" y="63"/>
                  </a:cubicBezTo>
                  <a:cubicBezTo>
                    <a:pt x="55" y="37"/>
                    <a:pt x="2" y="70"/>
                    <a:pt x="0" y="39"/>
                  </a:cubicBezTo>
                  <a:cubicBezTo>
                    <a:pt x="14" y="41"/>
                    <a:pt x="26" y="45"/>
                    <a:pt x="44" y="43"/>
                  </a:cubicBezTo>
                  <a:cubicBezTo>
                    <a:pt x="25" y="41"/>
                    <a:pt x="48" y="22"/>
                    <a:pt x="24" y="15"/>
                  </a:cubicBezTo>
                  <a:cubicBezTo>
                    <a:pt x="60" y="0"/>
                    <a:pt x="127" y="14"/>
                    <a:pt x="133" y="4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97" name="Freeform 886"/>
            <p:cNvSpPr/>
            <p:nvPr userDrawn="1"/>
          </p:nvSpPr>
          <p:spPr bwMode="auto">
            <a:xfrm>
              <a:off x="1682" y="1117"/>
              <a:ext cx="25" cy="14"/>
            </a:xfrm>
            <a:custGeom>
              <a:avLst/>
              <a:gdLst>
                <a:gd name="T0" fmla="*/ 44 w 44"/>
                <a:gd name="T1" fmla="*/ 14 h 24"/>
                <a:gd name="T2" fmla="*/ 0 w 44"/>
                <a:gd name="T3" fmla="*/ 2 h 24"/>
                <a:gd name="T4" fmla="*/ 44 w 44"/>
                <a:gd name="T5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4">
                  <a:moveTo>
                    <a:pt x="44" y="14"/>
                  </a:moveTo>
                  <a:cubicBezTo>
                    <a:pt x="28" y="24"/>
                    <a:pt x="2" y="24"/>
                    <a:pt x="0" y="2"/>
                  </a:cubicBezTo>
                  <a:cubicBezTo>
                    <a:pt x="20" y="0"/>
                    <a:pt x="31" y="8"/>
                    <a:pt x="44" y="14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98" name="Freeform 887"/>
            <p:cNvSpPr/>
            <p:nvPr userDrawn="1"/>
          </p:nvSpPr>
          <p:spPr bwMode="auto">
            <a:xfrm>
              <a:off x="4207" y="1210"/>
              <a:ext cx="16" cy="24"/>
            </a:xfrm>
            <a:custGeom>
              <a:avLst/>
              <a:gdLst>
                <a:gd name="T0" fmla="*/ 28 w 28"/>
                <a:gd name="T1" fmla="*/ 17 h 41"/>
                <a:gd name="T2" fmla="*/ 12 w 28"/>
                <a:gd name="T3" fmla="*/ 41 h 41"/>
                <a:gd name="T4" fmla="*/ 0 w 28"/>
                <a:gd name="T5" fmla="*/ 13 h 41"/>
                <a:gd name="T6" fmla="*/ 28 w 28"/>
                <a:gd name="T7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1">
                  <a:moveTo>
                    <a:pt x="28" y="17"/>
                  </a:moveTo>
                  <a:cubicBezTo>
                    <a:pt x="23" y="26"/>
                    <a:pt x="15" y="30"/>
                    <a:pt x="12" y="41"/>
                  </a:cubicBezTo>
                  <a:cubicBezTo>
                    <a:pt x="3" y="36"/>
                    <a:pt x="9" y="17"/>
                    <a:pt x="0" y="13"/>
                  </a:cubicBezTo>
                  <a:cubicBezTo>
                    <a:pt x="8" y="0"/>
                    <a:pt x="17" y="19"/>
                    <a:pt x="28" y="1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99" name="Freeform 888"/>
            <p:cNvSpPr/>
            <p:nvPr userDrawn="1"/>
          </p:nvSpPr>
          <p:spPr bwMode="auto">
            <a:xfrm>
              <a:off x="4226" y="1229"/>
              <a:ext cx="12" cy="19"/>
            </a:xfrm>
            <a:custGeom>
              <a:avLst/>
              <a:gdLst>
                <a:gd name="T0" fmla="*/ 12 w 22"/>
                <a:gd name="T1" fmla="*/ 32 h 32"/>
                <a:gd name="T2" fmla="*/ 12 w 22"/>
                <a:gd name="T3" fmla="*/ 0 h 32"/>
                <a:gd name="T4" fmla="*/ 12 w 22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32">
                  <a:moveTo>
                    <a:pt x="12" y="32"/>
                  </a:moveTo>
                  <a:cubicBezTo>
                    <a:pt x="0" y="25"/>
                    <a:pt x="14" y="11"/>
                    <a:pt x="12" y="0"/>
                  </a:cubicBezTo>
                  <a:cubicBezTo>
                    <a:pt x="22" y="5"/>
                    <a:pt x="13" y="24"/>
                    <a:pt x="12" y="3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00" name="Freeform 889"/>
            <p:cNvSpPr/>
            <p:nvPr userDrawn="1"/>
          </p:nvSpPr>
          <p:spPr bwMode="auto">
            <a:xfrm>
              <a:off x="4218" y="1229"/>
              <a:ext cx="13" cy="26"/>
            </a:xfrm>
            <a:custGeom>
              <a:avLst/>
              <a:gdLst>
                <a:gd name="T0" fmla="*/ 1 w 22"/>
                <a:gd name="T1" fmla="*/ 36 h 44"/>
                <a:gd name="T2" fmla="*/ 13 w 22"/>
                <a:gd name="T3" fmla="*/ 0 h 44"/>
                <a:gd name="T4" fmla="*/ 17 w 22"/>
                <a:gd name="T5" fmla="*/ 44 h 44"/>
                <a:gd name="T6" fmla="*/ 1 w 22"/>
                <a:gd name="T7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4">
                  <a:moveTo>
                    <a:pt x="1" y="36"/>
                  </a:moveTo>
                  <a:cubicBezTo>
                    <a:pt x="0" y="19"/>
                    <a:pt x="7" y="9"/>
                    <a:pt x="13" y="0"/>
                  </a:cubicBezTo>
                  <a:cubicBezTo>
                    <a:pt x="22" y="7"/>
                    <a:pt x="14" y="30"/>
                    <a:pt x="17" y="44"/>
                  </a:cubicBezTo>
                  <a:cubicBezTo>
                    <a:pt x="11" y="42"/>
                    <a:pt x="7" y="38"/>
                    <a:pt x="1" y="36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01" name="Freeform 890"/>
            <p:cNvSpPr/>
            <p:nvPr userDrawn="1"/>
          </p:nvSpPr>
          <p:spPr bwMode="auto">
            <a:xfrm>
              <a:off x="3991" y="1384"/>
              <a:ext cx="10" cy="12"/>
            </a:xfrm>
            <a:custGeom>
              <a:avLst/>
              <a:gdLst>
                <a:gd name="T0" fmla="*/ 17 w 17"/>
                <a:gd name="T1" fmla="*/ 8 h 21"/>
                <a:gd name="T2" fmla="*/ 1 w 17"/>
                <a:gd name="T3" fmla="*/ 20 h 21"/>
                <a:gd name="T4" fmla="*/ 9 w 17"/>
                <a:gd name="T5" fmla="*/ 0 h 21"/>
                <a:gd name="T6" fmla="*/ 17 w 17"/>
                <a:gd name="T7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1">
                  <a:moveTo>
                    <a:pt x="17" y="8"/>
                  </a:moveTo>
                  <a:cubicBezTo>
                    <a:pt x="11" y="11"/>
                    <a:pt x="11" y="21"/>
                    <a:pt x="1" y="20"/>
                  </a:cubicBezTo>
                  <a:cubicBezTo>
                    <a:pt x="0" y="10"/>
                    <a:pt x="7" y="8"/>
                    <a:pt x="9" y="0"/>
                  </a:cubicBezTo>
                  <a:cubicBezTo>
                    <a:pt x="13" y="1"/>
                    <a:pt x="12" y="8"/>
                    <a:pt x="17" y="8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02" name="Freeform 891"/>
            <p:cNvSpPr/>
            <p:nvPr userDrawn="1"/>
          </p:nvSpPr>
          <p:spPr bwMode="auto">
            <a:xfrm>
              <a:off x="4330" y="1384"/>
              <a:ext cx="245" cy="156"/>
            </a:xfrm>
            <a:custGeom>
              <a:avLst/>
              <a:gdLst>
                <a:gd name="T0" fmla="*/ 269 w 426"/>
                <a:gd name="T1" fmla="*/ 222 h 271"/>
                <a:gd name="T2" fmla="*/ 201 w 426"/>
                <a:gd name="T3" fmla="*/ 206 h 271"/>
                <a:gd name="T4" fmla="*/ 145 w 426"/>
                <a:gd name="T5" fmla="*/ 214 h 271"/>
                <a:gd name="T6" fmla="*/ 169 w 426"/>
                <a:gd name="T7" fmla="*/ 190 h 271"/>
                <a:gd name="T8" fmla="*/ 64 w 426"/>
                <a:gd name="T9" fmla="*/ 94 h 271"/>
                <a:gd name="T10" fmla="*/ 44 w 426"/>
                <a:gd name="T11" fmla="*/ 106 h 271"/>
                <a:gd name="T12" fmla="*/ 36 w 426"/>
                <a:gd name="T13" fmla="*/ 77 h 271"/>
                <a:gd name="T14" fmla="*/ 68 w 426"/>
                <a:gd name="T15" fmla="*/ 61 h 271"/>
                <a:gd name="T16" fmla="*/ 0 w 426"/>
                <a:gd name="T17" fmla="*/ 33 h 271"/>
                <a:gd name="T18" fmla="*/ 72 w 426"/>
                <a:gd name="T19" fmla="*/ 25 h 271"/>
                <a:gd name="T20" fmla="*/ 76 w 426"/>
                <a:gd name="T21" fmla="*/ 65 h 271"/>
                <a:gd name="T22" fmla="*/ 96 w 426"/>
                <a:gd name="T23" fmla="*/ 86 h 271"/>
                <a:gd name="T24" fmla="*/ 153 w 426"/>
                <a:gd name="T25" fmla="*/ 41 h 271"/>
                <a:gd name="T26" fmla="*/ 329 w 426"/>
                <a:gd name="T27" fmla="*/ 118 h 271"/>
                <a:gd name="T28" fmla="*/ 329 w 426"/>
                <a:gd name="T29" fmla="*/ 134 h 271"/>
                <a:gd name="T30" fmla="*/ 374 w 426"/>
                <a:gd name="T31" fmla="*/ 162 h 271"/>
                <a:gd name="T32" fmla="*/ 354 w 426"/>
                <a:gd name="T33" fmla="*/ 182 h 271"/>
                <a:gd name="T34" fmla="*/ 426 w 426"/>
                <a:gd name="T35" fmla="*/ 266 h 271"/>
                <a:gd name="T36" fmla="*/ 346 w 426"/>
                <a:gd name="T37" fmla="*/ 242 h 271"/>
                <a:gd name="T38" fmla="*/ 301 w 426"/>
                <a:gd name="T39" fmla="*/ 194 h 271"/>
                <a:gd name="T40" fmla="*/ 245 w 426"/>
                <a:gd name="T41" fmla="*/ 214 h 271"/>
                <a:gd name="T42" fmla="*/ 269 w 426"/>
                <a:gd name="T43" fmla="*/ 22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6" h="271">
                  <a:moveTo>
                    <a:pt x="269" y="222"/>
                  </a:moveTo>
                  <a:cubicBezTo>
                    <a:pt x="261" y="246"/>
                    <a:pt x="197" y="241"/>
                    <a:pt x="201" y="206"/>
                  </a:cubicBezTo>
                  <a:cubicBezTo>
                    <a:pt x="169" y="199"/>
                    <a:pt x="172" y="212"/>
                    <a:pt x="145" y="214"/>
                  </a:cubicBezTo>
                  <a:cubicBezTo>
                    <a:pt x="149" y="203"/>
                    <a:pt x="151" y="188"/>
                    <a:pt x="169" y="190"/>
                  </a:cubicBezTo>
                  <a:cubicBezTo>
                    <a:pt x="183" y="122"/>
                    <a:pt x="99" y="124"/>
                    <a:pt x="64" y="94"/>
                  </a:cubicBezTo>
                  <a:cubicBezTo>
                    <a:pt x="55" y="95"/>
                    <a:pt x="57" y="108"/>
                    <a:pt x="44" y="106"/>
                  </a:cubicBezTo>
                  <a:cubicBezTo>
                    <a:pt x="44" y="93"/>
                    <a:pt x="42" y="83"/>
                    <a:pt x="36" y="77"/>
                  </a:cubicBezTo>
                  <a:cubicBezTo>
                    <a:pt x="38" y="63"/>
                    <a:pt x="60" y="70"/>
                    <a:pt x="68" y="61"/>
                  </a:cubicBezTo>
                  <a:cubicBezTo>
                    <a:pt x="38" y="59"/>
                    <a:pt x="20" y="45"/>
                    <a:pt x="0" y="33"/>
                  </a:cubicBezTo>
                  <a:cubicBezTo>
                    <a:pt x="5" y="28"/>
                    <a:pt x="46" y="0"/>
                    <a:pt x="72" y="25"/>
                  </a:cubicBezTo>
                  <a:cubicBezTo>
                    <a:pt x="69" y="43"/>
                    <a:pt x="79" y="48"/>
                    <a:pt x="76" y="65"/>
                  </a:cubicBezTo>
                  <a:cubicBezTo>
                    <a:pt x="90" y="64"/>
                    <a:pt x="84" y="77"/>
                    <a:pt x="96" y="86"/>
                  </a:cubicBezTo>
                  <a:cubicBezTo>
                    <a:pt x="120" y="76"/>
                    <a:pt x="130" y="53"/>
                    <a:pt x="153" y="41"/>
                  </a:cubicBezTo>
                  <a:cubicBezTo>
                    <a:pt x="212" y="66"/>
                    <a:pt x="278" y="85"/>
                    <a:pt x="329" y="118"/>
                  </a:cubicBezTo>
                  <a:cubicBezTo>
                    <a:pt x="329" y="123"/>
                    <a:pt x="329" y="128"/>
                    <a:pt x="329" y="134"/>
                  </a:cubicBezTo>
                  <a:cubicBezTo>
                    <a:pt x="343" y="144"/>
                    <a:pt x="357" y="154"/>
                    <a:pt x="374" y="162"/>
                  </a:cubicBezTo>
                  <a:cubicBezTo>
                    <a:pt x="375" y="177"/>
                    <a:pt x="354" y="169"/>
                    <a:pt x="354" y="182"/>
                  </a:cubicBezTo>
                  <a:cubicBezTo>
                    <a:pt x="372" y="214"/>
                    <a:pt x="410" y="245"/>
                    <a:pt x="426" y="266"/>
                  </a:cubicBezTo>
                  <a:cubicBezTo>
                    <a:pt x="402" y="271"/>
                    <a:pt x="365" y="254"/>
                    <a:pt x="346" y="242"/>
                  </a:cubicBezTo>
                  <a:cubicBezTo>
                    <a:pt x="349" y="208"/>
                    <a:pt x="319" y="207"/>
                    <a:pt x="301" y="194"/>
                  </a:cubicBezTo>
                  <a:cubicBezTo>
                    <a:pt x="285" y="188"/>
                    <a:pt x="269" y="215"/>
                    <a:pt x="245" y="214"/>
                  </a:cubicBezTo>
                  <a:cubicBezTo>
                    <a:pt x="259" y="211"/>
                    <a:pt x="262" y="219"/>
                    <a:pt x="269" y="22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03" name="Freeform 892"/>
            <p:cNvSpPr/>
            <p:nvPr userDrawn="1"/>
          </p:nvSpPr>
          <p:spPr bwMode="auto">
            <a:xfrm>
              <a:off x="4226" y="1400"/>
              <a:ext cx="12" cy="12"/>
            </a:xfrm>
            <a:custGeom>
              <a:avLst/>
              <a:gdLst>
                <a:gd name="T0" fmla="*/ 12 w 21"/>
                <a:gd name="T1" fmla="*/ 0 h 20"/>
                <a:gd name="T2" fmla="*/ 20 w 21"/>
                <a:gd name="T3" fmla="*/ 12 h 20"/>
                <a:gd name="T4" fmla="*/ 0 w 21"/>
                <a:gd name="T5" fmla="*/ 8 h 20"/>
                <a:gd name="T6" fmla="*/ 12 w 21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2" y="0"/>
                  </a:moveTo>
                  <a:cubicBezTo>
                    <a:pt x="15" y="4"/>
                    <a:pt x="21" y="4"/>
                    <a:pt x="20" y="12"/>
                  </a:cubicBezTo>
                  <a:cubicBezTo>
                    <a:pt x="13" y="20"/>
                    <a:pt x="8" y="11"/>
                    <a:pt x="0" y="8"/>
                  </a:cubicBezTo>
                  <a:cubicBezTo>
                    <a:pt x="1" y="3"/>
                    <a:pt x="9" y="4"/>
                    <a:pt x="12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04" name="Freeform 893"/>
            <p:cNvSpPr/>
            <p:nvPr userDrawn="1"/>
          </p:nvSpPr>
          <p:spPr bwMode="auto">
            <a:xfrm>
              <a:off x="4269" y="1430"/>
              <a:ext cx="17" cy="14"/>
            </a:xfrm>
            <a:custGeom>
              <a:avLst/>
              <a:gdLst>
                <a:gd name="T0" fmla="*/ 0 w 29"/>
                <a:gd name="T1" fmla="*/ 0 h 23"/>
                <a:gd name="T2" fmla="*/ 28 w 29"/>
                <a:gd name="T3" fmla="*/ 17 h 23"/>
                <a:gd name="T4" fmla="*/ 0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0" y="0"/>
                  </a:moveTo>
                  <a:cubicBezTo>
                    <a:pt x="13" y="3"/>
                    <a:pt x="29" y="2"/>
                    <a:pt x="28" y="17"/>
                  </a:cubicBezTo>
                  <a:cubicBezTo>
                    <a:pt x="16" y="23"/>
                    <a:pt x="0" y="18"/>
                    <a:pt x="0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05" name="Freeform 894"/>
            <p:cNvSpPr/>
            <p:nvPr userDrawn="1"/>
          </p:nvSpPr>
          <p:spPr bwMode="auto">
            <a:xfrm>
              <a:off x="4369" y="1463"/>
              <a:ext cx="9" cy="16"/>
            </a:xfrm>
            <a:custGeom>
              <a:avLst/>
              <a:gdLst>
                <a:gd name="T0" fmla="*/ 16 w 16"/>
                <a:gd name="T1" fmla="*/ 4 h 28"/>
                <a:gd name="T2" fmla="*/ 16 w 16"/>
                <a:gd name="T3" fmla="*/ 24 h 28"/>
                <a:gd name="T4" fmla="*/ 16 w 16"/>
                <a:gd name="T5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8">
                  <a:moveTo>
                    <a:pt x="16" y="4"/>
                  </a:moveTo>
                  <a:cubicBezTo>
                    <a:pt x="16" y="10"/>
                    <a:pt x="16" y="17"/>
                    <a:pt x="16" y="24"/>
                  </a:cubicBezTo>
                  <a:cubicBezTo>
                    <a:pt x="0" y="28"/>
                    <a:pt x="0" y="0"/>
                    <a:pt x="16" y="4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06" name="Freeform 895"/>
            <p:cNvSpPr/>
            <p:nvPr userDrawn="1"/>
          </p:nvSpPr>
          <p:spPr bwMode="auto">
            <a:xfrm>
              <a:off x="4136" y="1503"/>
              <a:ext cx="11" cy="11"/>
            </a:xfrm>
            <a:custGeom>
              <a:avLst/>
              <a:gdLst>
                <a:gd name="T0" fmla="*/ 18 w 18"/>
                <a:gd name="T1" fmla="*/ 2 h 18"/>
                <a:gd name="T2" fmla="*/ 2 w 18"/>
                <a:gd name="T3" fmla="*/ 18 h 18"/>
                <a:gd name="T4" fmla="*/ 18 w 18"/>
                <a:gd name="T5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8">
                  <a:moveTo>
                    <a:pt x="18" y="2"/>
                  </a:moveTo>
                  <a:cubicBezTo>
                    <a:pt x="18" y="12"/>
                    <a:pt x="12" y="18"/>
                    <a:pt x="2" y="18"/>
                  </a:cubicBezTo>
                  <a:cubicBezTo>
                    <a:pt x="0" y="6"/>
                    <a:pt x="6" y="0"/>
                    <a:pt x="18" y="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07" name="Freeform 896"/>
            <p:cNvSpPr/>
            <p:nvPr userDrawn="1"/>
          </p:nvSpPr>
          <p:spPr bwMode="auto">
            <a:xfrm>
              <a:off x="4239" y="1501"/>
              <a:ext cx="14" cy="9"/>
            </a:xfrm>
            <a:custGeom>
              <a:avLst/>
              <a:gdLst>
                <a:gd name="T0" fmla="*/ 0 w 24"/>
                <a:gd name="T1" fmla="*/ 11 h 16"/>
                <a:gd name="T2" fmla="*/ 24 w 24"/>
                <a:gd name="T3" fmla="*/ 7 h 16"/>
                <a:gd name="T4" fmla="*/ 0 w 24"/>
                <a:gd name="T5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6">
                  <a:moveTo>
                    <a:pt x="0" y="11"/>
                  </a:moveTo>
                  <a:cubicBezTo>
                    <a:pt x="0" y="0"/>
                    <a:pt x="19" y="2"/>
                    <a:pt x="24" y="7"/>
                  </a:cubicBezTo>
                  <a:cubicBezTo>
                    <a:pt x="24" y="16"/>
                    <a:pt x="7" y="9"/>
                    <a:pt x="0" y="11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08" name="Freeform 897"/>
            <p:cNvSpPr/>
            <p:nvPr userDrawn="1"/>
          </p:nvSpPr>
          <p:spPr bwMode="auto">
            <a:xfrm>
              <a:off x="4659" y="1499"/>
              <a:ext cx="13" cy="17"/>
            </a:xfrm>
            <a:custGeom>
              <a:avLst/>
              <a:gdLst>
                <a:gd name="T0" fmla="*/ 0 w 24"/>
                <a:gd name="T1" fmla="*/ 5 h 28"/>
                <a:gd name="T2" fmla="*/ 16 w 24"/>
                <a:gd name="T3" fmla="*/ 1 h 28"/>
                <a:gd name="T4" fmla="*/ 24 w 24"/>
                <a:gd name="T5" fmla="*/ 17 h 28"/>
                <a:gd name="T6" fmla="*/ 0 w 24"/>
                <a:gd name="T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8">
                  <a:moveTo>
                    <a:pt x="0" y="5"/>
                  </a:moveTo>
                  <a:cubicBezTo>
                    <a:pt x="1" y="0"/>
                    <a:pt x="10" y="2"/>
                    <a:pt x="16" y="1"/>
                  </a:cubicBezTo>
                  <a:cubicBezTo>
                    <a:pt x="15" y="10"/>
                    <a:pt x="17" y="16"/>
                    <a:pt x="24" y="17"/>
                  </a:cubicBezTo>
                  <a:cubicBezTo>
                    <a:pt x="17" y="28"/>
                    <a:pt x="6" y="9"/>
                    <a:pt x="0" y="5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09" name="Freeform 898"/>
            <p:cNvSpPr/>
            <p:nvPr userDrawn="1"/>
          </p:nvSpPr>
          <p:spPr bwMode="auto">
            <a:xfrm>
              <a:off x="4386" y="1582"/>
              <a:ext cx="8" cy="12"/>
            </a:xfrm>
            <a:custGeom>
              <a:avLst/>
              <a:gdLst>
                <a:gd name="T0" fmla="*/ 15 w 15"/>
                <a:gd name="T1" fmla="*/ 3 h 22"/>
                <a:gd name="T2" fmla="*/ 15 w 15"/>
                <a:gd name="T3" fmla="*/ 19 h 22"/>
                <a:gd name="T4" fmla="*/ 15 w 15"/>
                <a:gd name="T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2">
                  <a:moveTo>
                    <a:pt x="15" y="3"/>
                  </a:moveTo>
                  <a:cubicBezTo>
                    <a:pt x="15" y="8"/>
                    <a:pt x="15" y="13"/>
                    <a:pt x="15" y="19"/>
                  </a:cubicBezTo>
                  <a:cubicBezTo>
                    <a:pt x="0" y="22"/>
                    <a:pt x="0" y="0"/>
                    <a:pt x="15" y="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10" name="Freeform 899"/>
            <p:cNvSpPr/>
            <p:nvPr userDrawn="1"/>
          </p:nvSpPr>
          <p:spPr bwMode="auto">
            <a:xfrm>
              <a:off x="4767" y="1597"/>
              <a:ext cx="8" cy="15"/>
            </a:xfrm>
            <a:custGeom>
              <a:avLst/>
              <a:gdLst>
                <a:gd name="T0" fmla="*/ 0 w 13"/>
                <a:gd name="T1" fmla="*/ 24 h 25"/>
                <a:gd name="T2" fmla="*/ 0 w 13"/>
                <a:gd name="T3" fmla="*/ 0 h 25"/>
                <a:gd name="T4" fmla="*/ 12 w 13"/>
                <a:gd name="T5" fmla="*/ 8 h 25"/>
                <a:gd name="T6" fmla="*/ 0 w 13"/>
                <a:gd name="T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5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4" y="2"/>
                    <a:pt x="4" y="9"/>
                    <a:pt x="12" y="8"/>
                  </a:cubicBezTo>
                  <a:cubicBezTo>
                    <a:pt x="13" y="18"/>
                    <a:pt x="10" y="25"/>
                    <a:pt x="0" y="24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11" name="Freeform 900"/>
            <p:cNvSpPr/>
            <p:nvPr userDrawn="1"/>
          </p:nvSpPr>
          <p:spPr bwMode="auto">
            <a:xfrm>
              <a:off x="4718" y="1676"/>
              <a:ext cx="30" cy="32"/>
            </a:xfrm>
            <a:custGeom>
              <a:avLst/>
              <a:gdLst>
                <a:gd name="T0" fmla="*/ 52 w 52"/>
                <a:gd name="T1" fmla="*/ 56 h 56"/>
                <a:gd name="T2" fmla="*/ 0 w 52"/>
                <a:gd name="T3" fmla="*/ 0 h 56"/>
                <a:gd name="T4" fmla="*/ 52 w 52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56">
                  <a:moveTo>
                    <a:pt x="52" y="56"/>
                  </a:moveTo>
                  <a:cubicBezTo>
                    <a:pt x="26" y="46"/>
                    <a:pt x="5" y="31"/>
                    <a:pt x="0" y="0"/>
                  </a:cubicBezTo>
                  <a:cubicBezTo>
                    <a:pt x="23" y="13"/>
                    <a:pt x="39" y="33"/>
                    <a:pt x="52" y="56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12" name="Freeform 901"/>
            <p:cNvSpPr/>
            <p:nvPr userDrawn="1"/>
          </p:nvSpPr>
          <p:spPr bwMode="auto">
            <a:xfrm>
              <a:off x="4304" y="1897"/>
              <a:ext cx="18" cy="13"/>
            </a:xfrm>
            <a:custGeom>
              <a:avLst/>
              <a:gdLst>
                <a:gd name="T0" fmla="*/ 4 w 31"/>
                <a:gd name="T1" fmla="*/ 14 h 23"/>
                <a:gd name="T2" fmla="*/ 28 w 31"/>
                <a:gd name="T3" fmla="*/ 6 h 23"/>
                <a:gd name="T4" fmla="*/ 4 w 31"/>
                <a:gd name="T5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3">
                  <a:moveTo>
                    <a:pt x="4" y="14"/>
                  </a:moveTo>
                  <a:cubicBezTo>
                    <a:pt x="0" y="0"/>
                    <a:pt x="19" y="9"/>
                    <a:pt x="28" y="6"/>
                  </a:cubicBezTo>
                  <a:cubicBezTo>
                    <a:pt x="31" y="18"/>
                    <a:pt x="8" y="23"/>
                    <a:pt x="4" y="14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13" name="Freeform 902"/>
            <p:cNvSpPr/>
            <p:nvPr userDrawn="1"/>
          </p:nvSpPr>
          <p:spPr bwMode="auto">
            <a:xfrm>
              <a:off x="2018" y="2125"/>
              <a:ext cx="13" cy="14"/>
            </a:xfrm>
            <a:custGeom>
              <a:avLst/>
              <a:gdLst>
                <a:gd name="T0" fmla="*/ 24 w 24"/>
                <a:gd name="T1" fmla="*/ 0 h 25"/>
                <a:gd name="T2" fmla="*/ 0 w 24"/>
                <a:gd name="T3" fmla="*/ 16 h 25"/>
                <a:gd name="T4" fmla="*/ 8 w 24"/>
                <a:gd name="T5" fmla="*/ 0 h 25"/>
                <a:gd name="T6" fmla="*/ 24 w 2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5">
                  <a:moveTo>
                    <a:pt x="24" y="0"/>
                  </a:moveTo>
                  <a:cubicBezTo>
                    <a:pt x="17" y="7"/>
                    <a:pt x="9" y="25"/>
                    <a:pt x="0" y="16"/>
                  </a:cubicBezTo>
                  <a:cubicBezTo>
                    <a:pt x="10" y="9"/>
                    <a:pt x="2" y="10"/>
                    <a:pt x="8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14" name="Freeform 903"/>
            <p:cNvSpPr/>
            <p:nvPr userDrawn="1"/>
          </p:nvSpPr>
          <p:spPr bwMode="auto">
            <a:xfrm>
              <a:off x="2031" y="2120"/>
              <a:ext cx="20" cy="18"/>
            </a:xfrm>
            <a:custGeom>
              <a:avLst/>
              <a:gdLst>
                <a:gd name="T0" fmla="*/ 32 w 34"/>
                <a:gd name="T1" fmla="*/ 16 h 30"/>
                <a:gd name="T2" fmla="*/ 0 w 34"/>
                <a:gd name="T3" fmla="*/ 28 h 30"/>
                <a:gd name="T4" fmla="*/ 4 w 34"/>
                <a:gd name="T5" fmla="*/ 4 h 30"/>
                <a:gd name="T6" fmla="*/ 32 w 34"/>
                <a:gd name="T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0">
                  <a:moveTo>
                    <a:pt x="32" y="16"/>
                  </a:moveTo>
                  <a:cubicBezTo>
                    <a:pt x="16" y="15"/>
                    <a:pt x="16" y="30"/>
                    <a:pt x="0" y="28"/>
                  </a:cubicBezTo>
                  <a:cubicBezTo>
                    <a:pt x="1" y="14"/>
                    <a:pt x="11" y="18"/>
                    <a:pt x="4" y="4"/>
                  </a:cubicBezTo>
                  <a:cubicBezTo>
                    <a:pt x="17" y="5"/>
                    <a:pt x="34" y="0"/>
                    <a:pt x="32" y="16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15" name="Freeform 904"/>
            <p:cNvSpPr>
              <a:spLocks noEditPoints="1"/>
            </p:cNvSpPr>
            <p:nvPr userDrawn="1"/>
          </p:nvSpPr>
          <p:spPr bwMode="auto">
            <a:xfrm>
              <a:off x="1626" y="1206"/>
              <a:ext cx="606" cy="978"/>
            </a:xfrm>
            <a:custGeom>
              <a:avLst/>
              <a:gdLst>
                <a:gd name="T0" fmla="*/ 913 w 1052"/>
                <a:gd name="T1" fmla="*/ 381 h 1698"/>
                <a:gd name="T2" fmla="*/ 836 w 1052"/>
                <a:gd name="T3" fmla="*/ 373 h 1698"/>
                <a:gd name="T4" fmla="*/ 816 w 1052"/>
                <a:gd name="T5" fmla="*/ 385 h 1698"/>
                <a:gd name="T6" fmla="*/ 812 w 1052"/>
                <a:gd name="T7" fmla="*/ 353 h 1698"/>
                <a:gd name="T8" fmla="*/ 708 w 1052"/>
                <a:gd name="T9" fmla="*/ 369 h 1698"/>
                <a:gd name="T10" fmla="*/ 724 w 1052"/>
                <a:gd name="T11" fmla="*/ 341 h 1698"/>
                <a:gd name="T12" fmla="*/ 692 w 1052"/>
                <a:gd name="T13" fmla="*/ 305 h 1698"/>
                <a:gd name="T14" fmla="*/ 659 w 1052"/>
                <a:gd name="T15" fmla="*/ 325 h 1698"/>
                <a:gd name="T16" fmla="*/ 667 w 1052"/>
                <a:gd name="T17" fmla="*/ 205 h 1698"/>
                <a:gd name="T18" fmla="*/ 511 w 1052"/>
                <a:gd name="T19" fmla="*/ 136 h 1698"/>
                <a:gd name="T20" fmla="*/ 458 w 1052"/>
                <a:gd name="T21" fmla="*/ 72 h 1698"/>
                <a:gd name="T22" fmla="*/ 450 w 1052"/>
                <a:gd name="T23" fmla="*/ 40 h 1698"/>
                <a:gd name="T24" fmla="*/ 418 w 1052"/>
                <a:gd name="T25" fmla="*/ 48 h 1698"/>
                <a:gd name="T26" fmla="*/ 298 w 1052"/>
                <a:gd name="T27" fmla="*/ 48 h 1698"/>
                <a:gd name="T28" fmla="*/ 221 w 1052"/>
                <a:gd name="T29" fmla="*/ 36 h 1698"/>
                <a:gd name="T30" fmla="*/ 149 w 1052"/>
                <a:gd name="T31" fmla="*/ 32 h 1698"/>
                <a:gd name="T32" fmla="*/ 108 w 1052"/>
                <a:gd name="T33" fmla="*/ 107 h 1698"/>
                <a:gd name="T34" fmla="*/ 61 w 1052"/>
                <a:gd name="T35" fmla="*/ 249 h 1698"/>
                <a:gd name="T36" fmla="*/ 32 w 1052"/>
                <a:gd name="T37" fmla="*/ 385 h 1698"/>
                <a:gd name="T38" fmla="*/ 12 w 1052"/>
                <a:gd name="T39" fmla="*/ 466 h 1698"/>
                <a:gd name="T40" fmla="*/ 129 w 1052"/>
                <a:gd name="T41" fmla="*/ 671 h 1698"/>
                <a:gd name="T42" fmla="*/ 286 w 1052"/>
                <a:gd name="T43" fmla="*/ 868 h 1698"/>
                <a:gd name="T44" fmla="*/ 318 w 1052"/>
                <a:gd name="T45" fmla="*/ 1298 h 1698"/>
                <a:gd name="T46" fmla="*/ 346 w 1052"/>
                <a:gd name="T47" fmla="*/ 1398 h 1698"/>
                <a:gd name="T48" fmla="*/ 362 w 1052"/>
                <a:gd name="T49" fmla="*/ 1430 h 1698"/>
                <a:gd name="T50" fmla="*/ 346 w 1052"/>
                <a:gd name="T51" fmla="*/ 1418 h 1698"/>
                <a:gd name="T52" fmla="*/ 362 w 1052"/>
                <a:gd name="T53" fmla="*/ 1447 h 1698"/>
                <a:gd name="T54" fmla="*/ 374 w 1052"/>
                <a:gd name="T55" fmla="*/ 1475 h 1698"/>
                <a:gd name="T56" fmla="*/ 354 w 1052"/>
                <a:gd name="T57" fmla="*/ 1459 h 1698"/>
                <a:gd name="T58" fmla="*/ 342 w 1052"/>
                <a:gd name="T59" fmla="*/ 1463 h 1698"/>
                <a:gd name="T60" fmla="*/ 354 w 1052"/>
                <a:gd name="T61" fmla="*/ 1479 h 1698"/>
                <a:gd name="T62" fmla="*/ 358 w 1052"/>
                <a:gd name="T63" fmla="*/ 1515 h 1698"/>
                <a:gd name="T64" fmla="*/ 374 w 1052"/>
                <a:gd name="T65" fmla="*/ 1551 h 1698"/>
                <a:gd name="T66" fmla="*/ 390 w 1052"/>
                <a:gd name="T67" fmla="*/ 1575 h 1698"/>
                <a:gd name="T68" fmla="*/ 406 w 1052"/>
                <a:gd name="T69" fmla="*/ 1571 h 1698"/>
                <a:gd name="T70" fmla="*/ 414 w 1052"/>
                <a:gd name="T71" fmla="*/ 1583 h 1698"/>
                <a:gd name="T72" fmla="*/ 454 w 1052"/>
                <a:gd name="T73" fmla="*/ 1619 h 1698"/>
                <a:gd name="T74" fmla="*/ 499 w 1052"/>
                <a:gd name="T75" fmla="*/ 1652 h 1698"/>
                <a:gd name="T76" fmla="*/ 507 w 1052"/>
                <a:gd name="T77" fmla="*/ 1660 h 1698"/>
                <a:gd name="T78" fmla="*/ 515 w 1052"/>
                <a:gd name="T79" fmla="*/ 1672 h 1698"/>
                <a:gd name="T80" fmla="*/ 539 w 1052"/>
                <a:gd name="T81" fmla="*/ 1676 h 1698"/>
                <a:gd name="T82" fmla="*/ 583 w 1052"/>
                <a:gd name="T83" fmla="*/ 1684 h 1698"/>
                <a:gd name="T84" fmla="*/ 543 w 1052"/>
                <a:gd name="T85" fmla="*/ 1623 h 1698"/>
                <a:gd name="T86" fmla="*/ 515 w 1052"/>
                <a:gd name="T87" fmla="*/ 1619 h 1698"/>
                <a:gd name="T88" fmla="*/ 507 w 1052"/>
                <a:gd name="T89" fmla="*/ 1571 h 1698"/>
                <a:gd name="T90" fmla="*/ 543 w 1052"/>
                <a:gd name="T91" fmla="*/ 1515 h 1698"/>
                <a:gd name="T92" fmla="*/ 523 w 1052"/>
                <a:gd name="T93" fmla="*/ 1439 h 1698"/>
                <a:gd name="T94" fmla="*/ 519 w 1052"/>
                <a:gd name="T95" fmla="*/ 1382 h 1698"/>
                <a:gd name="T96" fmla="*/ 531 w 1052"/>
                <a:gd name="T97" fmla="*/ 1362 h 1698"/>
                <a:gd name="T98" fmla="*/ 499 w 1052"/>
                <a:gd name="T99" fmla="*/ 1334 h 1698"/>
                <a:gd name="T100" fmla="*/ 539 w 1052"/>
                <a:gd name="T101" fmla="*/ 1286 h 1698"/>
                <a:gd name="T102" fmla="*/ 623 w 1052"/>
                <a:gd name="T103" fmla="*/ 1193 h 1698"/>
                <a:gd name="T104" fmla="*/ 671 w 1052"/>
                <a:gd name="T105" fmla="*/ 1189 h 1698"/>
                <a:gd name="T106" fmla="*/ 708 w 1052"/>
                <a:gd name="T107" fmla="*/ 1105 h 1698"/>
                <a:gd name="T108" fmla="*/ 732 w 1052"/>
                <a:gd name="T109" fmla="*/ 1093 h 1698"/>
                <a:gd name="T110" fmla="*/ 828 w 1052"/>
                <a:gd name="T111" fmla="*/ 908 h 1698"/>
                <a:gd name="T112" fmla="*/ 917 w 1052"/>
                <a:gd name="T113" fmla="*/ 864 h 1698"/>
                <a:gd name="T114" fmla="*/ 953 w 1052"/>
                <a:gd name="T115" fmla="*/ 627 h 1698"/>
                <a:gd name="T116" fmla="*/ 981 w 1052"/>
                <a:gd name="T117" fmla="*/ 586 h 1698"/>
                <a:gd name="T118" fmla="*/ 233 w 1052"/>
                <a:gd name="T119" fmla="*/ 80 h 1698"/>
                <a:gd name="T120" fmla="*/ 213 w 1052"/>
                <a:gd name="T121" fmla="*/ 68 h 1698"/>
                <a:gd name="T122" fmla="*/ 233 w 1052"/>
                <a:gd name="T123" fmla="*/ 80 h 1698"/>
                <a:gd name="T124" fmla="*/ 302 w 1052"/>
                <a:gd name="T125" fmla="*/ 723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52" h="1698">
                  <a:moveTo>
                    <a:pt x="1013" y="442"/>
                  </a:moveTo>
                  <a:cubicBezTo>
                    <a:pt x="963" y="444"/>
                    <a:pt x="950" y="391"/>
                    <a:pt x="913" y="381"/>
                  </a:cubicBezTo>
                  <a:cubicBezTo>
                    <a:pt x="889" y="375"/>
                    <a:pt x="863" y="392"/>
                    <a:pt x="840" y="369"/>
                  </a:cubicBezTo>
                  <a:cubicBezTo>
                    <a:pt x="838" y="370"/>
                    <a:pt x="836" y="370"/>
                    <a:pt x="836" y="373"/>
                  </a:cubicBezTo>
                  <a:cubicBezTo>
                    <a:pt x="836" y="379"/>
                    <a:pt x="825" y="379"/>
                    <a:pt x="824" y="373"/>
                  </a:cubicBezTo>
                  <a:cubicBezTo>
                    <a:pt x="819" y="374"/>
                    <a:pt x="820" y="382"/>
                    <a:pt x="816" y="385"/>
                  </a:cubicBezTo>
                  <a:cubicBezTo>
                    <a:pt x="807" y="396"/>
                    <a:pt x="824" y="366"/>
                    <a:pt x="812" y="361"/>
                  </a:cubicBezTo>
                  <a:cubicBezTo>
                    <a:pt x="812" y="353"/>
                    <a:pt x="812" y="353"/>
                    <a:pt x="812" y="353"/>
                  </a:cubicBezTo>
                  <a:cubicBezTo>
                    <a:pt x="791" y="354"/>
                    <a:pt x="746" y="301"/>
                    <a:pt x="728" y="345"/>
                  </a:cubicBezTo>
                  <a:cubicBezTo>
                    <a:pt x="718" y="350"/>
                    <a:pt x="715" y="362"/>
                    <a:pt x="708" y="369"/>
                  </a:cubicBezTo>
                  <a:cubicBezTo>
                    <a:pt x="711" y="358"/>
                    <a:pt x="702" y="359"/>
                    <a:pt x="704" y="349"/>
                  </a:cubicBezTo>
                  <a:cubicBezTo>
                    <a:pt x="717" y="353"/>
                    <a:pt x="719" y="346"/>
                    <a:pt x="724" y="341"/>
                  </a:cubicBezTo>
                  <a:cubicBezTo>
                    <a:pt x="722" y="332"/>
                    <a:pt x="731" y="333"/>
                    <a:pt x="728" y="321"/>
                  </a:cubicBezTo>
                  <a:cubicBezTo>
                    <a:pt x="715" y="317"/>
                    <a:pt x="705" y="309"/>
                    <a:pt x="692" y="305"/>
                  </a:cubicBezTo>
                  <a:cubicBezTo>
                    <a:pt x="686" y="316"/>
                    <a:pt x="662" y="311"/>
                    <a:pt x="680" y="325"/>
                  </a:cubicBezTo>
                  <a:cubicBezTo>
                    <a:pt x="672" y="323"/>
                    <a:pt x="663" y="337"/>
                    <a:pt x="659" y="325"/>
                  </a:cubicBezTo>
                  <a:cubicBezTo>
                    <a:pt x="663" y="309"/>
                    <a:pt x="677" y="303"/>
                    <a:pt x="688" y="293"/>
                  </a:cubicBezTo>
                  <a:cubicBezTo>
                    <a:pt x="694" y="266"/>
                    <a:pt x="667" y="239"/>
                    <a:pt x="667" y="205"/>
                  </a:cubicBezTo>
                  <a:cubicBezTo>
                    <a:pt x="662" y="204"/>
                    <a:pt x="659" y="206"/>
                    <a:pt x="655" y="209"/>
                  </a:cubicBezTo>
                  <a:cubicBezTo>
                    <a:pt x="628" y="133"/>
                    <a:pt x="544" y="190"/>
                    <a:pt x="511" y="136"/>
                  </a:cubicBezTo>
                  <a:cubicBezTo>
                    <a:pt x="509" y="102"/>
                    <a:pt x="472" y="95"/>
                    <a:pt x="446" y="96"/>
                  </a:cubicBezTo>
                  <a:cubicBezTo>
                    <a:pt x="449" y="86"/>
                    <a:pt x="462" y="88"/>
                    <a:pt x="458" y="72"/>
                  </a:cubicBezTo>
                  <a:cubicBezTo>
                    <a:pt x="452" y="67"/>
                    <a:pt x="442" y="67"/>
                    <a:pt x="438" y="60"/>
                  </a:cubicBezTo>
                  <a:cubicBezTo>
                    <a:pt x="456" y="69"/>
                    <a:pt x="469" y="41"/>
                    <a:pt x="450" y="40"/>
                  </a:cubicBezTo>
                  <a:cubicBezTo>
                    <a:pt x="445" y="59"/>
                    <a:pt x="437" y="51"/>
                    <a:pt x="426" y="64"/>
                  </a:cubicBezTo>
                  <a:cubicBezTo>
                    <a:pt x="429" y="53"/>
                    <a:pt x="418" y="56"/>
                    <a:pt x="418" y="48"/>
                  </a:cubicBezTo>
                  <a:cubicBezTo>
                    <a:pt x="423" y="47"/>
                    <a:pt x="430" y="48"/>
                    <a:pt x="430" y="44"/>
                  </a:cubicBezTo>
                  <a:cubicBezTo>
                    <a:pt x="380" y="49"/>
                    <a:pt x="361" y="54"/>
                    <a:pt x="298" y="48"/>
                  </a:cubicBezTo>
                  <a:cubicBezTo>
                    <a:pt x="302" y="19"/>
                    <a:pt x="268" y="27"/>
                    <a:pt x="262" y="8"/>
                  </a:cubicBezTo>
                  <a:cubicBezTo>
                    <a:pt x="261" y="28"/>
                    <a:pt x="233" y="41"/>
                    <a:pt x="221" y="36"/>
                  </a:cubicBezTo>
                  <a:cubicBezTo>
                    <a:pt x="223" y="21"/>
                    <a:pt x="237" y="20"/>
                    <a:pt x="233" y="0"/>
                  </a:cubicBezTo>
                  <a:cubicBezTo>
                    <a:pt x="209" y="13"/>
                    <a:pt x="172" y="42"/>
                    <a:pt x="149" y="32"/>
                  </a:cubicBezTo>
                  <a:cubicBezTo>
                    <a:pt x="144" y="64"/>
                    <a:pt x="108" y="83"/>
                    <a:pt x="109" y="108"/>
                  </a:cubicBezTo>
                  <a:cubicBezTo>
                    <a:pt x="109" y="108"/>
                    <a:pt x="108" y="107"/>
                    <a:pt x="108" y="107"/>
                  </a:cubicBezTo>
                  <a:cubicBezTo>
                    <a:pt x="109" y="133"/>
                    <a:pt x="98" y="155"/>
                    <a:pt x="92" y="180"/>
                  </a:cubicBezTo>
                  <a:cubicBezTo>
                    <a:pt x="94" y="212"/>
                    <a:pt x="86" y="242"/>
                    <a:pt x="61" y="249"/>
                  </a:cubicBezTo>
                  <a:cubicBezTo>
                    <a:pt x="51" y="297"/>
                    <a:pt x="6" y="310"/>
                    <a:pt x="8" y="369"/>
                  </a:cubicBezTo>
                  <a:cubicBezTo>
                    <a:pt x="19" y="376"/>
                    <a:pt x="27" y="384"/>
                    <a:pt x="32" y="385"/>
                  </a:cubicBezTo>
                  <a:cubicBezTo>
                    <a:pt x="24" y="402"/>
                    <a:pt x="3" y="407"/>
                    <a:pt x="0" y="430"/>
                  </a:cubicBezTo>
                  <a:cubicBezTo>
                    <a:pt x="7" y="439"/>
                    <a:pt x="15" y="447"/>
                    <a:pt x="12" y="466"/>
                  </a:cubicBezTo>
                  <a:cubicBezTo>
                    <a:pt x="70" y="509"/>
                    <a:pt x="86" y="593"/>
                    <a:pt x="129" y="651"/>
                  </a:cubicBezTo>
                  <a:cubicBezTo>
                    <a:pt x="129" y="671"/>
                    <a:pt x="129" y="671"/>
                    <a:pt x="129" y="671"/>
                  </a:cubicBezTo>
                  <a:cubicBezTo>
                    <a:pt x="171" y="730"/>
                    <a:pt x="276" y="727"/>
                    <a:pt x="286" y="820"/>
                  </a:cubicBezTo>
                  <a:cubicBezTo>
                    <a:pt x="292" y="826"/>
                    <a:pt x="292" y="861"/>
                    <a:pt x="286" y="868"/>
                  </a:cubicBezTo>
                  <a:cubicBezTo>
                    <a:pt x="277" y="1020"/>
                    <a:pt x="312" y="1135"/>
                    <a:pt x="302" y="1274"/>
                  </a:cubicBezTo>
                  <a:cubicBezTo>
                    <a:pt x="304" y="1285"/>
                    <a:pt x="318" y="1284"/>
                    <a:pt x="318" y="1298"/>
                  </a:cubicBezTo>
                  <a:cubicBezTo>
                    <a:pt x="312" y="1317"/>
                    <a:pt x="313" y="1345"/>
                    <a:pt x="330" y="1354"/>
                  </a:cubicBezTo>
                  <a:cubicBezTo>
                    <a:pt x="313" y="1365"/>
                    <a:pt x="329" y="1396"/>
                    <a:pt x="346" y="1398"/>
                  </a:cubicBezTo>
                  <a:cubicBezTo>
                    <a:pt x="340" y="1375"/>
                    <a:pt x="332" y="1369"/>
                    <a:pt x="342" y="1354"/>
                  </a:cubicBezTo>
                  <a:cubicBezTo>
                    <a:pt x="360" y="1366"/>
                    <a:pt x="363" y="1413"/>
                    <a:pt x="362" y="1430"/>
                  </a:cubicBezTo>
                  <a:cubicBezTo>
                    <a:pt x="360" y="1440"/>
                    <a:pt x="343" y="1433"/>
                    <a:pt x="354" y="1426"/>
                  </a:cubicBezTo>
                  <a:cubicBezTo>
                    <a:pt x="336" y="1429"/>
                    <a:pt x="357" y="1418"/>
                    <a:pt x="346" y="1418"/>
                  </a:cubicBezTo>
                  <a:cubicBezTo>
                    <a:pt x="345" y="1426"/>
                    <a:pt x="333" y="1421"/>
                    <a:pt x="334" y="1430"/>
                  </a:cubicBezTo>
                  <a:cubicBezTo>
                    <a:pt x="351" y="1428"/>
                    <a:pt x="346" y="1447"/>
                    <a:pt x="362" y="1447"/>
                  </a:cubicBezTo>
                  <a:cubicBezTo>
                    <a:pt x="363" y="1442"/>
                    <a:pt x="361" y="1435"/>
                    <a:pt x="366" y="1434"/>
                  </a:cubicBezTo>
                  <a:cubicBezTo>
                    <a:pt x="380" y="1444"/>
                    <a:pt x="369" y="1455"/>
                    <a:pt x="374" y="1475"/>
                  </a:cubicBezTo>
                  <a:cubicBezTo>
                    <a:pt x="364" y="1474"/>
                    <a:pt x="370" y="1457"/>
                    <a:pt x="354" y="1463"/>
                  </a:cubicBezTo>
                  <a:cubicBezTo>
                    <a:pt x="354" y="1459"/>
                    <a:pt x="354" y="1459"/>
                    <a:pt x="354" y="1459"/>
                  </a:cubicBezTo>
                  <a:cubicBezTo>
                    <a:pt x="346" y="1459"/>
                    <a:pt x="346" y="1459"/>
                    <a:pt x="346" y="1459"/>
                  </a:cubicBezTo>
                  <a:cubicBezTo>
                    <a:pt x="343" y="1459"/>
                    <a:pt x="341" y="1459"/>
                    <a:pt x="342" y="1463"/>
                  </a:cubicBezTo>
                  <a:cubicBezTo>
                    <a:pt x="354" y="1464"/>
                    <a:pt x="331" y="1483"/>
                    <a:pt x="346" y="1487"/>
                  </a:cubicBezTo>
                  <a:cubicBezTo>
                    <a:pt x="346" y="1482"/>
                    <a:pt x="347" y="1477"/>
                    <a:pt x="354" y="1479"/>
                  </a:cubicBezTo>
                  <a:cubicBezTo>
                    <a:pt x="378" y="1483"/>
                    <a:pt x="371" y="1494"/>
                    <a:pt x="374" y="1515"/>
                  </a:cubicBezTo>
                  <a:cubicBezTo>
                    <a:pt x="363" y="1515"/>
                    <a:pt x="366" y="1508"/>
                    <a:pt x="358" y="1515"/>
                  </a:cubicBezTo>
                  <a:cubicBezTo>
                    <a:pt x="358" y="1527"/>
                    <a:pt x="358" y="1527"/>
                    <a:pt x="358" y="1527"/>
                  </a:cubicBezTo>
                  <a:cubicBezTo>
                    <a:pt x="367" y="1532"/>
                    <a:pt x="369" y="1543"/>
                    <a:pt x="374" y="1551"/>
                  </a:cubicBezTo>
                  <a:cubicBezTo>
                    <a:pt x="378" y="1563"/>
                    <a:pt x="389" y="1552"/>
                    <a:pt x="390" y="1559"/>
                  </a:cubicBezTo>
                  <a:cubicBezTo>
                    <a:pt x="389" y="1562"/>
                    <a:pt x="380" y="1575"/>
                    <a:pt x="390" y="1575"/>
                  </a:cubicBezTo>
                  <a:cubicBezTo>
                    <a:pt x="391" y="1568"/>
                    <a:pt x="393" y="1562"/>
                    <a:pt x="398" y="1559"/>
                  </a:cubicBezTo>
                  <a:cubicBezTo>
                    <a:pt x="397" y="1567"/>
                    <a:pt x="404" y="1567"/>
                    <a:pt x="406" y="1571"/>
                  </a:cubicBezTo>
                  <a:cubicBezTo>
                    <a:pt x="390" y="1577"/>
                    <a:pt x="412" y="1586"/>
                    <a:pt x="402" y="1595"/>
                  </a:cubicBezTo>
                  <a:cubicBezTo>
                    <a:pt x="416" y="1601"/>
                    <a:pt x="405" y="1582"/>
                    <a:pt x="414" y="1583"/>
                  </a:cubicBezTo>
                  <a:cubicBezTo>
                    <a:pt x="427" y="1595"/>
                    <a:pt x="446" y="1602"/>
                    <a:pt x="438" y="1623"/>
                  </a:cubicBezTo>
                  <a:cubicBezTo>
                    <a:pt x="445" y="1624"/>
                    <a:pt x="451" y="1623"/>
                    <a:pt x="454" y="1619"/>
                  </a:cubicBezTo>
                  <a:cubicBezTo>
                    <a:pt x="448" y="1629"/>
                    <a:pt x="463" y="1643"/>
                    <a:pt x="467" y="1656"/>
                  </a:cubicBezTo>
                  <a:cubicBezTo>
                    <a:pt x="485" y="1662"/>
                    <a:pt x="480" y="1652"/>
                    <a:pt x="499" y="1652"/>
                  </a:cubicBezTo>
                  <a:cubicBezTo>
                    <a:pt x="498" y="1656"/>
                    <a:pt x="491" y="1661"/>
                    <a:pt x="499" y="1664"/>
                  </a:cubicBezTo>
                  <a:cubicBezTo>
                    <a:pt x="499" y="1660"/>
                    <a:pt x="502" y="1659"/>
                    <a:pt x="507" y="1660"/>
                  </a:cubicBezTo>
                  <a:cubicBezTo>
                    <a:pt x="507" y="1672"/>
                    <a:pt x="507" y="1672"/>
                    <a:pt x="507" y="1672"/>
                  </a:cubicBezTo>
                  <a:cubicBezTo>
                    <a:pt x="515" y="1672"/>
                    <a:pt x="515" y="1672"/>
                    <a:pt x="515" y="1672"/>
                  </a:cubicBezTo>
                  <a:cubicBezTo>
                    <a:pt x="532" y="1669"/>
                    <a:pt x="512" y="1680"/>
                    <a:pt x="523" y="1680"/>
                  </a:cubicBezTo>
                  <a:cubicBezTo>
                    <a:pt x="531" y="1672"/>
                    <a:pt x="538" y="1692"/>
                    <a:pt x="539" y="1676"/>
                  </a:cubicBezTo>
                  <a:cubicBezTo>
                    <a:pt x="545" y="1689"/>
                    <a:pt x="575" y="1698"/>
                    <a:pt x="587" y="1692"/>
                  </a:cubicBezTo>
                  <a:cubicBezTo>
                    <a:pt x="583" y="1691"/>
                    <a:pt x="577" y="1685"/>
                    <a:pt x="583" y="1684"/>
                  </a:cubicBezTo>
                  <a:cubicBezTo>
                    <a:pt x="596" y="1689"/>
                    <a:pt x="611" y="1679"/>
                    <a:pt x="627" y="1676"/>
                  </a:cubicBezTo>
                  <a:cubicBezTo>
                    <a:pt x="600" y="1657"/>
                    <a:pt x="555" y="1657"/>
                    <a:pt x="543" y="1623"/>
                  </a:cubicBezTo>
                  <a:cubicBezTo>
                    <a:pt x="532" y="1623"/>
                    <a:pt x="520" y="1622"/>
                    <a:pt x="515" y="1627"/>
                  </a:cubicBezTo>
                  <a:cubicBezTo>
                    <a:pt x="515" y="1619"/>
                    <a:pt x="515" y="1619"/>
                    <a:pt x="515" y="1619"/>
                  </a:cubicBezTo>
                  <a:cubicBezTo>
                    <a:pt x="522" y="1615"/>
                    <a:pt x="538" y="1619"/>
                    <a:pt x="543" y="1611"/>
                  </a:cubicBezTo>
                  <a:cubicBezTo>
                    <a:pt x="523" y="1606"/>
                    <a:pt x="514" y="1589"/>
                    <a:pt x="507" y="1571"/>
                  </a:cubicBezTo>
                  <a:cubicBezTo>
                    <a:pt x="517" y="1571"/>
                    <a:pt x="511" y="1554"/>
                    <a:pt x="527" y="1559"/>
                  </a:cubicBezTo>
                  <a:cubicBezTo>
                    <a:pt x="517" y="1536"/>
                    <a:pt x="529" y="1524"/>
                    <a:pt x="543" y="1515"/>
                  </a:cubicBezTo>
                  <a:cubicBezTo>
                    <a:pt x="551" y="1474"/>
                    <a:pt x="498" y="1493"/>
                    <a:pt x="495" y="1463"/>
                  </a:cubicBezTo>
                  <a:cubicBezTo>
                    <a:pt x="498" y="1449"/>
                    <a:pt x="501" y="1434"/>
                    <a:pt x="523" y="1439"/>
                  </a:cubicBezTo>
                  <a:cubicBezTo>
                    <a:pt x="526" y="1419"/>
                    <a:pt x="519" y="1410"/>
                    <a:pt x="515" y="1398"/>
                  </a:cubicBezTo>
                  <a:cubicBezTo>
                    <a:pt x="527" y="1396"/>
                    <a:pt x="530" y="1388"/>
                    <a:pt x="519" y="1382"/>
                  </a:cubicBezTo>
                  <a:cubicBezTo>
                    <a:pt x="530" y="1379"/>
                    <a:pt x="529" y="1388"/>
                    <a:pt x="539" y="1386"/>
                  </a:cubicBezTo>
                  <a:cubicBezTo>
                    <a:pt x="542" y="1372"/>
                    <a:pt x="534" y="1369"/>
                    <a:pt x="531" y="1362"/>
                  </a:cubicBezTo>
                  <a:cubicBezTo>
                    <a:pt x="518" y="1357"/>
                    <a:pt x="528" y="1375"/>
                    <a:pt x="515" y="1370"/>
                  </a:cubicBezTo>
                  <a:cubicBezTo>
                    <a:pt x="508" y="1360"/>
                    <a:pt x="498" y="1352"/>
                    <a:pt x="499" y="1334"/>
                  </a:cubicBezTo>
                  <a:cubicBezTo>
                    <a:pt x="512" y="1340"/>
                    <a:pt x="532" y="1338"/>
                    <a:pt x="551" y="1338"/>
                  </a:cubicBezTo>
                  <a:cubicBezTo>
                    <a:pt x="554" y="1314"/>
                    <a:pt x="547" y="1299"/>
                    <a:pt x="539" y="1286"/>
                  </a:cubicBezTo>
                  <a:cubicBezTo>
                    <a:pt x="597" y="1292"/>
                    <a:pt x="637" y="1279"/>
                    <a:pt x="643" y="1234"/>
                  </a:cubicBezTo>
                  <a:cubicBezTo>
                    <a:pt x="636" y="1220"/>
                    <a:pt x="616" y="1220"/>
                    <a:pt x="623" y="1193"/>
                  </a:cubicBezTo>
                  <a:cubicBezTo>
                    <a:pt x="613" y="1184"/>
                    <a:pt x="592" y="1187"/>
                    <a:pt x="591" y="1169"/>
                  </a:cubicBezTo>
                  <a:cubicBezTo>
                    <a:pt x="618" y="1175"/>
                    <a:pt x="639" y="1188"/>
                    <a:pt x="671" y="1189"/>
                  </a:cubicBezTo>
                  <a:cubicBezTo>
                    <a:pt x="690" y="1164"/>
                    <a:pt x="707" y="1137"/>
                    <a:pt x="720" y="1105"/>
                  </a:cubicBezTo>
                  <a:cubicBezTo>
                    <a:pt x="713" y="1103"/>
                    <a:pt x="710" y="1111"/>
                    <a:pt x="708" y="1105"/>
                  </a:cubicBezTo>
                  <a:cubicBezTo>
                    <a:pt x="715" y="1091"/>
                    <a:pt x="720" y="1074"/>
                    <a:pt x="736" y="1069"/>
                  </a:cubicBezTo>
                  <a:cubicBezTo>
                    <a:pt x="738" y="1078"/>
                    <a:pt x="723" y="1091"/>
                    <a:pt x="732" y="1093"/>
                  </a:cubicBezTo>
                  <a:cubicBezTo>
                    <a:pt x="754" y="1042"/>
                    <a:pt x="778" y="1015"/>
                    <a:pt x="764" y="944"/>
                  </a:cubicBezTo>
                  <a:cubicBezTo>
                    <a:pt x="782" y="945"/>
                    <a:pt x="801" y="898"/>
                    <a:pt x="828" y="908"/>
                  </a:cubicBezTo>
                  <a:cubicBezTo>
                    <a:pt x="838" y="892"/>
                    <a:pt x="862" y="884"/>
                    <a:pt x="897" y="888"/>
                  </a:cubicBezTo>
                  <a:cubicBezTo>
                    <a:pt x="894" y="871"/>
                    <a:pt x="907" y="869"/>
                    <a:pt x="917" y="864"/>
                  </a:cubicBezTo>
                  <a:cubicBezTo>
                    <a:pt x="917" y="836"/>
                    <a:pt x="917" y="836"/>
                    <a:pt x="917" y="836"/>
                  </a:cubicBezTo>
                  <a:cubicBezTo>
                    <a:pt x="965" y="795"/>
                    <a:pt x="933" y="690"/>
                    <a:pt x="953" y="627"/>
                  </a:cubicBezTo>
                  <a:cubicBezTo>
                    <a:pt x="952" y="634"/>
                    <a:pt x="957" y="636"/>
                    <a:pt x="965" y="635"/>
                  </a:cubicBezTo>
                  <a:cubicBezTo>
                    <a:pt x="967" y="615"/>
                    <a:pt x="983" y="610"/>
                    <a:pt x="981" y="586"/>
                  </a:cubicBezTo>
                  <a:cubicBezTo>
                    <a:pt x="1026" y="570"/>
                    <a:pt x="1052" y="484"/>
                    <a:pt x="1013" y="442"/>
                  </a:cubicBezTo>
                  <a:close/>
                  <a:moveTo>
                    <a:pt x="233" y="80"/>
                  </a:moveTo>
                  <a:cubicBezTo>
                    <a:pt x="230" y="82"/>
                    <a:pt x="227" y="84"/>
                    <a:pt x="221" y="84"/>
                  </a:cubicBezTo>
                  <a:cubicBezTo>
                    <a:pt x="219" y="78"/>
                    <a:pt x="215" y="74"/>
                    <a:pt x="213" y="68"/>
                  </a:cubicBezTo>
                  <a:cubicBezTo>
                    <a:pt x="210" y="56"/>
                    <a:pt x="224" y="60"/>
                    <a:pt x="221" y="48"/>
                  </a:cubicBezTo>
                  <a:cubicBezTo>
                    <a:pt x="232" y="52"/>
                    <a:pt x="235" y="64"/>
                    <a:pt x="233" y="80"/>
                  </a:cubicBezTo>
                  <a:close/>
                  <a:moveTo>
                    <a:pt x="274" y="695"/>
                  </a:moveTo>
                  <a:cubicBezTo>
                    <a:pt x="282" y="705"/>
                    <a:pt x="300" y="706"/>
                    <a:pt x="302" y="723"/>
                  </a:cubicBezTo>
                  <a:cubicBezTo>
                    <a:pt x="293" y="713"/>
                    <a:pt x="270" y="717"/>
                    <a:pt x="274" y="695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16" name="Freeform 905"/>
            <p:cNvSpPr/>
            <p:nvPr userDrawn="1"/>
          </p:nvSpPr>
          <p:spPr bwMode="auto">
            <a:xfrm>
              <a:off x="3522" y="298"/>
              <a:ext cx="44" cy="14"/>
            </a:xfrm>
            <a:custGeom>
              <a:avLst/>
              <a:gdLst>
                <a:gd name="T0" fmla="*/ 76 w 76"/>
                <a:gd name="T1" fmla="*/ 12 h 24"/>
                <a:gd name="T2" fmla="*/ 0 w 76"/>
                <a:gd name="T3" fmla="*/ 24 h 24"/>
                <a:gd name="T4" fmla="*/ 8 w 76"/>
                <a:gd name="T5" fmla="*/ 0 h 24"/>
                <a:gd name="T6" fmla="*/ 76 w 76"/>
                <a:gd name="T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4">
                  <a:moveTo>
                    <a:pt x="76" y="12"/>
                  </a:moveTo>
                  <a:cubicBezTo>
                    <a:pt x="59" y="24"/>
                    <a:pt x="27" y="21"/>
                    <a:pt x="0" y="24"/>
                  </a:cubicBezTo>
                  <a:cubicBezTo>
                    <a:pt x="1" y="14"/>
                    <a:pt x="2" y="5"/>
                    <a:pt x="8" y="0"/>
                  </a:cubicBezTo>
                  <a:cubicBezTo>
                    <a:pt x="26" y="9"/>
                    <a:pt x="56" y="6"/>
                    <a:pt x="76" y="1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17" name="Freeform 906"/>
            <p:cNvSpPr/>
            <p:nvPr userDrawn="1"/>
          </p:nvSpPr>
          <p:spPr bwMode="auto">
            <a:xfrm>
              <a:off x="1893" y="323"/>
              <a:ext cx="136" cy="35"/>
            </a:xfrm>
            <a:custGeom>
              <a:avLst/>
              <a:gdLst>
                <a:gd name="T0" fmla="*/ 104 w 237"/>
                <a:gd name="T1" fmla="*/ 13 h 61"/>
                <a:gd name="T2" fmla="*/ 92 w 237"/>
                <a:gd name="T3" fmla="*/ 17 h 61"/>
                <a:gd name="T4" fmla="*/ 237 w 237"/>
                <a:gd name="T5" fmla="*/ 29 h 61"/>
                <a:gd name="T6" fmla="*/ 36 w 237"/>
                <a:gd name="T7" fmla="*/ 45 h 61"/>
                <a:gd name="T8" fmla="*/ 48 w 237"/>
                <a:gd name="T9" fmla="*/ 21 h 61"/>
                <a:gd name="T10" fmla="*/ 12 w 237"/>
                <a:gd name="T11" fmla="*/ 1 h 61"/>
                <a:gd name="T12" fmla="*/ 104 w 237"/>
                <a:gd name="T13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61">
                  <a:moveTo>
                    <a:pt x="104" y="13"/>
                  </a:moveTo>
                  <a:cubicBezTo>
                    <a:pt x="103" y="18"/>
                    <a:pt x="97" y="17"/>
                    <a:pt x="92" y="17"/>
                  </a:cubicBezTo>
                  <a:cubicBezTo>
                    <a:pt x="122" y="48"/>
                    <a:pt x="198" y="6"/>
                    <a:pt x="237" y="29"/>
                  </a:cubicBezTo>
                  <a:cubicBezTo>
                    <a:pt x="186" y="61"/>
                    <a:pt x="81" y="46"/>
                    <a:pt x="36" y="45"/>
                  </a:cubicBezTo>
                  <a:cubicBezTo>
                    <a:pt x="32" y="30"/>
                    <a:pt x="45" y="31"/>
                    <a:pt x="48" y="21"/>
                  </a:cubicBezTo>
                  <a:cubicBezTo>
                    <a:pt x="37" y="14"/>
                    <a:pt x="0" y="18"/>
                    <a:pt x="12" y="1"/>
                  </a:cubicBezTo>
                  <a:cubicBezTo>
                    <a:pt x="41" y="6"/>
                    <a:pt x="83" y="0"/>
                    <a:pt x="104" y="1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18" name="Freeform 907"/>
            <p:cNvSpPr/>
            <p:nvPr userDrawn="1"/>
          </p:nvSpPr>
          <p:spPr bwMode="auto">
            <a:xfrm>
              <a:off x="1697" y="323"/>
              <a:ext cx="115" cy="30"/>
            </a:xfrm>
            <a:custGeom>
              <a:avLst/>
              <a:gdLst>
                <a:gd name="T0" fmla="*/ 65 w 198"/>
                <a:gd name="T1" fmla="*/ 10 h 53"/>
                <a:gd name="T2" fmla="*/ 109 w 198"/>
                <a:gd name="T3" fmla="*/ 30 h 53"/>
                <a:gd name="T4" fmla="*/ 178 w 198"/>
                <a:gd name="T5" fmla="*/ 2 h 53"/>
                <a:gd name="T6" fmla="*/ 170 w 198"/>
                <a:gd name="T7" fmla="*/ 18 h 53"/>
                <a:gd name="T8" fmla="*/ 198 w 198"/>
                <a:gd name="T9" fmla="*/ 22 h 53"/>
                <a:gd name="T10" fmla="*/ 33 w 198"/>
                <a:gd name="T11" fmla="*/ 50 h 53"/>
                <a:gd name="T12" fmla="*/ 13 w 198"/>
                <a:gd name="T13" fmla="*/ 38 h 53"/>
                <a:gd name="T14" fmla="*/ 25 w 198"/>
                <a:gd name="T15" fmla="*/ 34 h 53"/>
                <a:gd name="T16" fmla="*/ 45 w 198"/>
                <a:gd name="T17" fmla="*/ 30 h 53"/>
                <a:gd name="T18" fmla="*/ 37 w 198"/>
                <a:gd name="T19" fmla="*/ 18 h 53"/>
                <a:gd name="T20" fmla="*/ 65 w 198"/>
                <a:gd name="T21" fmla="*/ 18 h 53"/>
                <a:gd name="T22" fmla="*/ 65 w 198"/>
                <a:gd name="T23" fmla="*/ 1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" h="53">
                  <a:moveTo>
                    <a:pt x="65" y="10"/>
                  </a:moveTo>
                  <a:cubicBezTo>
                    <a:pt x="84" y="13"/>
                    <a:pt x="107" y="11"/>
                    <a:pt x="109" y="30"/>
                  </a:cubicBezTo>
                  <a:cubicBezTo>
                    <a:pt x="142" y="31"/>
                    <a:pt x="143" y="0"/>
                    <a:pt x="178" y="2"/>
                  </a:cubicBezTo>
                  <a:cubicBezTo>
                    <a:pt x="183" y="15"/>
                    <a:pt x="165" y="5"/>
                    <a:pt x="170" y="18"/>
                  </a:cubicBezTo>
                  <a:cubicBezTo>
                    <a:pt x="171" y="27"/>
                    <a:pt x="189" y="20"/>
                    <a:pt x="198" y="22"/>
                  </a:cubicBezTo>
                  <a:cubicBezTo>
                    <a:pt x="164" y="53"/>
                    <a:pt x="89" y="43"/>
                    <a:pt x="33" y="50"/>
                  </a:cubicBezTo>
                  <a:cubicBezTo>
                    <a:pt x="47" y="34"/>
                    <a:pt x="33" y="39"/>
                    <a:pt x="13" y="38"/>
                  </a:cubicBezTo>
                  <a:cubicBezTo>
                    <a:pt x="0" y="35"/>
                    <a:pt x="20" y="33"/>
                    <a:pt x="25" y="34"/>
                  </a:cubicBezTo>
                  <a:cubicBezTo>
                    <a:pt x="30" y="31"/>
                    <a:pt x="36" y="29"/>
                    <a:pt x="45" y="30"/>
                  </a:cubicBezTo>
                  <a:cubicBezTo>
                    <a:pt x="46" y="22"/>
                    <a:pt x="40" y="22"/>
                    <a:pt x="37" y="18"/>
                  </a:cubicBezTo>
                  <a:cubicBezTo>
                    <a:pt x="46" y="18"/>
                    <a:pt x="56" y="18"/>
                    <a:pt x="65" y="18"/>
                  </a:cubicBezTo>
                  <a:cubicBezTo>
                    <a:pt x="65" y="16"/>
                    <a:pt x="65" y="13"/>
                    <a:pt x="65" y="1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19" name="Freeform 908"/>
            <p:cNvSpPr/>
            <p:nvPr userDrawn="1"/>
          </p:nvSpPr>
          <p:spPr bwMode="auto">
            <a:xfrm>
              <a:off x="1844" y="326"/>
              <a:ext cx="41" cy="27"/>
            </a:xfrm>
            <a:custGeom>
              <a:avLst/>
              <a:gdLst>
                <a:gd name="T0" fmla="*/ 24 w 72"/>
                <a:gd name="T1" fmla="*/ 1 h 47"/>
                <a:gd name="T2" fmla="*/ 72 w 72"/>
                <a:gd name="T3" fmla="*/ 1 h 47"/>
                <a:gd name="T4" fmla="*/ 0 w 72"/>
                <a:gd name="T5" fmla="*/ 25 h 47"/>
                <a:gd name="T6" fmla="*/ 16 w 72"/>
                <a:gd name="T7" fmla="*/ 25 h 47"/>
                <a:gd name="T8" fmla="*/ 32 w 72"/>
                <a:gd name="T9" fmla="*/ 25 h 47"/>
                <a:gd name="T10" fmla="*/ 24 w 72"/>
                <a:gd name="T11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47">
                  <a:moveTo>
                    <a:pt x="24" y="1"/>
                  </a:moveTo>
                  <a:cubicBezTo>
                    <a:pt x="47" y="0"/>
                    <a:pt x="54" y="8"/>
                    <a:pt x="72" y="1"/>
                  </a:cubicBezTo>
                  <a:cubicBezTo>
                    <a:pt x="67" y="23"/>
                    <a:pt x="30" y="47"/>
                    <a:pt x="0" y="25"/>
                  </a:cubicBezTo>
                  <a:cubicBezTo>
                    <a:pt x="5" y="25"/>
                    <a:pt x="11" y="25"/>
                    <a:pt x="16" y="25"/>
                  </a:cubicBezTo>
                  <a:cubicBezTo>
                    <a:pt x="22" y="25"/>
                    <a:pt x="27" y="25"/>
                    <a:pt x="32" y="25"/>
                  </a:cubicBezTo>
                  <a:cubicBezTo>
                    <a:pt x="29" y="11"/>
                    <a:pt x="33" y="12"/>
                    <a:pt x="24" y="1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20" name="Freeform 909"/>
            <p:cNvSpPr/>
            <p:nvPr userDrawn="1"/>
          </p:nvSpPr>
          <p:spPr bwMode="auto">
            <a:xfrm>
              <a:off x="3953" y="336"/>
              <a:ext cx="59" cy="13"/>
            </a:xfrm>
            <a:custGeom>
              <a:avLst/>
              <a:gdLst>
                <a:gd name="T0" fmla="*/ 0 w 103"/>
                <a:gd name="T1" fmla="*/ 11 h 23"/>
                <a:gd name="T2" fmla="*/ 48 w 103"/>
                <a:gd name="T3" fmla="*/ 19 h 23"/>
                <a:gd name="T4" fmla="*/ 0 w 103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23">
                  <a:moveTo>
                    <a:pt x="0" y="11"/>
                  </a:moveTo>
                  <a:cubicBezTo>
                    <a:pt x="9" y="0"/>
                    <a:pt x="103" y="23"/>
                    <a:pt x="48" y="19"/>
                  </a:cubicBezTo>
                  <a:cubicBezTo>
                    <a:pt x="34" y="18"/>
                    <a:pt x="20" y="13"/>
                    <a:pt x="0" y="11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21" name="Freeform 910"/>
            <p:cNvSpPr/>
            <p:nvPr userDrawn="1"/>
          </p:nvSpPr>
          <p:spPr bwMode="auto">
            <a:xfrm>
              <a:off x="1793" y="356"/>
              <a:ext cx="58" cy="33"/>
            </a:xfrm>
            <a:custGeom>
              <a:avLst/>
              <a:gdLst>
                <a:gd name="T0" fmla="*/ 100 w 100"/>
                <a:gd name="T1" fmla="*/ 1 h 57"/>
                <a:gd name="T2" fmla="*/ 100 w 100"/>
                <a:gd name="T3" fmla="*/ 13 h 57"/>
                <a:gd name="T4" fmla="*/ 36 w 100"/>
                <a:gd name="T5" fmla="*/ 57 h 57"/>
                <a:gd name="T6" fmla="*/ 0 w 100"/>
                <a:gd name="T7" fmla="*/ 25 h 57"/>
                <a:gd name="T8" fmla="*/ 32 w 100"/>
                <a:gd name="T9" fmla="*/ 13 h 57"/>
                <a:gd name="T10" fmla="*/ 100 w 100"/>
                <a:gd name="T1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57">
                  <a:moveTo>
                    <a:pt x="100" y="1"/>
                  </a:moveTo>
                  <a:cubicBezTo>
                    <a:pt x="95" y="6"/>
                    <a:pt x="99" y="7"/>
                    <a:pt x="100" y="13"/>
                  </a:cubicBezTo>
                  <a:cubicBezTo>
                    <a:pt x="95" y="44"/>
                    <a:pt x="60" y="44"/>
                    <a:pt x="36" y="57"/>
                  </a:cubicBezTo>
                  <a:cubicBezTo>
                    <a:pt x="21" y="49"/>
                    <a:pt x="5" y="43"/>
                    <a:pt x="0" y="25"/>
                  </a:cubicBezTo>
                  <a:cubicBezTo>
                    <a:pt x="17" y="30"/>
                    <a:pt x="52" y="25"/>
                    <a:pt x="32" y="13"/>
                  </a:cubicBezTo>
                  <a:cubicBezTo>
                    <a:pt x="55" y="0"/>
                    <a:pt x="72" y="6"/>
                    <a:pt x="100" y="1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22" name="Freeform 911"/>
            <p:cNvSpPr/>
            <p:nvPr userDrawn="1"/>
          </p:nvSpPr>
          <p:spPr bwMode="auto">
            <a:xfrm>
              <a:off x="1992" y="355"/>
              <a:ext cx="35" cy="21"/>
            </a:xfrm>
            <a:custGeom>
              <a:avLst/>
              <a:gdLst>
                <a:gd name="T0" fmla="*/ 61 w 61"/>
                <a:gd name="T1" fmla="*/ 18 h 36"/>
                <a:gd name="T2" fmla="*/ 0 w 61"/>
                <a:gd name="T3" fmla="*/ 10 h 36"/>
                <a:gd name="T4" fmla="*/ 61 w 61"/>
                <a:gd name="T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36">
                  <a:moveTo>
                    <a:pt x="61" y="18"/>
                  </a:moveTo>
                  <a:cubicBezTo>
                    <a:pt x="49" y="26"/>
                    <a:pt x="0" y="36"/>
                    <a:pt x="0" y="10"/>
                  </a:cubicBezTo>
                  <a:cubicBezTo>
                    <a:pt x="21" y="0"/>
                    <a:pt x="48" y="7"/>
                    <a:pt x="61" y="18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23" name="Freeform 912"/>
            <p:cNvSpPr/>
            <p:nvPr userDrawn="1"/>
          </p:nvSpPr>
          <p:spPr bwMode="auto">
            <a:xfrm>
              <a:off x="4316" y="384"/>
              <a:ext cx="32" cy="11"/>
            </a:xfrm>
            <a:custGeom>
              <a:avLst/>
              <a:gdLst>
                <a:gd name="T0" fmla="*/ 56 w 56"/>
                <a:gd name="T1" fmla="*/ 8 h 19"/>
                <a:gd name="T2" fmla="*/ 8 w 56"/>
                <a:gd name="T3" fmla="*/ 12 h 19"/>
                <a:gd name="T4" fmla="*/ 0 w 56"/>
                <a:gd name="T5" fmla="*/ 4 h 19"/>
                <a:gd name="T6" fmla="*/ 56 w 56"/>
                <a:gd name="T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9">
                  <a:moveTo>
                    <a:pt x="56" y="8"/>
                  </a:moveTo>
                  <a:cubicBezTo>
                    <a:pt x="45" y="12"/>
                    <a:pt x="16" y="19"/>
                    <a:pt x="8" y="12"/>
                  </a:cubicBezTo>
                  <a:cubicBezTo>
                    <a:pt x="1" y="13"/>
                    <a:pt x="0" y="9"/>
                    <a:pt x="0" y="4"/>
                  </a:cubicBezTo>
                  <a:cubicBezTo>
                    <a:pt x="18" y="6"/>
                    <a:pt x="44" y="0"/>
                    <a:pt x="56" y="8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24" name="Freeform 913"/>
            <p:cNvSpPr/>
            <p:nvPr userDrawn="1"/>
          </p:nvSpPr>
          <p:spPr bwMode="auto">
            <a:xfrm>
              <a:off x="2196" y="400"/>
              <a:ext cx="23" cy="17"/>
            </a:xfrm>
            <a:custGeom>
              <a:avLst/>
              <a:gdLst>
                <a:gd name="T0" fmla="*/ 40 w 40"/>
                <a:gd name="T1" fmla="*/ 17 h 30"/>
                <a:gd name="T2" fmla="*/ 0 w 40"/>
                <a:gd name="T3" fmla="*/ 17 h 30"/>
                <a:gd name="T4" fmla="*/ 4 w 40"/>
                <a:gd name="T5" fmla="*/ 1 h 30"/>
                <a:gd name="T6" fmla="*/ 40 w 40"/>
                <a:gd name="T7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0">
                  <a:moveTo>
                    <a:pt x="40" y="17"/>
                  </a:moveTo>
                  <a:cubicBezTo>
                    <a:pt x="25" y="19"/>
                    <a:pt x="10" y="30"/>
                    <a:pt x="0" y="17"/>
                  </a:cubicBezTo>
                  <a:cubicBezTo>
                    <a:pt x="0" y="10"/>
                    <a:pt x="5" y="8"/>
                    <a:pt x="4" y="1"/>
                  </a:cubicBezTo>
                  <a:cubicBezTo>
                    <a:pt x="22" y="1"/>
                    <a:pt x="40" y="0"/>
                    <a:pt x="40" y="1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25" name="Freeform 914"/>
            <p:cNvSpPr/>
            <p:nvPr userDrawn="1"/>
          </p:nvSpPr>
          <p:spPr bwMode="auto">
            <a:xfrm>
              <a:off x="2464" y="446"/>
              <a:ext cx="101" cy="44"/>
            </a:xfrm>
            <a:custGeom>
              <a:avLst/>
              <a:gdLst>
                <a:gd name="T0" fmla="*/ 8 w 175"/>
                <a:gd name="T1" fmla="*/ 8 h 76"/>
                <a:gd name="T2" fmla="*/ 28 w 175"/>
                <a:gd name="T3" fmla="*/ 12 h 76"/>
                <a:gd name="T4" fmla="*/ 20 w 175"/>
                <a:gd name="T5" fmla="*/ 0 h 76"/>
                <a:gd name="T6" fmla="*/ 44 w 175"/>
                <a:gd name="T7" fmla="*/ 28 h 76"/>
                <a:gd name="T8" fmla="*/ 61 w 175"/>
                <a:gd name="T9" fmla="*/ 8 h 76"/>
                <a:gd name="T10" fmla="*/ 153 w 175"/>
                <a:gd name="T11" fmla="*/ 0 h 76"/>
                <a:gd name="T12" fmla="*/ 173 w 175"/>
                <a:gd name="T13" fmla="*/ 20 h 76"/>
                <a:gd name="T14" fmla="*/ 153 w 175"/>
                <a:gd name="T15" fmla="*/ 48 h 76"/>
                <a:gd name="T16" fmla="*/ 12 w 175"/>
                <a:gd name="T17" fmla="*/ 61 h 76"/>
                <a:gd name="T18" fmla="*/ 28 w 175"/>
                <a:gd name="T19" fmla="*/ 53 h 76"/>
                <a:gd name="T20" fmla="*/ 0 w 175"/>
                <a:gd name="T21" fmla="*/ 40 h 76"/>
                <a:gd name="T22" fmla="*/ 28 w 175"/>
                <a:gd name="T23" fmla="*/ 24 h 76"/>
                <a:gd name="T24" fmla="*/ 12 w 175"/>
                <a:gd name="T25" fmla="*/ 20 h 76"/>
                <a:gd name="T26" fmla="*/ 4 w 175"/>
                <a:gd name="T27" fmla="*/ 16 h 76"/>
                <a:gd name="T28" fmla="*/ 8 w 175"/>
                <a:gd name="T29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" h="76">
                  <a:moveTo>
                    <a:pt x="8" y="8"/>
                  </a:moveTo>
                  <a:cubicBezTo>
                    <a:pt x="18" y="7"/>
                    <a:pt x="17" y="16"/>
                    <a:pt x="28" y="12"/>
                  </a:cubicBezTo>
                  <a:cubicBezTo>
                    <a:pt x="26" y="8"/>
                    <a:pt x="19" y="8"/>
                    <a:pt x="20" y="0"/>
                  </a:cubicBezTo>
                  <a:cubicBezTo>
                    <a:pt x="35" y="3"/>
                    <a:pt x="47" y="8"/>
                    <a:pt x="44" y="28"/>
                  </a:cubicBezTo>
                  <a:cubicBezTo>
                    <a:pt x="52" y="24"/>
                    <a:pt x="64" y="24"/>
                    <a:pt x="61" y="8"/>
                  </a:cubicBezTo>
                  <a:cubicBezTo>
                    <a:pt x="91" y="16"/>
                    <a:pt x="115" y="3"/>
                    <a:pt x="153" y="0"/>
                  </a:cubicBezTo>
                  <a:cubicBezTo>
                    <a:pt x="156" y="18"/>
                    <a:pt x="149" y="22"/>
                    <a:pt x="173" y="20"/>
                  </a:cubicBezTo>
                  <a:cubicBezTo>
                    <a:pt x="175" y="39"/>
                    <a:pt x="152" y="31"/>
                    <a:pt x="153" y="48"/>
                  </a:cubicBezTo>
                  <a:cubicBezTo>
                    <a:pt x="101" y="58"/>
                    <a:pt x="71" y="76"/>
                    <a:pt x="12" y="61"/>
                  </a:cubicBezTo>
                  <a:cubicBezTo>
                    <a:pt x="8" y="48"/>
                    <a:pt x="21" y="53"/>
                    <a:pt x="28" y="53"/>
                  </a:cubicBezTo>
                  <a:cubicBezTo>
                    <a:pt x="25" y="42"/>
                    <a:pt x="16" y="39"/>
                    <a:pt x="0" y="40"/>
                  </a:cubicBezTo>
                  <a:cubicBezTo>
                    <a:pt x="7" y="32"/>
                    <a:pt x="24" y="35"/>
                    <a:pt x="28" y="24"/>
                  </a:cubicBezTo>
                  <a:cubicBezTo>
                    <a:pt x="27" y="19"/>
                    <a:pt x="18" y="21"/>
                    <a:pt x="12" y="20"/>
                  </a:cubicBezTo>
                  <a:cubicBezTo>
                    <a:pt x="11" y="17"/>
                    <a:pt x="9" y="16"/>
                    <a:pt x="4" y="16"/>
                  </a:cubicBezTo>
                  <a:cubicBezTo>
                    <a:pt x="4" y="12"/>
                    <a:pt x="8" y="12"/>
                    <a:pt x="8" y="8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26" name="Freeform 915"/>
            <p:cNvSpPr/>
            <p:nvPr userDrawn="1"/>
          </p:nvSpPr>
          <p:spPr bwMode="auto">
            <a:xfrm>
              <a:off x="1835" y="453"/>
              <a:ext cx="72" cy="36"/>
            </a:xfrm>
            <a:custGeom>
              <a:avLst/>
              <a:gdLst>
                <a:gd name="T0" fmla="*/ 68 w 125"/>
                <a:gd name="T1" fmla="*/ 0 h 61"/>
                <a:gd name="T2" fmla="*/ 105 w 125"/>
                <a:gd name="T3" fmla="*/ 24 h 61"/>
                <a:gd name="T4" fmla="*/ 125 w 125"/>
                <a:gd name="T5" fmla="*/ 53 h 61"/>
                <a:gd name="T6" fmla="*/ 28 w 125"/>
                <a:gd name="T7" fmla="*/ 61 h 61"/>
                <a:gd name="T8" fmla="*/ 0 w 125"/>
                <a:gd name="T9" fmla="*/ 53 h 61"/>
                <a:gd name="T10" fmla="*/ 68 w 125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61">
                  <a:moveTo>
                    <a:pt x="68" y="0"/>
                  </a:moveTo>
                  <a:cubicBezTo>
                    <a:pt x="61" y="27"/>
                    <a:pt x="98" y="11"/>
                    <a:pt x="105" y="24"/>
                  </a:cubicBezTo>
                  <a:cubicBezTo>
                    <a:pt x="89" y="52"/>
                    <a:pt x="120" y="36"/>
                    <a:pt x="125" y="53"/>
                  </a:cubicBezTo>
                  <a:cubicBezTo>
                    <a:pt x="79" y="48"/>
                    <a:pt x="62" y="43"/>
                    <a:pt x="28" y="61"/>
                  </a:cubicBezTo>
                  <a:cubicBezTo>
                    <a:pt x="19" y="58"/>
                    <a:pt x="23" y="49"/>
                    <a:pt x="0" y="53"/>
                  </a:cubicBezTo>
                  <a:cubicBezTo>
                    <a:pt x="23" y="35"/>
                    <a:pt x="39" y="12"/>
                    <a:pt x="68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27" name="Freeform 916"/>
            <p:cNvSpPr/>
            <p:nvPr userDrawn="1"/>
          </p:nvSpPr>
          <p:spPr bwMode="auto">
            <a:xfrm>
              <a:off x="1855" y="487"/>
              <a:ext cx="26" cy="15"/>
            </a:xfrm>
            <a:custGeom>
              <a:avLst/>
              <a:gdLst>
                <a:gd name="T0" fmla="*/ 44 w 44"/>
                <a:gd name="T1" fmla="*/ 10 h 26"/>
                <a:gd name="T2" fmla="*/ 0 w 44"/>
                <a:gd name="T3" fmla="*/ 22 h 26"/>
                <a:gd name="T4" fmla="*/ 44 w 44"/>
                <a:gd name="T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44" y="10"/>
                  </a:moveTo>
                  <a:cubicBezTo>
                    <a:pt x="42" y="26"/>
                    <a:pt x="18" y="21"/>
                    <a:pt x="0" y="22"/>
                  </a:cubicBezTo>
                  <a:cubicBezTo>
                    <a:pt x="9" y="14"/>
                    <a:pt x="31" y="0"/>
                    <a:pt x="44" y="1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28" name="Freeform 917"/>
            <p:cNvSpPr/>
            <p:nvPr userDrawn="1"/>
          </p:nvSpPr>
          <p:spPr bwMode="auto">
            <a:xfrm>
              <a:off x="1067" y="550"/>
              <a:ext cx="36" cy="24"/>
            </a:xfrm>
            <a:custGeom>
              <a:avLst/>
              <a:gdLst>
                <a:gd name="T0" fmla="*/ 62 w 62"/>
                <a:gd name="T1" fmla="*/ 25 h 41"/>
                <a:gd name="T2" fmla="*/ 2 w 62"/>
                <a:gd name="T3" fmla="*/ 41 h 41"/>
                <a:gd name="T4" fmla="*/ 62 w 62"/>
                <a:gd name="T5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1">
                  <a:moveTo>
                    <a:pt x="62" y="25"/>
                  </a:moveTo>
                  <a:cubicBezTo>
                    <a:pt x="36" y="24"/>
                    <a:pt x="27" y="41"/>
                    <a:pt x="2" y="41"/>
                  </a:cubicBezTo>
                  <a:cubicBezTo>
                    <a:pt x="0" y="18"/>
                    <a:pt x="54" y="0"/>
                    <a:pt x="62" y="25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29" name="Freeform 918"/>
            <p:cNvSpPr/>
            <p:nvPr userDrawn="1"/>
          </p:nvSpPr>
          <p:spPr bwMode="auto">
            <a:xfrm>
              <a:off x="948" y="583"/>
              <a:ext cx="37" cy="14"/>
            </a:xfrm>
            <a:custGeom>
              <a:avLst/>
              <a:gdLst>
                <a:gd name="T0" fmla="*/ 64 w 64"/>
                <a:gd name="T1" fmla="*/ 0 h 25"/>
                <a:gd name="T2" fmla="*/ 0 w 64"/>
                <a:gd name="T3" fmla="*/ 25 h 25"/>
                <a:gd name="T4" fmla="*/ 64 w 6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25">
                  <a:moveTo>
                    <a:pt x="64" y="0"/>
                  </a:moveTo>
                  <a:cubicBezTo>
                    <a:pt x="54" y="20"/>
                    <a:pt x="24" y="19"/>
                    <a:pt x="0" y="25"/>
                  </a:cubicBezTo>
                  <a:cubicBezTo>
                    <a:pt x="18" y="14"/>
                    <a:pt x="40" y="6"/>
                    <a:pt x="64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30" name="Freeform 919"/>
            <p:cNvSpPr/>
            <p:nvPr userDrawn="1"/>
          </p:nvSpPr>
          <p:spPr bwMode="auto">
            <a:xfrm>
              <a:off x="2568" y="592"/>
              <a:ext cx="58" cy="52"/>
            </a:xfrm>
            <a:custGeom>
              <a:avLst/>
              <a:gdLst>
                <a:gd name="T0" fmla="*/ 40 w 101"/>
                <a:gd name="T1" fmla="*/ 25 h 90"/>
                <a:gd name="T2" fmla="*/ 64 w 101"/>
                <a:gd name="T3" fmla="*/ 0 h 90"/>
                <a:gd name="T4" fmla="*/ 101 w 101"/>
                <a:gd name="T5" fmla="*/ 25 h 90"/>
                <a:gd name="T6" fmla="*/ 85 w 101"/>
                <a:gd name="T7" fmla="*/ 33 h 90"/>
                <a:gd name="T8" fmla="*/ 0 w 101"/>
                <a:gd name="T9" fmla="*/ 85 h 90"/>
                <a:gd name="T10" fmla="*/ 24 w 101"/>
                <a:gd name="T11" fmla="*/ 53 h 90"/>
                <a:gd name="T12" fmla="*/ 8 w 101"/>
                <a:gd name="T13" fmla="*/ 49 h 90"/>
                <a:gd name="T14" fmla="*/ 8 w 101"/>
                <a:gd name="T15" fmla="*/ 45 h 90"/>
                <a:gd name="T16" fmla="*/ 12 w 101"/>
                <a:gd name="T17" fmla="*/ 45 h 90"/>
                <a:gd name="T18" fmla="*/ 20 w 101"/>
                <a:gd name="T19" fmla="*/ 29 h 90"/>
                <a:gd name="T20" fmla="*/ 40 w 101"/>
                <a:gd name="T21" fmla="*/ 2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90">
                  <a:moveTo>
                    <a:pt x="40" y="25"/>
                  </a:moveTo>
                  <a:cubicBezTo>
                    <a:pt x="42" y="11"/>
                    <a:pt x="55" y="11"/>
                    <a:pt x="64" y="0"/>
                  </a:cubicBezTo>
                  <a:cubicBezTo>
                    <a:pt x="81" y="4"/>
                    <a:pt x="99" y="6"/>
                    <a:pt x="101" y="25"/>
                  </a:cubicBezTo>
                  <a:cubicBezTo>
                    <a:pt x="95" y="27"/>
                    <a:pt x="90" y="31"/>
                    <a:pt x="85" y="33"/>
                  </a:cubicBezTo>
                  <a:cubicBezTo>
                    <a:pt x="98" y="89"/>
                    <a:pt x="35" y="90"/>
                    <a:pt x="0" y="85"/>
                  </a:cubicBezTo>
                  <a:cubicBezTo>
                    <a:pt x="6" y="72"/>
                    <a:pt x="16" y="63"/>
                    <a:pt x="24" y="53"/>
                  </a:cubicBezTo>
                  <a:cubicBezTo>
                    <a:pt x="23" y="47"/>
                    <a:pt x="14" y="49"/>
                    <a:pt x="8" y="49"/>
                  </a:cubicBezTo>
                  <a:cubicBezTo>
                    <a:pt x="8" y="47"/>
                    <a:pt x="8" y="46"/>
                    <a:pt x="8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8" y="42"/>
                    <a:pt x="13" y="29"/>
                    <a:pt x="20" y="29"/>
                  </a:cubicBezTo>
                  <a:cubicBezTo>
                    <a:pt x="26" y="26"/>
                    <a:pt x="41" y="33"/>
                    <a:pt x="40" y="25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31" name="Freeform 920"/>
            <p:cNvSpPr/>
            <p:nvPr userDrawn="1"/>
          </p:nvSpPr>
          <p:spPr bwMode="auto">
            <a:xfrm>
              <a:off x="2951" y="873"/>
              <a:ext cx="34" cy="14"/>
            </a:xfrm>
            <a:custGeom>
              <a:avLst/>
              <a:gdLst>
                <a:gd name="T0" fmla="*/ 59 w 59"/>
                <a:gd name="T1" fmla="*/ 7 h 24"/>
                <a:gd name="T2" fmla="*/ 6 w 59"/>
                <a:gd name="T3" fmla="*/ 7 h 24"/>
                <a:gd name="T4" fmla="*/ 59 w 59"/>
                <a:gd name="T5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4">
                  <a:moveTo>
                    <a:pt x="59" y="7"/>
                  </a:moveTo>
                  <a:cubicBezTo>
                    <a:pt x="43" y="24"/>
                    <a:pt x="27" y="7"/>
                    <a:pt x="6" y="7"/>
                  </a:cubicBezTo>
                  <a:cubicBezTo>
                    <a:pt x="0" y="0"/>
                    <a:pt x="51" y="0"/>
                    <a:pt x="59" y="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32" name="Freeform 921"/>
            <p:cNvSpPr/>
            <p:nvPr userDrawn="1"/>
          </p:nvSpPr>
          <p:spPr bwMode="auto">
            <a:xfrm>
              <a:off x="4265" y="889"/>
              <a:ext cx="31" cy="25"/>
            </a:xfrm>
            <a:custGeom>
              <a:avLst/>
              <a:gdLst>
                <a:gd name="T0" fmla="*/ 11 w 53"/>
                <a:gd name="T1" fmla="*/ 7 h 43"/>
                <a:gd name="T2" fmla="*/ 44 w 53"/>
                <a:gd name="T3" fmla="*/ 3 h 43"/>
                <a:gd name="T4" fmla="*/ 44 w 53"/>
                <a:gd name="T5" fmla="*/ 7 h 43"/>
                <a:gd name="T6" fmla="*/ 48 w 53"/>
                <a:gd name="T7" fmla="*/ 23 h 43"/>
                <a:gd name="T8" fmla="*/ 31 w 53"/>
                <a:gd name="T9" fmla="*/ 39 h 43"/>
                <a:gd name="T10" fmla="*/ 3 w 53"/>
                <a:gd name="T11" fmla="*/ 27 h 43"/>
                <a:gd name="T12" fmla="*/ 11 w 53"/>
                <a:gd name="T13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3">
                  <a:moveTo>
                    <a:pt x="11" y="7"/>
                  </a:moveTo>
                  <a:cubicBezTo>
                    <a:pt x="24" y="19"/>
                    <a:pt x="28" y="0"/>
                    <a:pt x="44" y="3"/>
                  </a:cubicBezTo>
                  <a:cubicBezTo>
                    <a:pt x="44" y="4"/>
                    <a:pt x="44" y="6"/>
                    <a:pt x="44" y="7"/>
                  </a:cubicBezTo>
                  <a:cubicBezTo>
                    <a:pt x="53" y="8"/>
                    <a:pt x="53" y="18"/>
                    <a:pt x="48" y="23"/>
                  </a:cubicBezTo>
                  <a:cubicBezTo>
                    <a:pt x="46" y="32"/>
                    <a:pt x="24" y="21"/>
                    <a:pt x="31" y="39"/>
                  </a:cubicBezTo>
                  <a:cubicBezTo>
                    <a:pt x="14" y="43"/>
                    <a:pt x="18" y="26"/>
                    <a:pt x="3" y="27"/>
                  </a:cubicBezTo>
                  <a:cubicBezTo>
                    <a:pt x="0" y="15"/>
                    <a:pt x="14" y="19"/>
                    <a:pt x="11" y="7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33" name="Freeform 922"/>
            <p:cNvSpPr/>
            <p:nvPr userDrawn="1"/>
          </p:nvSpPr>
          <p:spPr bwMode="auto">
            <a:xfrm>
              <a:off x="4154" y="1021"/>
              <a:ext cx="29" cy="48"/>
            </a:xfrm>
            <a:custGeom>
              <a:avLst/>
              <a:gdLst>
                <a:gd name="T0" fmla="*/ 41 w 51"/>
                <a:gd name="T1" fmla="*/ 0 h 84"/>
                <a:gd name="T2" fmla="*/ 37 w 51"/>
                <a:gd name="T3" fmla="*/ 84 h 84"/>
                <a:gd name="T4" fmla="*/ 41 w 51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84">
                  <a:moveTo>
                    <a:pt x="41" y="0"/>
                  </a:moveTo>
                  <a:cubicBezTo>
                    <a:pt x="51" y="25"/>
                    <a:pt x="35" y="56"/>
                    <a:pt x="37" y="84"/>
                  </a:cubicBezTo>
                  <a:cubicBezTo>
                    <a:pt x="9" y="73"/>
                    <a:pt x="0" y="5"/>
                    <a:pt x="41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34" name="Freeform 923"/>
            <p:cNvSpPr/>
            <p:nvPr userDrawn="1"/>
          </p:nvSpPr>
          <p:spPr bwMode="auto">
            <a:xfrm>
              <a:off x="1605" y="1025"/>
              <a:ext cx="132" cy="78"/>
            </a:xfrm>
            <a:custGeom>
              <a:avLst/>
              <a:gdLst>
                <a:gd name="T0" fmla="*/ 229 w 229"/>
                <a:gd name="T1" fmla="*/ 118 h 136"/>
                <a:gd name="T2" fmla="*/ 149 w 229"/>
                <a:gd name="T3" fmla="*/ 130 h 136"/>
                <a:gd name="T4" fmla="*/ 165 w 229"/>
                <a:gd name="T5" fmla="*/ 114 h 136"/>
                <a:gd name="T6" fmla="*/ 133 w 229"/>
                <a:gd name="T7" fmla="*/ 85 h 136"/>
                <a:gd name="T8" fmla="*/ 68 w 229"/>
                <a:gd name="T9" fmla="*/ 57 h 136"/>
                <a:gd name="T10" fmla="*/ 0 w 229"/>
                <a:gd name="T11" fmla="*/ 81 h 136"/>
                <a:gd name="T12" fmla="*/ 229 w 229"/>
                <a:gd name="T13" fmla="*/ 11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136">
                  <a:moveTo>
                    <a:pt x="229" y="118"/>
                  </a:moveTo>
                  <a:cubicBezTo>
                    <a:pt x="216" y="136"/>
                    <a:pt x="178" y="128"/>
                    <a:pt x="149" y="130"/>
                  </a:cubicBezTo>
                  <a:cubicBezTo>
                    <a:pt x="150" y="120"/>
                    <a:pt x="161" y="121"/>
                    <a:pt x="165" y="114"/>
                  </a:cubicBezTo>
                  <a:cubicBezTo>
                    <a:pt x="148" y="110"/>
                    <a:pt x="132" y="106"/>
                    <a:pt x="133" y="85"/>
                  </a:cubicBezTo>
                  <a:cubicBezTo>
                    <a:pt x="107" y="81"/>
                    <a:pt x="65" y="78"/>
                    <a:pt x="68" y="57"/>
                  </a:cubicBezTo>
                  <a:cubicBezTo>
                    <a:pt x="38" y="57"/>
                    <a:pt x="29" y="80"/>
                    <a:pt x="0" y="81"/>
                  </a:cubicBezTo>
                  <a:cubicBezTo>
                    <a:pt x="64" y="0"/>
                    <a:pt x="172" y="85"/>
                    <a:pt x="229" y="118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35" name="Freeform 924"/>
            <p:cNvSpPr/>
            <p:nvPr userDrawn="1"/>
          </p:nvSpPr>
          <p:spPr bwMode="auto">
            <a:xfrm>
              <a:off x="1821" y="1112"/>
              <a:ext cx="22" cy="20"/>
            </a:xfrm>
            <a:custGeom>
              <a:avLst/>
              <a:gdLst>
                <a:gd name="T0" fmla="*/ 0 w 38"/>
                <a:gd name="T1" fmla="*/ 19 h 36"/>
                <a:gd name="T2" fmla="*/ 36 w 38"/>
                <a:gd name="T3" fmla="*/ 15 h 36"/>
                <a:gd name="T4" fmla="*/ 0 w 38"/>
                <a:gd name="T5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6">
                  <a:moveTo>
                    <a:pt x="0" y="19"/>
                  </a:moveTo>
                  <a:cubicBezTo>
                    <a:pt x="1" y="0"/>
                    <a:pt x="26" y="17"/>
                    <a:pt x="36" y="15"/>
                  </a:cubicBezTo>
                  <a:cubicBezTo>
                    <a:pt x="38" y="27"/>
                    <a:pt x="1" y="36"/>
                    <a:pt x="0" y="19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36" name="Freeform 925"/>
            <p:cNvSpPr/>
            <p:nvPr userDrawn="1"/>
          </p:nvSpPr>
          <p:spPr bwMode="auto">
            <a:xfrm>
              <a:off x="4175" y="1114"/>
              <a:ext cx="38" cy="95"/>
            </a:xfrm>
            <a:custGeom>
              <a:avLst/>
              <a:gdLst>
                <a:gd name="T0" fmla="*/ 44 w 66"/>
                <a:gd name="T1" fmla="*/ 123 h 164"/>
                <a:gd name="T2" fmla="*/ 44 w 66"/>
                <a:gd name="T3" fmla="*/ 164 h 164"/>
                <a:gd name="T4" fmla="*/ 28 w 66"/>
                <a:gd name="T5" fmla="*/ 107 h 164"/>
                <a:gd name="T6" fmla="*/ 0 w 66"/>
                <a:gd name="T7" fmla="*/ 63 h 164"/>
                <a:gd name="T8" fmla="*/ 12 w 66"/>
                <a:gd name="T9" fmla="*/ 67 h 164"/>
                <a:gd name="T10" fmla="*/ 12 w 66"/>
                <a:gd name="T11" fmla="*/ 3 h 164"/>
                <a:gd name="T12" fmla="*/ 44 w 66"/>
                <a:gd name="T13" fmla="*/ 11 h 164"/>
                <a:gd name="T14" fmla="*/ 36 w 66"/>
                <a:gd name="T15" fmla="*/ 79 h 164"/>
                <a:gd name="T16" fmla="*/ 48 w 66"/>
                <a:gd name="T17" fmla="*/ 115 h 164"/>
                <a:gd name="T18" fmla="*/ 44 w 66"/>
                <a:gd name="T19" fmla="*/ 12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64">
                  <a:moveTo>
                    <a:pt x="44" y="123"/>
                  </a:moveTo>
                  <a:cubicBezTo>
                    <a:pt x="33" y="135"/>
                    <a:pt x="47" y="147"/>
                    <a:pt x="44" y="164"/>
                  </a:cubicBezTo>
                  <a:cubicBezTo>
                    <a:pt x="26" y="151"/>
                    <a:pt x="15" y="131"/>
                    <a:pt x="28" y="107"/>
                  </a:cubicBezTo>
                  <a:cubicBezTo>
                    <a:pt x="12" y="111"/>
                    <a:pt x="1" y="86"/>
                    <a:pt x="0" y="63"/>
                  </a:cubicBezTo>
                  <a:cubicBezTo>
                    <a:pt x="3" y="65"/>
                    <a:pt x="6" y="67"/>
                    <a:pt x="12" y="67"/>
                  </a:cubicBezTo>
                  <a:cubicBezTo>
                    <a:pt x="5" y="53"/>
                    <a:pt x="5" y="17"/>
                    <a:pt x="12" y="3"/>
                  </a:cubicBezTo>
                  <a:cubicBezTo>
                    <a:pt x="28" y="0"/>
                    <a:pt x="25" y="16"/>
                    <a:pt x="44" y="11"/>
                  </a:cubicBezTo>
                  <a:cubicBezTo>
                    <a:pt x="48" y="40"/>
                    <a:pt x="66" y="65"/>
                    <a:pt x="36" y="79"/>
                  </a:cubicBezTo>
                  <a:cubicBezTo>
                    <a:pt x="40" y="91"/>
                    <a:pt x="46" y="101"/>
                    <a:pt x="48" y="115"/>
                  </a:cubicBezTo>
                  <a:cubicBezTo>
                    <a:pt x="47" y="119"/>
                    <a:pt x="44" y="119"/>
                    <a:pt x="44" y="12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37" name="Freeform 926"/>
            <p:cNvSpPr/>
            <p:nvPr userDrawn="1"/>
          </p:nvSpPr>
          <p:spPr bwMode="auto">
            <a:xfrm>
              <a:off x="4237" y="1204"/>
              <a:ext cx="20" cy="21"/>
            </a:xfrm>
            <a:custGeom>
              <a:avLst/>
              <a:gdLst>
                <a:gd name="T0" fmla="*/ 24 w 34"/>
                <a:gd name="T1" fmla="*/ 0 h 36"/>
                <a:gd name="T2" fmla="*/ 32 w 34"/>
                <a:gd name="T3" fmla="*/ 36 h 36"/>
                <a:gd name="T4" fmla="*/ 0 w 34"/>
                <a:gd name="T5" fmla="*/ 0 h 36"/>
                <a:gd name="T6" fmla="*/ 24 w 34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6">
                  <a:moveTo>
                    <a:pt x="24" y="0"/>
                  </a:moveTo>
                  <a:cubicBezTo>
                    <a:pt x="25" y="13"/>
                    <a:pt x="34" y="19"/>
                    <a:pt x="32" y="36"/>
                  </a:cubicBezTo>
                  <a:cubicBezTo>
                    <a:pt x="13" y="33"/>
                    <a:pt x="8" y="1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38" name="Freeform 927"/>
            <p:cNvSpPr/>
            <p:nvPr userDrawn="1"/>
          </p:nvSpPr>
          <p:spPr bwMode="auto">
            <a:xfrm>
              <a:off x="3676" y="1245"/>
              <a:ext cx="29" cy="56"/>
            </a:xfrm>
            <a:custGeom>
              <a:avLst/>
              <a:gdLst>
                <a:gd name="T0" fmla="*/ 51 w 51"/>
                <a:gd name="T1" fmla="*/ 80 h 96"/>
                <a:gd name="T2" fmla="*/ 14 w 51"/>
                <a:gd name="T3" fmla="*/ 96 h 96"/>
                <a:gd name="T4" fmla="*/ 14 w 51"/>
                <a:gd name="T5" fmla="*/ 0 h 96"/>
                <a:gd name="T6" fmla="*/ 51 w 51"/>
                <a:gd name="T7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96">
                  <a:moveTo>
                    <a:pt x="51" y="80"/>
                  </a:moveTo>
                  <a:cubicBezTo>
                    <a:pt x="39" y="86"/>
                    <a:pt x="31" y="95"/>
                    <a:pt x="14" y="96"/>
                  </a:cubicBezTo>
                  <a:cubicBezTo>
                    <a:pt x="0" y="70"/>
                    <a:pt x="0" y="15"/>
                    <a:pt x="14" y="0"/>
                  </a:cubicBezTo>
                  <a:cubicBezTo>
                    <a:pt x="30" y="24"/>
                    <a:pt x="51" y="41"/>
                    <a:pt x="51" y="8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39" name="Freeform 928"/>
            <p:cNvSpPr/>
            <p:nvPr userDrawn="1"/>
          </p:nvSpPr>
          <p:spPr bwMode="auto">
            <a:xfrm>
              <a:off x="1492" y="1382"/>
              <a:ext cx="16" cy="22"/>
            </a:xfrm>
            <a:custGeom>
              <a:avLst/>
              <a:gdLst>
                <a:gd name="T0" fmla="*/ 27 w 27"/>
                <a:gd name="T1" fmla="*/ 12 h 39"/>
                <a:gd name="T2" fmla="*/ 7 w 27"/>
                <a:gd name="T3" fmla="*/ 36 h 39"/>
                <a:gd name="T4" fmla="*/ 3 w 27"/>
                <a:gd name="T5" fmla="*/ 4 h 39"/>
                <a:gd name="T6" fmla="*/ 27 w 27"/>
                <a:gd name="T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9">
                  <a:moveTo>
                    <a:pt x="27" y="12"/>
                  </a:moveTo>
                  <a:cubicBezTo>
                    <a:pt x="15" y="14"/>
                    <a:pt x="25" y="39"/>
                    <a:pt x="7" y="36"/>
                  </a:cubicBezTo>
                  <a:cubicBezTo>
                    <a:pt x="10" y="21"/>
                    <a:pt x="0" y="19"/>
                    <a:pt x="3" y="4"/>
                  </a:cubicBezTo>
                  <a:cubicBezTo>
                    <a:pt x="18" y="0"/>
                    <a:pt x="15" y="14"/>
                    <a:pt x="27" y="1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40" name="Freeform 929"/>
            <p:cNvSpPr/>
            <p:nvPr userDrawn="1"/>
          </p:nvSpPr>
          <p:spPr bwMode="auto">
            <a:xfrm>
              <a:off x="4291" y="1419"/>
              <a:ext cx="42" cy="23"/>
            </a:xfrm>
            <a:custGeom>
              <a:avLst/>
              <a:gdLst>
                <a:gd name="T0" fmla="*/ 72 w 74"/>
                <a:gd name="T1" fmla="*/ 40 h 40"/>
                <a:gd name="T2" fmla="*/ 0 w 74"/>
                <a:gd name="T3" fmla="*/ 28 h 40"/>
                <a:gd name="T4" fmla="*/ 72 w 74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40">
                  <a:moveTo>
                    <a:pt x="72" y="40"/>
                  </a:moveTo>
                  <a:cubicBezTo>
                    <a:pt x="49" y="35"/>
                    <a:pt x="23" y="7"/>
                    <a:pt x="0" y="28"/>
                  </a:cubicBezTo>
                  <a:cubicBezTo>
                    <a:pt x="6" y="0"/>
                    <a:pt x="74" y="10"/>
                    <a:pt x="72" y="4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41" name="Freeform 930"/>
            <p:cNvSpPr/>
            <p:nvPr userDrawn="1"/>
          </p:nvSpPr>
          <p:spPr bwMode="auto">
            <a:xfrm>
              <a:off x="4552" y="1447"/>
              <a:ext cx="53" cy="40"/>
            </a:xfrm>
            <a:custGeom>
              <a:avLst/>
              <a:gdLst>
                <a:gd name="T0" fmla="*/ 92 w 92"/>
                <a:gd name="T1" fmla="*/ 0 h 69"/>
                <a:gd name="T2" fmla="*/ 0 w 92"/>
                <a:gd name="T3" fmla="*/ 32 h 69"/>
                <a:gd name="T4" fmla="*/ 60 w 92"/>
                <a:gd name="T5" fmla="*/ 28 h 69"/>
                <a:gd name="T6" fmla="*/ 72 w 92"/>
                <a:gd name="T7" fmla="*/ 0 h 69"/>
                <a:gd name="T8" fmla="*/ 92 w 9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9">
                  <a:moveTo>
                    <a:pt x="92" y="0"/>
                  </a:moveTo>
                  <a:cubicBezTo>
                    <a:pt x="89" y="36"/>
                    <a:pt x="27" y="69"/>
                    <a:pt x="0" y="32"/>
                  </a:cubicBezTo>
                  <a:cubicBezTo>
                    <a:pt x="33" y="35"/>
                    <a:pt x="36" y="14"/>
                    <a:pt x="60" y="28"/>
                  </a:cubicBezTo>
                  <a:cubicBezTo>
                    <a:pt x="70" y="25"/>
                    <a:pt x="74" y="15"/>
                    <a:pt x="72" y="0"/>
                  </a:cubicBezTo>
                  <a:cubicBezTo>
                    <a:pt x="79" y="0"/>
                    <a:pt x="85" y="0"/>
                    <a:pt x="92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42" name="Freeform 931"/>
            <p:cNvSpPr/>
            <p:nvPr userDrawn="1"/>
          </p:nvSpPr>
          <p:spPr bwMode="auto">
            <a:xfrm>
              <a:off x="4003" y="1468"/>
              <a:ext cx="130" cy="52"/>
            </a:xfrm>
            <a:custGeom>
              <a:avLst/>
              <a:gdLst>
                <a:gd name="T0" fmla="*/ 221 w 225"/>
                <a:gd name="T1" fmla="*/ 63 h 89"/>
                <a:gd name="T2" fmla="*/ 225 w 225"/>
                <a:gd name="T3" fmla="*/ 63 h 89"/>
                <a:gd name="T4" fmla="*/ 197 w 225"/>
                <a:gd name="T5" fmla="*/ 75 h 89"/>
                <a:gd name="T6" fmla="*/ 0 w 225"/>
                <a:gd name="T7" fmla="*/ 27 h 89"/>
                <a:gd name="T8" fmla="*/ 16 w 225"/>
                <a:gd name="T9" fmla="*/ 3 h 89"/>
                <a:gd name="T10" fmla="*/ 72 w 225"/>
                <a:gd name="T11" fmla="*/ 27 h 89"/>
                <a:gd name="T12" fmla="*/ 121 w 225"/>
                <a:gd name="T13" fmla="*/ 19 h 89"/>
                <a:gd name="T14" fmla="*/ 189 w 225"/>
                <a:gd name="T15" fmla="*/ 31 h 89"/>
                <a:gd name="T16" fmla="*/ 165 w 225"/>
                <a:gd name="T17" fmla="*/ 39 h 89"/>
                <a:gd name="T18" fmla="*/ 185 w 225"/>
                <a:gd name="T19" fmla="*/ 51 h 89"/>
                <a:gd name="T20" fmla="*/ 201 w 225"/>
                <a:gd name="T21" fmla="*/ 63 h 89"/>
                <a:gd name="T22" fmla="*/ 221 w 225"/>
                <a:gd name="T23" fmla="*/ 6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89">
                  <a:moveTo>
                    <a:pt x="221" y="63"/>
                  </a:moveTo>
                  <a:cubicBezTo>
                    <a:pt x="223" y="63"/>
                    <a:pt x="224" y="63"/>
                    <a:pt x="225" y="63"/>
                  </a:cubicBezTo>
                  <a:cubicBezTo>
                    <a:pt x="221" y="89"/>
                    <a:pt x="204" y="56"/>
                    <a:pt x="197" y="75"/>
                  </a:cubicBezTo>
                  <a:cubicBezTo>
                    <a:pt x="132" y="59"/>
                    <a:pt x="53" y="56"/>
                    <a:pt x="0" y="27"/>
                  </a:cubicBezTo>
                  <a:cubicBezTo>
                    <a:pt x="9" y="22"/>
                    <a:pt x="13" y="13"/>
                    <a:pt x="16" y="3"/>
                  </a:cubicBezTo>
                  <a:cubicBezTo>
                    <a:pt x="32" y="16"/>
                    <a:pt x="65" y="0"/>
                    <a:pt x="72" y="27"/>
                  </a:cubicBezTo>
                  <a:cubicBezTo>
                    <a:pt x="94" y="25"/>
                    <a:pt x="113" y="39"/>
                    <a:pt x="121" y="19"/>
                  </a:cubicBezTo>
                  <a:cubicBezTo>
                    <a:pt x="142" y="24"/>
                    <a:pt x="159" y="35"/>
                    <a:pt x="189" y="31"/>
                  </a:cubicBezTo>
                  <a:cubicBezTo>
                    <a:pt x="185" y="38"/>
                    <a:pt x="176" y="40"/>
                    <a:pt x="165" y="39"/>
                  </a:cubicBezTo>
                  <a:cubicBezTo>
                    <a:pt x="163" y="52"/>
                    <a:pt x="174" y="52"/>
                    <a:pt x="185" y="51"/>
                  </a:cubicBezTo>
                  <a:cubicBezTo>
                    <a:pt x="198" y="48"/>
                    <a:pt x="198" y="57"/>
                    <a:pt x="201" y="63"/>
                  </a:cubicBezTo>
                  <a:cubicBezTo>
                    <a:pt x="208" y="63"/>
                    <a:pt x="215" y="63"/>
                    <a:pt x="221" y="6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43" name="Freeform 932"/>
            <p:cNvSpPr/>
            <p:nvPr userDrawn="1"/>
          </p:nvSpPr>
          <p:spPr bwMode="auto">
            <a:xfrm>
              <a:off x="4186" y="1491"/>
              <a:ext cx="41" cy="29"/>
            </a:xfrm>
            <a:custGeom>
              <a:avLst/>
              <a:gdLst>
                <a:gd name="T0" fmla="*/ 64 w 71"/>
                <a:gd name="T1" fmla="*/ 23 h 50"/>
                <a:gd name="T2" fmla="*/ 0 w 71"/>
                <a:gd name="T3" fmla="*/ 39 h 50"/>
                <a:gd name="T4" fmla="*/ 64 w 71"/>
                <a:gd name="T5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50">
                  <a:moveTo>
                    <a:pt x="64" y="23"/>
                  </a:moveTo>
                  <a:cubicBezTo>
                    <a:pt x="71" y="41"/>
                    <a:pt x="24" y="40"/>
                    <a:pt x="0" y="39"/>
                  </a:cubicBezTo>
                  <a:cubicBezTo>
                    <a:pt x="3" y="0"/>
                    <a:pt x="49" y="50"/>
                    <a:pt x="64" y="23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44" name="Freeform 933"/>
            <p:cNvSpPr/>
            <p:nvPr userDrawn="1"/>
          </p:nvSpPr>
          <p:spPr bwMode="auto">
            <a:xfrm>
              <a:off x="4230" y="1507"/>
              <a:ext cx="51" cy="28"/>
            </a:xfrm>
            <a:custGeom>
              <a:avLst/>
              <a:gdLst>
                <a:gd name="T0" fmla="*/ 88 w 88"/>
                <a:gd name="T1" fmla="*/ 0 h 48"/>
                <a:gd name="T2" fmla="*/ 0 w 88"/>
                <a:gd name="T3" fmla="*/ 48 h 48"/>
                <a:gd name="T4" fmla="*/ 88 w 88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8">
                  <a:moveTo>
                    <a:pt x="88" y="0"/>
                  </a:moveTo>
                  <a:cubicBezTo>
                    <a:pt x="58" y="15"/>
                    <a:pt x="35" y="38"/>
                    <a:pt x="0" y="48"/>
                  </a:cubicBezTo>
                  <a:cubicBezTo>
                    <a:pt x="12" y="14"/>
                    <a:pt x="44" y="2"/>
                    <a:pt x="88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45" name="Freeform 934"/>
            <p:cNvSpPr/>
            <p:nvPr userDrawn="1"/>
          </p:nvSpPr>
          <p:spPr bwMode="auto">
            <a:xfrm>
              <a:off x="4892" y="1635"/>
              <a:ext cx="16" cy="17"/>
            </a:xfrm>
            <a:custGeom>
              <a:avLst/>
              <a:gdLst>
                <a:gd name="T0" fmla="*/ 28 w 28"/>
                <a:gd name="T1" fmla="*/ 2 h 29"/>
                <a:gd name="T2" fmla="*/ 24 w 28"/>
                <a:gd name="T3" fmla="*/ 26 h 29"/>
                <a:gd name="T4" fmla="*/ 0 w 28"/>
                <a:gd name="T5" fmla="*/ 22 h 29"/>
                <a:gd name="T6" fmla="*/ 28 w 28"/>
                <a:gd name="T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8" y="2"/>
                  </a:moveTo>
                  <a:cubicBezTo>
                    <a:pt x="28" y="12"/>
                    <a:pt x="28" y="22"/>
                    <a:pt x="24" y="26"/>
                  </a:cubicBezTo>
                  <a:cubicBezTo>
                    <a:pt x="11" y="29"/>
                    <a:pt x="9" y="22"/>
                    <a:pt x="0" y="22"/>
                  </a:cubicBezTo>
                  <a:cubicBezTo>
                    <a:pt x="2" y="9"/>
                    <a:pt x="10" y="0"/>
                    <a:pt x="28" y="2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46" name="Freeform 935"/>
            <p:cNvSpPr/>
            <p:nvPr userDrawn="1"/>
          </p:nvSpPr>
          <p:spPr bwMode="auto">
            <a:xfrm>
              <a:off x="4357" y="1970"/>
              <a:ext cx="52" cy="48"/>
            </a:xfrm>
            <a:custGeom>
              <a:avLst/>
              <a:gdLst>
                <a:gd name="T0" fmla="*/ 20 w 89"/>
                <a:gd name="T1" fmla="*/ 0 h 84"/>
                <a:gd name="T2" fmla="*/ 89 w 89"/>
                <a:gd name="T3" fmla="*/ 4 h 84"/>
                <a:gd name="T4" fmla="*/ 48 w 89"/>
                <a:gd name="T5" fmla="*/ 68 h 84"/>
                <a:gd name="T6" fmla="*/ 0 w 89"/>
                <a:gd name="T7" fmla="*/ 76 h 84"/>
                <a:gd name="T8" fmla="*/ 20 w 89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4">
                  <a:moveTo>
                    <a:pt x="20" y="0"/>
                  </a:moveTo>
                  <a:cubicBezTo>
                    <a:pt x="39" y="21"/>
                    <a:pt x="62" y="13"/>
                    <a:pt x="89" y="4"/>
                  </a:cubicBezTo>
                  <a:cubicBezTo>
                    <a:pt x="86" y="36"/>
                    <a:pt x="56" y="41"/>
                    <a:pt x="48" y="68"/>
                  </a:cubicBezTo>
                  <a:cubicBezTo>
                    <a:pt x="31" y="50"/>
                    <a:pt x="30" y="84"/>
                    <a:pt x="0" y="76"/>
                  </a:cubicBezTo>
                  <a:cubicBezTo>
                    <a:pt x="2" y="55"/>
                    <a:pt x="5" y="19"/>
                    <a:pt x="20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47" name="Freeform 936"/>
            <p:cNvSpPr/>
            <p:nvPr userDrawn="1"/>
          </p:nvSpPr>
          <p:spPr bwMode="auto">
            <a:xfrm>
              <a:off x="4568" y="1970"/>
              <a:ext cx="141" cy="104"/>
            </a:xfrm>
            <a:custGeom>
              <a:avLst/>
              <a:gdLst>
                <a:gd name="T0" fmla="*/ 225 w 245"/>
                <a:gd name="T1" fmla="*/ 0 h 180"/>
                <a:gd name="T2" fmla="*/ 221 w 245"/>
                <a:gd name="T3" fmla="*/ 16 h 180"/>
                <a:gd name="T4" fmla="*/ 245 w 245"/>
                <a:gd name="T5" fmla="*/ 12 h 180"/>
                <a:gd name="T6" fmla="*/ 173 w 245"/>
                <a:gd name="T7" fmla="*/ 84 h 180"/>
                <a:gd name="T8" fmla="*/ 0 w 245"/>
                <a:gd name="T9" fmla="*/ 141 h 180"/>
                <a:gd name="T10" fmla="*/ 225 w 245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80">
                  <a:moveTo>
                    <a:pt x="225" y="0"/>
                  </a:moveTo>
                  <a:cubicBezTo>
                    <a:pt x="225" y="7"/>
                    <a:pt x="220" y="8"/>
                    <a:pt x="221" y="16"/>
                  </a:cubicBezTo>
                  <a:cubicBezTo>
                    <a:pt x="225" y="26"/>
                    <a:pt x="233" y="7"/>
                    <a:pt x="245" y="12"/>
                  </a:cubicBezTo>
                  <a:cubicBezTo>
                    <a:pt x="236" y="49"/>
                    <a:pt x="172" y="50"/>
                    <a:pt x="173" y="84"/>
                  </a:cubicBezTo>
                  <a:cubicBezTo>
                    <a:pt x="98" y="86"/>
                    <a:pt x="79" y="180"/>
                    <a:pt x="0" y="141"/>
                  </a:cubicBezTo>
                  <a:cubicBezTo>
                    <a:pt x="65" y="84"/>
                    <a:pt x="155" y="52"/>
                    <a:pt x="225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48" name="Freeform 937"/>
            <p:cNvSpPr/>
            <p:nvPr userDrawn="1"/>
          </p:nvSpPr>
          <p:spPr bwMode="auto">
            <a:xfrm>
              <a:off x="4068" y="1743"/>
              <a:ext cx="11" cy="24"/>
            </a:xfrm>
            <a:custGeom>
              <a:avLst/>
              <a:gdLst>
                <a:gd name="T0" fmla="*/ 16 w 18"/>
                <a:gd name="T1" fmla="*/ 0 h 41"/>
                <a:gd name="T2" fmla="*/ 8 w 18"/>
                <a:gd name="T3" fmla="*/ 20 h 41"/>
                <a:gd name="T4" fmla="*/ 4 w 18"/>
                <a:gd name="T5" fmla="*/ 40 h 41"/>
                <a:gd name="T6" fmla="*/ 0 w 18"/>
                <a:gd name="T7" fmla="*/ 28 h 41"/>
                <a:gd name="T8" fmla="*/ 16 w 1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">
                  <a:moveTo>
                    <a:pt x="16" y="0"/>
                  </a:moveTo>
                  <a:cubicBezTo>
                    <a:pt x="16" y="14"/>
                    <a:pt x="18" y="38"/>
                    <a:pt x="8" y="20"/>
                  </a:cubicBezTo>
                  <a:cubicBezTo>
                    <a:pt x="6" y="26"/>
                    <a:pt x="12" y="41"/>
                    <a:pt x="4" y="40"/>
                  </a:cubicBezTo>
                  <a:cubicBezTo>
                    <a:pt x="4" y="35"/>
                    <a:pt x="2" y="31"/>
                    <a:pt x="0" y="28"/>
                  </a:cubicBezTo>
                  <a:cubicBezTo>
                    <a:pt x="7" y="21"/>
                    <a:pt x="10" y="9"/>
                    <a:pt x="16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49" name="Freeform 938"/>
            <p:cNvSpPr/>
            <p:nvPr userDrawn="1"/>
          </p:nvSpPr>
          <p:spPr bwMode="auto">
            <a:xfrm>
              <a:off x="4221" y="1370"/>
              <a:ext cx="25" cy="4"/>
            </a:xfrm>
            <a:custGeom>
              <a:avLst/>
              <a:gdLst>
                <a:gd name="T0" fmla="*/ 0 w 44"/>
                <a:gd name="T1" fmla="*/ 0 h 7"/>
                <a:gd name="T2" fmla="*/ 44 w 44"/>
                <a:gd name="T3" fmla="*/ 0 h 7"/>
                <a:gd name="T4" fmla="*/ 0 w 4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7">
                  <a:moveTo>
                    <a:pt x="0" y="0"/>
                  </a:moveTo>
                  <a:cubicBezTo>
                    <a:pt x="15" y="0"/>
                    <a:pt x="29" y="0"/>
                    <a:pt x="44" y="0"/>
                  </a:cubicBezTo>
                  <a:cubicBezTo>
                    <a:pt x="39" y="7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B963-38B9-428F-8922-ABCACE7048A4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1211-5958-45CD-9423-1BE00567F496}" type="slidenum">
              <a:rPr lang="en-US" noProof="0" smtClean="0"/>
            </a:fld>
            <a:endParaRPr lang="en-US" noProof="0" dirty="0"/>
          </a:p>
        </p:txBody>
      </p:sp>
      <p:sp>
        <p:nvSpPr>
          <p:cNvPr id="1753" name="Freeform 561"/>
          <p:cNvSpPr/>
          <p:nvPr userDrawn="1"/>
        </p:nvSpPr>
        <p:spPr bwMode="auto">
          <a:xfrm flipH="1">
            <a:off x="1588" y="3535363"/>
            <a:ext cx="9142413" cy="1608138"/>
          </a:xfrm>
          <a:custGeom>
            <a:avLst/>
            <a:gdLst>
              <a:gd name="T0" fmla="*/ 5759 w 5759"/>
              <a:gd name="T1" fmla="*/ 191 h 1013"/>
              <a:gd name="T2" fmla="*/ 0 w 5759"/>
              <a:gd name="T3" fmla="*/ 0 h 1013"/>
              <a:gd name="T4" fmla="*/ 0 w 5759"/>
              <a:gd name="T5" fmla="*/ 1013 h 1013"/>
              <a:gd name="T6" fmla="*/ 5759 w 5759"/>
              <a:gd name="T7" fmla="*/ 1013 h 1013"/>
              <a:gd name="T8" fmla="*/ 5759 w 5759"/>
              <a:gd name="T9" fmla="*/ 191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9" h="1013">
                <a:moveTo>
                  <a:pt x="5759" y="191"/>
                </a:moveTo>
                <a:lnTo>
                  <a:pt x="0" y="0"/>
                </a:lnTo>
                <a:lnTo>
                  <a:pt x="0" y="1013"/>
                </a:lnTo>
                <a:lnTo>
                  <a:pt x="5759" y="1013"/>
                </a:lnTo>
                <a:lnTo>
                  <a:pt x="5759" y="1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67894"/>
            <a:ext cx="7772400" cy="814487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Name of Presentation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443958"/>
            <a:ext cx="6400800" cy="521196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Company Name</a:t>
            </a:r>
            <a:endParaRPr lang="en-US" noProof="0" dirty="0"/>
          </a:p>
        </p:txBody>
      </p:sp>
      <p:grpSp>
        <p:nvGrpSpPr>
          <p:cNvPr id="1960" name="Group 1959"/>
          <p:cNvGrpSpPr/>
          <p:nvPr userDrawn="1"/>
        </p:nvGrpSpPr>
        <p:grpSpPr>
          <a:xfrm>
            <a:off x="2124076" y="820738"/>
            <a:ext cx="630238" cy="581025"/>
            <a:chOff x="2124076" y="820738"/>
            <a:chExt cx="630238" cy="581025"/>
          </a:xfrm>
        </p:grpSpPr>
        <p:sp>
          <p:nvSpPr>
            <p:cNvPr id="1768" name="Rectangle 572"/>
            <p:cNvSpPr>
              <a:spLocks noChangeArrowheads="1"/>
            </p:cNvSpPr>
            <p:nvPr userDrawn="1"/>
          </p:nvSpPr>
          <p:spPr bwMode="auto">
            <a:xfrm>
              <a:off x="2443163" y="974725"/>
              <a:ext cx="239713" cy="409575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69" name="Freeform 573"/>
            <p:cNvSpPr>
              <a:spLocks noEditPoints="1"/>
            </p:cNvSpPr>
            <p:nvPr userDrawn="1"/>
          </p:nvSpPr>
          <p:spPr bwMode="auto">
            <a:xfrm>
              <a:off x="2478088" y="1090613"/>
              <a:ext cx="171450" cy="284163"/>
            </a:xfrm>
            <a:custGeom>
              <a:avLst/>
              <a:gdLst>
                <a:gd name="T0" fmla="*/ 174 w 187"/>
                <a:gd name="T1" fmla="*/ 0 h 310"/>
                <a:gd name="T2" fmla="*/ 13 w 187"/>
                <a:gd name="T3" fmla="*/ 0 h 310"/>
                <a:gd name="T4" fmla="*/ 0 w 187"/>
                <a:gd name="T5" fmla="*/ 13 h 310"/>
                <a:gd name="T6" fmla="*/ 0 w 187"/>
                <a:gd name="T7" fmla="*/ 297 h 310"/>
                <a:gd name="T8" fmla="*/ 13 w 187"/>
                <a:gd name="T9" fmla="*/ 310 h 310"/>
                <a:gd name="T10" fmla="*/ 174 w 187"/>
                <a:gd name="T11" fmla="*/ 310 h 310"/>
                <a:gd name="T12" fmla="*/ 187 w 187"/>
                <a:gd name="T13" fmla="*/ 297 h 310"/>
                <a:gd name="T14" fmla="*/ 187 w 187"/>
                <a:gd name="T15" fmla="*/ 13 h 310"/>
                <a:gd name="T16" fmla="*/ 174 w 187"/>
                <a:gd name="T17" fmla="*/ 0 h 310"/>
                <a:gd name="T18" fmla="*/ 26 w 187"/>
                <a:gd name="T19" fmla="*/ 190 h 310"/>
                <a:gd name="T20" fmla="*/ 16 w 187"/>
                <a:gd name="T21" fmla="*/ 181 h 310"/>
                <a:gd name="T22" fmla="*/ 26 w 187"/>
                <a:gd name="T23" fmla="*/ 172 h 310"/>
                <a:gd name="T24" fmla="*/ 35 w 187"/>
                <a:gd name="T25" fmla="*/ 181 h 310"/>
                <a:gd name="T26" fmla="*/ 26 w 187"/>
                <a:gd name="T27" fmla="*/ 190 h 310"/>
                <a:gd name="T28" fmla="*/ 166 w 187"/>
                <a:gd name="T29" fmla="*/ 129 h 310"/>
                <a:gd name="T30" fmla="*/ 153 w 187"/>
                <a:gd name="T31" fmla="*/ 142 h 310"/>
                <a:gd name="T32" fmla="*/ 34 w 187"/>
                <a:gd name="T33" fmla="*/ 142 h 310"/>
                <a:gd name="T34" fmla="*/ 21 w 187"/>
                <a:gd name="T35" fmla="*/ 129 h 310"/>
                <a:gd name="T36" fmla="*/ 21 w 187"/>
                <a:gd name="T37" fmla="*/ 35 h 310"/>
                <a:gd name="T38" fmla="*/ 34 w 187"/>
                <a:gd name="T39" fmla="*/ 22 h 310"/>
                <a:gd name="T40" fmla="*/ 153 w 187"/>
                <a:gd name="T41" fmla="*/ 22 h 310"/>
                <a:gd name="T42" fmla="*/ 166 w 187"/>
                <a:gd name="T43" fmla="*/ 35 h 310"/>
                <a:gd name="T44" fmla="*/ 166 w 187"/>
                <a:gd name="T45" fmla="*/ 12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7" h="310">
                  <a:moveTo>
                    <a:pt x="17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304"/>
                    <a:pt x="6" y="310"/>
                    <a:pt x="13" y="310"/>
                  </a:cubicBezTo>
                  <a:cubicBezTo>
                    <a:pt x="174" y="310"/>
                    <a:pt x="174" y="310"/>
                    <a:pt x="174" y="310"/>
                  </a:cubicBezTo>
                  <a:cubicBezTo>
                    <a:pt x="181" y="310"/>
                    <a:pt x="187" y="304"/>
                    <a:pt x="187" y="297"/>
                  </a:cubicBezTo>
                  <a:cubicBezTo>
                    <a:pt x="187" y="13"/>
                    <a:pt x="187" y="13"/>
                    <a:pt x="187" y="13"/>
                  </a:cubicBezTo>
                  <a:cubicBezTo>
                    <a:pt x="187" y="6"/>
                    <a:pt x="181" y="0"/>
                    <a:pt x="174" y="0"/>
                  </a:cubicBezTo>
                  <a:close/>
                  <a:moveTo>
                    <a:pt x="26" y="190"/>
                  </a:moveTo>
                  <a:cubicBezTo>
                    <a:pt x="20" y="190"/>
                    <a:pt x="16" y="186"/>
                    <a:pt x="16" y="181"/>
                  </a:cubicBezTo>
                  <a:cubicBezTo>
                    <a:pt x="16" y="176"/>
                    <a:pt x="20" y="172"/>
                    <a:pt x="26" y="172"/>
                  </a:cubicBezTo>
                  <a:cubicBezTo>
                    <a:pt x="31" y="172"/>
                    <a:pt x="35" y="176"/>
                    <a:pt x="35" y="181"/>
                  </a:cubicBezTo>
                  <a:cubicBezTo>
                    <a:pt x="35" y="186"/>
                    <a:pt x="31" y="190"/>
                    <a:pt x="26" y="190"/>
                  </a:cubicBezTo>
                  <a:close/>
                  <a:moveTo>
                    <a:pt x="166" y="129"/>
                  </a:moveTo>
                  <a:cubicBezTo>
                    <a:pt x="166" y="136"/>
                    <a:pt x="160" y="142"/>
                    <a:pt x="153" y="142"/>
                  </a:cubicBezTo>
                  <a:cubicBezTo>
                    <a:pt x="34" y="142"/>
                    <a:pt x="34" y="142"/>
                    <a:pt x="34" y="142"/>
                  </a:cubicBezTo>
                  <a:cubicBezTo>
                    <a:pt x="27" y="142"/>
                    <a:pt x="21" y="136"/>
                    <a:pt x="21" y="12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28"/>
                    <a:pt x="27" y="22"/>
                    <a:pt x="34" y="22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60" y="22"/>
                    <a:pt x="166" y="28"/>
                    <a:pt x="166" y="35"/>
                  </a:cubicBezTo>
                  <a:lnTo>
                    <a:pt x="166" y="129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70" name="Freeform 574"/>
            <p:cNvSpPr/>
            <p:nvPr userDrawn="1"/>
          </p:nvSpPr>
          <p:spPr bwMode="auto">
            <a:xfrm>
              <a:off x="2563813" y="1090613"/>
              <a:ext cx="85725" cy="284163"/>
            </a:xfrm>
            <a:custGeom>
              <a:avLst/>
              <a:gdLst>
                <a:gd name="T0" fmla="*/ 81 w 94"/>
                <a:gd name="T1" fmla="*/ 0 h 310"/>
                <a:gd name="T2" fmla="*/ 94 w 94"/>
                <a:gd name="T3" fmla="*/ 13 h 310"/>
                <a:gd name="T4" fmla="*/ 94 w 94"/>
                <a:gd name="T5" fmla="*/ 297 h 310"/>
                <a:gd name="T6" fmla="*/ 81 w 94"/>
                <a:gd name="T7" fmla="*/ 310 h 310"/>
                <a:gd name="T8" fmla="*/ 0 w 94"/>
                <a:gd name="T9" fmla="*/ 310 h 310"/>
                <a:gd name="T10" fmla="*/ 0 w 94"/>
                <a:gd name="T11" fmla="*/ 142 h 310"/>
                <a:gd name="T12" fmla="*/ 60 w 94"/>
                <a:gd name="T13" fmla="*/ 142 h 310"/>
                <a:gd name="T14" fmla="*/ 73 w 94"/>
                <a:gd name="T15" fmla="*/ 129 h 310"/>
                <a:gd name="T16" fmla="*/ 73 w 94"/>
                <a:gd name="T17" fmla="*/ 35 h 310"/>
                <a:gd name="T18" fmla="*/ 60 w 94"/>
                <a:gd name="T19" fmla="*/ 22 h 310"/>
                <a:gd name="T20" fmla="*/ 0 w 94"/>
                <a:gd name="T21" fmla="*/ 22 h 310"/>
                <a:gd name="T22" fmla="*/ 0 w 94"/>
                <a:gd name="T23" fmla="*/ 0 h 310"/>
                <a:gd name="T24" fmla="*/ 81 w 94"/>
                <a:gd name="T2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310">
                  <a:moveTo>
                    <a:pt x="81" y="0"/>
                  </a:moveTo>
                  <a:cubicBezTo>
                    <a:pt x="88" y="0"/>
                    <a:pt x="94" y="6"/>
                    <a:pt x="94" y="13"/>
                  </a:cubicBezTo>
                  <a:cubicBezTo>
                    <a:pt x="94" y="297"/>
                    <a:pt x="94" y="297"/>
                    <a:pt x="94" y="297"/>
                  </a:cubicBezTo>
                  <a:cubicBezTo>
                    <a:pt x="94" y="304"/>
                    <a:pt x="88" y="310"/>
                    <a:pt x="81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0" y="142"/>
                    <a:pt x="60" y="142"/>
                    <a:pt x="60" y="142"/>
                  </a:cubicBezTo>
                  <a:cubicBezTo>
                    <a:pt x="67" y="142"/>
                    <a:pt x="73" y="136"/>
                    <a:pt x="73" y="129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28"/>
                    <a:pt x="67" y="22"/>
                    <a:pt x="6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71" name="Freeform 575"/>
            <p:cNvSpPr/>
            <p:nvPr userDrawn="1"/>
          </p:nvSpPr>
          <p:spPr bwMode="auto">
            <a:xfrm>
              <a:off x="2497138" y="1111250"/>
              <a:ext cx="133350" cy="109538"/>
            </a:xfrm>
            <a:custGeom>
              <a:avLst/>
              <a:gdLst>
                <a:gd name="T0" fmla="*/ 145 w 145"/>
                <a:gd name="T1" fmla="*/ 13 h 120"/>
                <a:gd name="T2" fmla="*/ 145 w 145"/>
                <a:gd name="T3" fmla="*/ 107 h 120"/>
                <a:gd name="T4" fmla="*/ 132 w 145"/>
                <a:gd name="T5" fmla="*/ 120 h 120"/>
                <a:gd name="T6" fmla="*/ 13 w 145"/>
                <a:gd name="T7" fmla="*/ 120 h 120"/>
                <a:gd name="T8" fmla="*/ 0 w 145"/>
                <a:gd name="T9" fmla="*/ 107 h 120"/>
                <a:gd name="T10" fmla="*/ 0 w 145"/>
                <a:gd name="T11" fmla="*/ 13 h 120"/>
                <a:gd name="T12" fmla="*/ 13 w 145"/>
                <a:gd name="T13" fmla="*/ 0 h 120"/>
                <a:gd name="T14" fmla="*/ 132 w 145"/>
                <a:gd name="T15" fmla="*/ 0 h 120"/>
                <a:gd name="T16" fmla="*/ 145 w 145"/>
                <a:gd name="T17" fmla="*/ 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20">
                  <a:moveTo>
                    <a:pt x="145" y="13"/>
                  </a:moveTo>
                  <a:cubicBezTo>
                    <a:pt x="145" y="107"/>
                    <a:pt x="145" y="107"/>
                    <a:pt x="145" y="107"/>
                  </a:cubicBezTo>
                  <a:cubicBezTo>
                    <a:pt x="145" y="114"/>
                    <a:pt x="139" y="120"/>
                    <a:pt x="132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6" y="120"/>
                    <a:pt x="0" y="114"/>
                    <a:pt x="0" y="10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9" y="0"/>
                    <a:pt x="145" y="6"/>
                    <a:pt x="14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72" name="Freeform 576"/>
            <p:cNvSpPr/>
            <p:nvPr userDrawn="1"/>
          </p:nvSpPr>
          <p:spPr bwMode="auto">
            <a:xfrm>
              <a:off x="2222501" y="820738"/>
              <a:ext cx="434975" cy="46038"/>
            </a:xfrm>
            <a:custGeom>
              <a:avLst/>
              <a:gdLst>
                <a:gd name="T0" fmla="*/ 476 w 476"/>
                <a:gd name="T1" fmla="*/ 20 h 51"/>
                <a:gd name="T2" fmla="*/ 456 w 476"/>
                <a:gd name="T3" fmla="*/ 0 h 51"/>
                <a:gd name="T4" fmla="*/ 20 w 476"/>
                <a:gd name="T5" fmla="*/ 0 h 51"/>
                <a:gd name="T6" fmla="*/ 0 w 476"/>
                <a:gd name="T7" fmla="*/ 20 h 51"/>
                <a:gd name="T8" fmla="*/ 0 w 476"/>
                <a:gd name="T9" fmla="*/ 51 h 51"/>
                <a:gd name="T10" fmla="*/ 476 w 476"/>
                <a:gd name="T11" fmla="*/ 51 h 51"/>
                <a:gd name="T12" fmla="*/ 476 w 476"/>
                <a:gd name="T13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51">
                  <a:moveTo>
                    <a:pt x="476" y="20"/>
                  </a:moveTo>
                  <a:cubicBezTo>
                    <a:pt x="476" y="9"/>
                    <a:pt x="467" y="0"/>
                    <a:pt x="4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76" y="51"/>
                    <a:pt x="476" y="51"/>
                    <a:pt x="476" y="51"/>
                  </a:cubicBezTo>
                  <a:lnTo>
                    <a:pt x="476" y="2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73" name="Rectangle 577"/>
            <p:cNvSpPr>
              <a:spLocks noChangeArrowheads="1"/>
            </p:cNvSpPr>
            <p:nvPr userDrawn="1"/>
          </p:nvSpPr>
          <p:spPr bwMode="auto">
            <a:xfrm>
              <a:off x="2203451" y="974725"/>
              <a:ext cx="239713" cy="40957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74" name="Freeform 578"/>
            <p:cNvSpPr/>
            <p:nvPr userDrawn="1"/>
          </p:nvSpPr>
          <p:spPr bwMode="auto">
            <a:xfrm>
              <a:off x="2203451" y="1384300"/>
              <a:ext cx="479425" cy="17463"/>
            </a:xfrm>
            <a:custGeom>
              <a:avLst/>
              <a:gdLst>
                <a:gd name="T0" fmla="*/ 524 w 524"/>
                <a:gd name="T1" fmla="*/ 0 h 20"/>
                <a:gd name="T2" fmla="*/ 504 w 524"/>
                <a:gd name="T3" fmla="*/ 20 h 20"/>
                <a:gd name="T4" fmla="*/ 21 w 524"/>
                <a:gd name="T5" fmla="*/ 20 h 20"/>
                <a:gd name="T6" fmla="*/ 0 w 524"/>
                <a:gd name="T7" fmla="*/ 0 h 20"/>
                <a:gd name="T8" fmla="*/ 524 w 52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0">
                  <a:moveTo>
                    <a:pt x="524" y="0"/>
                  </a:moveTo>
                  <a:cubicBezTo>
                    <a:pt x="524" y="11"/>
                    <a:pt x="515" y="20"/>
                    <a:pt x="504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9" y="20"/>
                    <a:pt x="0" y="11"/>
                    <a:pt x="0" y="0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75" name="Freeform 579"/>
            <p:cNvSpPr>
              <a:spLocks noEditPoints="1"/>
            </p:cNvSpPr>
            <p:nvPr userDrawn="1"/>
          </p:nvSpPr>
          <p:spPr bwMode="auto">
            <a:xfrm>
              <a:off x="2224088" y="1114425"/>
              <a:ext cx="201613" cy="193675"/>
            </a:xfrm>
            <a:custGeom>
              <a:avLst/>
              <a:gdLst>
                <a:gd name="T0" fmla="*/ 204 w 219"/>
                <a:gd name="T1" fmla="*/ 0 h 212"/>
                <a:gd name="T2" fmla="*/ 14 w 219"/>
                <a:gd name="T3" fmla="*/ 0 h 212"/>
                <a:gd name="T4" fmla="*/ 0 w 219"/>
                <a:gd name="T5" fmla="*/ 14 h 212"/>
                <a:gd name="T6" fmla="*/ 0 w 219"/>
                <a:gd name="T7" fmla="*/ 212 h 212"/>
                <a:gd name="T8" fmla="*/ 219 w 219"/>
                <a:gd name="T9" fmla="*/ 212 h 212"/>
                <a:gd name="T10" fmla="*/ 219 w 219"/>
                <a:gd name="T11" fmla="*/ 14 h 212"/>
                <a:gd name="T12" fmla="*/ 204 w 219"/>
                <a:gd name="T13" fmla="*/ 0 h 212"/>
                <a:gd name="T14" fmla="*/ 212 w 219"/>
                <a:gd name="T15" fmla="*/ 205 h 212"/>
                <a:gd name="T16" fmla="*/ 7 w 219"/>
                <a:gd name="T17" fmla="*/ 205 h 212"/>
                <a:gd name="T18" fmla="*/ 7 w 219"/>
                <a:gd name="T19" fmla="*/ 14 h 212"/>
                <a:gd name="T20" fmla="*/ 14 w 219"/>
                <a:gd name="T21" fmla="*/ 6 h 212"/>
                <a:gd name="T22" fmla="*/ 204 w 219"/>
                <a:gd name="T23" fmla="*/ 6 h 212"/>
                <a:gd name="T24" fmla="*/ 212 w 219"/>
                <a:gd name="T25" fmla="*/ 14 h 212"/>
                <a:gd name="T26" fmla="*/ 212 w 219"/>
                <a:gd name="T2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212">
                  <a:moveTo>
                    <a:pt x="20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219" y="212"/>
                    <a:pt x="219" y="212"/>
                    <a:pt x="219" y="212"/>
                  </a:cubicBezTo>
                  <a:cubicBezTo>
                    <a:pt x="219" y="14"/>
                    <a:pt x="219" y="14"/>
                    <a:pt x="219" y="14"/>
                  </a:cubicBezTo>
                  <a:cubicBezTo>
                    <a:pt x="219" y="6"/>
                    <a:pt x="212" y="0"/>
                    <a:pt x="204" y="0"/>
                  </a:cubicBezTo>
                  <a:close/>
                  <a:moveTo>
                    <a:pt x="212" y="205"/>
                  </a:moveTo>
                  <a:cubicBezTo>
                    <a:pt x="7" y="205"/>
                    <a:pt x="7" y="205"/>
                    <a:pt x="7" y="20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0"/>
                    <a:pt x="10" y="6"/>
                    <a:pt x="14" y="6"/>
                  </a:cubicBezTo>
                  <a:cubicBezTo>
                    <a:pt x="204" y="6"/>
                    <a:pt x="204" y="6"/>
                    <a:pt x="204" y="6"/>
                  </a:cubicBezTo>
                  <a:cubicBezTo>
                    <a:pt x="208" y="6"/>
                    <a:pt x="212" y="10"/>
                    <a:pt x="212" y="14"/>
                  </a:cubicBezTo>
                  <a:lnTo>
                    <a:pt x="212" y="205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76" name="Freeform 580"/>
            <p:cNvSpPr/>
            <p:nvPr userDrawn="1"/>
          </p:nvSpPr>
          <p:spPr bwMode="auto">
            <a:xfrm>
              <a:off x="2209801" y="1301750"/>
              <a:ext cx="230188" cy="7938"/>
            </a:xfrm>
            <a:custGeom>
              <a:avLst/>
              <a:gdLst>
                <a:gd name="T0" fmla="*/ 251 w 251"/>
                <a:gd name="T1" fmla="*/ 4 h 8"/>
                <a:gd name="T2" fmla="*/ 247 w 251"/>
                <a:gd name="T3" fmla="*/ 8 h 8"/>
                <a:gd name="T4" fmla="*/ 4 w 251"/>
                <a:gd name="T5" fmla="*/ 8 h 8"/>
                <a:gd name="T6" fmla="*/ 0 w 251"/>
                <a:gd name="T7" fmla="*/ 4 h 8"/>
                <a:gd name="T8" fmla="*/ 4 w 251"/>
                <a:gd name="T9" fmla="*/ 0 h 8"/>
                <a:gd name="T10" fmla="*/ 247 w 251"/>
                <a:gd name="T11" fmla="*/ 0 h 8"/>
                <a:gd name="T12" fmla="*/ 251 w 251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">
                  <a:moveTo>
                    <a:pt x="251" y="4"/>
                  </a:moveTo>
                  <a:cubicBezTo>
                    <a:pt x="251" y="6"/>
                    <a:pt x="249" y="8"/>
                    <a:pt x="2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9" y="0"/>
                    <a:pt x="251" y="2"/>
                    <a:pt x="251" y="4"/>
                  </a:cubicBez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77" name="Freeform 581"/>
            <p:cNvSpPr/>
            <p:nvPr userDrawn="1"/>
          </p:nvSpPr>
          <p:spPr bwMode="auto">
            <a:xfrm>
              <a:off x="2124076" y="871538"/>
              <a:ext cx="160338" cy="204788"/>
            </a:xfrm>
            <a:custGeom>
              <a:avLst/>
              <a:gdLst>
                <a:gd name="T0" fmla="*/ 107 w 175"/>
                <a:gd name="T1" fmla="*/ 0 h 224"/>
                <a:gd name="T2" fmla="*/ 0 w 175"/>
                <a:gd name="T3" fmla="*/ 175 h 224"/>
                <a:gd name="T4" fmla="*/ 49 w 175"/>
                <a:gd name="T5" fmla="*/ 224 h 224"/>
                <a:gd name="T6" fmla="*/ 99 w 175"/>
                <a:gd name="T7" fmla="*/ 175 h 224"/>
                <a:gd name="T8" fmla="*/ 175 w 175"/>
                <a:gd name="T9" fmla="*/ 0 h 224"/>
                <a:gd name="T10" fmla="*/ 107 w 175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224">
                  <a:moveTo>
                    <a:pt x="107" y="0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0" y="202"/>
                    <a:pt x="22" y="224"/>
                    <a:pt x="49" y="224"/>
                  </a:cubicBezTo>
                  <a:cubicBezTo>
                    <a:pt x="76" y="224"/>
                    <a:pt x="99" y="202"/>
                    <a:pt x="99" y="175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78" name="Freeform 582"/>
            <p:cNvSpPr/>
            <p:nvPr userDrawn="1"/>
          </p:nvSpPr>
          <p:spPr bwMode="auto">
            <a:xfrm>
              <a:off x="2214563" y="871538"/>
              <a:ext cx="131763" cy="204788"/>
            </a:xfrm>
            <a:custGeom>
              <a:avLst/>
              <a:gdLst>
                <a:gd name="T0" fmla="*/ 76 w 144"/>
                <a:gd name="T1" fmla="*/ 0 h 224"/>
                <a:gd name="T2" fmla="*/ 0 w 144"/>
                <a:gd name="T3" fmla="*/ 175 h 224"/>
                <a:gd name="T4" fmla="*/ 49 w 144"/>
                <a:gd name="T5" fmla="*/ 224 h 224"/>
                <a:gd name="T6" fmla="*/ 98 w 144"/>
                <a:gd name="T7" fmla="*/ 175 h 224"/>
                <a:gd name="T8" fmla="*/ 144 w 144"/>
                <a:gd name="T9" fmla="*/ 0 h 224"/>
                <a:gd name="T10" fmla="*/ 76 w 14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224">
                  <a:moveTo>
                    <a:pt x="76" y="0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0" y="202"/>
                    <a:pt x="22" y="224"/>
                    <a:pt x="49" y="224"/>
                  </a:cubicBezTo>
                  <a:cubicBezTo>
                    <a:pt x="76" y="224"/>
                    <a:pt x="98" y="202"/>
                    <a:pt x="98" y="175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79" name="Freeform 583"/>
            <p:cNvSpPr/>
            <p:nvPr userDrawn="1"/>
          </p:nvSpPr>
          <p:spPr bwMode="auto">
            <a:xfrm>
              <a:off x="2305051" y="871538"/>
              <a:ext cx="103188" cy="204788"/>
            </a:xfrm>
            <a:custGeom>
              <a:avLst/>
              <a:gdLst>
                <a:gd name="T0" fmla="*/ 46 w 114"/>
                <a:gd name="T1" fmla="*/ 0 h 224"/>
                <a:gd name="T2" fmla="*/ 0 w 114"/>
                <a:gd name="T3" fmla="*/ 175 h 224"/>
                <a:gd name="T4" fmla="*/ 49 w 114"/>
                <a:gd name="T5" fmla="*/ 224 h 224"/>
                <a:gd name="T6" fmla="*/ 99 w 114"/>
                <a:gd name="T7" fmla="*/ 175 h 224"/>
                <a:gd name="T8" fmla="*/ 114 w 114"/>
                <a:gd name="T9" fmla="*/ 0 h 224"/>
                <a:gd name="T10" fmla="*/ 46 w 11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224">
                  <a:moveTo>
                    <a:pt x="46" y="0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0" y="202"/>
                    <a:pt x="22" y="224"/>
                    <a:pt x="49" y="224"/>
                  </a:cubicBezTo>
                  <a:cubicBezTo>
                    <a:pt x="77" y="224"/>
                    <a:pt x="99" y="202"/>
                    <a:pt x="99" y="175"/>
                  </a:cubicBezTo>
                  <a:cubicBezTo>
                    <a:pt x="114" y="0"/>
                    <a:pt x="114" y="0"/>
                    <a:pt x="114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80" name="Freeform 584"/>
            <p:cNvSpPr/>
            <p:nvPr userDrawn="1"/>
          </p:nvSpPr>
          <p:spPr bwMode="auto">
            <a:xfrm>
              <a:off x="2395538" y="871538"/>
              <a:ext cx="88900" cy="204788"/>
            </a:xfrm>
            <a:custGeom>
              <a:avLst/>
              <a:gdLst>
                <a:gd name="T0" fmla="*/ 15 w 98"/>
                <a:gd name="T1" fmla="*/ 0 h 224"/>
                <a:gd name="T2" fmla="*/ 0 w 98"/>
                <a:gd name="T3" fmla="*/ 175 h 224"/>
                <a:gd name="T4" fmla="*/ 49 w 98"/>
                <a:gd name="T5" fmla="*/ 224 h 224"/>
                <a:gd name="T6" fmla="*/ 98 w 98"/>
                <a:gd name="T7" fmla="*/ 175 h 224"/>
                <a:gd name="T8" fmla="*/ 83 w 98"/>
                <a:gd name="T9" fmla="*/ 0 h 224"/>
                <a:gd name="T10" fmla="*/ 15 w 98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24">
                  <a:moveTo>
                    <a:pt x="15" y="0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0" y="202"/>
                    <a:pt x="22" y="224"/>
                    <a:pt x="49" y="224"/>
                  </a:cubicBezTo>
                  <a:cubicBezTo>
                    <a:pt x="76" y="224"/>
                    <a:pt x="98" y="202"/>
                    <a:pt x="98" y="175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81" name="Freeform 585"/>
            <p:cNvSpPr/>
            <p:nvPr userDrawn="1"/>
          </p:nvSpPr>
          <p:spPr bwMode="auto">
            <a:xfrm>
              <a:off x="2470151" y="871538"/>
              <a:ext cx="104775" cy="204788"/>
            </a:xfrm>
            <a:custGeom>
              <a:avLst/>
              <a:gdLst>
                <a:gd name="T0" fmla="*/ 0 w 114"/>
                <a:gd name="T1" fmla="*/ 0 h 224"/>
                <a:gd name="T2" fmla="*/ 15 w 114"/>
                <a:gd name="T3" fmla="*/ 175 h 224"/>
                <a:gd name="T4" fmla="*/ 64 w 114"/>
                <a:gd name="T5" fmla="*/ 224 h 224"/>
                <a:gd name="T6" fmla="*/ 114 w 114"/>
                <a:gd name="T7" fmla="*/ 175 h 224"/>
                <a:gd name="T8" fmla="*/ 68 w 114"/>
                <a:gd name="T9" fmla="*/ 0 h 224"/>
                <a:gd name="T10" fmla="*/ 0 w 11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224">
                  <a:moveTo>
                    <a:pt x="0" y="0"/>
                  </a:moveTo>
                  <a:cubicBezTo>
                    <a:pt x="15" y="175"/>
                    <a:pt x="15" y="175"/>
                    <a:pt x="15" y="175"/>
                  </a:cubicBezTo>
                  <a:cubicBezTo>
                    <a:pt x="15" y="202"/>
                    <a:pt x="37" y="224"/>
                    <a:pt x="64" y="224"/>
                  </a:cubicBezTo>
                  <a:cubicBezTo>
                    <a:pt x="92" y="224"/>
                    <a:pt x="114" y="202"/>
                    <a:pt x="114" y="175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82" name="Freeform 586"/>
            <p:cNvSpPr/>
            <p:nvPr userDrawn="1"/>
          </p:nvSpPr>
          <p:spPr bwMode="auto">
            <a:xfrm>
              <a:off x="2595563" y="871538"/>
              <a:ext cx="158750" cy="204788"/>
            </a:xfrm>
            <a:custGeom>
              <a:avLst/>
              <a:gdLst>
                <a:gd name="T0" fmla="*/ 0 w 175"/>
                <a:gd name="T1" fmla="*/ 0 h 224"/>
                <a:gd name="T2" fmla="*/ 76 w 175"/>
                <a:gd name="T3" fmla="*/ 175 h 224"/>
                <a:gd name="T4" fmla="*/ 125 w 175"/>
                <a:gd name="T5" fmla="*/ 224 h 224"/>
                <a:gd name="T6" fmla="*/ 175 w 175"/>
                <a:gd name="T7" fmla="*/ 175 h 224"/>
                <a:gd name="T8" fmla="*/ 68 w 175"/>
                <a:gd name="T9" fmla="*/ 0 h 224"/>
                <a:gd name="T10" fmla="*/ 0 w 175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224">
                  <a:moveTo>
                    <a:pt x="0" y="0"/>
                  </a:moveTo>
                  <a:cubicBezTo>
                    <a:pt x="76" y="175"/>
                    <a:pt x="76" y="175"/>
                    <a:pt x="76" y="175"/>
                  </a:cubicBezTo>
                  <a:cubicBezTo>
                    <a:pt x="76" y="202"/>
                    <a:pt x="98" y="224"/>
                    <a:pt x="125" y="224"/>
                  </a:cubicBezTo>
                  <a:cubicBezTo>
                    <a:pt x="153" y="224"/>
                    <a:pt x="175" y="202"/>
                    <a:pt x="175" y="175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83" name="Freeform 587"/>
            <p:cNvSpPr/>
            <p:nvPr userDrawn="1"/>
          </p:nvSpPr>
          <p:spPr bwMode="auto">
            <a:xfrm>
              <a:off x="2533651" y="871538"/>
              <a:ext cx="130175" cy="204788"/>
            </a:xfrm>
            <a:custGeom>
              <a:avLst/>
              <a:gdLst>
                <a:gd name="T0" fmla="*/ 0 w 144"/>
                <a:gd name="T1" fmla="*/ 0 h 224"/>
                <a:gd name="T2" fmla="*/ 46 w 144"/>
                <a:gd name="T3" fmla="*/ 175 h 224"/>
                <a:gd name="T4" fmla="*/ 95 w 144"/>
                <a:gd name="T5" fmla="*/ 224 h 224"/>
                <a:gd name="T6" fmla="*/ 144 w 144"/>
                <a:gd name="T7" fmla="*/ 175 h 224"/>
                <a:gd name="T8" fmla="*/ 68 w 144"/>
                <a:gd name="T9" fmla="*/ 0 h 224"/>
                <a:gd name="T10" fmla="*/ 0 w 14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224">
                  <a:moveTo>
                    <a:pt x="0" y="0"/>
                  </a:moveTo>
                  <a:cubicBezTo>
                    <a:pt x="46" y="175"/>
                    <a:pt x="46" y="175"/>
                    <a:pt x="46" y="175"/>
                  </a:cubicBezTo>
                  <a:cubicBezTo>
                    <a:pt x="46" y="202"/>
                    <a:pt x="68" y="224"/>
                    <a:pt x="95" y="224"/>
                  </a:cubicBezTo>
                  <a:cubicBezTo>
                    <a:pt x="122" y="224"/>
                    <a:pt x="144" y="202"/>
                    <a:pt x="144" y="175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84" name="Freeform 588"/>
            <p:cNvSpPr/>
            <p:nvPr userDrawn="1"/>
          </p:nvSpPr>
          <p:spPr bwMode="auto">
            <a:xfrm>
              <a:off x="2124076" y="1031875"/>
              <a:ext cx="90488" cy="44450"/>
            </a:xfrm>
            <a:custGeom>
              <a:avLst/>
              <a:gdLst>
                <a:gd name="T0" fmla="*/ 99 w 99"/>
                <a:gd name="T1" fmla="*/ 0 h 49"/>
                <a:gd name="T2" fmla="*/ 49 w 99"/>
                <a:gd name="T3" fmla="*/ 49 h 49"/>
                <a:gd name="T4" fmla="*/ 0 w 99"/>
                <a:gd name="T5" fmla="*/ 0 h 49"/>
                <a:gd name="T6" fmla="*/ 99 w 99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49">
                  <a:moveTo>
                    <a:pt x="99" y="0"/>
                  </a:moveTo>
                  <a:cubicBezTo>
                    <a:pt x="99" y="27"/>
                    <a:pt x="76" y="49"/>
                    <a:pt x="49" y="49"/>
                  </a:cubicBezTo>
                  <a:cubicBezTo>
                    <a:pt x="22" y="49"/>
                    <a:pt x="0" y="27"/>
                    <a:pt x="0" y="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85" name="Freeform 589"/>
            <p:cNvSpPr/>
            <p:nvPr userDrawn="1"/>
          </p:nvSpPr>
          <p:spPr bwMode="auto">
            <a:xfrm>
              <a:off x="2214563" y="1031875"/>
              <a:ext cx="90488" cy="44450"/>
            </a:xfrm>
            <a:custGeom>
              <a:avLst/>
              <a:gdLst>
                <a:gd name="T0" fmla="*/ 98 w 98"/>
                <a:gd name="T1" fmla="*/ 0 h 49"/>
                <a:gd name="T2" fmla="*/ 49 w 98"/>
                <a:gd name="T3" fmla="*/ 49 h 49"/>
                <a:gd name="T4" fmla="*/ 0 w 98"/>
                <a:gd name="T5" fmla="*/ 0 h 49"/>
                <a:gd name="T6" fmla="*/ 98 w 98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49">
                  <a:moveTo>
                    <a:pt x="98" y="0"/>
                  </a:moveTo>
                  <a:cubicBezTo>
                    <a:pt x="98" y="27"/>
                    <a:pt x="76" y="49"/>
                    <a:pt x="49" y="49"/>
                  </a:cubicBezTo>
                  <a:cubicBezTo>
                    <a:pt x="22" y="49"/>
                    <a:pt x="0" y="27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86" name="Freeform 590"/>
            <p:cNvSpPr/>
            <p:nvPr userDrawn="1"/>
          </p:nvSpPr>
          <p:spPr bwMode="auto">
            <a:xfrm>
              <a:off x="2305051" y="1031875"/>
              <a:ext cx="90488" cy="44450"/>
            </a:xfrm>
            <a:custGeom>
              <a:avLst/>
              <a:gdLst>
                <a:gd name="T0" fmla="*/ 99 w 99"/>
                <a:gd name="T1" fmla="*/ 0 h 49"/>
                <a:gd name="T2" fmla="*/ 49 w 99"/>
                <a:gd name="T3" fmla="*/ 49 h 49"/>
                <a:gd name="T4" fmla="*/ 0 w 99"/>
                <a:gd name="T5" fmla="*/ 0 h 49"/>
                <a:gd name="T6" fmla="*/ 99 w 99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49">
                  <a:moveTo>
                    <a:pt x="99" y="0"/>
                  </a:moveTo>
                  <a:cubicBezTo>
                    <a:pt x="99" y="27"/>
                    <a:pt x="77" y="49"/>
                    <a:pt x="49" y="49"/>
                  </a:cubicBezTo>
                  <a:cubicBezTo>
                    <a:pt x="22" y="49"/>
                    <a:pt x="0" y="27"/>
                    <a:pt x="0" y="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87" name="Freeform 591"/>
            <p:cNvSpPr/>
            <p:nvPr userDrawn="1"/>
          </p:nvSpPr>
          <p:spPr bwMode="auto">
            <a:xfrm>
              <a:off x="2395538" y="1031875"/>
              <a:ext cx="88900" cy="44450"/>
            </a:xfrm>
            <a:custGeom>
              <a:avLst/>
              <a:gdLst>
                <a:gd name="T0" fmla="*/ 98 w 98"/>
                <a:gd name="T1" fmla="*/ 0 h 49"/>
                <a:gd name="T2" fmla="*/ 49 w 98"/>
                <a:gd name="T3" fmla="*/ 49 h 49"/>
                <a:gd name="T4" fmla="*/ 0 w 98"/>
                <a:gd name="T5" fmla="*/ 0 h 49"/>
                <a:gd name="T6" fmla="*/ 98 w 98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49">
                  <a:moveTo>
                    <a:pt x="98" y="0"/>
                  </a:moveTo>
                  <a:cubicBezTo>
                    <a:pt x="98" y="27"/>
                    <a:pt x="76" y="49"/>
                    <a:pt x="49" y="49"/>
                  </a:cubicBezTo>
                  <a:cubicBezTo>
                    <a:pt x="22" y="49"/>
                    <a:pt x="0" y="27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88" name="Freeform 592"/>
            <p:cNvSpPr/>
            <p:nvPr userDrawn="1"/>
          </p:nvSpPr>
          <p:spPr bwMode="auto">
            <a:xfrm>
              <a:off x="2484438" y="1031875"/>
              <a:ext cx="90488" cy="44450"/>
            </a:xfrm>
            <a:custGeom>
              <a:avLst/>
              <a:gdLst>
                <a:gd name="T0" fmla="*/ 99 w 99"/>
                <a:gd name="T1" fmla="*/ 0 h 49"/>
                <a:gd name="T2" fmla="*/ 49 w 99"/>
                <a:gd name="T3" fmla="*/ 49 h 49"/>
                <a:gd name="T4" fmla="*/ 0 w 99"/>
                <a:gd name="T5" fmla="*/ 0 h 49"/>
                <a:gd name="T6" fmla="*/ 99 w 99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49">
                  <a:moveTo>
                    <a:pt x="99" y="0"/>
                  </a:moveTo>
                  <a:cubicBezTo>
                    <a:pt x="99" y="27"/>
                    <a:pt x="77" y="49"/>
                    <a:pt x="49" y="49"/>
                  </a:cubicBezTo>
                  <a:cubicBezTo>
                    <a:pt x="22" y="49"/>
                    <a:pt x="0" y="27"/>
                    <a:pt x="0" y="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89" name="Freeform 593"/>
            <p:cNvSpPr/>
            <p:nvPr userDrawn="1"/>
          </p:nvSpPr>
          <p:spPr bwMode="auto">
            <a:xfrm>
              <a:off x="2663826" y="1031875"/>
              <a:ext cx="90488" cy="44450"/>
            </a:xfrm>
            <a:custGeom>
              <a:avLst/>
              <a:gdLst>
                <a:gd name="T0" fmla="*/ 99 w 99"/>
                <a:gd name="T1" fmla="*/ 0 h 49"/>
                <a:gd name="T2" fmla="*/ 49 w 99"/>
                <a:gd name="T3" fmla="*/ 49 h 49"/>
                <a:gd name="T4" fmla="*/ 0 w 99"/>
                <a:gd name="T5" fmla="*/ 0 h 49"/>
                <a:gd name="T6" fmla="*/ 99 w 99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49">
                  <a:moveTo>
                    <a:pt x="99" y="0"/>
                  </a:moveTo>
                  <a:cubicBezTo>
                    <a:pt x="99" y="27"/>
                    <a:pt x="77" y="49"/>
                    <a:pt x="49" y="49"/>
                  </a:cubicBezTo>
                  <a:cubicBezTo>
                    <a:pt x="22" y="49"/>
                    <a:pt x="0" y="27"/>
                    <a:pt x="0" y="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90" name="Freeform 594"/>
            <p:cNvSpPr/>
            <p:nvPr userDrawn="1"/>
          </p:nvSpPr>
          <p:spPr bwMode="auto">
            <a:xfrm>
              <a:off x="2574926" y="1031875"/>
              <a:ext cx="88900" cy="44450"/>
            </a:xfrm>
            <a:custGeom>
              <a:avLst/>
              <a:gdLst>
                <a:gd name="T0" fmla="*/ 98 w 98"/>
                <a:gd name="T1" fmla="*/ 0 h 49"/>
                <a:gd name="T2" fmla="*/ 49 w 98"/>
                <a:gd name="T3" fmla="*/ 49 h 49"/>
                <a:gd name="T4" fmla="*/ 0 w 98"/>
                <a:gd name="T5" fmla="*/ 0 h 49"/>
                <a:gd name="T6" fmla="*/ 98 w 98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49">
                  <a:moveTo>
                    <a:pt x="98" y="0"/>
                  </a:moveTo>
                  <a:cubicBezTo>
                    <a:pt x="98" y="27"/>
                    <a:pt x="76" y="49"/>
                    <a:pt x="49" y="49"/>
                  </a:cubicBezTo>
                  <a:cubicBezTo>
                    <a:pt x="22" y="49"/>
                    <a:pt x="0" y="27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91" name="Freeform 595"/>
            <p:cNvSpPr>
              <a:spLocks noEditPoints="1"/>
            </p:cNvSpPr>
            <p:nvPr userDrawn="1"/>
          </p:nvSpPr>
          <p:spPr bwMode="auto">
            <a:xfrm>
              <a:off x="2251076" y="1282700"/>
              <a:ext cx="15875" cy="6350"/>
            </a:xfrm>
            <a:custGeom>
              <a:avLst/>
              <a:gdLst>
                <a:gd name="T0" fmla="*/ 9 w 18"/>
                <a:gd name="T1" fmla="*/ 6 h 6"/>
                <a:gd name="T2" fmla="*/ 0 w 18"/>
                <a:gd name="T3" fmla="*/ 3 h 6"/>
                <a:gd name="T4" fmla="*/ 9 w 18"/>
                <a:gd name="T5" fmla="*/ 0 h 6"/>
                <a:gd name="T6" fmla="*/ 18 w 18"/>
                <a:gd name="T7" fmla="*/ 3 h 6"/>
                <a:gd name="T8" fmla="*/ 9 w 18"/>
                <a:gd name="T9" fmla="*/ 6 h 6"/>
                <a:gd name="T10" fmla="*/ 9 w 18"/>
                <a:gd name="T11" fmla="*/ 1 h 6"/>
                <a:gd name="T12" fmla="*/ 2 w 18"/>
                <a:gd name="T13" fmla="*/ 3 h 6"/>
                <a:gd name="T14" fmla="*/ 9 w 18"/>
                <a:gd name="T15" fmla="*/ 4 h 6"/>
                <a:gd name="T16" fmla="*/ 17 w 18"/>
                <a:gd name="T17" fmla="*/ 3 h 6"/>
                <a:gd name="T18" fmla="*/ 9 w 18"/>
                <a:gd name="T1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6">
                  <a:moveTo>
                    <a:pt x="9" y="6"/>
                  </a:moveTo>
                  <a:cubicBezTo>
                    <a:pt x="6" y="6"/>
                    <a:pt x="0" y="5"/>
                    <a:pt x="0" y="3"/>
                  </a:cubicBezTo>
                  <a:cubicBezTo>
                    <a:pt x="0" y="0"/>
                    <a:pt x="6" y="0"/>
                    <a:pt x="9" y="0"/>
                  </a:cubicBezTo>
                  <a:cubicBezTo>
                    <a:pt x="13" y="0"/>
                    <a:pt x="18" y="0"/>
                    <a:pt x="18" y="3"/>
                  </a:cubicBezTo>
                  <a:cubicBezTo>
                    <a:pt x="18" y="5"/>
                    <a:pt x="13" y="6"/>
                    <a:pt x="9" y="6"/>
                  </a:cubicBezTo>
                  <a:close/>
                  <a:moveTo>
                    <a:pt x="9" y="1"/>
                  </a:moveTo>
                  <a:cubicBezTo>
                    <a:pt x="4" y="1"/>
                    <a:pt x="2" y="2"/>
                    <a:pt x="2" y="3"/>
                  </a:cubicBezTo>
                  <a:cubicBezTo>
                    <a:pt x="2" y="3"/>
                    <a:pt x="4" y="4"/>
                    <a:pt x="9" y="4"/>
                  </a:cubicBezTo>
                  <a:cubicBezTo>
                    <a:pt x="14" y="4"/>
                    <a:pt x="16" y="3"/>
                    <a:pt x="17" y="3"/>
                  </a:cubicBezTo>
                  <a:cubicBezTo>
                    <a:pt x="16" y="2"/>
                    <a:pt x="14" y="1"/>
                    <a:pt x="9" y="1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92" name="Freeform 596"/>
            <p:cNvSpPr/>
            <p:nvPr userDrawn="1"/>
          </p:nvSpPr>
          <p:spPr bwMode="auto">
            <a:xfrm>
              <a:off x="2244726" y="1246188"/>
              <a:ext cx="19050" cy="61913"/>
            </a:xfrm>
            <a:custGeom>
              <a:avLst/>
              <a:gdLst>
                <a:gd name="T0" fmla="*/ 14 w 21"/>
                <a:gd name="T1" fmla="*/ 67 h 67"/>
                <a:gd name="T2" fmla="*/ 12 w 21"/>
                <a:gd name="T3" fmla="*/ 67 h 67"/>
                <a:gd name="T4" fmla="*/ 0 w 21"/>
                <a:gd name="T5" fmla="*/ 1 h 67"/>
                <a:gd name="T6" fmla="*/ 1 w 21"/>
                <a:gd name="T7" fmla="*/ 0 h 67"/>
                <a:gd name="T8" fmla="*/ 14 w 21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7">
                  <a:moveTo>
                    <a:pt x="14" y="67"/>
                  </a:moveTo>
                  <a:cubicBezTo>
                    <a:pt x="12" y="67"/>
                    <a:pt x="12" y="67"/>
                    <a:pt x="12" y="67"/>
                  </a:cubicBezTo>
                  <a:cubicBezTo>
                    <a:pt x="19" y="3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1" y="32"/>
                    <a:pt x="14" y="67"/>
                  </a:cubicBezTo>
                  <a:close/>
                </a:path>
              </a:pathLst>
            </a:custGeom>
            <a:solidFill>
              <a:srgbClr val="69A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93" name="Freeform 597"/>
            <p:cNvSpPr/>
            <p:nvPr userDrawn="1"/>
          </p:nvSpPr>
          <p:spPr bwMode="auto">
            <a:xfrm>
              <a:off x="2243138" y="1216025"/>
              <a:ext cx="22225" cy="138113"/>
            </a:xfrm>
            <a:custGeom>
              <a:avLst/>
              <a:gdLst>
                <a:gd name="T0" fmla="*/ 11 w 24"/>
                <a:gd name="T1" fmla="*/ 150 h 150"/>
                <a:gd name="T2" fmla="*/ 14 w 24"/>
                <a:gd name="T3" fmla="*/ 77 h 150"/>
                <a:gd name="T4" fmla="*/ 12 w 24"/>
                <a:gd name="T5" fmla="*/ 1 h 150"/>
                <a:gd name="T6" fmla="*/ 13 w 24"/>
                <a:gd name="T7" fmla="*/ 0 h 150"/>
                <a:gd name="T8" fmla="*/ 16 w 24"/>
                <a:gd name="T9" fmla="*/ 78 h 150"/>
                <a:gd name="T10" fmla="*/ 12 w 24"/>
                <a:gd name="T11" fmla="*/ 149 h 150"/>
                <a:gd name="T12" fmla="*/ 11 w 24"/>
                <a:gd name="T1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50">
                  <a:moveTo>
                    <a:pt x="11" y="150"/>
                  </a:moveTo>
                  <a:cubicBezTo>
                    <a:pt x="0" y="137"/>
                    <a:pt x="6" y="116"/>
                    <a:pt x="14" y="77"/>
                  </a:cubicBezTo>
                  <a:cubicBezTo>
                    <a:pt x="22" y="40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24" y="40"/>
                    <a:pt x="16" y="78"/>
                  </a:cubicBezTo>
                  <a:cubicBezTo>
                    <a:pt x="8" y="117"/>
                    <a:pt x="3" y="137"/>
                    <a:pt x="12" y="149"/>
                  </a:cubicBezTo>
                  <a:lnTo>
                    <a:pt x="11" y="150"/>
                  </a:lnTo>
                  <a:close/>
                </a:path>
              </a:pathLst>
            </a:custGeom>
            <a:solidFill>
              <a:srgbClr val="69A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94" name="Freeform 598"/>
            <p:cNvSpPr/>
            <p:nvPr userDrawn="1"/>
          </p:nvSpPr>
          <p:spPr bwMode="auto">
            <a:xfrm>
              <a:off x="2257426" y="1241425"/>
              <a:ext cx="17463" cy="55563"/>
            </a:xfrm>
            <a:custGeom>
              <a:avLst/>
              <a:gdLst>
                <a:gd name="T0" fmla="*/ 2 w 19"/>
                <a:gd name="T1" fmla="*/ 60 h 60"/>
                <a:gd name="T2" fmla="*/ 0 w 19"/>
                <a:gd name="T3" fmla="*/ 60 h 60"/>
                <a:gd name="T4" fmla="*/ 17 w 19"/>
                <a:gd name="T5" fmla="*/ 0 h 60"/>
                <a:gd name="T6" fmla="*/ 19 w 19"/>
                <a:gd name="T7" fmla="*/ 1 h 60"/>
                <a:gd name="T8" fmla="*/ 2 w 19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0">
                  <a:moveTo>
                    <a:pt x="2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2" y="25"/>
                    <a:pt x="17" y="1"/>
                    <a:pt x="17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2"/>
                    <a:pt x="4" y="25"/>
                    <a:pt x="2" y="60"/>
                  </a:cubicBezTo>
                  <a:close/>
                </a:path>
              </a:pathLst>
            </a:custGeom>
            <a:solidFill>
              <a:srgbClr val="69A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95" name="Freeform 599"/>
            <p:cNvSpPr/>
            <p:nvPr userDrawn="1"/>
          </p:nvSpPr>
          <p:spPr bwMode="auto">
            <a:xfrm>
              <a:off x="2257426" y="1225550"/>
              <a:ext cx="34925" cy="34925"/>
            </a:xfrm>
            <a:custGeom>
              <a:avLst/>
              <a:gdLst>
                <a:gd name="T0" fmla="*/ 23 w 38"/>
                <a:gd name="T1" fmla="*/ 18 h 38"/>
                <a:gd name="T2" fmla="*/ 20 w 38"/>
                <a:gd name="T3" fmla="*/ 23 h 38"/>
                <a:gd name="T4" fmla="*/ 15 w 38"/>
                <a:gd name="T5" fmla="*/ 20 h 38"/>
                <a:gd name="T6" fmla="*/ 17 w 38"/>
                <a:gd name="T7" fmla="*/ 15 h 38"/>
                <a:gd name="T8" fmla="*/ 23 w 38"/>
                <a:gd name="T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3" y="18"/>
                  </a:moveTo>
                  <a:cubicBezTo>
                    <a:pt x="38" y="23"/>
                    <a:pt x="33" y="32"/>
                    <a:pt x="20" y="23"/>
                  </a:cubicBezTo>
                  <a:cubicBezTo>
                    <a:pt x="15" y="38"/>
                    <a:pt x="5" y="33"/>
                    <a:pt x="15" y="20"/>
                  </a:cubicBezTo>
                  <a:cubicBezTo>
                    <a:pt x="0" y="15"/>
                    <a:pt x="5" y="5"/>
                    <a:pt x="17" y="15"/>
                  </a:cubicBezTo>
                  <a:cubicBezTo>
                    <a:pt x="23" y="0"/>
                    <a:pt x="32" y="5"/>
                    <a:pt x="23" y="18"/>
                  </a:cubicBez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96" name="Freeform 600"/>
            <p:cNvSpPr/>
            <p:nvPr userDrawn="1"/>
          </p:nvSpPr>
          <p:spPr bwMode="auto">
            <a:xfrm>
              <a:off x="2255838" y="1223963"/>
              <a:ext cx="36513" cy="36513"/>
            </a:xfrm>
            <a:custGeom>
              <a:avLst/>
              <a:gdLst>
                <a:gd name="T0" fmla="*/ 24 w 39"/>
                <a:gd name="T1" fmla="*/ 22 h 39"/>
                <a:gd name="T2" fmla="*/ 18 w 39"/>
                <a:gd name="T3" fmla="*/ 24 h 39"/>
                <a:gd name="T4" fmla="*/ 16 w 39"/>
                <a:gd name="T5" fmla="*/ 18 h 39"/>
                <a:gd name="T6" fmla="*/ 22 w 39"/>
                <a:gd name="T7" fmla="*/ 16 h 39"/>
                <a:gd name="T8" fmla="*/ 24 w 39"/>
                <a:gd name="T9" fmla="*/ 2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24" y="22"/>
                  </a:moveTo>
                  <a:cubicBezTo>
                    <a:pt x="30" y="36"/>
                    <a:pt x="20" y="39"/>
                    <a:pt x="18" y="24"/>
                  </a:cubicBezTo>
                  <a:cubicBezTo>
                    <a:pt x="3" y="31"/>
                    <a:pt x="0" y="20"/>
                    <a:pt x="16" y="18"/>
                  </a:cubicBezTo>
                  <a:cubicBezTo>
                    <a:pt x="9" y="4"/>
                    <a:pt x="19" y="0"/>
                    <a:pt x="22" y="16"/>
                  </a:cubicBezTo>
                  <a:cubicBezTo>
                    <a:pt x="36" y="9"/>
                    <a:pt x="39" y="20"/>
                    <a:pt x="24" y="22"/>
                  </a:cubicBez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97" name="Freeform 601"/>
            <p:cNvSpPr/>
            <p:nvPr userDrawn="1"/>
          </p:nvSpPr>
          <p:spPr bwMode="auto">
            <a:xfrm>
              <a:off x="2271713" y="1241425"/>
              <a:ext cx="4763" cy="3175"/>
            </a:xfrm>
            <a:custGeom>
              <a:avLst/>
              <a:gdLst>
                <a:gd name="T0" fmla="*/ 5 w 5"/>
                <a:gd name="T1" fmla="*/ 3 h 4"/>
                <a:gd name="T2" fmla="*/ 2 w 5"/>
                <a:gd name="T3" fmla="*/ 4 h 4"/>
                <a:gd name="T4" fmla="*/ 1 w 5"/>
                <a:gd name="T5" fmla="*/ 1 h 4"/>
                <a:gd name="T6" fmla="*/ 4 w 5"/>
                <a:gd name="T7" fmla="*/ 0 h 4"/>
                <a:gd name="T8" fmla="*/ 5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cubicBezTo>
                    <a:pt x="4" y="4"/>
                    <a:pt x="3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5" y="1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98" name="Freeform 602"/>
            <p:cNvSpPr/>
            <p:nvPr userDrawn="1"/>
          </p:nvSpPr>
          <p:spPr bwMode="auto">
            <a:xfrm>
              <a:off x="2227263" y="1230313"/>
              <a:ext cx="34925" cy="33338"/>
            </a:xfrm>
            <a:custGeom>
              <a:avLst/>
              <a:gdLst>
                <a:gd name="T0" fmla="*/ 22 w 37"/>
                <a:gd name="T1" fmla="*/ 18 h 37"/>
                <a:gd name="T2" fmla="*/ 20 w 37"/>
                <a:gd name="T3" fmla="*/ 23 h 37"/>
                <a:gd name="T4" fmla="*/ 14 w 37"/>
                <a:gd name="T5" fmla="*/ 20 h 37"/>
                <a:gd name="T6" fmla="*/ 17 w 37"/>
                <a:gd name="T7" fmla="*/ 15 h 37"/>
                <a:gd name="T8" fmla="*/ 22 w 37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2" y="18"/>
                  </a:moveTo>
                  <a:cubicBezTo>
                    <a:pt x="37" y="23"/>
                    <a:pt x="32" y="32"/>
                    <a:pt x="20" y="23"/>
                  </a:cubicBezTo>
                  <a:cubicBezTo>
                    <a:pt x="15" y="37"/>
                    <a:pt x="5" y="32"/>
                    <a:pt x="14" y="20"/>
                  </a:cubicBezTo>
                  <a:cubicBezTo>
                    <a:pt x="0" y="15"/>
                    <a:pt x="5" y="6"/>
                    <a:pt x="17" y="15"/>
                  </a:cubicBezTo>
                  <a:cubicBezTo>
                    <a:pt x="22" y="0"/>
                    <a:pt x="31" y="5"/>
                    <a:pt x="22" y="18"/>
                  </a:cubicBez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99" name="Freeform 603"/>
            <p:cNvSpPr/>
            <p:nvPr userDrawn="1"/>
          </p:nvSpPr>
          <p:spPr bwMode="auto">
            <a:xfrm>
              <a:off x="2227263" y="1230313"/>
              <a:ext cx="34925" cy="34925"/>
            </a:xfrm>
            <a:custGeom>
              <a:avLst/>
              <a:gdLst>
                <a:gd name="T0" fmla="*/ 22 w 37"/>
                <a:gd name="T1" fmla="*/ 21 h 38"/>
                <a:gd name="T2" fmla="*/ 16 w 37"/>
                <a:gd name="T3" fmla="*/ 22 h 38"/>
                <a:gd name="T4" fmla="*/ 15 w 37"/>
                <a:gd name="T5" fmla="*/ 17 h 38"/>
                <a:gd name="T6" fmla="*/ 20 w 37"/>
                <a:gd name="T7" fmla="*/ 15 h 38"/>
                <a:gd name="T8" fmla="*/ 22 w 37"/>
                <a:gd name="T9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2" y="21"/>
                  </a:moveTo>
                  <a:cubicBezTo>
                    <a:pt x="29" y="35"/>
                    <a:pt x="19" y="38"/>
                    <a:pt x="16" y="22"/>
                  </a:cubicBezTo>
                  <a:cubicBezTo>
                    <a:pt x="3" y="29"/>
                    <a:pt x="0" y="19"/>
                    <a:pt x="15" y="17"/>
                  </a:cubicBezTo>
                  <a:cubicBezTo>
                    <a:pt x="8" y="3"/>
                    <a:pt x="18" y="0"/>
                    <a:pt x="20" y="15"/>
                  </a:cubicBezTo>
                  <a:cubicBezTo>
                    <a:pt x="34" y="8"/>
                    <a:pt x="37" y="18"/>
                    <a:pt x="22" y="21"/>
                  </a:cubicBez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00" name="Freeform 604"/>
            <p:cNvSpPr/>
            <p:nvPr userDrawn="1"/>
          </p:nvSpPr>
          <p:spPr bwMode="auto">
            <a:xfrm>
              <a:off x="2241551" y="1246188"/>
              <a:ext cx="4763" cy="3175"/>
            </a:xfrm>
            <a:custGeom>
              <a:avLst/>
              <a:gdLst>
                <a:gd name="T0" fmla="*/ 4 w 5"/>
                <a:gd name="T1" fmla="*/ 3 h 4"/>
                <a:gd name="T2" fmla="*/ 2 w 5"/>
                <a:gd name="T3" fmla="*/ 3 h 4"/>
                <a:gd name="T4" fmla="*/ 1 w 5"/>
                <a:gd name="T5" fmla="*/ 1 h 4"/>
                <a:gd name="T6" fmla="*/ 3 w 5"/>
                <a:gd name="T7" fmla="*/ 0 h 4"/>
                <a:gd name="T8" fmla="*/ 4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1"/>
                    <a:pt x="5" y="2"/>
                    <a:pt x="4" y="3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01" name="Freeform 605"/>
            <p:cNvSpPr/>
            <p:nvPr userDrawn="1"/>
          </p:nvSpPr>
          <p:spPr bwMode="auto">
            <a:xfrm>
              <a:off x="2228851" y="1192213"/>
              <a:ext cx="47625" cy="46038"/>
            </a:xfrm>
            <a:custGeom>
              <a:avLst/>
              <a:gdLst>
                <a:gd name="T0" fmla="*/ 31 w 51"/>
                <a:gd name="T1" fmla="*/ 25 h 51"/>
                <a:gd name="T2" fmla="*/ 26 w 51"/>
                <a:gd name="T3" fmla="*/ 32 h 51"/>
                <a:gd name="T4" fmla="*/ 19 w 51"/>
                <a:gd name="T5" fmla="*/ 26 h 51"/>
                <a:gd name="T6" fmla="*/ 25 w 51"/>
                <a:gd name="T7" fmla="*/ 20 h 51"/>
                <a:gd name="T8" fmla="*/ 31 w 51"/>
                <a:gd name="T9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31" y="25"/>
                  </a:moveTo>
                  <a:cubicBezTo>
                    <a:pt x="51" y="38"/>
                    <a:pt x="41" y="50"/>
                    <a:pt x="26" y="32"/>
                  </a:cubicBezTo>
                  <a:cubicBezTo>
                    <a:pt x="13" y="51"/>
                    <a:pt x="2" y="41"/>
                    <a:pt x="19" y="26"/>
                  </a:cubicBezTo>
                  <a:cubicBezTo>
                    <a:pt x="0" y="14"/>
                    <a:pt x="10" y="2"/>
                    <a:pt x="25" y="20"/>
                  </a:cubicBezTo>
                  <a:cubicBezTo>
                    <a:pt x="37" y="0"/>
                    <a:pt x="49" y="11"/>
                    <a:pt x="31" y="25"/>
                  </a:cubicBez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02" name="Freeform 606"/>
            <p:cNvSpPr/>
            <p:nvPr userDrawn="1"/>
          </p:nvSpPr>
          <p:spPr bwMode="auto">
            <a:xfrm>
              <a:off x="2227263" y="1189038"/>
              <a:ext cx="50800" cy="50800"/>
            </a:xfrm>
            <a:custGeom>
              <a:avLst/>
              <a:gdLst>
                <a:gd name="T0" fmla="*/ 32 w 55"/>
                <a:gd name="T1" fmla="*/ 32 h 55"/>
                <a:gd name="T2" fmla="*/ 23 w 55"/>
                <a:gd name="T3" fmla="*/ 32 h 55"/>
                <a:gd name="T4" fmla="*/ 23 w 55"/>
                <a:gd name="T5" fmla="*/ 24 h 55"/>
                <a:gd name="T6" fmla="*/ 31 w 55"/>
                <a:gd name="T7" fmla="*/ 23 h 55"/>
                <a:gd name="T8" fmla="*/ 32 w 55"/>
                <a:gd name="T9" fmla="*/ 3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32" y="32"/>
                  </a:moveTo>
                  <a:cubicBezTo>
                    <a:pt x="37" y="54"/>
                    <a:pt x="21" y="55"/>
                    <a:pt x="23" y="32"/>
                  </a:cubicBezTo>
                  <a:cubicBezTo>
                    <a:pt x="1" y="37"/>
                    <a:pt x="0" y="22"/>
                    <a:pt x="23" y="24"/>
                  </a:cubicBezTo>
                  <a:cubicBezTo>
                    <a:pt x="18" y="1"/>
                    <a:pt x="33" y="0"/>
                    <a:pt x="31" y="23"/>
                  </a:cubicBezTo>
                  <a:cubicBezTo>
                    <a:pt x="54" y="18"/>
                    <a:pt x="55" y="34"/>
                    <a:pt x="32" y="32"/>
                  </a:cubicBez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03" name="Freeform 607"/>
            <p:cNvSpPr/>
            <p:nvPr userDrawn="1"/>
          </p:nvSpPr>
          <p:spPr bwMode="auto">
            <a:xfrm>
              <a:off x="2249488" y="1212850"/>
              <a:ext cx="6350" cy="4763"/>
            </a:xfrm>
            <a:custGeom>
              <a:avLst/>
              <a:gdLst>
                <a:gd name="T0" fmla="*/ 6 w 7"/>
                <a:gd name="T1" fmla="*/ 5 h 6"/>
                <a:gd name="T2" fmla="*/ 1 w 7"/>
                <a:gd name="T3" fmla="*/ 5 h 6"/>
                <a:gd name="T4" fmla="*/ 1 w 7"/>
                <a:gd name="T5" fmla="*/ 1 h 6"/>
                <a:gd name="T6" fmla="*/ 5 w 7"/>
                <a:gd name="T7" fmla="*/ 1 h 6"/>
                <a:gd name="T8" fmla="*/ 6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5"/>
                  </a:moveTo>
                  <a:cubicBezTo>
                    <a:pt x="4" y="6"/>
                    <a:pt x="3" y="6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6" y="2"/>
                    <a:pt x="7" y="4"/>
                    <a:pt x="6" y="5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04" name="Freeform 608"/>
            <p:cNvSpPr/>
            <p:nvPr userDrawn="1"/>
          </p:nvSpPr>
          <p:spPr bwMode="auto">
            <a:xfrm>
              <a:off x="2235201" y="1285875"/>
              <a:ext cx="52388" cy="98425"/>
            </a:xfrm>
            <a:custGeom>
              <a:avLst/>
              <a:gdLst>
                <a:gd name="T0" fmla="*/ 26 w 58"/>
                <a:gd name="T1" fmla="*/ 108 h 108"/>
                <a:gd name="T2" fmla="*/ 0 w 58"/>
                <a:gd name="T3" fmla="*/ 76 h 108"/>
                <a:gd name="T4" fmla="*/ 3 w 58"/>
                <a:gd name="T5" fmla="*/ 62 h 108"/>
                <a:gd name="T6" fmla="*/ 3 w 58"/>
                <a:gd name="T7" fmla="*/ 62 h 108"/>
                <a:gd name="T8" fmla="*/ 18 w 58"/>
                <a:gd name="T9" fmla="*/ 0 h 108"/>
                <a:gd name="T10" fmla="*/ 26 w 58"/>
                <a:gd name="T11" fmla="*/ 2 h 108"/>
                <a:gd name="T12" fmla="*/ 35 w 58"/>
                <a:gd name="T13" fmla="*/ 0 h 108"/>
                <a:gd name="T14" fmla="*/ 49 w 58"/>
                <a:gd name="T15" fmla="*/ 62 h 108"/>
                <a:gd name="T16" fmla="*/ 26 w 58"/>
                <a:gd name="T1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08">
                  <a:moveTo>
                    <a:pt x="26" y="108"/>
                  </a:moveTo>
                  <a:cubicBezTo>
                    <a:pt x="12" y="108"/>
                    <a:pt x="0" y="94"/>
                    <a:pt x="0" y="76"/>
                  </a:cubicBezTo>
                  <a:cubicBezTo>
                    <a:pt x="0" y="71"/>
                    <a:pt x="1" y="66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4" y="58"/>
                    <a:pt x="18" y="21"/>
                    <a:pt x="18" y="0"/>
                  </a:cubicBezTo>
                  <a:cubicBezTo>
                    <a:pt x="18" y="1"/>
                    <a:pt x="21" y="2"/>
                    <a:pt x="26" y="2"/>
                  </a:cubicBezTo>
                  <a:cubicBezTo>
                    <a:pt x="31" y="2"/>
                    <a:pt x="35" y="1"/>
                    <a:pt x="35" y="0"/>
                  </a:cubicBezTo>
                  <a:cubicBezTo>
                    <a:pt x="35" y="21"/>
                    <a:pt x="48" y="58"/>
                    <a:pt x="49" y="62"/>
                  </a:cubicBezTo>
                  <a:cubicBezTo>
                    <a:pt x="58" y="83"/>
                    <a:pt x="45" y="108"/>
                    <a:pt x="26" y="108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05" name="Freeform 609"/>
            <p:cNvSpPr>
              <a:spLocks noEditPoints="1"/>
            </p:cNvSpPr>
            <p:nvPr userDrawn="1"/>
          </p:nvSpPr>
          <p:spPr bwMode="auto">
            <a:xfrm>
              <a:off x="2230438" y="1285875"/>
              <a:ext cx="52388" cy="100013"/>
            </a:xfrm>
            <a:custGeom>
              <a:avLst/>
              <a:gdLst>
                <a:gd name="T0" fmla="*/ 31 w 58"/>
                <a:gd name="T1" fmla="*/ 109 h 109"/>
                <a:gd name="T2" fmla="*/ 4 w 58"/>
                <a:gd name="T3" fmla="*/ 76 h 109"/>
                <a:gd name="T4" fmla="*/ 7 w 58"/>
                <a:gd name="T5" fmla="*/ 61 h 109"/>
                <a:gd name="T6" fmla="*/ 22 w 58"/>
                <a:gd name="T7" fmla="*/ 0 h 109"/>
                <a:gd name="T8" fmla="*/ 24 w 58"/>
                <a:gd name="T9" fmla="*/ 0 h 109"/>
                <a:gd name="T10" fmla="*/ 31 w 58"/>
                <a:gd name="T11" fmla="*/ 1 h 109"/>
                <a:gd name="T12" fmla="*/ 39 w 58"/>
                <a:gd name="T13" fmla="*/ 0 h 109"/>
                <a:gd name="T14" fmla="*/ 40 w 58"/>
                <a:gd name="T15" fmla="*/ 0 h 109"/>
                <a:gd name="T16" fmla="*/ 55 w 58"/>
                <a:gd name="T17" fmla="*/ 61 h 109"/>
                <a:gd name="T18" fmla="*/ 58 w 58"/>
                <a:gd name="T19" fmla="*/ 76 h 109"/>
                <a:gd name="T20" fmla="*/ 31 w 58"/>
                <a:gd name="T21" fmla="*/ 109 h 109"/>
                <a:gd name="T22" fmla="*/ 9 w 58"/>
                <a:gd name="T23" fmla="*/ 62 h 109"/>
                <a:gd name="T24" fmla="*/ 31 w 58"/>
                <a:gd name="T25" fmla="*/ 107 h 109"/>
                <a:gd name="T26" fmla="*/ 56 w 58"/>
                <a:gd name="T27" fmla="*/ 76 h 109"/>
                <a:gd name="T28" fmla="*/ 54 w 58"/>
                <a:gd name="T29" fmla="*/ 62 h 109"/>
                <a:gd name="T30" fmla="*/ 39 w 58"/>
                <a:gd name="T31" fmla="*/ 2 h 109"/>
                <a:gd name="T32" fmla="*/ 24 w 58"/>
                <a:gd name="T33" fmla="*/ 2 h 109"/>
                <a:gd name="T34" fmla="*/ 9 w 58"/>
                <a:gd name="T35" fmla="*/ 6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09">
                  <a:moveTo>
                    <a:pt x="31" y="109"/>
                  </a:moveTo>
                  <a:cubicBezTo>
                    <a:pt x="16" y="109"/>
                    <a:pt x="4" y="94"/>
                    <a:pt x="4" y="76"/>
                  </a:cubicBezTo>
                  <a:cubicBezTo>
                    <a:pt x="4" y="70"/>
                    <a:pt x="5" y="65"/>
                    <a:pt x="7" y="61"/>
                  </a:cubicBezTo>
                  <a:cubicBezTo>
                    <a:pt x="10" y="55"/>
                    <a:pt x="22" y="20"/>
                    <a:pt x="2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6" y="1"/>
                    <a:pt x="31" y="1"/>
                  </a:cubicBezTo>
                  <a:cubicBezTo>
                    <a:pt x="36" y="1"/>
                    <a:pt x="38" y="0"/>
                    <a:pt x="3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20"/>
                    <a:pt x="53" y="56"/>
                    <a:pt x="55" y="61"/>
                  </a:cubicBezTo>
                  <a:cubicBezTo>
                    <a:pt x="57" y="66"/>
                    <a:pt x="58" y="71"/>
                    <a:pt x="58" y="76"/>
                  </a:cubicBezTo>
                  <a:cubicBezTo>
                    <a:pt x="58" y="94"/>
                    <a:pt x="46" y="109"/>
                    <a:pt x="31" y="109"/>
                  </a:cubicBezTo>
                  <a:close/>
                  <a:moveTo>
                    <a:pt x="9" y="62"/>
                  </a:moveTo>
                  <a:cubicBezTo>
                    <a:pt x="0" y="83"/>
                    <a:pt x="13" y="107"/>
                    <a:pt x="31" y="107"/>
                  </a:cubicBezTo>
                  <a:cubicBezTo>
                    <a:pt x="45" y="107"/>
                    <a:pt x="56" y="93"/>
                    <a:pt x="56" y="76"/>
                  </a:cubicBezTo>
                  <a:cubicBezTo>
                    <a:pt x="56" y="71"/>
                    <a:pt x="55" y="66"/>
                    <a:pt x="54" y="62"/>
                  </a:cubicBezTo>
                  <a:cubicBezTo>
                    <a:pt x="51" y="57"/>
                    <a:pt x="39" y="23"/>
                    <a:pt x="39" y="2"/>
                  </a:cubicBezTo>
                  <a:cubicBezTo>
                    <a:pt x="35" y="3"/>
                    <a:pt x="27" y="3"/>
                    <a:pt x="24" y="2"/>
                  </a:cubicBezTo>
                  <a:cubicBezTo>
                    <a:pt x="23" y="23"/>
                    <a:pt x="11" y="56"/>
                    <a:pt x="9" y="62"/>
                  </a:cubicBez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06" name="Freeform 610"/>
            <p:cNvSpPr/>
            <p:nvPr userDrawn="1"/>
          </p:nvSpPr>
          <p:spPr bwMode="auto">
            <a:xfrm>
              <a:off x="2563813" y="1111250"/>
              <a:ext cx="68263" cy="109538"/>
            </a:xfrm>
            <a:custGeom>
              <a:avLst/>
              <a:gdLst>
                <a:gd name="T0" fmla="*/ 75 w 75"/>
                <a:gd name="T1" fmla="*/ 13 h 120"/>
                <a:gd name="T2" fmla="*/ 75 w 75"/>
                <a:gd name="T3" fmla="*/ 107 h 120"/>
                <a:gd name="T4" fmla="*/ 63 w 75"/>
                <a:gd name="T5" fmla="*/ 120 h 120"/>
                <a:gd name="T6" fmla="*/ 0 w 75"/>
                <a:gd name="T7" fmla="*/ 120 h 120"/>
                <a:gd name="T8" fmla="*/ 0 w 75"/>
                <a:gd name="T9" fmla="*/ 0 h 120"/>
                <a:gd name="T10" fmla="*/ 63 w 75"/>
                <a:gd name="T11" fmla="*/ 0 h 120"/>
                <a:gd name="T12" fmla="*/ 75 w 75"/>
                <a:gd name="T13" fmla="*/ 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0">
                  <a:moveTo>
                    <a:pt x="75" y="13"/>
                  </a:moveTo>
                  <a:cubicBezTo>
                    <a:pt x="75" y="107"/>
                    <a:pt x="75" y="107"/>
                    <a:pt x="75" y="107"/>
                  </a:cubicBezTo>
                  <a:cubicBezTo>
                    <a:pt x="75" y="114"/>
                    <a:pt x="70" y="120"/>
                    <a:pt x="63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0" y="0"/>
                    <a:pt x="75" y="6"/>
                    <a:pt x="75" y="13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967" name="Group 1966"/>
          <p:cNvGrpSpPr/>
          <p:nvPr userDrawn="1"/>
        </p:nvGrpSpPr>
        <p:grpSpPr>
          <a:xfrm>
            <a:off x="6376988" y="276225"/>
            <a:ext cx="830263" cy="838200"/>
            <a:chOff x="6376988" y="276225"/>
            <a:chExt cx="830263" cy="838200"/>
          </a:xfrm>
        </p:grpSpPr>
        <p:sp>
          <p:nvSpPr>
            <p:cNvPr id="1807" name="Freeform 611"/>
            <p:cNvSpPr/>
            <p:nvPr userDrawn="1"/>
          </p:nvSpPr>
          <p:spPr bwMode="auto">
            <a:xfrm>
              <a:off x="6376988" y="276225"/>
              <a:ext cx="830263" cy="838200"/>
            </a:xfrm>
            <a:custGeom>
              <a:avLst/>
              <a:gdLst>
                <a:gd name="T0" fmla="*/ 790 w 908"/>
                <a:gd name="T1" fmla="*/ 663 h 916"/>
                <a:gd name="T2" fmla="*/ 158 w 908"/>
                <a:gd name="T3" fmla="*/ 916 h 916"/>
                <a:gd name="T4" fmla="*/ 245 w 908"/>
                <a:gd name="T5" fmla="*/ 780 h 916"/>
                <a:gd name="T6" fmla="*/ 90 w 908"/>
                <a:gd name="T7" fmla="*/ 309 h 916"/>
                <a:gd name="T8" fmla="*/ 128 w 908"/>
                <a:gd name="T9" fmla="*/ 235 h 916"/>
                <a:gd name="T10" fmla="*/ 673 w 908"/>
                <a:gd name="T11" fmla="*/ 118 h 916"/>
                <a:gd name="T12" fmla="*/ 790 w 908"/>
                <a:gd name="T13" fmla="*/ 663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8" h="916">
                  <a:moveTo>
                    <a:pt x="790" y="663"/>
                  </a:moveTo>
                  <a:cubicBezTo>
                    <a:pt x="635" y="904"/>
                    <a:pt x="158" y="916"/>
                    <a:pt x="158" y="916"/>
                  </a:cubicBezTo>
                  <a:cubicBezTo>
                    <a:pt x="245" y="780"/>
                    <a:pt x="245" y="780"/>
                    <a:pt x="245" y="780"/>
                  </a:cubicBezTo>
                  <a:cubicBezTo>
                    <a:pt x="245" y="780"/>
                    <a:pt x="0" y="555"/>
                    <a:pt x="90" y="309"/>
                  </a:cubicBezTo>
                  <a:cubicBezTo>
                    <a:pt x="99" y="287"/>
                    <a:pt x="126" y="238"/>
                    <a:pt x="128" y="235"/>
                  </a:cubicBezTo>
                  <a:cubicBezTo>
                    <a:pt x="246" y="52"/>
                    <a:pt x="490" y="0"/>
                    <a:pt x="673" y="118"/>
                  </a:cubicBezTo>
                  <a:cubicBezTo>
                    <a:pt x="856" y="236"/>
                    <a:pt x="908" y="480"/>
                    <a:pt x="790" y="6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08" name="Freeform 612"/>
            <p:cNvSpPr>
              <a:spLocks noEditPoints="1"/>
            </p:cNvSpPr>
            <p:nvPr userDrawn="1"/>
          </p:nvSpPr>
          <p:spPr bwMode="auto">
            <a:xfrm>
              <a:off x="6656388" y="479425"/>
              <a:ext cx="322263" cy="449263"/>
            </a:xfrm>
            <a:custGeom>
              <a:avLst/>
              <a:gdLst>
                <a:gd name="T0" fmla="*/ 33 w 353"/>
                <a:gd name="T1" fmla="*/ 482 h 490"/>
                <a:gd name="T2" fmla="*/ 129 w 353"/>
                <a:gd name="T3" fmla="*/ 311 h 490"/>
                <a:gd name="T4" fmla="*/ 132 w 353"/>
                <a:gd name="T5" fmla="*/ 312 h 490"/>
                <a:gd name="T6" fmla="*/ 136 w 353"/>
                <a:gd name="T7" fmla="*/ 305 h 490"/>
                <a:gd name="T8" fmla="*/ 126 w 353"/>
                <a:gd name="T9" fmla="*/ 299 h 490"/>
                <a:gd name="T10" fmla="*/ 126 w 353"/>
                <a:gd name="T11" fmla="*/ 299 h 490"/>
                <a:gd name="T12" fmla="*/ 137 w 353"/>
                <a:gd name="T13" fmla="*/ 280 h 490"/>
                <a:gd name="T14" fmla="*/ 316 w 353"/>
                <a:gd name="T15" fmla="*/ 224 h 490"/>
                <a:gd name="T16" fmla="*/ 263 w 353"/>
                <a:gd name="T17" fmla="*/ 37 h 490"/>
                <a:gd name="T18" fmla="*/ 77 w 353"/>
                <a:gd name="T19" fmla="*/ 90 h 490"/>
                <a:gd name="T20" fmla="*/ 122 w 353"/>
                <a:gd name="T21" fmla="*/ 272 h 490"/>
                <a:gd name="T22" fmla="*/ 111 w 353"/>
                <a:gd name="T23" fmla="*/ 291 h 490"/>
                <a:gd name="T24" fmla="*/ 101 w 353"/>
                <a:gd name="T25" fmla="*/ 285 h 490"/>
                <a:gd name="T26" fmla="*/ 97 w 353"/>
                <a:gd name="T27" fmla="*/ 293 h 490"/>
                <a:gd name="T28" fmla="*/ 100 w 353"/>
                <a:gd name="T29" fmla="*/ 295 h 490"/>
                <a:gd name="T30" fmla="*/ 4 w 353"/>
                <a:gd name="T31" fmla="*/ 466 h 490"/>
                <a:gd name="T32" fmla="*/ 13 w 353"/>
                <a:gd name="T33" fmla="*/ 483 h 490"/>
                <a:gd name="T34" fmla="*/ 33 w 353"/>
                <a:gd name="T35" fmla="*/ 482 h 490"/>
                <a:gd name="T36" fmla="*/ 142 w 353"/>
                <a:gd name="T37" fmla="*/ 254 h 490"/>
                <a:gd name="T38" fmla="*/ 99 w 353"/>
                <a:gd name="T39" fmla="*/ 102 h 490"/>
                <a:gd name="T40" fmla="*/ 251 w 353"/>
                <a:gd name="T41" fmla="*/ 59 h 490"/>
                <a:gd name="T42" fmla="*/ 294 w 353"/>
                <a:gd name="T43" fmla="*/ 211 h 490"/>
                <a:gd name="T44" fmla="*/ 142 w 353"/>
                <a:gd name="T45" fmla="*/ 25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3" h="490">
                  <a:moveTo>
                    <a:pt x="33" y="482"/>
                  </a:moveTo>
                  <a:cubicBezTo>
                    <a:pt x="129" y="311"/>
                    <a:pt x="129" y="311"/>
                    <a:pt x="129" y="311"/>
                  </a:cubicBezTo>
                  <a:cubicBezTo>
                    <a:pt x="132" y="312"/>
                    <a:pt x="132" y="312"/>
                    <a:pt x="132" y="312"/>
                  </a:cubicBezTo>
                  <a:cubicBezTo>
                    <a:pt x="136" y="305"/>
                    <a:pt x="136" y="305"/>
                    <a:pt x="136" y="305"/>
                  </a:cubicBezTo>
                  <a:cubicBezTo>
                    <a:pt x="131" y="302"/>
                    <a:pt x="128" y="300"/>
                    <a:pt x="126" y="299"/>
                  </a:cubicBezTo>
                  <a:cubicBezTo>
                    <a:pt x="126" y="299"/>
                    <a:pt x="126" y="299"/>
                    <a:pt x="126" y="299"/>
                  </a:cubicBezTo>
                  <a:cubicBezTo>
                    <a:pt x="137" y="280"/>
                    <a:pt x="137" y="280"/>
                    <a:pt x="137" y="280"/>
                  </a:cubicBezTo>
                  <a:cubicBezTo>
                    <a:pt x="202" y="311"/>
                    <a:pt x="280" y="287"/>
                    <a:pt x="316" y="224"/>
                  </a:cubicBezTo>
                  <a:cubicBezTo>
                    <a:pt x="353" y="158"/>
                    <a:pt x="329" y="74"/>
                    <a:pt x="263" y="37"/>
                  </a:cubicBezTo>
                  <a:cubicBezTo>
                    <a:pt x="197" y="0"/>
                    <a:pt x="114" y="23"/>
                    <a:pt x="77" y="90"/>
                  </a:cubicBezTo>
                  <a:cubicBezTo>
                    <a:pt x="41" y="153"/>
                    <a:pt x="61" y="233"/>
                    <a:pt x="122" y="272"/>
                  </a:cubicBezTo>
                  <a:cubicBezTo>
                    <a:pt x="111" y="291"/>
                    <a:pt x="111" y="291"/>
                    <a:pt x="111" y="291"/>
                  </a:cubicBezTo>
                  <a:cubicBezTo>
                    <a:pt x="109" y="290"/>
                    <a:pt x="106" y="288"/>
                    <a:pt x="101" y="285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100" y="295"/>
                    <a:pt x="100" y="295"/>
                    <a:pt x="100" y="295"/>
                  </a:cubicBezTo>
                  <a:cubicBezTo>
                    <a:pt x="4" y="466"/>
                    <a:pt x="4" y="466"/>
                    <a:pt x="4" y="466"/>
                  </a:cubicBezTo>
                  <a:cubicBezTo>
                    <a:pt x="0" y="474"/>
                    <a:pt x="5" y="479"/>
                    <a:pt x="13" y="483"/>
                  </a:cubicBezTo>
                  <a:cubicBezTo>
                    <a:pt x="21" y="488"/>
                    <a:pt x="28" y="490"/>
                    <a:pt x="33" y="482"/>
                  </a:cubicBezTo>
                  <a:close/>
                  <a:moveTo>
                    <a:pt x="142" y="254"/>
                  </a:moveTo>
                  <a:cubicBezTo>
                    <a:pt x="88" y="224"/>
                    <a:pt x="69" y="156"/>
                    <a:pt x="99" y="102"/>
                  </a:cubicBezTo>
                  <a:cubicBezTo>
                    <a:pt x="129" y="48"/>
                    <a:pt x="197" y="29"/>
                    <a:pt x="251" y="59"/>
                  </a:cubicBezTo>
                  <a:cubicBezTo>
                    <a:pt x="305" y="89"/>
                    <a:pt x="324" y="157"/>
                    <a:pt x="294" y="211"/>
                  </a:cubicBezTo>
                  <a:cubicBezTo>
                    <a:pt x="263" y="265"/>
                    <a:pt x="195" y="284"/>
                    <a:pt x="142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959" name="Group 1958"/>
          <p:cNvGrpSpPr/>
          <p:nvPr userDrawn="1"/>
        </p:nvGrpSpPr>
        <p:grpSpPr>
          <a:xfrm>
            <a:off x="2716213" y="454025"/>
            <a:ext cx="444500" cy="493713"/>
            <a:chOff x="2716213" y="454025"/>
            <a:chExt cx="444500" cy="493713"/>
          </a:xfrm>
        </p:grpSpPr>
        <p:sp>
          <p:nvSpPr>
            <p:cNvPr id="1809" name="Freeform 613"/>
            <p:cNvSpPr/>
            <p:nvPr userDrawn="1"/>
          </p:nvSpPr>
          <p:spPr bwMode="auto">
            <a:xfrm>
              <a:off x="2716213" y="454025"/>
              <a:ext cx="444500" cy="493713"/>
            </a:xfrm>
            <a:custGeom>
              <a:avLst/>
              <a:gdLst>
                <a:gd name="T0" fmla="*/ 444 w 486"/>
                <a:gd name="T1" fmla="*/ 325 h 541"/>
                <a:gd name="T2" fmla="*/ 130 w 486"/>
                <a:gd name="T3" fmla="*/ 541 h 541"/>
                <a:gd name="T4" fmla="*/ 161 w 486"/>
                <a:gd name="T5" fmla="*/ 456 h 541"/>
                <a:gd name="T6" fmla="*/ 18 w 486"/>
                <a:gd name="T7" fmla="*/ 218 h 541"/>
                <a:gd name="T8" fmla="*/ 30 w 486"/>
                <a:gd name="T9" fmla="*/ 173 h 541"/>
                <a:gd name="T10" fmla="*/ 313 w 486"/>
                <a:gd name="T11" fmla="*/ 42 h 541"/>
                <a:gd name="T12" fmla="*/ 444 w 486"/>
                <a:gd name="T13" fmla="*/ 325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6" h="541">
                  <a:moveTo>
                    <a:pt x="444" y="325"/>
                  </a:moveTo>
                  <a:cubicBezTo>
                    <a:pt x="389" y="476"/>
                    <a:pt x="130" y="541"/>
                    <a:pt x="130" y="541"/>
                  </a:cubicBezTo>
                  <a:cubicBezTo>
                    <a:pt x="161" y="456"/>
                    <a:pt x="161" y="456"/>
                    <a:pt x="161" y="456"/>
                  </a:cubicBezTo>
                  <a:cubicBezTo>
                    <a:pt x="161" y="456"/>
                    <a:pt x="0" y="363"/>
                    <a:pt x="18" y="218"/>
                  </a:cubicBezTo>
                  <a:cubicBezTo>
                    <a:pt x="20" y="205"/>
                    <a:pt x="29" y="175"/>
                    <a:pt x="30" y="173"/>
                  </a:cubicBezTo>
                  <a:cubicBezTo>
                    <a:pt x="72" y="59"/>
                    <a:pt x="198" y="0"/>
                    <a:pt x="313" y="42"/>
                  </a:cubicBezTo>
                  <a:cubicBezTo>
                    <a:pt x="427" y="84"/>
                    <a:pt x="486" y="210"/>
                    <a:pt x="444" y="3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10" name="Freeform 614"/>
            <p:cNvSpPr>
              <a:spLocks noEditPoints="1"/>
            </p:cNvSpPr>
            <p:nvPr userDrawn="1"/>
          </p:nvSpPr>
          <p:spPr bwMode="auto">
            <a:xfrm>
              <a:off x="2867026" y="574675"/>
              <a:ext cx="133350" cy="198438"/>
            </a:xfrm>
            <a:custGeom>
              <a:avLst/>
              <a:gdLst>
                <a:gd name="T0" fmla="*/ 130 w 147"/>
                <a:gd name="T1" fmla="*/ 79 h 217"/>
                <a:gd name="T2" fmla="*/ 129 w 147"/>
                <a:gd name="T3" fmla="*/ 79 h 217"/>
                <a:gd name="T4" fmla="*/ 129 w 147"/>
                <a:gd name="T5" fmla="*/ 45 h 217"/>
                <a:gd name="T6" fmla="*/ 83 w 147"/>
                <a:gd name="T7" fmla="*/ 0 h 217"/>
                <a:gd name="T8" fmla="*/ 73 w 147"/>
                <a:gd name="T9" fmla="*/ 0 h 217"/>
                <a:gd name="T10" fmla="*/ 63 w 147"/>
                <a:gd name="T11" fmla="*/ 0 h 217"/>
                <a:gd name="T12" fmla="*/ 18 w 147"/>
                <a:gd name="T13" fmla="*/ 45 h 217"/>
                <a:gd name="T14" fmla="*/ 18 w 147"/>
                <a:gd name="T15" fmla="*/ 79 h 217"/>
                <a:gd name="T16" fmla="*/ 16 w 147"/>
                <a:gd name="T17" fmla="*/ 79 h 217"/>
                <a:gd name="T18" fmla="*/ 0 w 147"/>
                <a:gd name="T19" fmla="*/ 94 h 217"/>
                <a:gd name="T20" fmla="*/ 0 w 147"/>
                <a:gd name="T21" fmla="*/ 202 h 217"/>
                <a:gd name="T22" fmla="*/ 16 w 147"/>
                <a:gd name="T23" fmla="*/ 217 h 217"/>
                <a:gd name="T24" fmla="*/ 73 w 147"/>
                <a:gd name="T25" fmla="*/ 217 h 217"/>
                <a:gd name="T26" fmla="*/ 130 w 147"/>
                <a:gd name="T27" fmla="*/ 217 h 217"/>
                <a:gd name="T28" fmla="*/ 147 w 147"/>
                <a:gd name="T29" fmla="*/ 202 h 217"/>
                <a:gd name="T30" fmla="*/ 147 w 147"/>
                <a:gd name="T31" fmla="*/ 94 h 217"/>
                <a:gd name="T32" fmla="*/ 130 w 147"/>
                <a:gd name="T33" fmla="*/ 79 h 217"/>
                <a:gd name="T34" fmla="*/ 88 w 147"/>
                <a:gd name="T35" fmla="*/ 175 h 217"/>
                <a:gd name="T36" fmla="*/ 73 w 147"/>
                <a:gd name="T37" fmla="*/ 175 h 217"/>
                <a:gd name="T38" fmla="*/ 58 w 147"/>
                <a:gd name="T39" fmla="*/ 175 h 217"/>
                <a:gd name="T40" fmla="*/ 66 w 147"/>
                <a:gd name="T41" fmla="*/ 150 h 217"/>
                <a:gd name="T42" fmla="*/ 58 w 147"/>
                <a:gd name="T43" fmla="*/ 136 h 217"/>
                <a:gd name="T44" fmla="*/ 73 w 147"/>
                <a:gd name="T45" fmla="*/ 121 h 217"/>
                <a:gd name="T46" fmla="*/ 89 w 147"/>
                <a:gd name="T47" fmla="*/ 136 h 217"/>
                <a:gd name="T48" fmla="*/ 80 w 147"/>
                <a:gd name="T49" fmla="*/ 150 h 217"/>
                <a:gd name="T50" fmla="*/ 88 w 147"/>
                <a:gd name="T51" fmla="*/ 175 h 217"/>
                <a:gd name="T52" fmla="*/ 73 w 147"/>
                <a:gd name="T53" fmla="*/ 79 h 217"/>
                <a:gd name="T54" fmla="*/ 34 w 147"/>
                <a:gd name="T55" fmla="*/ 79 h 217"/>
                <a:gd name="T56" fmla="*/ 34 w 147"/>
                <a:gd name="T57" fmla="*/ 45 h 217"/>
                <a:gd name="T58" fmla="*/ 63 w 147"/>
                <a:gd name="T59" fmla="*/ 16 h 217"/>
                <a:gd name="T60" fmla="*/ 73 w 147"/>
                <a:gd name="T61" fmla="*/ 16 h 217"/>
                <a:gd name="T62" fmla="*/ 83 w 147"/>
                <a:gd name="T63" fmla="*/ 16 h 217"/>
                <a:gd name="T64" fmla="*/ 112 w 147"/>
                <a:gd name="T65" fmla="*/ 45 h 217"/>
                <a:gd name="T66" fmla="*/ 112 w 147"/>
                <a:gd name="T67" fmla="*/ 79 h 217"/>
                <a:gd name="T68" fmla="*/ 73 w 147"/>
                <a:gd name="T69" fmla="*/ 7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7" h="217">
                  <a:moveTo>
                    <a:pt x="130" y="79"/>
                  </a:moveTo>
                  <a:cubicBezTo>
                    <a:pt x="129" y="79"/>
                    <a:pt x="129" y="79"/>
                    <a:pt x="129" y="7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9" y="20"/>
                    <a:pt x="108" y="0"/>
                    <a:pt x="8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8" y="0"/>
                    <a:pt x="18" y="20"/>
                    <a:pt x="18" y="45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7" y="79"/>
                    <a:pt x="0" y="85"/>
                    <a:pt x="0" y="94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10"/>
                    <a:pt x="7" y="217"/>
                    <a:pt x="16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130" y="217"/>
                    <a:pt x="130" y="217"/>
                    <a:pt x="130" y="217"/>
                  </a:cubicBezTo>
                  <a:cubicBezTo>
                    <a:pt x="139" y="217"/>
                    <a:pt x="147" y="210"/>
                    <a:pt x="147" y="202"/>
                  </a:cubicBezTo>
                  <a:cubicBezTo>
                    <a:pt x="147" y="94"/>
                    <a:pt x="147" y="94"/>
                    <a:pt x="147" y="94"/>
                  </a:cubicBezTo>
                  <a:cubicBezTo>
                    <a:pt x="147" y="85"/>
                    <a:pt x="139" y="79"/>
                    <a:pt x="130" y="79"/>
                  </a:cubicBezTo>
                  <a:close/>
                  <a:moveTo>
                    <a:pt x="88" y="175"/>
                  </a:moveTo>
                  <a:cubicBezTo>
                    <a:pt x="73" y="175"/>
                    <a:pt x="73" y="175"/>
                    <a:pt x="73" y="175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66" y="150"/>
                    <a:pt x="66" y="150"/>
                    <a:pt x="66" y="150"/>
                  </a:cubicBezTo>
                  <a:cubicBezTo>
                    <a:pt x="61" y="148"/>
                    <a:pt x="58" y="142"/>
                    <a:pt x="58" y="136"/>
                  </a:cubicBezTo>
                  <a:cubicBezTo>
                    <a:pt x="58" y="128"/>
                    <a:pt x="65" y="121"/>
                    <a:pt x="73" y="121"/>
                  </a:cubicBezTo>
                  <a:cubicBezTo>
                    <a:pt x="82" y="121"/>
                    <a:pt x="89" y="128"/>
                    <a:pt x="89" y="136"/>
                  </a:cubicBezTo>
                  <a:cubicBezTo>
                    <a:pt x="89" y="142"/>
                    <a:pt x="85" y="148"/>
                    <a:pt x="80" y="150"/>
                  </a:cubicBezTo>
                  <a:lnTo>
                    <a:pt x="88" y="175"/>
                  </a:lnTo>
                  <a:close/>
                  <a:moveTo>
                    <a:pt x="73" y="79"/>
                  </a:moveTo>
                  <a:cubicBezTo>
                    <a:pt x="34" y="79"/>
                    <a:pt x="34" y="79"/>
                    <a:pt x="34" y="79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29"/>
                    <a:pt x="47" y="16"/>
                    <a:pt x="63" y="1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99" y="16"/>
                    <a:pt x="112" y="29"/>
                    <a:pt x="112" y="45"/>
                  </a:cubicBezTo>
                  <a:cubicBezTo>
                    <a:pt x="112" y="79"/>
                    <a:pt x="112" y="79"/>
                    <a:pt x="112" y="79"/>
                  </a:cubicBezTo>
                  <a:lnTo>
                    <a:pt x="7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965" name="Group 1964"/>
          <p:cNvGrpSpPr/>
          <p:nvPr userDrawn="1"/>
        </p:nvGrpSpPr>
        <p:grpSpPr>
          <a:xfrm>
            <a:off x="6265863" y="2363788"/>
            <a:ext cx="549276" cy="346075"/>
            <a:chOff x="6265863" y="2363788"/>
            <a:chExt cx="549276" cy="346075"/>
          </a:xfrm>
        </p:grpSpPr>
        <p:sp>
          <p:nvSpPr>
            <p:cNvPr id="1811" name="Freeform 615"/>
            <p:cNvSpPr/>
            <p:nvPr userDrawn="1"/>
          </p:nvSpPr>
          <p:spPr bwMode="auto">
            <a:xfrm>
              <a:off x="6265863" y="2363788"/>
              <a:ext cx="549275" cy="346075"/>
            </a:xfrm>
            <a:custGeom>
              <a:avLst/>
              <a:gdLst>
                <a:gd name="T0" fmla="*/ 602 w 602"/>
                <a:gd name="T1" fmla="*/ 37 h 378"/>
                <a:gd name="T2" fmla="*/ 602 w 602"/>
                <a:gd name="T3" fmla="*/ 341 h 378"/>
                <a:gd name="T4" fmla="*/ 565 w 602"/>
                <a:gd name="T5" fmla="*/ 378 h 378"/>
                <a:gd name="T6" fmla="*/ 37 w 602"/>
                <a:gd name="T7" fmla="*/ 378 h 378"/>
                <a:gd name="T8" fmla="*/ 0 w 602"/>
                <a:gd name="T9" fmla="*/ 341 h 378"/>
                <a:gd name="T10" fmla="*/ 0 w 602"/>
                <a:gd name="T11" fmla="*/ 37 h 378"/>
                <a:gd name="T12" fmla="*/ 37 w 602"/>
                <a:gd name="T13" fmla="*/ 0 h 378"/>
                <a:gd name="T14" fmla="*/ 565 w 602"/>
                <a:gd name="T15" fmla="*/ 0 h 378"/>
                <a:gd name="T16" fmla="*/ 602 w 602"/>
                <a:gd name="T17" fmla="*/ 3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2" h="378">
                  <a:moveTo>
                    <a:pt x="602" y="37"/>
                  </a:moveTo>
                  <a:cubicBezTo>
                    <a:pt x="602" y="341"/>
                    <a:pt x="602" y="341"/>
                    <a:pt x="602" y="341"/>
                  </a:cubicBezTo>
                  <a:cubicBezTo>
                    <a:pt x="602" y="362"/>
                    <a:pt x="586" y="378"/>
                    <a:pt x="565" y="378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17" y="378"/>
                    <a:pt x="0" y="362"/>
                    <a:pt x="0" y="34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86" y="0"/>
                    <a:pt x="602" y="16"/>
                    <a:pt x="602" y="37"/>
                  </a:cubicBez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12" name="Freeform 616"/>
            <p:cNvSpPr/>
            <p:nvPr userDrawn="1"/>
          </p:nvSpPr>
          <p:spPr bwMode="auto">
            <a:xfrm>
              <a:off x="6540501" y="2363788"/>
              <a:ext cx="274638" cy="346075"/>
            </a:xfrm>
            <a:custGeom>
              <a:avLst/>
              <a:gdLst>
                <a:gd name="T0" fmla="*/ 301 w 301"/>
                <a:gd name="T1" fmla="*/ 37 h 378"/>
                <a:gd name="T2" fmla="*/ 301 w 301"/>
                <a:gd name="T3" fmla="*/ 341 h 378"/>
                <a:gd name="T4" fmla="*/ 264 w 301"/>
                <a:gd name="T5" fmla="*/ 378 h 378"/>
                <a:gd name="T6" fmla="*/ 0 w 301"/>
                <a:gd name="T7" fmla="*/ 378 h 378"/>
                <a:gd name="T8" fmla="*/ 0 w 301"/>
                <a:gd name="T9" fmla="*/ 0 h 378"/>
                <a:gd name="T10" fmla="*/ 264 w 301"/>
                <a:gd name="T11" fmla="*/ 0 h 378"/>
                <a:gd name="T12" fmla="*/ 301 w 301"/>
                <a:gd name="T13" fmla="*/ 3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378">
                  <a:moveTo>
                    <a:pt x="301" y="37"/>
                  </a:moveTo>
                  <a:cubicBezTo>
                    <a:pt x="301" y="341"/>
                    <a:pt x="301" y="341"/>
                    <a:pt x="301" y="341"/>
                  </a:cubicBezTo>
                  <a:cubicBezTo>
                    <a:pt x="301" y="362"/>
                    <a:pt x="285" y="378"/>
                    <a:pt x="264" y="378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85" y="0"/>
                    <a:pt x="301" y="16"/>
                    <a:pt x="301" y="37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13" name="Rectangle 617"/>
            <p:cNvSpPr>
              <a:spLocks noChangeArrowheads="1"/>
            </p:cNvSpPr>
            <p:nvPr userDrawn="1"/>
          </p:nvSpPr>
          <p:spPr bwMode="auto">
            <a:xfrm>
              <a:off x="6265863" y="2408238"/>
              <a:ext cx="549275" cy="65088"/>
            </a:xfrm>
            <a:prstGeom prst="rect">
              <a:avLst/>
            </a:prstGeom>
            <a:solidFill>
              <a:srgbClr val="2AA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14" name="Line 618"/>
            <p:cNvSpPr>
              <a:spLocks noChangeShapeType="1"/>
            </p:cNvSpPr>
            <p:nvPr userDrawn="1"/>
          </p:nvSpPr>
          <p:spPr bwMode="auto">
            <a:xfrm>
              <a:off x="6302376" y="2506663"/>
              <a:ext cx="317500" cy="0"/>
            </a:xfrm>
            <a:prstGeom prst="lin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15" name="Line 619"/>
            <p:cNvSpPr>
              <a:spLocks noChangeShapeType="1"/>
            </p:cNvSpPr>
            <p:nvPr userDrawn="1"/>
          </p:nvSpPr>
          <p:spPr bwMode="auto">
            <a:xfrm>
              <a:off x="6302376" y="2533650"/>
              <a:ext cx="317500" cy="0"/>
            </a:xfrm>
            <a:prstGeom prst="lin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16" name="Line 620"/>
            <p:cNvSpPr>
              <a:spLocks noChangeShapeType="1"/>
            </p:cNvSpPr>
            <p:nvPr userDrawn="1"/>
          </p:nvSpPr>
          <p:spPr bwMode="auto">
            <a:xfrm>
              <a:off x="6302376" y="2560638"/>
              <a:ext cx="317500" cy="0"/>
            </a:xfrm>
            <a:prstGeom prst="lin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17" name="Rectangle 621"/>
            <p:cNvSpPr>
              <a:spLocks noChangeArrowheads="1"/>
            </p:cNvSpPr>
            <p:nvPr userDrawn="1"/>
          </p:nvSpPr>
          <p:spPr bwMode="auto">
            <a:xfrm>
              <a:off x="6302376" y="2598738"/>
              <a:ext cx="317500" cy="42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18" name="Oval 622"/>
            <p:cNvSpPr>
              <a:spLocks noChangeArrowheads="1"/>
            </p:cNvSpPr>
            <p:nvPr userDrawn="1"/>
          </p:nvSpPr>
          <p:spPr bwMode="auto">
            <a:xfrm>
              <a:off x="6662738" y="2501900"/>
              <a:ext cx="117475" cy="1190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19" name="Freeform 623"/>
            <p:cNvSpPr>
              <a:spLocks noEditPoints="1"/>
            </p:cNvSpPr>
            <p:nvPr userDrawn="1"/>
          </p:nvSpPr>
          <p:spPr bwMode="auto">
            <a:xfrm>
              <a:off x="6715126" y="2509838"/>
              <a:ext cx="38100" cy="15875"/>
            </a:xfrm>
            <a:custGeom>
              <a:avLst/>
              <a:gdLst>
                <a:gd name="T0" fmla="*/ 39 w 41"/>
                <a:gd name="T1" fmla="*/ 2 h 18"/>
                <a:gd name="T2" fmla="*/ 7 w 41"/>
                <a:gd name="T3" fmla="*/ 2 h 18"/>
                <a:gd name="T4" fmla="*/ 6 w 41"/>
                <a:gd name="T5" fmla="*/ 2 h 18"/>
                <a:gd name="T6" fmla="*/ 9 w 41"/>
                <a:gd name="T7" fmla="*/ 2 h 18"/>
                <a:gd name="T8" fmla="*/ 16 w 41"/>
                <a:gd name="T9" fmla="*/ 14 h 18"/>
                <a:gd name="T10" fmla="*/ 16 w 41"/>
                <a:gd name="T11" fmla="*/ 14 h 18"/>
                <a:gd name="T12" fmla="*/ 34 w 41"/>
                <a:gd name="T13" fmla="*/ 0 h 18"/>
                <a:gd name="T14" fmla="*/ 34 w 41"/>
                <a:gd name="T15" fmla="*/ 8 h 18"/>
                <a:gd name="T16" fmla="*/ 34 w 41"/>
                <a:gd name="T17" fmla="*/ 7 h 18"/>
                <a:gd name="T18" fmla="*/ 35 w 41"/>
                <a:gd name="T19" fmla="*/ 8 h 18"/>
                <a:gd name="T20" fmla="*/ 33 w 41"/>
                <a:gd name="T21" fmla="*/ 1 h 18"/>
                <a:gd name="T22" fmla="*/ 33 w 41"/>
                <a:gd name="T23" fmla="*/ 1 h 18"/>
                <a:gd name="T24" fmla="*/ 38 w 41"/>
                <a:gd name="T25" fmla="*/ 1 h 18"/>
                <a:gd name="T26" fmla="*/ 38 w 41"/>
                <a:gd name="T27" fmla="*/ 1 h 18"/>
                <a:gd name="T28" fmla="*/ 39 w 41"/>
                <a:gd name="T29" fmla="*/ 1 h 18"/>
                <a:gd name="T30" fmla="*/ 39 w 41"/>
                <a:gd name="T31" fmla="*/ 3 h 18"/>
                <a:gd name="T32" fmla="*/ 38 w 41"/>
                <a:gd name="T33" fmla="*/ 4 h 18"/>
                <a:gd name="T34" fmla="*/ 39 w 41"/>
                <a:gd name="T35" fmla="*/ 5 h 18"/>
                <a:gd name="T36" fmla="*/ 38 w 41"/>
                <a:gd name="T37" fmla="*/ 5 h 18"/>
                <a:gd name="T38" fmla="*/ 35 w 41"/>
                <a:gd name="T39" fmla="*/ 7 h 18"/>
                <a:gd name="T40" fmla="*/ 36 w 41"/>
                <a:gd name="T41" fmla="*/ 9 h 18"/>
                <a:gd name="T42" fmla="*/ 32 w 41"/>
                <a:gd name="T43" fmla="*/ 9 h 18"/>
                <a:gd name="T44" fmla="*/ 33 w 41"/>
                <a:gd name="T45" fmla="*/ 9 h 18"/>
                <a:gd name="T46" fmla="*/ 33 w 41"/>
                <a:gd name="T47" fmla="*/ 9 h 18"/>
                <a:gd name="T48" fmla="*/ 29 w 41"/>
                <a:gd name="T49" fmla="*/ 11 h 18"/>
                <a:gd name="T50" fmla="*/ 25 w 41"/>
                <a:gd name="T51" fmla="*/ 12 h 18"/>
                <a:gd name="T52" fmla="*/ 21 w 41"/>
                <a:gd name="T53" fmla="*/ 15 h 18"/>
                <a:gd name="T54" fmla="*/ 16 w 41"/>
                <a:gd name="T55" fmla="*/ 17 h 18"/>
                <a:gd name="T56" fmla="*/ 15 w 41"/>
                <a:gd name="T57" fmla="*/ 11 h 18"/>
                <a:gd name="T58" fmla="*/ 17 w 41"/>
                <a:gd name="T59" fmla="*/ 9 h 18"/>
                <a:gd name="T60" fmla="*/ 19 w 41"/>
                <a:gd name="T61" fmla="*/ 9 h 18"/>
                <a:gd name="T62" fmla="*/ 18 w 41"/>
                <a:gd name="T63" fmla="*/ 8 h 18"/>
                <a:gd name="T64" fmla="*/ 17 w 41"/>
                <a:gd name="T65" fmla="*/ 7 h 18"/>
                <a:gd name="T66" fmla="*/ 12 w 41"/>
                <a:gd name="T67" fmla="*/ 4 h 18"/>
                <a:gd name="T68" fmla="*/ 11 w 41"/>
                <a:gd name="T69" fmla="*/ 4 h 18"/>
                <a:gd name="T70" fmla="*/ 13 w 41"/>
                <a:gd name="T71" fmla="*/ 4 h 18"/>
                <a:gd name="T72" fmla="*/ 16 w 41"/>
                <a:gd name="T73" fmla="*/ 2 h 18"/>
                <a:gd name="T74" fmla="*/ 19 w 41"/>
                <a:gd name="T75" fmla="*/ 1 h 18"/>
                <a:gd name="T76" fmla="*/ 16 w 41"/>
                <a:gd name="T77" fmla="*/ 1 h 18"/>
                <a:gd name="T78" fmla="*/ 10 w 41"/>
                <a:gd name="T79" fmla="*/ 3 h 18"/>
                <a:gd name="T80" fmla="*/ 7 w 41"/>
                <a:gd name="T81" fmla="*/ 4 h 18"/>
                <a:gd name="T82" fmla="*/ 4 w 41"/>
                <a:gd name="T83" fmla="*/ 5 h 18"/>
                <a:gd name="T84" fmla="*/ 0 w 41"/>
                <a:gd name="T85" fmla="*/ 4 h 18"/>
                <a:gd name="T86" fmla="*/ 2 w 41"/>
                <a:gd name="T87" fmla="*/ 4 h 18"/>
                <a:gd name="T88" fmla="*/ 4 w 41"/>
                <a:gd name="T89" fmla="*/ 4 h 18"/>
                <a:gd name="T90" fmla="*/ 5 w 41"/>
                <a:gd name="T91" fmla="*/ 3 h 18"/>
                <a:gd name="T92" fmla="*/ 0 w 41"/>
                <a:gd name="T93" fmla="*/ 2 h 18"/>
                <a:gd name="T94" fmla="*/ 5 w 41"/>
                <a:gd name="T95" fmla="*/ 2 h 18"/>
                <a:gd name="T96" fmla="*/ 4 w 41"/>
                <a:gd name="T97" fmla="*/ 2 h 18"/>
                <a:gd name="T98" fmla="*/ 4 w 41"/>
                <a:gd name="T99" fmla="*/ 1 h 18"/>
                <a:gd name="T100" fmla="*/ 16 w 41"/>
                <a:gd name="T101" fmla="*/ 1 h 18"/>
                <a:gd name="T102" fmla="*/ 25 w 41"/>
                <a:gd name="T103" fmla="*/ 1 h 18"/>
                <a:gd name="T104" fmla="*/ 26 w 41"/>
                <a:gd name="T105" fmla="*/ 1 h 18"/>
                <a:gd name="T106" fmla="*/ 30 w 41"/>
                <a:gd name="T107" fmla="*/ 1 h 18"/>
                <a:gd name="T108" fmla="*/ 35 w 41"/>
                <a:gd name="T109" fmla="*/ 0 h 18"/>
                <a:gd name="T110" fmla="*/ 36 w 41"/>
                <a:gd name="T111" fmla="*/ 0 h 18"/>
                <a:gd name="T112" fmla="*/ 39 w 41"/>
                <a:gd name="T1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18">
                  <a:moveTo>
                    <a:pt x="39" y="2"/>
                  </a:moveTo>
                  <a:cubicBezTo>
                    <a:pt x="39" y="2"/>
                    <a:pt x="39" y="2"/>
                    <a:pt x="39" y="2"/>
                  </a:cubicBezTo>
                  <a:moveTo>
                    <a:pt x="6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2"/>
                    <a:pt x="6" y="2"/>
                  </a:cubicBezTo>
                  <a:close/>
                  <a:moveTo>
                    <a:pt x="8" y="2"/>
                  </a:moveTo>
                  <a:cubicBezTo>
                    <a:pt x="8" y="1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lose/>
                  <a:moveTo>
                    <a:pt x="16" y="14"/>
                  </a:moveTo>
                  <a:cubicBezTo>
                    <a:pt x="16" y="14"/>
                    <a:pt x="17" y="13"/>
                    <a:pt x="17" y="14"/>
                  </a:cubicBezTo>
                  <a:cubicBezTo>
                    <a:pt x="16" y="13"/>
                    <a:pt x="16" y="14"/>
                    <a:pt x="16" y="14"/>
                  </a:cubicBezTo>
                  <a:close/>
                  <a:moveTo>
                    <a:pt x="32" y="1"/>
                  </a:moveTo>
                  <a:cubicBezTo>
                    <a:pt x="33" y="0"/>
                    <a:pt x="34" y="0"/>
                    <a:pt x="34" y="0"/>
                  </a:cubicBezTo>
                  <a:cubicBezTo>
                    <a:pt x="34" y="1"/>
                    <a:pt x="33" y="1"/>
                    <a:pt x="32" y="1"/>
                  </a:cubicBezTo>
                  <a:close/>
                  <a:moveTo>
                    <a:pt x="34" y="8"/>
                  </a:moveTo>
                  <a:cubicBezTo>
                    <a:pt x="34" y="7"/>
                    <a:pt x="35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6"/>
                    <a:pt x="36" y="7"/>
                    <a:pt x="35" y="7"/>
                  </a:cubicBezTo>
                  <a:cubicBezTo>
                    <a:pt x="35" y="7"/>
                    <a:pt x="35" y="8"/>
                    <a:pt x="35" y="8"/>
                  </a:cubicBezTo>
                  <a:cubicBezTo>
                    <a:pt x="35" y="8"/>
                    <a:pt x="35" y="7"/>
                    <a:pt x="34" y="8"/>
                  </a:cubicBezTo>
                  <a:close/>
                  <a:moveTo>
                    <a:pt x="33" y="1"/>
                  </a:moveTo>
                  <a:cubicBezTo>
                    <a:pt x="34" y="1"/>
                    <a:pt x="35" y="1"/>
                    <a:pt x="36" y="1"/>
                  </a:cubicBezTo>
                  <a:cubicBezTo>
                    <a:pt x="35" y="1"/>
                    <a:pt x="34" y="1"/>
                    <a:pt x="33" y="1"/>
                  </a:cubicBezTo>
                  <a:close/>
                  <a:moveTo>
                    <a:pt x="39" y="1"/>
                  </a:move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9" y="1"/>
                    <a:pt x="38" y="1"/>
                    <a:pt x="38" y="1"/>
                  </a:cubicBezTo>
                  <a:cubicBezTo>
                    <a:pt x="38" y="1"/>
                    <a:pt x="39" y="1"/>
                    <a:pt x="39" y="1"/>
                  </a:cubicBezTo>
                  <a:cubicBezTo>
                    <a:pt x="40" y="1"/>
                    <a:pt x="40" y="2"/>
                    <a:pt x="41" y="2"/>
                  </a:cubicBezTo>
                  <a:cubicBezTo>
                    <a:pt x="40" y="2"/>
                    <a:pt x="39" y="2"/>
                    <a:pt x="39" y="3"/>
                  </a:cubicBezTo>
                  <a:cubicBezTo>
                    <a:pt x="39" y="2"/>
                    <a:pt x="38" y="3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7" y="4"/>
                    <a:pt x="37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5"/>
                    <a:pt x="38" y="5"/>
                    <a:pt x="38" y="6"/>
                  </a:cubicBezTo>
                  <a:cubicBezTo>
                    <a:pt x="37" y="6"/>
                    <a:pt x="36" y="7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8"/>
                    <a:pt x="36" y="9"/>
                  </a:cubicBezTo>
                  <a:cubicBezTo>
                    <a:pt x="35" y="9"/>
                    <a:pt x="34" y="9"/>
                    <a:pt x="34" y="8"/>
                  </a:cubicBezTo>
                  <a:cubicBezTo>
                    <a:pt x="33" y="9"/>
                    <a:pt x="32" y="8"/>
                    <a:pt x="32" y="9"/>
                  </a:cubicBezTo>
                  <a:cubicBezTo>
                    <a:pt x="32" y="9"/>
                    <a:pt x="33" y="9"/>
                    <a:pt x="34" y="8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10"/>
                    <a:pt x="33" y="9"/>
                    <a:pt x="33" y="9"/>
                  </a:cubicBezTo>
                  <a:cubicBezTo>
                    <a:pt x="34" y="9"/>
                    <a:pt x="35" y="9"/>
                    <a:pt x="35" y="9"/>
                  </a:cubicBezTo>
                  <a:cubicBezTo>
                    <a:pt x="33" y="10"/>
                    <a:pt x="31" y="10"/>
                    <a:pt x="29" y="11"/>
                  </a:cubicBezTo>
                  <a:cubicBezTo>
                    <a:pt x="27" y="11"/>
                    <a:pt x="26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4" y="13"/>
                    <a:pt x="24" y="13"/>
                    <a:pt x="23" y="13"/>
                  </a:cubicBezTo>
                  <a:cubicBezTo>
                    <a:pt x="22" y="14"/>
                    <a:pt x="22" y="15"/>
                    <a:pt x="21" y="15"/>
                  </a:cubicBezTo>
                  <a:cubicBezTo>
                    <a:pt x="20" y="16"/>
                    <a:pt x="20" y="17"/>
                    <a:pt x="19" y="18"/>
                  </a:cubicBezTo>
                  <a:cubicBezTo>
                    <a:pt x="18" y="17"/>
                    <a:pt x="18" y="16"/>
                    <a:pt x="16" y="17"/>
                  </a:cubicBezTo>
                  <a:cubicBezTo>
                    <a:pt x="16" y="16"/>
                    <a:pt x="15" y="14"/>
                    <a:pt x="15" y="12"/>
                  </a:cubicBezTo>
                  <a:cubicBezTo>
                    <a:pt x="16" y="12"/>
                    <a:pt x="16" y="12"/>
                    <a:pt x="15" y="11"/>
                  </a:cubicBezTo>
                  <a:cubicBezTo>
                    <a:pt x="16" y="11"/>
                    <a:pt x="18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7" y="8"/>
                    <a:pt x="17" y="7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5" y="4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3"/>
                  </a:cubicBezTo>
                  <a:cubicBezTo>
                    <a:pt x="13" y="3"/>
                    <a:pt x="15" y="3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"/>
                    <a:pt x="19" y="2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1"/>
                    <a:pt x="17" y="1"/>
                    <a:pt x="16" y="1"/>
                  </a:cubicBezTo>
                  <a:cubicBezTo>
                    <a:pt x="16" y="2"/>
                    <a:pt x="17" y="1"/>
                    <a:pt x="17" y="1"/>
                  </a:cubicBezTo>
                  <a:cubicBezTo>
                    <a:pt x="14" y="1"/>
                    <a:pt x="12" y="3"/>
                    <a:pt x="10" y="3"/>
                  </a:cubicBezTo>
                  <a:cubicBezTo>
                    <a:pt x="11" y="3"/>
                    <a:pt x="7" y="4"/>
                    <a:pt x="7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1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3"/>
                    <a:pt x="2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5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1" y="4"/>
                    <a:pt x="0" y="3"/>
                  </a:cubicBezTo>
                  <a:cubicBezTo>
                    <a:pt x="2" y="3"/>
                    <a:pt x="0" y="3"/>
                    <a:pt x="0" y="2"/>
                  </a:cubicBezTo>
                  <a:cubicBezTo>
                    <a:pt x="1" y="2"/>
                    <a:pt x="3" y="1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3" y="1"/>
                    <a:pt x="4" y="1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7" y="0"/>
                  </a:cubicBezTo>
                  <a:cubicBezTo>
                    <a:pt x="20" y="1"/>
                    <a:pt x="23" y="1"/>
                    <a:pt x="25" y="1"/>
                  </a:cubicBezTo>
                  <a:cubicBezTo>
                    <a:pt x="25" y="1"/>
                    <a:pt x="27" y="1"/>
                    <a:pt x="27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0"/>
                    <a:pt x="28" y="0"/>
                  </a:cubicBezTo>
                  <a:cubicBezTo>
                    <a:pt x="29" y="1"/>
                    <a:pt x="29" y="0"/>
                    <a:pt x="30" y="1"/>
                  </a:cubicBezTo>
                  <a:cubicBezTo>
                    <a:pt x="30" y="1"/>
                    <a:pt x="31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0"/>
                    <a:pt x="38" y="1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20" name="Freeform 624"/>
            <p:cNvSpPr/>
            <p:nvPr userDrawn="1"/>
          </p:nvSpPr>
          <p:spPr bwMode="auto">
            <a:xfrm>
              <a:off x="6751638" y="2528888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1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21" name="Freeform 625"/>
            <p:cNvSpPr/>
            <p:nvPr userDrawn="1"/>
          </p:nvSpPr>
          <p:spPr bwMode="auto">
            <a:xfrm>
              <a:off x="6745288" y="2544763"/>
              <a:ext cx="34925" cy="52388"/>
            </a:xfrm>
            <a:custGeom>
              <a:avLst/>
              <a:gdLst>
                <a:gd name="T0" fmla="*/ 39 w 39"/>
                <a:gd name="T1" fmla="*/ 14 h 58"/>
                <a:gd name="T2" fmla="*/ 39 w 39"/>
                <a:gd name="T3" fmla="*/ 11 h 58"/>
                <a:gd name="T4" fmla="*/ 39 w 39"/>
                <a:gd name="T5" fmla="*/ 9 h 58"/>
                <a:gd name="T6" fmla="*/ 38 w 39"/>
                <a:gd name="T7" fmla="*/ 6 h 58"/>
                <a:gd name="T8" fmla="*/ 38 w 39"/>
                <a:gd name="T9" fmla="*/ 5 h 58"/>
                <a:gd name="T10" fmla="*/ 34 w 39"/>
                <a:gd name="T11" fmla="*/ 5 h 58"/>
                <a:gd name="T12" fmla="*/ 30 w 39"/>
                <a:gd name="T13" fmla="*/ 5 h 58"/>
                <a:gd name="T14" fmla="*/ 29 w 39"/>
                <a:gd name="T15" fmla="*/ 6 h 58"/>
                <a:gd name="T16" fmla="*/ 22 w 39"/>
                <a:gd name="T17" fmla="*/ 3 h 58"/>
                <a:gd name="T18" fmla="*/ 23 w 39"/>
                <a:gd name="T19" fmla="*/ 0 h 58"/>
                <a:gd name="T20" fmla="*/ 13 w 39"/>
                <a:gd name="T21" fmla="*/ 2 h 58"/>
                <a:gd name="T22" fmla="*/ 10 w 39"/>
                <a:gd name="T23" fmla="*/ 1 h 58"/>
                <a:gd name="T24" fmla="*/ 10 w 39"/>
                <a:gd name="T25" fmla="*/ 1 h 58"/>
                <a:gd name="T26" fmla="*/ 1 w 39"/>
                <a:gd name="T27" fmla="*/ 12 h 58"/>
                <a:gd name="T28" fmla="*/ 0 w 39"/>
                <a:gd name="T29" fmla="*/ 15 h 58"/>
                <a:gd name="T30" fmla="*/ 1 w 39"/>
                <a:gd name="T31" fmla="*/ 22 h 58"/>
                <a:gd name="T32" fmla="*/ 0 w 39"/>
                <a:gd name="T33" fmla="*/ 23 h 58"/>
                <a:gd name="T34" fmla="*/ 8 w 39"/>
                <a:gd name="T35" fmla="*/ 30 h 58"/>
                <a:gd name="T36" fmla="*/ 18 w 39"/>
                <a:gd name="T37" fmla="*/ 28 h 58"/>
                <a:gd name="T38" fmla="*/ 21 w 39"/>
                <a:gd name="T39" fmla="*/ 30 h 58"/>
                <a:gd name="T40" fmla="*/ 22 w 39"/>
                <a:gd name="T41" fmla="*/ 34 h 58"/>
                <a:gd name="T42" fmla="*/ 25 w 39"/>
                <a:gd name="T43" fmla="*/ 43 h 58"/>
                <a:gd name="T44" fmla="*/ 26 w 39"/>
                <a:gd name="T45" fmla="*/ 56 h 58"/>
                <a:gd name="T46" fmla="*/ 27 w 39"/>
                <a:gd name="T47" fmla="*/ 57 h 58"/>
                <a:gd name="T48" fmla="*/ 29 w 39"/>
                <a:gd name="T49" fmla="*/ 54 h 58"/>
                <a:gd name="T50" fmla="*/ 30 w 39"/>
                <a:gd name="T51" fmla="*/ 52 h 58"/>
                <a:gd name="T52" fmla="*/ 31 w 39"/>
                <a:gd name="T53" fmla="*/ 51 h 58"/>
                <a:gd name="T54" fmla="*/ 32 w 39"/>
                <a:gd name="T55" fmla="*/ 49 h 58"/>
                <a:gd name="T56" fmla="*/ 34 w 39"/>
                <a:gd name="T57" fmla="*/ 46 h 58"/>
                <a:gd name="T58" fmla="*/ 34 w 39"/>
                <a:gd name="T59" fmla="*/ 44 h 58"/>
                <a:gd name="T60" fmla="*/ 35 w 39"/>
                <a:gd name="T61" fmla="*/ 41 h 58"/>
                <a:gd name="T62" fmla="*/ 37 w 39"/>
                <a:gd name="T63" fmla="*/ 36 h 58"/>
                <a:gd name="T64" fmla="*/ 38 w 39"/>
                <a:gd name="T65" fmla="*/ 34 h 58"/>
                <a:gd name="T66" fmla="*/ 38 w 39"/>
                <a:gd name="T67" fmla="*/ 34 h 58"/>
                <a:gd name="T68" fmla="*/ 38 w 39"/>
                <a:gd name="T69" fmla="*/ 32 h 58"/>
                <a:gd name="T70" fmla="*/ 38 w 39"/>
                <a:gd name="T71" fmla="*/ 30 h 58"/>
                <a:gd name="T72" fmla="*/ 39 w 39"/>
                <a:gd name="T73" fmla="*/ 28 h 58"/>
                <a:gd name="T74" fmla="*/ 39 w 39"/>
                <a:gd name="T75" fmla="*/ 26 h 58"/>
                <a:gd name="T76" fmla="*/ 39 w 39"/>
                <a:gd name="T77" fmla="*/ 22 h 58"/>
                <a:gd name="T78" fmla="*/ 39 w 39"/>
                <a:gd name="T79" fmla="*/ 20 h 58"/>
                <a:gd name="T80" fmla="*/ 39 w 39"/>
                <a:gd name="T81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" h="58">
                  <a:moveTo>
                    <a:pt x="39" y="16"/>
                  </a:moveTo>
                  <a:cubicBezTo>
                    <a:pt x="39" y="16"/>
                    <a:pt x="39" y="15"/>
                    <a:pt x="39" y="14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5" y="5"/>
                    <a:pt x="34" y="5"/>
                  </a:cubicBezTo>
                  <a:cubicBezTo>
                    <a:pt x="34" y="5"/>
                    <a:pt x="32" y="4"/>
                    <a:pt x="32" y="4"/>
                  </a:cubicBezTo>
                  <a:cubicBezTo>
                    <a:pt x="31" y="4"/>
                    <a:pt x="30" y="4"/>
                    <a:pt x="30" y="5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9" y="5"/>
                    <a:pt x="26" y="6"/>
                    <a:pt x="26" y="4"/>
                  </a:cubicBezTo>
                  <a:cubicBezTo>
                    <a:pt x="25" y="4"/>
                    <a:pt x="23" y="4"/>
                    <a:pt x="22" y="3"/>
                  </a:cubicBezTo>
                  <a:cubicBezTo>
                    <a:pt x="23" y="3"/>
                    <a:pt x="23" y="2"/>
                    <a:pt x="23" y="2"/>
                  </a:cubicBezTo>
                  <a:cubicBezTo>
                    <a:pt x="22" y="1"/>
                    <a:pt x="23" y="0"/>
                    <a:pt x="23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18" y="0"/>
                    <a:pt x="15" y="0"/>
                    <a:pt x="13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0" y="2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3"/>
                    <a:pt x="6" y="3"/>
                    <a:pt x="7" y="7"/>
                  </a:cubicBezTo>
                  <a:cubicBezTo>
                    <a:pt x="4" y="8"/>
                    <a:pt x="3" y="10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4"/>
                    <a:pt x="0" y="15"/>
                  </a:cubicBezTo>
                  <a:cubicBezTo>
                    <a:pt x="2" y="15"/>
                    <a:pt x="1" y="19"/>
                    <a:pt x="0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3" y="25"/>
                    <a:pt x="3" y="27"/>
                  </a:cubicBezTo>
                  <a:cubicBezTo>
                    <a:pt x="5" y="28"/>
                    <a:pt x="6" y="30"/>
                    <a:pt x="8" y="30"/>
                  </a:cubicBezTo>
                  <a:cubicBezTo>
                    <a:pt x="9" y="29"/>
                    <a:pt x="14" y="31"/>
                    <a:pt x="15" y="29"/>
                  </a:cubicBezTo>
                  <a:cubicBezTo>
                    <a:pt x="16" y="28"/>
                    <a:pt x="17" y="28"/>
                    <a:pt x="18" y="28"/>
                  </a:cubicBezTo>
                  <a:cubicBezTo>
                    <a:pt x="18" y="29"/>
                    <a:pt x="18" y="30"/>
                    <a:pt x="19" y="30"/>
                  </a:cubicBezTo>
                  <a:cubicBezTo>
                    <a:pt x="20" y="30"/>
                    <a:pt x="20" y="30"/>
                    <a:pt x="21" y="30"/>
                  </a:cubicBezTo>
                  <a:cubicBezTo>
                    <a:pt x="22" y="30"/>
                    <a:pt x="23" y="32"/>
                    <a:pt x="22" y="33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1" y="34"/>
                    <a:pt x="22" y="35"/>
                    <a:pt x="21" y="35"/>
                  </a:cubicBezTo>
                  <a:cubicBezTo>
                    <a:pt x="22" y="38"/>
                    <a:pt x="25" y="40"/>
                    <a:pt x="25" y="43"/>
                  </a:cubicBezTo>
                  <a:cubicBezTo>
                    <a:pt x="26" y="46"/>
                    <a:pt x="23" y="48"/>
                    <a:pt x="24" y="51"/>
                  </a:cubicBezTo>
                  <a:cubicBezTo>
                    <a:pt x="25" y="53"/>
                    <a:pt x="26" y="54"/>
                    <a:pt x="26" y="56"/>
                  </a:cubicBezTo>
                  <a:cubicBezTo>
                    <a:pt x="26" y="57"/>
                    <a:pt x="26" y="58"/>
                    <a:pt x="26" y="58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7"/>
                    <a:pt x="28" y="56"/>
                    <a:pt x="28" y="55"/>
                  </a:cubicBezTo>
                  <a:cubicBezTo>
                    <a:pt x="29" y="55"/>
                    <a:pt x="29" y="54"/>
                    <a:pt x="29" y="54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7"/>
                    <a:pt x="33" y="47"/>
                    <a:pt x="34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2"/>
                    <a:pt x="35" y="42"/>
                    <a:pt x="35" y="41"/>
                  </a:cubicBezTo>
                  <a:cubicBezTo>
                    <a:pt x="36" y="41"/>
                    <a:pt x="36" y="41"/>
                    <a:pt x="36" y="40"/>
                  </a:cubicBezTo>
                  <a:cubicBezTo>
                    <a:pt x="36" y="39"/>
                    <a:pt x="37" y="37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1"/>
                    <a:pt x="38" y="31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9" y="30"/>
                    <a:pt x="39" y="29"/>
                    <a:pt x="39" y="29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7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5"/>
                    <a:pt x="39" y="24"/>
                    <a:pt x="39" y="23"/>
                  </a:cubicBezTo>
                  <a:cubicBezTo>
                    <a:pt x="39" y="23"/>
                    <a:pt x="39" y="22"/>
                    <a:pt x="39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20"/>
                    <a:pt x="39" y="19"/>
                    <a:pt x="39" y="19"/>
                  </a:cubicBezTo>
                  <a:cubicBezTo>
                    <a:pt x="39" y="18"/>
                    <a:pt x="39" y="17"/>
                    <a:pt x="39" y="16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22" name="Freeform 626"/>
            <p:cNvSpPr/>
            <p:nvPr userDrawn="1"/>
          </p:nvSpPr>
          <p:spPr bwMode="auto">
            <a:xfrm>
              <a:off x="6751638" y="2527300"/>
              <a:ext cx="26988" cy="17463"/>
            </a:xfrm>
            <a:custGeom>
              <a:avLst/>
              <a:gdLst>
                <a:gd name="T0" fmla="*/ 29 w 30"/>
                <a:gd name="T1" fmla="*/ 19 h 20"/>
                <a:gd name="T2" fmla="*/ 28 w 30"/>
                <a:gd name="T3" fmla="*/ 17 h 20"/>
                <a:gd name="T4" fmla="*/ 28 w 30"/>
                <a:gd name="T5" fmla="*/ 16 h 20"/>
                <a:gd name="T6" fmla="*/ 26 w 30"/>
                <a:gd name="T7" fmla="*/ 16 h 20"/>
                <a:gd name="T8" fmla="*/ 25 w 30"/>
                <a:gd name="T9" fmla="*/ 17 h 20"/>
                <a:gd name="T10" fmla="*/ 26 w 30"/>
                <a:gd name="T11" fmla="*/ 18 h 20"/>
                <a:gd name="T12" fmla="*/ 25 w 30"/>
                <a:gd name="T13" fmla="*/ 18 h 20"/>
                <a:gd name="T14" fmla="*/ 24 w 30"/>
                <a:gd name="T15" fmla="*/ 18 h 20"/>
                <a:gd name="T16" fmla="*/ 24 w 30"/>
                <a:gd name="T17" fmla="*/ 18 h 20"/>
                <a:gd name="T18" fmla="*/ 24 w 30"/>
                <a:gd name="T19" fmla="*/ 17 h 20"/>
                <a:gd name="T20" fmla="*/ 21 w 30"/>
                <a:gd name="T21" fmla="*/ 14 h 20"/>
                <a:gd name="T22" fmla="*/ 18 w 30"/>
                <a:gd name="T23" fmla="*/ 11 h 20"/>
                <a:gd name="T24" fmla="*/ 19 w 30"/>
                <a:gd name="T25" fmla="*/ 14 h 20"/>
                <a:gd name="T26" fmla="*/ 22 w 30"/>
                <a:gd name="T27" fmla="*/ 17 h 20"/>
                <a:gd name="T28" fmla="*/ 20 w 30"/>
                <a:gd name="T29" fmla="*/ 16 h 20"/>
                <a:gd name="T30" fmla="*/ 19 w 30"/>
                <a:gd name="T31" fmla="*/ 19 h 20"/>
                <a:gd name="T32" fmla="*/ 19 w 30"/>
                <a:gd name="T33" fmla="*/ 18 h 20"/>
                <a:gd name="T34" fmla="*/ 14 w 30"/>
                <a:gd name="T35" fmla="*/ 12 h 20"/>
                <a:gd name="T36" fmla="*/ 10 w 30"/>
                <a:gd name="T37" fmla="*/ 14 h 20"/>
                <a:gd name="T38" fmla="*/ 3 w 30"/>
                <a:gd name="T39" fmla="*/ 20 h 20"/>
                <a:gd name="T40" fmla="*/ 0 w 30"/>
                <a:gd name="T41" fmla="*/ 17 h 20"/>
                <a:gd name="T42" fmla="*/ 6 w 30"/>
                <a:gd name="T43" fmla="*/ 13 h 20"/>
                <a:gd name="T44" fmla="*/ 5 w 30"/>
                <a:gd name="T45" fmla="*/ 8 h 20"/>
                <a:gd name="T46" fmla="*/ 7 w 30"/>
                <a:gd name="T47" fmla="*/ 7 h 20"/>
                <a:gd name="T48" fmla="*/ 9 w 30"/>
                <a:gd name="T49" fmla="*/ 6 h 20"/>
                <a:gd name="T50" fmla="*/ 14 w 30"/>
                <a:gd name="T51" fmla="*/ 4 h 20"/>
                <a:gd name="T52" fmla="*/ 15 w 30"/>
                <a:gd name="T53" fmla="*/ 0 h 20"/>
                <a:gd name="T54" fmla="*/ 15 w 30"/>
                <a:gd name="T55" fmla="*/ 2 h 20"/>
                <a:gd name="T56" fmla="*/ 16 w 30"/>
                <a:gd name="T57" fmla="*/ 3 h 20"/>
                <a:gd name="T58" fmla="*/ 16 w 30"/>
                <a:gd name="T59" fmla="*/ 4 h 20"/>
                <a:gd name="T60" fmla="*/ 21 w 30"/>
                <a:gd name="T61" fmla="*/ 3 h 20"/>
                <a:gd name="T62" fmla="*/ 22 w 30"/>
                <a:gd name="T63" fmla="*/ 3 h 20"/>
                <a:gd name="T64" fmla="*/ 28 w 30"/>
                <a:gd name="T65" fmla="*/ 15 h 20"/>
                <a:gd name="T66" fmla="*/ 28 w 30"/>
                <a:gd name="T67" fmla="*/ 16 h 20"/>
                <a:gd name="T68" fmla="*/ 29 w 30"/>
                <a:gd name="T6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20">
                  <a:moveTo>
                    <a:pt x="30" y="19"/>
                  </a:move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8" y="18"/>
                    <a:pt x="28" y="18"/>
                  </a:cubicBezTo>
                  <a:cubicBezTo>
                    <a:pt x="28" y="18"/>
                    <a:pt x="28" y="17"/>
                    <a:pt x="28" y="17"/>
                  </a:cubicBezTo>
                  <a:cubicBezTo>
                    <a:pt x="27" y="17"/>
                    <a:pt x="28" y="17"/>
                    <a:pt x="28" y="17"/>
                  </a:cubicBezTo>
                  <a:cubicBezTo>
                    <a:pt x="27" y="17"/>
                    <a:pt x="27" y="16"/>
                    <a:pt x="28" y="16"/>
                  </a:cubicBezTo>
                  <a:cubicBezTo>
                    <a:pt x="27" y="15"/>
                    <a:pt x="26" y="15"/>
                    <a:pt x="26" y="16"/>
                  </a:cubicBezTo>
                  <a:cubicBezTo>
                    <a:pt x="25" y="16"/>
                    <a:pt x="26" y="16"/>
                    <a:pt x="26" y="16"/>
                  </a:cubicBezTo>
                  <a:cubicBezTo>
                    <a:pt x="25" y="17"/>
                    <a:pt x="25" y="16"/>
                    <a:pt x="25" y="1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6" y="17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9"/>
                    <a:pt x="25" y="19"/>
                    <a:pt x="25" y="20"/>
                  </a:cubicBezTo>
                  <a:cubicBezTo>
                    <a:pt x="25" y="19"/>
                    <a:pt x="24" y="19"/>
                    <a:pt x="24" y="18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25" y="18"/>
                    <a:pt x="24" y="18"/>
                    <a:pt x="24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2" y="14"/>
                    <a:pt x="22" y="14"/>
                    <a:pt x="21" y="14"/>
                  </a:cubicBezTo>
                  <a:cubicBezTo>
                    <a:pt x="19" y="13"/>
                    <a:pt x="18" y="11"/>
                    <a:pt x="18" y="12"/>
                  </a:cubicBezTo>
                  <a:cubicBezTo>
                    <a:pt x="18" y="12"/>
                    <a:pt x="18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3"/>
                    <a:pt x="18" y="13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6"/>
                    <a:pt x="22" y="15"/>
                    <a:pt x="22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19" y="18"/>
                    <a:pt x="19" y="19"/>
                    <a:pt x="19" y="19"/>
                  </a:cubicBezTo>
                  <a:cubicBezTo>
                    <a:pt x="18" y="19"/>
                    <a:pt x="17" y="19"/>
                    <a:pt x="17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5"/>
                    <a:pt x="16" y="15"/>
                    <a:pt x="15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3" y="13"/>
                    <a:pt x="12" y="14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9" y="15"/>
                    <a:pt x="7" y="16"/>
                    <a:pt x="8" y="17"/>
                  </a:cubicBezTo>
                  <a:cubicBezTo>
                    <a:pt x="7" y="19"/>
                    <a:pt x="5" y="19"/>
                    <a:pt x="3" y="20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9"/>
                    <a:pt x="1" y="18"/>
                    <a:pt x="0" y="17"/>
                  </a:cubicBezTo>
                  <a:cubicBezTo>
                    <a:pt x="1" y="16"/>
                    <a:pt x="1" y="15"/>
                    <a:pt x="1" y="13"/>
                  </a:cubicBezTo>
                  <a:cubicBezTo>
                    <a:pt x="2" y="12"/>
                    <a:pt x="4" y="13"/>
                    <a:pt x="6" y="13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7" y="10"/>
                    <a:pt x="5" y="10"/>
                    <a:pt x="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6"/>
                    <a:pt x="11" y="5"/>
                  </a:cubicBezTo>
                  <a:cubicBezTo>
                    <a:pt x="12" y="5"/>
                    <a:pt x="13" y="4"/>
                    <a:pt x="14" y="4"/>
                  </a:cubicBezTo>
                  <a:cubicBezTo>
                    <a:pt x="15" y="3"/>
                    <a:pt x="14" y="3"/>
                    <a:pt x="14" y="1"/>
                  </a:cubicBezTo>
                  <a:cubicBezTo>
                    <a:pt x="15" y="1"/>
                    <a:pt x="15" y="1"/>
                    <a:pt x="15" y="0"/>
                  </a:cubicBezTo>
                  <a:cubicBezTo>
                    <a:pt x="15" y="1"/>
                    <a:pt x="15" y="1"/>
                    <a:pt x="16" y="2"/>
                  </a:cubicBezTo>
                  <a:cubicBezTo>
                    <a:pt x="16" y="2"/>
                    <a:pt x="15" y="1"/>
                    <a:pt x="15" y="2"/>
                  </a:cubicBezTo>
                  <a:cubicBezTo>
                    <a:pt x="16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5" y="2"/>
                    <a:pt x="15" y="3"/>
                  </a:cubicBezTo>
                  <a:cubicBezTo>
                    <a:pt x="15" y="3"/>
                    <a:pt x="15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20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7"/>
                    <a:pt x="27" y="11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8"/>
                    <a:pt x="30" y="19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23" name="Freeform 627"/>
            <p:cNvSpPr/>
            <p:nvPr userDrawn="1"/>
          </p:nvSpPr>
          <p:spPr bwMode="auto">
            <a:xfrm>
              <a:off x="6761163" y="2524125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0 w 1"/>
                <a:gd name="T9" fmla="*/ 0 h 1"/>
                <a:gd name="T10" fmla="*/ 1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24" name="Freeform 628"/>
            <p:cNvSpPr>
              <a:spLocks noEditPoints="1"/>
            </p:cNvSpPr>
            <p:nvPr userDrawn="1"/>
          </p:nvSpPr>
          <p:spPr bwMode="auto">
            <a:xfrm>
              <a:off x="6672263" y="2514600"/>
              <a:ext cx="52388" cy="55563"/>
            </a:xfrm>
            <a:custGeom>
              <a:avLst/>
              <a:gdLst>
                <a:gd name="T0" fmla="*/ 54 w 58"/>
                <a:gd name="T1" fmla="*/ 3 h 61"/>
                <a:gd name="T2" fmla="*/ 50 w 58"/>
                <a:gd name="T3" fmla="*/ 1 h 61"/>
                <a:gd name="T4" fmla="*/ 43 w 58"/>
                <a:gd name="T5" fmla="*/ 3 h 61"/>
                <a:gd name="T6" fmla="*/ 41 w 58"/>
                <a:gd name="T7" fmla="*/ 4 h 61"/>
                <a:gd name="T8" fmla="*/ 39 w 58"/>
                <a:gd name="T9" fmla="*/ 4 h 61"/>
                <a:gd name="T10" fmla="*/ 36 w 58"/>
                <a:gd name="T11" fmla="*/ 5 h 61"/>
                <a:gd name="T12" fmla="*/ 30 w 58"/>
                <a:gd name="T13" fmla="*/ 6 h 61"/>
                <a:gd name="T14" fmla="*/ 22 w 58"/>
                <a:gd name="T15" fmla="*/ 4 h 61"/>
                <a:gd name="T16" fmla="*/ 14 w 58"/>
                <a:gd name="T17" fmla="*/ 4 h 61"/>
                <a:gd name="T18" fmla="*/ 6 w 58"/>
                <a:gd name="T19" fmla="*/ 7 h 61"/>
                <a:gd name="T20" fmla="*/ 3 w 58"/>
                <a:gd name="T21" fmla="*/ 11 h 61"/>
                <a:gd name="T22" fmla="*/ 4 w 58"/>
                <a:gd name="T23" fmla="*/ 16 h 61"/>
                <a:gd name="T24" fmla="*/ 4 w 58"/>
                <a:gd name="T25" fmla="*/ 18 h 61"/>
                <a:gd name="T26" fmla="*/ 4 w 58"/>
                <a:gd name="T27" fmla="*/ 24 h 61"/>
                <a:gd name="T28" fmla="*/ 4 w 58"/>
                <a:gd name="T29" fmla="*/ 42 h 61"/>
                <a:gd name="T30" fmla="*/ 4 w 58"/>
                <a:gd name="T31" fmla="*/ 39 h 61"/>
                <a:gd name="T32" fmla="*/ 8 w 58"/>
                <a:gd name="T33" fmla="*/ 48 h 61"/>
                <a:gd name="T34" fmla="*/ 27 w 58"/>
                <a:gd name="T35" fmla="*/ 60 h 61"/>
                <a:gd name="T36" fmla="*/ 26 w 58"/>
                <a:gd name="T37" fmla="*/ 58 h 61"/>
                <a:gd name="T38" fmla="*/ 23 w 58"/>
                <a:gd name="T39" fmla="*/ 46 h 61"/>
                <a:gd name="T40" fmla="*/ 15 w 58"/>
                <a:gd name="T41" fmla="*/ 44 h 61"/>
                <a:gd name="T42" fmla="*/ 29 w 58"/>
                <a:gd name="T43" fmla="*/ 43 h 61"/>
                <a:gd name="T44" fmla="*/ 36 w 58"/>
                <a:gd name="T45" fmla="*/ 32 h 61"/>
                <a:gd name="T46" fmla="*/ 41 w 58"/>
                <a:gd name="T47" fmla="*/ 27 h 61"/>
                <a:gd name="T48" fmla="*/ 47 w 58"/>
                <a:gd name="T49" fmla="*/ 22 h 61"/>
                <a:gd name="T50" fmla="*/ 50 w 58"/>
                <a:gd name="T51" fmla="*/ 20 h 61"/>
                <a:gd name="T52" fmla="*/ 53 w 58"/>
                <a:gd name="T53" fmla="*/ 17 h 61"/>
                <a:gd name="T54" fmla="*/ 48 w 58"/>
                <a:gd name="T55" fmla="*/ 12 h 61"/>
                <a:gd name="T56" fmla="*/ 43 w 58"/>
                <a:gd name="T57" fmla="*/ 13 h 61"/>
                <a:gd name="T58" fmla="*/ 38 w 58"/>
                <a:gd name="T59" fmla="*/ 16 h 61"/>
                <a:gd name="T60" fmla="*/ 37 w 58"/>
                <a:gd name="T61" fmla="*/ 9 h 61"/>
                <a:gd name="T62" fmla="*/ 43 w 58"/>
                <a:gd name="T63" fmla="*/ 6 h 61"/>
                <a:gd name="T64" fmla="*/ 49 w 58"/>
                <a:gd name="T65" fmla="*/ 3 h 61"/>
                <a:gd name="T66" fmla="*/ 49 w 58"/>
                <a:gd name="T67" fmla="*/ 6 h 61"/>
                <a:gd name="T68" fmla="*/ 52 w 58"/>
                <a:gd name="T69" fmla="*/ 10 h 61"/>
                <a:gd name="T70" fmla="*/ 53 w 58"/>
                <a:gd name="T71" fmla="*/ 7 h 61"/>
                <a:gd name="T72" fmla="*/ 58 w 58"/>
                <a:gd name="T73" fmla="*/ 6 h 61"/>
                <a:gd name="T74" fmla="*/ 5 w 58"/>
                <a:gd name="T75" fmla="*/ 15 h 61"/>
                <a:gd name="T76" fmla="*/ 5 w 58"/>
                <a:gd name="T77" fmla="*/ 15 h 61"/>
                <a:gd name="T78" fmla="*/ 4 w 58"/>
                <a:gd name="T79" fmla="*/ 15 h 61"/>
                <a:gd name="T80" fmla="*/ 4 w 58"/>
                <a:gd name="T81" fmla="*/ 15 h 61"/>
                <a:gd name="T82" fmla="*/ 5 w 58"/>
                <a:gd name="T83" fmla="*/ 14 h 61"/>
                <a:gd name="T84" fmla="*/ 5 w 58"/>
                <a:gd name="T85" fmla="*/ 14 h 61"/>
                <a:gd name="T86" fmla="*/ 5 w 58"/>
                <a:gd name="T87" fmla="*/ 14 h 61"/>
                <a:gd name="T88" fmla="*/ 5 w 58"/>
                <a:gd name="T89" fmla="*/ 13 h 61"/>
                <a:gd name="T90" fmla="*/ 6 w 58"/>
                <a:gd name="T91" fmla="*/ 20 h 61"/>
                <a:gd name="T92" fmla="*/ 23 w 58"/>
                <a:gd name="T93" fmla="*/ 56 h 61"/>
                <a:gd name="T94" fmla="*/ 23 w 58"/>
                <a:gd name="T95" fmla="*/ 6 h 61"/>
                <a:gd name="T96" fmla="*/ 21 w 58"/>
                <a:gd name="T97" fmla="*/ 9 h 61"/>
                <a:gd name="T98" fmla="*/ 26 w 58"/>
                <a:gd name="T99" fmla="*/ 19 h 61"/>
                <a:gd name="T100" fmla="*/ 35 w 58"/>
                <a:gd name="T101" fmla="*/ 27 h 61"/>
                <a:gd name="T102" fmla="*/ 35 w 58"/>
                <a:gd name="T103" fmla="*/ 24 h 61"/>
                <a:gd name="T104" fmla="*/ 32 w 58"/>
                <a:gd name="T105" fmla="*/ 26 h 61"/>
                <a:gd name="T106" fmla="*/ 34 w 58"/>
                <a:gd name="T107" fmla="*/ 24 h 61"/>
                <a:gd name="T108" fmla="*/ 52 w 58"/>
                <a:gd name="T109" fmla="*/ 6 h 61"/>
                <a:gd name="T110" fmla="*/ 52 w 58"/>
                <a:gd name="T111" fmla="*/ 6 h 61"/>
                <a:gd name="T112" fmla="*/ 51 w 58"/>
                <a:gd name="T113" fmla="*/ 6 h 61"/>
                <a:gd name="T114" fmla="*/ 53 w 58"/>
                <a:gd name="T115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" h="61">
                  <a:moveTo>
                    <a:pt x="54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6" y="4"/>
                    <a:pt x="56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4" y="3"/>
                    <a:pt x="54" y="3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3" y="2"/>
                    <a:pt x="53" y="2"/>
                  </a:cubicBezTo>
                  <a:cubicBezTo>
                    <a:pt x="53" y="1"/>
                    <a:pt x="52" y="2"/>
                    <a:pt x="52" y="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1"/>
                    <a:pt x="50" y="2"/>
                    <a:pt x="49" y="2"/>
                  </a:cubicBezTo>
                  <a:cubicBezTo>
                    <a:pt x="49" y="1"/>
                    <a:pt x="50" y="1"/>
                    <a:pt x="50" y="1"/>
                  </a:cubicBezTo>
                  <a:cubicBezTo>
                    <a:pt x="49" y="0"/>
                    <a:pt x="48" y="1"/>
                    <a:pt x="4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4" y="2"/>
                    <a:pt x="43" y="2"/>
                  </a:cubicBezTo>
                  <a:cubicBezTo>
                    <a:pt x="44" y="2"/>
                    <a:pt x="44" y="2"/>
                    <a:pt x="45" y="3"/>
                  </a:cubicBezTo>
                  <a:cubicBezTo>
                    <a:pt x="44" y="3"/>
                    <a:pt x="44" y="2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4" y="3"/>
                    <a:pt x="45" y="3"/>
                    <a:pt x="45" y="3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2" y="5"/>
                    <a:pt x="43" y="5"/>
                    <a:pt x="42" y="4"/>
                  </a:cubicBezTo>
                  <a:cubicBezTo>
                    <a:pt x="42" y="4"/>
                    <a:pt x="42" y="4"/>
                    <a:pt x="41" y="5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1"/>
                    <a:pt x="44" y="2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1"/>
                    <a:pt x="40" y="2"/>
                    <a:pt x="39" y="2"/>
                  </a:cubicBezTo>
                  <a:cubicBezTo>
                    <a:pt x="39" y="3"/>
                    <a:pt x="39" y="3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8" y="5"/>
                    <a:pt x="37" y="5"/>
                  </a:cubicBezTo>
                  <a:cubicBezTo>
                    <a:pt x="37" y="5"/>
                    <a:pt x="38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4"/>
                    <a:pt x="31" y="4"/>
                  </a:cubicBezTo>
                  <a:cubicBezTo>
                    <a:pt x="31" y="4"/>
                    <a:pt x="30" y="5"/>
                    <a:pt x="30" y="5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30" y="6"/>
                    <a:pt x="30" y="5"/>
                  </a:cubicBezTo>
                  <a:cubicBezTo>
                    <a:pt x="29" y="4"/>
                    <a:pt x="27" y="6"/>
                    <a:pt x="26" y="5"/>
                  </a:cubicBezTo>
                  <a:cubicBezTo>
                    <a:pt x="26" y="5"/>
                    <a:pt x="27" y="5"/>
                    <a:pt x="27" y="4"/>
                  </a:cubicBezTo>
                  <a:cubicBezTo>
                    <a:pt x="25" y="4"/>
                    <a:pt x="24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4"/>
                    <a:pt x="19" y="3"/>
                  </a:cubicBezTo>
                  <a:cubicBezTo>
                    <a:pt x="17" y="4"/>
                    <a:pt x="15" y="3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2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4"/>
                    <a:pt x="9" y="5"/>
                    <a:pt x="8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9"/>
                    <a:pt x="4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3"/>
                    <a:pt x="3" y="15"/>
                  </a:cubicBezTo>
                  <a:cubicBezTo>
                    <a:pt x="3" y="15"/>
                    <a:pt x="4" y="14"/>
                    <a:pt x="4" y="14"/>
                  </a:cubicBezTo>
                  <a:cubicBezTo>
                    <a:pt x="4" y="15"/>
                    <a:pt x="3" y="15"/>
                    <a:pt x="4" y="15"/>
                  </a:cubicBezTo>
                  <a:cubicBezTo>
                    <a:pt x="4" y="15"/>
                    <a:pt x="3" y="16"/>
                    <a:pt x="3" y="16"/>
                  </a:cubicBezTo>
                  <a:cubicBezTo>
                    <a:pt x="3" y="16"/>
                    <a:pt x="4" y="15"/>
                    <a:pt x="4" y="16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5" y="16"/>
                    <a:pt x="5" y="16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5" y="17"/>
                  </a:cubicBezTo>
                  <a:cubicBezTo>
                    <a:pt x="5" y="18"/>
                    <a:pt x="4" y="17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20"/>
                    <a:pt x="4" y="19"/>
                    <a:pt x="3" y="20"/>
                  </a:cubicBezTo>
                  <a:cubicBezTo>
                    <a:pt x="4" y="21"/>
                    <a:pt x="4" y="21"/>
                    <a:pt x="5" y="22"/>
                  </a:cubicBezTo>
                  <a:cubicBezTo>
                    <a:pt x="4" y="22"/>
                    <a:pt x="4" y="23"/>
                    <a:pt x="4" y="24"/>
                  </a:cubicBezTo>
                  <a:cubicBezTo>
                    <a:pt x="2" y="25"/>
                    <a:pt x="1" y="27"/>
                    <a:pt x="0" y="29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0" y="33"/>
                    <a:pt x="1" y="35"/>
                    <a:pt x="2" y="36"/>
                  </a:cubicBezTo>
                  <a:cubicBezTo>
                    <a:pt x="2" y="38"/>
                    <a:pt x="3" y="39"/>
                    <a:pt x="3" y="4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2"/>
                    <a:pt x="4" y="41"/>
                    <a:pt x="4" y="42"/>
                  </a:cubicBezTo>
                  <a:cubicBezTo>
                    <a:pt x="3" y="44"/>
                    <a:pt x="5" y="44"/>
                    <a:pt x="5" y="45"/>
                  </a:cubicBezTo>
                  <a:cubicBezTo>
                    <a:pt x="5" y="45"/>
                    <a:pt x="6" y="45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2"/>
                    <a:pt x="4" y="41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3" y="37"/>
                    <a:pt x="4" y="37"/>
                  </a:cubicBezTo>
                  <a:cubicBezTo>
                    <a:pt x="4" y="37"/>
                    <a:pt x="4" y="37"/>
                    <a:pt x="5" y="37"/>
                  </a:cubicBezTo>
                  <a:cubicBezTo>
                    <a:pt x="5" y="38"/>
                    <a:pt x="4" y="39"/>
                    <a:pt x="5" y="40"/>
                  </a:cubicBezTo>
                  <a:cubicBezTo>
                    <a:pt x="5" y="40"/>
                    <a:pt x="6" y="41"/>
                    <a:pt x="6" y="42"/>
                  </a:cubicBezTo>
                  <a:cubicBezTo>
                    <a:pt x="6" y="42"/>
                    <a:pt x="6" y="42"/>
                    <a:pt x="6" y="43"/>
                  </a:cubicBezTo>
                  <a:cubicBezTo>
                    <a:pt x="8" y="44"/>
                    <a:pt x="9" y="46"/>
                    <a:pt x="8" y="48"/>
                  </a:cubicBezTo>
                  <a:cubicBezTo>
                    <a:pt x="10" y="50"/>
                    <a:pt x="12" y="51"/>
                    <a:pt x="15" y="52"/>
                  </a:cubicBezTo>
                  <a:cubicBezTo>
                    <a:pt x="16" y="52"/>
                    <a:pt x="16" y="51"/>
                    <a:pt x="16" y="51"/>
                  </a:cubicBezTo>
                  <a:cubicBezTo>
                    <a:pt x="18" y="52"/>
                    <a:pt x="20" y="54"/>
                    <a:pt x="22" y="54"/>
                  </a:cubicBezTo>
                  <a:cubicBezTo>
                    <a:pt x="22" y="55"/>
                    <a:pt x="24" y="55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9"/>
                    <a:pt x="26" y="59"/>
                    <a:pt x="27" y="60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9" y="58"/>
                    <a:pt x="30" y="60"/>
                    <a:pt x="30" y="61"/>
                  </a:cubicBezTo>
                  <a:cubicBezTo>
                    <a:pt x="30" y="61"/>
                    <a:pt x="30" y="60"/>
                    <a:pt x="30" y="59"/>
                  </a:cubicBezTo>
                  <a:cubicBezTo>
                    <a:pt x="29" y="57"/>
                    <a:pt x="28" y="58"/>
                    <a:pt x="26" y="58"/>
                  </a:cubicBezTo>
                  <a:cubicBezTo>
                    <a:pt x="24" y="57"/>
                    <a:pt x="25" y="54"/>
                    <a:pt x="26" y="52"/>
                  </a:cubicBezTo>
                  <a:cubicBezTo>
                    <a:pt x="25" y="51"/>
                    <a:pt x="22" y="52"/>
                    <a:pt x="21" y="52"/>
                  </a:cubicBezTo>
                  <a:cubicBezTo>
                    <a:pt x="22" y="51"/>
                    <a:pt x="22" y="50"/>
                    <a:pt x="22" y="50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8"/>
                    <a:pt x="23" y="48"/>
                    <a:pt x="23" y="47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46"/>
                    <a:pt x="21" y="47"/>
                    <a:pt x="20" y="47"/>
                  </a:cubicBezTo>
                  <a:cubicBezTo>
                    <a:pt x="21" y="48"/>
                    <a:pt x="20" y="49"/>
                    <a:pt x="19" y="49"/>
                  </a:cubicBezTo>
                  <a:cubicBezTo>
                    <a:pt x="18" y="49"/>
                    <a:pt x="18" y="49"/>
                    <a:pt x="17" y="49"/>
                  </a:cubicBezTo>
                  <a:cubicBezTo>
                    <a:pt x="17" y="49"/>
                    <a:pt x="16" y="49"/>
                    <a:pt x="16" y="49"/>
                  </a:cubicBezTo>
                  <a:cubicBezTo>
                    <a:pt x="15" y="47"/>
                    <a:pt x="15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3"/>
                    <a:pt x="16" y="42"/>
                    <a:pt x="16" y="41"/>
                  </a:cubicBezTo>
                  <a:cubicBezTo>
                    <a:pt x="17" y="40"/>
                    <a:pt x="19" y="38"/>
                    <a:pt x="21" y="39"/>
                  </a:cubicBezTo>
                  <a:cubicBezTo>
                    <a:pt x="21" y="39"/>
                    <a:pt x="23" y="39"/>
                    <a:pt x="23" y="40"/>
                  </a:cubicBezTo>
                  <a:cubicBezTo>
                    <a:pt x="23" y="37"/>
                    <a:pt x="26" y="39"/>
                    <a:pt x="28" y="39"/>
                  </a:cubicBezTo>
                  <a:cubicBezTo>
                    <a:pt x="28" y="40"/>
                    <a:pt x="28" y="42"/>
                    <a:pt x="28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2"/>
                    <a:pt x="29" y="39"/>
                    <a:pt x="30" y="38"/>
                  </a:cubicBezTo>
                  <a:cubicBezTo>
                    <a:pt x="30" y="36"/>
                    <a:pt x="32" y="35"/>
                    <a:pt x="33" y="35"/>
                  </a:cubicBezTo>
                  <a:cubicBezTo>
                    <a:pt x="34" y="34"/>
                    <a:pt x="35" y="34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1"/>
                    <a:pt x="36" y="30"/>
                  </a:cubicBezTo>
                  <a:cubicBezTo>
                    <a:pt x="36" y="31"/>
                    <a:pt x="36" y="32"/>
                    <a:pt x="36" y="32"/>
                  </a:cubicBezTo>
                  <a:cubicBezTo>
                    <a:pt x="36" y="31"/>
                    <a:pt x="37" y="31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9"/>
                    <a:pt x="38" y="28"/>
                    <a:pt x="39" y="29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0" y="28"/>
                    <a:pt x="41" y="28"/>
                  </a:cubicBezTo>
                  <a:cubicBezTo>
                    <a:pt x="41" y="28"/>
                    <a:pt x="41" y="27"/>
                    <a:pt x="41" y="27"/>
                  </a:cubicBezTo>
                  <a:cubicBezTo>
                    <a:pt x="42" y="26"/>
                    <a:pt x="44" y="25"/>
                    <a:pt x="46" y="24"/>
                  </a:cubicBezTo>
                  <a:cubicBezTo>
                    <a:pt x="46" y="25"/>
                    <a:pt x="45" y="25"/>
                    <a:pt x="45" y="25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6" y="26"/>
                    <a:pt x="46" y="25"/>
                    <a:pt x="47" y="25"/>
                  </a:cubicBezTo>
                  <a:cubicBezTo>
                    <a:pt x="47" y="25"/>
                    <a:pt x="49" y="25"/>
                    <a:pt x="49" y="24"/>
                  </a:cubicBezTo>
                  <a:cubicBezTo>
                    <a:pt x="48" y="24"/>
                    <a:pt x="46" y="23"/>
                    <a:pt x="47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2"/>
                    <a:pt x="48" y="22"/>
                    <a:pt x="48" y="21"/>
                  </a:cubicBezTo>
                  <a:cubicBezTo>
                    <a:pt x="46" y="21"/>
                    <a:pt x="45" y="22"/>
                    <a:pt x="43" y="22"/>
                  </a:cubicBezTo>
                  <a:cubicBezTo>
                    <a:pt x="44" y="22"/>
                    <a:pt x="43" y="22"/>
                    <a:pt x="43" y="22"/>
                  </a:cubicBezTo>
                  <a:cubicBezTo>
                    <a:pt x="45" y="22"/>
                    <a:pt x="46" y="20"/>
                    <a:pt x="47" y="20"/>
                  </a:cubicBezTo>
                  <a:cubicBezTo>
                    <a:pt x="48" y="20"/>
                    <a:pt x="49" y="20"/>
                    <a:pt x="50" y="20"/>
                  </a:cubicBezTo>
                  <a:cubicBezTo>
                    <a:pt x="51" y="21"/>
                    <a:pt x="52" y="19"/>
                    <a:pt x="53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9"/>
                    <a:pt x="55" y="18"/>
                    <a:pt x="56" y="17"/>
                  </a:cubicBezTo>
                  <a:cubicBezTo>
                    <a:pt x="55" y="17"/>
                    <a:pt x="55" y="17"/>
                    <a:pt x="54" y="17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7"/>
                    <a:pt x="53" y="17"/>
                    <a:pt x="53" y="17"/>
                  </a:cubicBezTo>
                  <a:cubicBezTo>
                    <a:pt x="53" y="16"/>
                    <a:pt x="54" y="17"/>
                    <a:pt x="55" y="16"/>
                  </a:cubicBezTo>
                  <a:cubicBezTo>
                    <a:pt x="54" y="16"/>
                    <a:pt x="54" y="16"/>
                    <a:pt x="53" y="16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4" y="14"/>
                    <a:pt x="52" y="12"/>
                    <a:pt x="53" y="11"/>
                  </a:cubicBezTo>
                  <a:cubicBezTo>
                    <a:pt x="51" y="12"/>
                    <a:pt x="50" y="14"/>
                    <a:pt x="48" y="12"/>
                  </a:cubicBezTo>
                  <a:cubicBezTo>
                    <a:pt x="49" y="12"/>
                    <a:pt x="49" y="11"/>
                    <a:pt x="49" y="11"/>
                  </a:cubicBezTo>
                  <a:cubicBezTo>
                    <a:pt x="48" y="11"/>
                    <a:pt x="49" y="10"/>
                    <a:pt x="48" y="10"/>
                  </a:cubicBezTo>
                  <a:cubicBezTo>
                    <a:pt x="47" y="10"/>
                    <a:pt x="46" y="9"/>
                    <a:pt x="45" y="9"/>
                  </a:cubicBezTo>
                  <a:cubicBezTo>
                    <a:pt x="45" y="10"/>
                    <a:pt x="44" y="10"/>
                    <a:pt x="44" y="11"/>
                  </a:cubicBezTo>
                  <a:cubicBezTo>
                    <a:pt x="45" y="11"/>
                    <a:pt x="43" y="12"/>
                    <a:pt x="43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5"/>
                    <a:pt x="41" y="15"/>
                    <a:pt x="40" y="16"/>
                  </a:cubicBezTo>
                  <a:cubicBezTo>
                    <a:pt x="40" y="18"/>
                    <a:pt x="39" y="19"/>
                    <a:pt x="38" y="19"/>
                  </a:cubicBezTo>
                  <a:cubicBezTo>
                    <a:pt x="37" y="19"/>
                    <a:pt x="37" y="18"/>
                    <a:pt x="37" y="18"/>
                  </a:cubicBezTo>
                  <a:cubicBezTo>
                    <a:pt x="37" y="18"/>
                    <a:pt x="38" y="18"/>
                    <a:pt x="38" y="18"/>
                  </a:cubicBezTo>
                  <a:cubicBezTo>
                    <a:pt x="38" y="17"/>
                    <a:pt x="37" y="18"/>
                    <a:pt x="37" y="17"/>
                  </a:cubicBezTo>
                  <a:cubicBezTo>
                    <a:pt x="38" y="17"/>
                    <a:pt x="38" y="16"/>
                    <a:pt x="38" y="16"/>
                  </a:cubicBezTo>
                  <a:cubicBezTo>
                    <a:pt x="37" y="15"/>
                    <a:pt x="37" y="16"/>
                    <a:pt x="36" y="16"/>
                  </a:cubicBezTo>
                  <a:cubicBezTo>
                    <a:pt x="35" y="15"/>
                    <a:pt x="34" y="13"/>
                    <a:pt x="32" y="14"/>
                  </a:cubicBezTo>
                  <a:cubicBezTo>
                    <a:pt x="33" y="13"/>
                    <a:pt x="33" y="13"/>
                    <a:pt x="33" y="12"/>
                  </a:cubicBezTo>
                  <a:cubicBezTo>
                    <a:pt x="32" y="12"/>
                    <a:pt x="32" y="13"/>
                    <a:pt x="32" y="12"/>
                  </a:cubicBezTo>
                  <a:cubicBezTo>
                    <a:pt x="33" y="11"/>
                    <a:pt x="34" y="10"/>
                    <a:pt x="36" y="9"/>
                  </a:cubicBezTo>
                  <a:cubicBezTo>
                    <a:pt x="36" y="9"/>
                    <a:pt x="37" y="9"/>
                    <a:pt x="37" y="9"/>
                  </a:cubicBezTo>
                  <a:cubicBezTo>
                    <a:pt x="37" y="9"/>
                    <a:pt x="37" y="9"/>
                    <a:pt x="37" y="8"/>
                  </a:cubicBezTo>
                  <a:cubicBezTo>
                    <a:pt x="38" y="9"/>
                    <a:pt x="40" y="8"/>
                    <a:pt x="41" y="7"/>
                  </a:cubicBezTo>
                  <a:cubicBezTo>
                    <a:pt x="41" y="7"/>
                    <a:pt x="40" y="7"/>
                    <a:pt x="40" y="7"/>
                  </a:cubicBezTo>
                  <a:cubicBezTo>
                    <a:pt x="40" y="7"/>
                    <a:pt x="41" y="7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7"/>
                    <a:pt x="43" y="6"/>
                    <a:pt x="44" y="6"/>
                  </a:cubicBezTo>
                  <a:cubicBezTo>
                    <a:pt x="45" y="7"/>
                    <a:pt x="46" y="5"/>
                    <a:pt x="46" y="4"/>
                  </a:cubicBezTo>
                  <a:cubicBezTo>
                    <a:pt x="46" y="4"/>
                    <a:pt x="47" y="4"/>
                    <a:pt x="47" y="4"/>
                  </a:cubicBezTo>
                  <a:cubicBezTo>
                    <a:pt x="46" y="4"/>
                    <a:pt x="47" y="4"/>
                    <a:pt x="46" y="3"/>
                  </a:cubicBezTo>
                  <a:cubicBezTo>
                    <a:pt x="48" y="3"/>
                    <a:pt x="49" y="4"/>
                    <a:pt x="49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1" y="4"/>
                    <a:pt x="51" y="4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6"/>
                    <a:pt x="50" y="6"/>
                    <a:pt x="49" y="6"/>
                  </a:cubicBezTo>
                  <a:cubicBezTo>
                    <a:pt x="49" y="7"/>
                    <a:pt x="50" y="7"/>
                    <a:pt x="49" y="7"/>
                  </a:cubicBezTo>
                  <a:cubicBezTo>
                    <a:pt x="48" y="7"/>
                    <a:pt x="47" y="7"/>
                    <a:pt x="46" y="8"/>
                  </a:cubicBezTo>
                  <a:cubicBezTo>
                    <a:pt x="48" y="8"/>
                    <a:pt x="49" y="7"/>
                    <a:pt x="50" y="8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1" y="9"/>
                    <a:pt x="51" y="10"/>
                    <a:pt x="52" y="10"/>
                  </a:cubicBezTo>
                  <a:cubicBezTo>
                    <a:pt x="53" y="9"/>
                    <a:pt x="52" y="9"/>
                    <a:pt x="52" y="8"/>
                  </a:cubicBezTo>
                  <a:cubicBezTo>
                    <a:pt x="53" y="8"/>
                    <a:pt x="53" y="9"/>
                    <a:pt x="54" y="9"/>
                  </a:cubicBezTo>
                  <a:cubicBezTo>
                    <a:pt x="53" y="9"/>
                    <a:pt x="54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4" y="8"/>
                    <a:pt x="54" y="7"/>
                    <a:pt x="54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3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5" y="7"/>
                    <a:pt x="55" y="7"/>
                  </a:cubicBezTo>
                  <a:cubicBezTo>
                    <a:pt x="55" y="7"/>
                    <a:pt x="55" y="7"/>
                    <a:pt x="56" y="7"/>
                  </a:cubicBezTo>
                  <a:cubicBezTo>
                    <a:pt x="56" y="6"/>
                    <a:pt x="57" y="7"/>
                    <a:pt x="58" y="6"/>
                  </a:cubicBezTo>
                  <a:cubicBezTo>
                    <a:pt x="56" y="6"/>
                    <a:pt x="56" y="5"/>
                    <a:pt x="54" y="4"/>
                  </a:cubicBezTo>
                  <a:close/>
                  <a:moveTo>
                    <a:pt x="5" y="12"/>
                  </a:moveTo>
                  <a:cubicBezTo>
                    <a:pt x="6" y="12"/>
                    <a:pt x="5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5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3"/>
                    <a:pt x="5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4" y="14"/>
                  </a:cubicBezTo>
                  <a:close/>
                  <a:moveTo>
                    <a:pt x="6" y="22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2"/>
                    <a:pt x="6" y="22"/>
                  </a:cubicBezTo>
                  <a:close/>
                  <a:moveTo>
                    <a:pt x="23" y="55"/>
                  </a:moveTo>
                  <a:cubicBezTo>
                    <a:pt x="24" y="55"/>
                    <a:pt x="24" y="56"/>
                    <a:pt x="24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55"/>
                  </a:lnTo>
                  <a:close/>
                  <a:moveTo>
                    <a:pt x="20" y="6"/>
                  </a:moveTo>
                  <a:cubicBezTo>
                    <a:pt x="21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1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20" y="7"/>
                    <a:pt x="20" y="6"/>
                  </a:cubicBezTo>
                  <a:close/>
                  <a:moveTo>
                    <a:pt x="19" y="10"/>
                  </a:moveTo>
                  <a:cubicBezTo>
                    <a:pt x="20" y="10"/>
                    <a:pt x="22" y="10"/>
                    <a:pt x="21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0" y="11"/>
                    <a:pt x="19" y="10"/>
                  </a:cubicBezTo>
                  <a:close/>
                  <a:moveTo>
                    <a:pt x="26" y="20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26" y="20"/>
                    <a:pt x="26" y="20"/>
                  </a:cubicBezTo>
                  <a:close/>
                  <a:moveTo>
                    <a:pt x="26" y="19"/>
                  </a:moveTo>
                  <a:cubicBezTo>
                    <a:pt x="26" y="19"/>
                    <a:pt x="26" y="18"/>
                    <a:pt x="26" y="18"/>
                  </a:cubicBezTo>
                  <a:cubicBezTo>
                    <a:pt x="25" y="18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7"/>
                    <a:pt x="27" y="18"/>
                    <a:pt x="26" y="19"/>
                  </a:cubicBezTo>
                  <a:close/>
                  <a:moveTo>
                    <a:pt x="31" y="28"/>
                  </a:moveTo>
                  <a:cubicBezTo>
                    <a:pt x="32" y="27"/>
                    <a:pt x="34" y="27"/>
                    <a:pt x="35" y="27"/>
                  </a:cubicBezTo>
                  <a:cubicBezTo>
                    <a:pt x="34" y="27"/>
                    <a:pt x="33" y="28"/>
                    <a:pt x="31" y="28"/>
                  </a:cubicBezTo>
                  <a:close/>
                  <a:moveTo>
                    <a:pt x="38" y="25"/>
                  </a:moveTo>
                  <a:cubicBezTo>
                    <a:pt x="37" y="26"/>
                    <a:pt x="36" y="26"/>
                    <a:pt x="35" y="26"/>
                  </a:cubicBezTo>
                  <a:cubicBezTo>
                    <a:pt x="35" y="25"/>
                    <a:pt x="37" y="26"/>
                    <a:pt x="38" y="25"/>
                  </a:cubicBezTo>
                  <a:close/>
                  <a:moveTo>
                    <a:pt x="34" y="24"/>
                  </a:move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5"/>
                  </a:cubicBezTo>
                  <a:cubicBezTo>
                    <a:pt x="35" y="25"/>
                    <a:pt x="35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3" y="25"/>
                    <a:pt x="33" y="24"/>
                  </a:cubicBezTo>
                  <a:cubicBezTo>
                    <a:pt x="33" y="24"/>
                    <a:pt x="32" y="24"/>
                    <a:pt x="32" y="24"/>
                  </a:cubicBezTo>
                  <a:cubicBezTo>
                    <a:pt x="30" y="25"/>
                    <a:pt x="30" y="27"/>
                    <a:pt x="28" y="28"/>
                  </a:cubicBezTo>
                  <a:cubicBezTo>
                    <a:pt x="28" y="26"/>
                    <a:pt x="30" y="25"/>
                    <a:pt x="30" y="24"/>
                  </a:cubicBezTo>
                  <a:cubicBezTo>
                    <a:pt x="31" y="24"/>
                    <a:pt x="32" y="24"/>
                    <a:pt x="33" y="23"/>
                  </a:cubicBezTo>
                  <a:cubicBezTo>
                    <a:pt x="33" y="23"/>
                    <a:pt x="33" y="24"/>
                    <a:pt x="34" y="24"/>
                  </a:cubicBezTo>
                  <a:close/>
                  <a:moveTo>
                    <a:pt x="33" y="22"/>
                  </a:moveTo>
                  <a:cubicBezTo>
                    <a:pt x="33" y="22"/>
                    <a:pt x="32" y="23"/>
                    <a:pt x="32" y="23"/>
                  </a:cubicBezTo>
                  <a:cubicBezTo>
                    <a:pt x="31" y="23"/>
                    <a:pt x="29" y="23"/>
                    <a:pt x="27" y="23"/>
                  </a:cubicBezTo>
                  <a:cubicBezTo>
                    <a:pt x="29" y="22"/>
                    <a:pt x="30" y="21"/>
                    <a:pt x="32" y="21"/>
                  </a:cubicBezTo>
                  <a:cubicBezTo>
                    <a:pt x="32" y="22"/>
                    <a:pt x="32" y="22"/>
                    <a:pt x="33" y="22"/>
                  </a:cubicBezTo>
                  <a:close/>
                  <a:moveTo>
                    <a:pt x="52" y="6"/>
                  </a:move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lose/>
                  <a:moveTo>
                    <a:pt x="53" y="3"/>
                  </a:moveTo>
                  <a:cubicBezTo>
                    <a:pt x="53" y="3"/>
                    <a:pt x="53" y="3"/>
                    <a:pt x="53" y="3"/>
                  </a:cubicBezTo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25" name="Freeform 629"/>
            <p:cNvSpPr/>
            <p:nvPr userDrawn="1"/>
          </p:nvSpPr>
          <p:spPr bwMode="auto">
            <a:xfrm>
              <a:off x="6705601" y="2517775"/>
              <a:ext cx="3175" cy="1588"/>
            </a:xfrm>
            <a:custGeom>
              <a:avLst/>
              <a:gdLst>
                <a:gd name="T0" fmla="*/ 1 w 3"/>
                <a:gd name="T1" fmla="*/ 1 h 2"/>
                <a:gd name="T2" fmla="*/ 0 w 3"/>
                <a:gd name="T3" fmla="*/ 1 h 2"/>
                <a:gd name="T4" fmla="*/ 1 w 3"/>
                <a:gd name="T5" fmla="*/ 0 h 2"/>
                <a:gd name="T6" fmla="*/ 2 w 3"/>
                <a:gd name="T7" fmla="*/ 1 h 2"/>
                <a:gd name="T8" fmla="*/ 1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3" y="2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26" name="Freeform 630"/>
            <p:cNvSpPr/>
            <p:nvPr userDrawn="1"/>
          </p:nvSpPr>
          <p:spPr bwMode="auto">
            <a:xfrm>
              <a:off x="6764338" y="2527300"/>
              <a:ext cx="6350" cy="3175"/>
            </a:xfrm>
            <a:custGeom>
              <a:avLst/>
              <a:gdLst>
                <a:gd name="T0" fmla="*/ 7 w 7"/>
                <a:gd name="T1" fmla="*/ 3 h 4"/>
                <a:gd name="T2" fmla="*/ 7 w 7"/>
                <a:gd name="T3" fmla="*/ 2 h 4"/>
                <a:gd name="T4" fmla="*/ 6 w 7"/>
                <a:gd name="T5" fmla="*/ 2 h 4"/>
                <a:gd name="T6" fmla="*/ 6 w 7"/>
                <a:gd name="T7" fmla="*/ 2 h 4"/>
                <a:gd name="T8" fmla="*/ 5 w 7"/>
                <a:gd name="T9" fmla="*/ 0 h 4"/>
                <a:gd name="T10" fmla="*/ 5 w 7"/>
                <a:gd name="T11" fmla="*/ 0 h 4"/>
                <a:gd name="T12" fmla="*/ 5 w 7"/>
                <a:gd name="T13" fmla="*/ 0 h 4"/>
                <a:gd name="T14" fmla="*/ 5 w 7"/>
                <a:gd name="T15" fmla="*/ 0 h 4"/>
                <a:gd name="T16" fmla="*/ 5 w 7"/>
                <a:gd name="T17" fmla="*/ 0 h 4"/>
                <a:gd name="T18" fmla="*/ 5 w 7"/>
                <a:gd name="T19" fmla="*/ 1 h 4"/>
                <a:gd name="T20" fmla="*/ 3 w 7"/>
                <a:gd name="T21" fmla="*/ 2 h 4"/>
                <a:gd name="T22" fmla="*/ 3 w 7"/>
                <a:gd name="T23" fmla="*/ 2 h 4"/>
                <a:gd name="T24" fmla="*/ 2 w 7"/>
                <a:gd name="T25" fmla="*/ 2 h 4"/>
                <a:gd name="T26" fmla="*/ 1 w 7"/>
                <a:gd name="T27" fmla="*/ 3 h 4"/>
                <a:gd name="T28" fmla="*/ 1 w 7"/>
                <a:gd name="T29" fmla="*/ 3 h 4"/>
                <a:gd name="T30" fmla="*/ 0 w 7"/>
                <a:gd name="T31" fmla="*/ 3 h 4"/>
                <a:gd name="T32" fmla="*/ 1 w 7"/>
                <a:gd name="T33" fmla="*/ 4 h 4"/>
                <a:gd name="T34" fmla="*/ 2 w 7"/>
                <a:gd name="T35" fmla="*/ 3 h 4"/>
                <a:gd name="T36" fmla="*/ 6 w 7"/>
                <a:gd name="T37" fmla="*/ 3 h 4"/>
                <a:gd name="T38" fmla="*/ 6 w 7"/>
                <a:gd name="T39" fmla="*/ 3 h 4"/>
                <a:gd name="T40" fmla="*/ 7 w 7"/>
                <a:gd name="T41" fmla="*/ 3 h 4"/>
                <a:gd name="T42" fmla="*/ 7 w 7"/>
                <a:gd name="T4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1"/>
                    <a:pt x="5" y="1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4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27" name="Freeform 631"/>
            <p:cNvSpPr/>
            <p:nvPr userDrawn="1"/>
          </p:nvSpPr>
          <p:spPr bwMode="auto">
            <a:xfrm>
              <a:off x="6754813" y="2525713"/>
              <a:ext cx="4763" cy="7938"/>
            </a:xfrm>
            <a:custGeom>
              <a:avLst/>
              <a:gdLst>
                <a:gd name="T0" fmla="*/ 3 w 6"/>
                <a:gd name="T1" fmla="*/ 1 h 8"/>
                <a:gd name="T2" fmla="*/ 2 w 6"/>
                <a:gd name="T3" fmla="*/ 1 h 8"/>
                <a:gd name="T4" fmla="*/ 3 w 6"/>
                <a:gd name="T5" fmla="*/ 1 h 8"/>
                <a:gd name="T6" fmla="*/ 2 w 6"/>
                <a:gd name="T7" fmla="*/ 3 h 8"/>
                <a:gd name="T8" fmla="*/ 4 w 6"/>
                <a:gd name="T9" fmla="*/ 6 h 8"/>
                <a:gd name="T10" fmla="*/ 5 w 6"/>
                <a:gd name="T11" fmla="*/ 6 h 8"/>
                <a:gd name="T12" fmla="*/ 5 w 6"/>
                <a:gd name="T13" fmla="*/ 7 h 8"/>
                <a:gd name="T14" fmla="*/ 0 w 6"/>
                <a:gd name="T15" fmla="*/ 8 h 8"/>
                <a:gd name="T16" fmla="*/ 2 w 6"/>
                <a:gd name="T17" fmla="*/ 7 h 8"/>
                <a:gd name="T18" fmla="*/ 0 w 6"/>
                <a:gd name="T19" fmla="*/ 7 h 8"/>
                <a:gd name="T20" fmla="*/ 1 w 6"/>
                <a:gd name="T21" fmla="*/ 6 h 8"/>
                <a:gd name="T22" fmla="*/ 1 w 6"/>
                <a:gd name="T23" fmla="*/ 5 h 8"/>
                <a:gd name="T24" fmla="*/ 2 w 6"/>
                <a:gd name="T25" fmla="*/ 5 h 8"/>
                <a:gd name="T26" fmla="*/ 2 w 6"/>
                <a:gd name="T27" fmla="*/ 5 h 8"/>
                <a:gd name="T28" fmla="*/ 2 w 6"/>
                <a:gd name="T29" fmla="*/ 4 h 8"/>
                <a:gd name="T30" fmla="*/ 1 w 6"/>
                <a:gd name="T31" fmla="*/ 4 h 8"/>
                <a:gd name="T32" fmla="*/ 1 w 6"/>
                <a:gd name="T33" fmla="*/ 3 h 8"/>
                <a:gd name="T34" fmla="*/ 1 w 6"/>
                <a:gd name="T35" fmla="*/ 3 h 8"/>
                <a:gd name="T36" fmla="*/ 0 w 6"/>
                <a:gd name="T37" fmla="*/ 3 h 8"/>
                <a:gd name="T38" fmla="*/ 1 w 6"/>
                <a:gd name="T39" fmla="*/ 2 h 8"/>
                <a:gd name="T40" fmla="*/ 0 w 6"/>
                <a:gd name="T41" fmla="*/ 2 h 8"/>
                <a:gd name="T42" fmla="*/ 3 w 6"/>
                <a:gd name="T4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3" y="3"/>
                    <a:pt x="4" y="4"/>
                    <a:pt x="4" y="6"/>
                  </a:cubicBezTo>
                  <a:cubicBezTo>
                    <a:pt x="5" y="6"/>
                    <a:pt x="5" y="5"/>
                    <a:pt x="5" y="6"/>
                  </a:cubicBezTo>
                  <a:cubicBezTo>
                    <a:pt x="6" y="6"/>
                    <a:pt x="4" y="7"/>
                    <a:pt x="5" y="7"/>
                  </a:cubicBezTo>
                  <a:cubicBezTo>
                    <a:pt x="4" y="8"/>
                    <a:pt x="2" y="7"/>
                    <a:pt x="0" y="8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7"/>
                    <a:pt x="1" y="7"/>
                    <a:pt x="0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0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28" name="Freeform 632"/>
            <p:cNvSpPr/>
            <p:nvPr userDrawn="1"/>
          </p:nvSpPr>
          <p:spPr bwMode="auto">
            <a:xfrm>
              <a:off x="6708776" y="2527300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29" name="Freeform 633"/>
            <p:cNvSpPr/>
            <p:nvPr userDrawn="1"/>
          </p:nvSpPr>
          <p:spPr bwMode="auto">
            <a:xfrm>
              <a:off x="6675438" y="2527300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1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30" name="Freeform 634"/>
            <p:cNvSpPr/>
            <p:nvPr userDrawn="1"/>
          </p:nvSpPr>
          <p:spPr bwMode="auto">
            <a:xfrm>
              <a:off x="6673851" y="2528888"/>
              <a:ext cx="1588" cy="1588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1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1"/>
                    <a:pt x="2" y="0"/>
                  </a:cubicBezTo>
                  <a:cubicBezTo>
                    <a:pt x="2" y="1"/>
                    <a:pt x="0" y="1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31" name="Freeform 635"/>
            <p:cNvSpPr/>
            <p:nvPr userDrawn="1"/>
          </p:nvSpPr>
          <p:spPr bwMode="auto">
            <a:xfrm>
              <a:off x="6718301" y="2532063"/>
              <a:ext cx="4763" cy="3175"/>
            </a:xfrm>
            <a:custGeom>
              <a:avLst/>
              <a:gdLst>
                <a:gd name="T0" fmla="*/ 4 w 5"/>
                <a:gd name="T1" fmla="*/ 0 h 4"/>
                <a:gd name="T2" fmla="*/ 3 w 5"/>
                <a:gd name="T3" fmla="*/ 1 h 4"/>
                <a:gd name="T4" fmla="*/ 4 w 5"/>
                <a:gd name="T5" fmla="*/ 1 h 4"/>
                <a:gd name="T6" fmla="*/ 3 w 5"/>
                <a:gd name="T7" fmla="*/ 1 h 4"/>
                <a:gd name="T8" fmla="*/ 5 w 5"/>
                <a:gd name="T9" fmla="*/ 2 h 4"/>
                <a:gd name="T10" fmla="*/ 5 w 5"/>
                <a:gd name="T11" fmla="*/ 2 h 4"/>
                <a:gd name="T12" fmla="*/ 4 w 5"/>
                <a:gd name="T13" fmla="*/ 3 h 4"/>
                <a:gd name="T14" fmla="*/ 5 w 5"/>
                <a:gd name="T15" fmla="*/ 3 h 4"/>
                <a:gd name="T16" fmla="*/ 5 w 5"/>
                <a:gd name="T17" fmla="*/ 3 h 4"/>
                <a:gd name="T18" fmla="*/ 4 w 5"/>
                <a:gd name="T19" fmla="*/ 4 h 4"/>
                <a:gd name="T20" fmla="*/ 4 w 5"/>
                <a:gd name="T21" fmla="*/ 4 h 4"/>
                <a:gd name="T22" fmla="*/ 4 w 5"/>
                <a:gd name="T23" fmla="*/ 3 h 4"/>
                <a:gd name="T24" fmla="*/ 2 w 5"/>
                <a:gd name="T25" fmla="*/ 4 h 4"/>
                <a:gd name="T26" fmla="*/ 3 w 5"/>
                <a:gd name="T27" fmla="*/ 4 h 4"/>
                <a:gd name="T28" fmla="*/ 3 w 5"/>
                <a:gd name="T29" fmla="*/ 3 h 4"/>
                <a:gd name="T30" fmla="*/ 0 w 5"/>
                <a:gd name="T31" fmla="*/ 4 h 4"/>
                <a:gd name="T32" fmla="*/ 1 w 5"/>
                <a:gd name="T33" fmla="*/ 3 h 4"/>
                <a:gd name="T34" fmla="*/ 4 w 5"/>
                <a:gd name="T3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4" y="0"/>
                    <a:pt x="3" y="1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4" y="3"/>
                    <a:pt x="5" y="2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4" y="3"/>
                    <a:pt x="5" y="3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4"/>
                    <a:pt x="3" y="3"/>
                  </a:cubicBezTo>
                  <a:cubicBezTo>
                    <a:pt x="2" y="3"/>
                    <a:pt x="1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32" name="Freeform 636"/>
            <p:cNvSpPr/>
            <p:nvPr userDrawn="1"/>
          </p:nvSpPr>
          <p:spPr bwMode="auto">
            <a:xfrm>
              <a:off x="6716713" y="2535238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33" name="Freeform 637"/>
            <p:cNvSpPr/>
            <p:nvPr userDrawn="1"/>
          </p:nvSpPr>
          <p:spPr bwMode="auto">
            <a:xfrm>
              <a:off x="6700838" y="2540000"/>
              <a:ext cx="3175" cy="0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34" name="Freeform 638"/>
            <p:cNvSpPr/>
            <p:nvPr userDrawn="1"/>
          </p:nvSpPr>
          <p:spPr bwMode="auto">
            <a:xfrm>
              <a:off x="6764338" y="2540000"/>
              <a:ext cx="0" cy="1588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1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35" name="Freeform 639"/>
            <p:cNvSpPr/>
            <p:nvPr userDrawn="1"/>
          </p:nvSpPr>
          <p:spPr bwMode="auto">
            <a:xfrm>
              <a:off x="6746876" y="2551113"/>
              <a:ext cx="1588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36" name="Freeform 640"/>
            <p:cNvSpPr/>
            <p:nvPr userDrawn="1"/>
          </p:nvSpPr>
          <p:spPr bwMode="auto">
            <a:xfrm>
              <a:off x="6704013" y="2566988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37" name="Freeform 641"/>
            <p:cNvSpPr/>
            <p:nvPr userDrawn="1"/>
          </p:nvSpPr>
          <p:spPr bwMode="auto">
            <a:xfrm>
              <a:off x="6692901" y="2514600"/>
              <a:ext cx="12700" cy="4763"/>
            </a:xfrm>
            <a:custGeom>
              <a:avLst/>
              <a:gdLst>
                <a:gd name="T0" fmla="*/ 8 w 14"/>
                <a:gd name="T1" fmla="*/ 4 h 5"/>
                <a:gd name="T2" fmla="*/ 4 w 14"/>
                <a:gd name="T3" fmla="*/ 5 h 5"/>
                <a:gd name="T4" fmla="*/ 5 w 14"/>
                <a:gd name="T5" fmla="*/ 4 h 5"/>
                <a:gd name="T6" fmla="*/ 3 w 14"/>
                <a:gd name="T7" fmla="*/ 4 h 5"/>
                <a:gd name="T8" fmla="*/ 7 w 14"/>
                <a:gd name="T9" fmla="*/ 3 h 5"/>
                <a:gd name="T10" fmla="*/ 4 w 14"/>
                <a:gd name="T11" fmla="*/ 3 h 5"/>
                <a:gd name="T12" fmla="*/ 5 w 14"/>
                <a:gd name="T13" fmla="*/ 2 h 5"/>
                <a:gd name="T14" fmla="*/ 4 w 14"/>
                <a:gd name="T15" fmla="*/ 2 h 5"/>
                <a:gd name="T16" fmla="*/ 5 w 14"/>
                <a:gd name="T17" fmla="*/ 2 h 5"/>
                <a:gd name="T18" fmla="*/ 1 w 14"/>
                <a:gd name="T19" fmla="*/ 2 h 5"/>
                <a:gd name="T20" fmla="*/ 0 w 14"/>
                <a:gd name="T21" fmla="*/ 2 h 5"/>
                <a:gd name="T22" fmla="*/ 3 w 14"/>
                <a:gd name="T23" fmla="*/ 0 h 5"/>
                <a:gd name="T24" fmla="*/ 7 w 14"/>
                <a:gd name="T25" fmla="*/ 0 h 5"/>
                <a:gd name="T26" fmla="*/ 8 w 14"/>
                <a:gd name="T27" fmla="*/ 1 h 5"/>
                <a:gd name="T28" fmla="*/ 10 w 14"/>
                <a:gd name="T29" fmla="*/ 1 h 5"/>
                <a:gd name="T30" fmla="*/ 10 w 14"/>
                <a:gd name="T31" fmla="*/ 2 h 5"/>
                <a:gd name="T32" fmla="*/ 12 w 14"/>
                <a:gd name="T33" fmla="*/ 1 h 5"/>
                <a:gd name="T34" fmla="*/ 14 w 14"/>
                <a:gd name="T35" fmla="*/ 1 h 5"/>
                <a:gd name="T36" fmla="*/ 12 w 14"/>
                <a:gd name="T37" fmla="*/ 2 h 5"/>
                <a:gd name="T38" fmla="*/ 13 w 14"/>
                <a:gd name="T39" fmla="*/ 3 h 5"/>
                <a:gd name="T40" fmla="*/ 11 w 14"/>
                <a:gd name="T41" fmla="*/ 4 h 5"/>
                <a:gd name="T42" fmla="*/ 12 w 14"/>
                <a:gd name="T43" fmla="*/ 4 h 5"/>
                <a:gd name="T44" fmla="*/ 11 w 14"/>
                <a:gd name="T45" fmla="*/ 4 h 5"/>
                <a:gd name="T46" fmla="*/ 10 w 14"/>
                <a:gd name="T47" fmla="*/ 4 h 5"/>
                <a:gd name="T48" fmla="*/ 8 w 14"/>
                <a:gd name="T4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5">
                  <a:moveTo>
                    <a:pt x="8" y="4"/>
                  </a:moveTo>
                  <a:cubicBezTo>
                    <a:pt x="7" y="4"/>
                    <a:pt x="6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2"/>
                    <a:pt x="6" y="4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1" y="1"/>
                    <a:pt x="3" y="1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8" y="1"/>
                    <a:pt x="10" y="1"/>
                    <a:pt x="10" y="1"/>
                  </a:cubicBezTo>
                  <a:cubicBezTo>
                    <a:pt x="11" y="1"/>
                    <a:pt x="10" y="2"/>
                    <a:pt x="10" y="2"/>
                  </a:cubicBezTo>
                  <a:cubicBezTo>
                    <a:pt x="11" y="2"/>
                    <a:pt x="11" y="1"/>
                    <a:pt x="12" y="1"/>
                  </a:cubicBezTo>
                  <a:cubicBezTo>
                    <a:pt x="12" y="1"/>
                    <a:pt x="13" y="0"/>
                    <a:pt x="14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3" y="4"/>
                    <a:pt x="12" y="3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9" y="4"/>
                    <a:pt x="8" y="4"/>
                    <a:pt x="8" y="4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38" name="Freeform 642"/>
            <p:cNvSpPr/>
            <p:nvPr userDrawn="1"/>
          </p:nvSpPr>
          <p:spPr bwMode="auto">
            <a:xfrm>
              <a:off x="6716713" y="2519363"/>
              <a:ext cx="1588" cy="158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39" name="Freeform 643"/>
            <p:cNvSpPr/>
            <p:nvPr userDrawn="1"/>
          </p:nvSpPr>
          <p:spPr bwMode="auto">
            <a:xfrm>
              <a:off x="6711951" y="2522538"/>
              <a:ext cx="0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40" name="Freeform 644"/>
            <p:cNvSpPr/>
            <p:nvPr userDrawn="1"/>
          </p:nvSpPr>
          <p:spPr bwMode="auto">
            <a:xfrm>
              <a:off x="6721476" y="25241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41" name="Freeform 645"/>
            <p:cNvSpPr/>
            <p:nvPr userDrawn="1"/>
          </p:nvSpPr>
          <p:spPr bwMode="auto">
            <a:xfrm>
              <a:off x="6754813" y="2527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42" name="Freeform 646"/>
            <p:cNvSpPr/>
            <p:nvPr userDrawn="1"/>
          </p:nvSpPr>
          <p:spPr bwMode="auto">
            <a:xfrm>
              <a:off x="6716713" y="2533650"/>
              <a:ext cx="1588" cy="0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2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43" name="Freeform 647"/>
            <p:cNvSpPr/>
            <p:nvPr userDrawn="1"/>
          </p:nvSpPr>
          <p:spPr bwMode="auto">
            <a:xfrm>
              <a:off x="6764338" y="2540000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44" name="Freeform 648"/>
            <p:cNvSpPr/>
            <p:nvPr userDrawn="1"/>
          </p:nvSpPr>
          <p:spPr bwMode="auto">
            <a:xfrm>
              <a:off x="6759576" y="2541588"/>
              <a:ext cx="0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45" name="Freeform 649"/>
            <p:cNvSpPr/>
            <p:nvPr userDrawn="1"/>
          </p:nvSpPr>
          <p:spPr bwMode="auto">
            <a:xfrm>
              <a:off x="6700838" y="2552700"/>
              <a:ext cx="0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46" name="Freeform 650"/>
            <p:cNvSpPr/>
            <p:nvPr userDrawn="1"/>
          </p:nvSpPr>
          <p:spPr bwMode="auto">
            <a:xfrm>
              <a:off x="6702426" y="2559050"/>
              <a:ext cx="4763" cy="1588"/>
            </a:xfrm>
            <a:custGeom>
              <a:avLst/>
              <a:gdLst>
                <a:gd name="T0" fmla="*/ 5 w 5"/>
                <a:gd name="T1" fmla="*/ 1 h 2"/>
                <a:gd name="T2" fmla="*/ 3 w 5"/>
                <a:gd name="T3" fmla="*/ 2 h 2"/>
                <a:gd name="T4" fmla="*/ 0 w 5"/>
                <a:gd name="T5" fmla="*/ 1 h 2"/>
                <a:gd name="T6" fmla="*/ 2 w 5"/>
                <a:gd name="T7" fmla="*/ 1 h 2"/>
                <a:gd name="T8" fmla="*/ 1 w 5"/>
                <a:gd name="T9" fmla="*/ 0 h 2"/>
                <a:gd name="T10" fmla="*/ 5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4" y="1"/>
                    <a:pt x="3" y="1"/>
                    <a:pt x="3" y="2"/>
                  </a:cubicBezTo>
                  <a:cubicBezTo>
                    <a:pt x="2" y="1"/>
                    <a:pt x="0" y="2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2" y="0"/>
                    <a:pt x="1" y="0"/>
                  </a:cubicBezTo>
                  <a:cubicBezTo>
                    <a:pt x="2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47" name="Freeform 651"/>
            <p:cNvSpPr/>
            <p:nvPr userDrawn="1"/>
          </p:nvSpPr>
          <p:spPr bwMode="auto">
            <a:xfrm>
              <a:off x="6699251" y="2559050"/>
              <a:ext cx="1588" cy="1588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48" name="Freeform 652"/>
            <p:cNvSpPr>
              <a:spLocks noEditPoints="1"/>
            </p:cNvSpPr>
            <p:nvPr userDrawn="1"/>
          </p:nvSpPr>
          <p:spPr bwMode="auto">
            <a:xfrm>
              <a:off x="6696076" y="2565400"/>
              <a:ext cx="34925" cy="53975"/>
            </a:xfrm>
            <a:custGeom>
              <a:avLst/>
              <a:gdLst>
                <a:gd name="T0" fmla="*/ 34 w 39"/>
                <a:gd name="T1" fmla="*/ 14 h 60"/>
                <a:gd name="T2" fmla="*/ 31 w 39"/>
                <a:gd name="T3" fmla="*/ 14 h 60"/>
                <a:gd name="T4" fmla="*/ 31 w 39"/>
                <a:gd name="T5" fmla="*/ 14 h 60"/>
                <a:gd name="T6" fmla="*/ 30 w 39"/>
                <a:gd name="T7" fmla="*/ 13 h 60"/>
                <a:gd name="T8" fmla="*/ 27 w 39"/>
                <a:gd name="T9" fmla="*/ 13 h 60"/>
                <a:gd name="T10" fmla="*/ 27 w 39"/>
                <a:gd name="T11" fmla="*/ 12 h 60"/>
                <a:gd name="T12" fmla="*/ 26 w 39"/>
                <a:gd name="T13" fmla="*/ 11 h 60"/>
                <a:gd name="T14" fmla="*/ 25 w 39"/>
                <a:gd name="T15" fmla="*/ 12 h 60"/>
                <a:gd name="T16" fmla="*/ 25 w 39"/>
                <a:gd name="T17" fmla="*/ 7 h 60"/>
                <a:gd name="T18" fmla="*/ 19 w 39"/>
                <a:gd name="T19" fmla="*/ 5 h 60"/>
                <a:gd name="T20" fmla="*/ 17 w 39"/>
                <a:gd name="T21" fmla="*/ 2 h 60"/>
                <a:gd name="T22" fmla="*/ 17 w 39"/>
                <a:gd name="T23" fmla="*/ 1 h 60"/>
                <a:gd name="T24" fmla="*/ 16 w 39"/>
                <a:gd name="T25" fmla="*/ 2 h 60"/>
                <a:gd name="T26" fmla="*/ 11 w 39"/>
                <a:gd name="T27" fmla="*/ 2 h 60"/>
                <a:gd name="T28" fmla="*/ 9 w 39"/>
                <a:gd name="T29" fmla="*/ 1 h 60"/>
                <a:gd name="T30" fmla="*/ 6 w 39"/>
                <a:gd name="T31" fmla="*/ 1 h 60"/>
                <a:gd name="T32" fmla="*/ 4 w 39"/>
                <a:gd name="T33" fmla="*/ 4 h 60"/>
                <a:gd name="T34" fmla="*/ 3 w 39"/>
                <a:gd name="T35" fmla="*/ 9 h 60"/>
                <a:gd name="T36" fmla="*/ 2 w 39"/>
                <a:gd name="T37" fmla="*/ 14 h 60"/>
                <a:gd name="T38" fmla="*/ 1 w 39"/>
                <a:gd name="T39" fmla="*/ 17 h 60"/>
                <a:gd name="T40" fmla="*/ 5 w 39"/>
                <a:gd name="T41" fmla="*/ 25 h 60"/>
                <a:gd name="T42" fmla="*/ 11 w 39"/>
                <a:gd name="T43" fmla="*/ 32 h 60"/>
                <a:gd name="T44" fmla="*/ 12 w 39"/>
                <a:gd name="T45" fmla="*/ 48 h 60"/>
                <a:gd name="T46" fmla="*/ 13 w 39"/>
                <a:gd name="T47" fmla="*/ 52 h 60"/>
                <a:gd name="T48" fmla="*/ 14 w 39"/>
                <a:gd name="T49" fmla="*/ 53 h 60"/>
                <a:gd name="T50" fmla="*/ 13 w 39"/>
                <a:gd name="T51" fmla="*/ 52 h 60"/>
                <a:gd name="T52" fmla="*/ 14 w 39"/>
                <a:gd name="T53" fmla="*/ 53 h 60"/>
                <a:gd name="T54" fmla="*/ 14 w 39"/>
                <a:gd name="T55" fmla="*/ 54 h 60"/>
                <a:gd name="T56" fmla="*/ 13 w 39"/>
                <a:gd name="T57" fmla="*/ 54 h 60"/>
                <a:gd name="T58" fmla="*/ 13 w 39"/>
                <a:gd name="T59" fmla="*/ 54 h 60"/>
                <a:gd name="T60" fmla="*/ 13 w 39"/>
                <a:gd name="T61" fmla="*/ 55 h 60"/>
                <a:gd name="T62" fmla="*/ 14 w 39"/>
                <a:gd name="T63" fmla="*/ 56 h 60"/>
                <a:gd name="T64" fmla="*/ 14 w 39"/>
                <a:gd name="T65" fmla="*/ 57 h 60"/>
                <a:gd name="T66" fmla="*/ 15 w 39"/>
                <a:gd name="T67" fmla="*/ 58 h 60"/>
                <a:gd name="T68" fmla="*/ 15 w 39"/>
                <a:gd name="T69" fmla="*/ 58 h 60"/>
                <a:gd name="T70" fmla="*/ 16 w 39"/>
                <a:gd name="T71" fmla="*/ 58 h 60"/>
                <a:gd name="T72" fmla="*/ 17 w 39"/>
                <a:gd name="T73" fmla="*/ 60 h 60"/>
                <a:gd name="T74" fmla="*/ 18 w 39"/>
                <a:gd name="T75" fmla="*/ 60 h 60"/>
                <a:gd name="T76" fmla="*/ 19 w 39"/>
                <a:gd name="T77" fmla="*/ 60 h 60"/>
                <a:gd name="T78" fmla="*/ 19 w 39"/>
                <a:gd name="T79" fmla="*/ 60 h 60"/>
                <a:gd name="T80" fmla="*/ 20 w 39"/>
                <a:gd name="T81" fmla="*/ 60 h 60"/>
                <a:gd name="T82" fmla="*/ 21 w 39"/>
                <a:gd name="T83" fmla="*/ 60 h 60"/>
                <a:gd name="T84" fmla="*/ 19 w 39"/>
                <a:gd name="T85" fmla="*/ 60 h 60"/>
                <a:gd name="T86" fmla="*/ 20 w 39"/>
                <a:gd name="T87" fmla="*/ 59 h 60"/>
                <a:gd name="T88" fmla="*/ 20 w 39"/>
                <a:gd name="T89" fmla="*/ 57 h 60"/>
                <a:gd name="T90" fmla="*/ 19 w 39"/>
                <a:gd name="T91" fmla="*/ 54 h 60"/>
                <a:gd name="T92" fmla="*/ 19 w 39"/>
                <a:gd name="T93" fmla="*/ 52 h 60"/>
                <a:gd name="T94" fmla="*/ 20 w 39"/>
                <a:gd name="T95" fmla="*/ 51 h 60"/>
                <a:gd name="T96" fmla="*/ 19 w 39"/>
                <a:gd name="T97" fmla="*/ 50 h 60"/>
                <a:gd name="T98" fmla="*/ 21 w 39"/>
                <a:gd name="T99" fmla="*/ 49 h 60"/>
                <a:gd name="T100" fmla="*/ 24 w 39"/>
                <a:gd name="T101" fmla="*/ 45 h 60"/>
                <a:gd name="T102" fmla="*/ 22 w 39"/>
                <a:gd name="T103" fmla="*/ 43 h 60"/>
                <a:gd name="T104" fmla="*/ 27 w 39"/>
                <a:gd name="T105" fmla="*/ 41 h 60"/>
                <a:gd name="T106" fmla="*/ 28 w 39"/>
                <a:gd name="T107" fmla="*/ 39 h 60"/>
                <a:gd name="T108" fmla="*/ 29 w 39"/>
                <a:gd name="T109" fmla="*/ 35 h 60"/>
                <a:gd name="T110" fmla="*/ 34 w 39"/>
                <a:gd name="T111" fmla="*/ 33 h 60"/>
                <a:gd name="T112" fmla="*/ 34 w 39"/>
                <a:gd name="T113" fmla="*/ 31 h 60"/>
                <a:gd name="T114" fmla="*/ 36 w 39"/>
                <a:gd name="T115" fmla="*/ 23 h 60"/>
                <a:gd name="T116" fmla="*/ 38 w 39"/>
                <a:gd name="T117" fmla="*/ 16 h 60"/>
                <a:gd name="T118" fmla="*/ 9 w 39"/>
                <a:gd name="T119" fmla="*/ 3 h 60"/>
                <a:gd name="T120" fmla="*/ 9 w 39"/>
                <a:gd name="T121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60">
                  <a:moveTo>
                    <a:pt x="38" y="16"/>
                  </a:moveTo>
                  <a:cubicBezTo>
                    <a:pt x="36" y="16"/>
                    <a:pt x="36" y="14"/>
                    <a:pt x="34" y="14"/>
                  </a:cubicBezTo>
                  <a:cubicBezTo>
                    <a:pt x="33" y="14"/>
                    <a:pt x="32" y="14"/>
                    <a:pt x="31" y="13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31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28" y="11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6" y="13"/>
                    <a:pt x="26" y="13"/>
                  </a:cubicBezTo>
                  <a:cubicBezTo>
                    <a:pt x="27" y="13"/>
                    <a:pt x="27" y="13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6" y="11"/>
                    <a:pt x="26" y="11"/>
                  </a:cubicBezTo>
                  <a:cubicBezTo>
                    <a:pt x="26" y="12"/>
                    <a:pt x="25" y="11"/>
                    <a:pt x="26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6" y="11"/>
                  </a:cubicBezTo>
                  <a:cubicBezTo>
                    <a:pt x="26" y="10"/>
                    <a:pt x="25" y="9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5"/>
                    <a:pt x="21" y="7"/>
                    <a:pt x="19" y="5"/>
                  </a:cubicBezTo>
                  <a:cubicBezTo>
                    <a:pt x="19" y="4"/>
                    <a:pt x="18" y="3"/>
                    <a:pt x="17" y="3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1"/>
                    <a:pt x="17" y="1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2"/>
                    <a:pt x="14" y="2"/>
                    <a:pt x="11" y="2"/>
                  </a:cubicBezTo>
                  <a:cubicBezTo>
                    <a:pt x="12" y="0"/>
                    <a:pt x="10" y="1"/>
                    <a:pt x="10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1"/>
                    <a:pt x="9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6" y="2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8"/>
                    <a:pt x="4" y="9"/>
                    <a:pt x="3" y="9"/>
                  </a:cubicBezTo>
                  <a:cubicBezTo>
                    <a:pt x="2" y="11"/>
                    <a:pt x="1" y="11"/>
                    <a:pt x="1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1" y="15"/>
                    <a:pt x="1" y="15"/>
                    <a:pt x="0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3" y="19"/>
                    <a:pt x="4" y="22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7" y="27"/>
                    <a:pt x="11" y="27"/>
                    <a:pt x="11" y="30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8"/>
                    <a:pt x="12" y="42"/>
                    <a:pt x="12" y="47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2" y="49"/>
                    <a:pt x="12" y="50"/>
                    <a:pt x="13" y="50"/>
                  </a:cubicBezTo>
                  <a:cubicBezTo>
                    <a:pt x="12" y="50"/>
                    <a:pt x="13" y="51"/>
                    <a:pt x="13" y="52"/>
                  </a:cubicBezTo>
                  <a:cubicBezTo>
                    <a:pt x="13" y="51"/>
                    <a:pt x="13" y="50"/>
                    <a:pt x="13" y="50"/>
                  </a:cubicBezTo>
                  <a:cubicBezTo>
                    <a:pt x="14" y="50"/>
                    <a:pt x="14" y="52"/>
                    <a:pt x="14" y="53"/>
                  </a:cubicBezTo>
                  <a:cubicBezTo>
                    <a:pt x="14" y="53"/>
                    <a:pt x="13" y="53"/>
                    <a:pt x="13" y="53"/>
                  </a:cubicBezTo>
                  <a:cubicBezTo>
                    <a:pt x="13" y="53"/>
                    <a:pt x="14" y="52"/>
                    <a:pt x="13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4" y="54"/>
                  </a:cubicBezTo>
                  <a:cubicBezTo>
                    <a:pt x="14" y="54"/>
                    <a:pt x="14" y="54"/>
                    <a:pt x="1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4" y="55"/>
                    <a:pt x="14" y="55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8"/>
                    <a:pt x="15" y="57"/>
                    <a:pt x="15" y="57"/>
                  </a:cubicBezTo>
                  <a:cubicBezTo>
                    <a:pt x="15" y="58"/>
                    <a:pt x="14" y="58"/>
                    <a:pt x="15" y="58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6" y="58"/>
                    <a:pt x="15" y="59"/>
                  </a:cubicBezTo>
                  <a:cubicBezTo>
                    <a:pt x="16" y="59"/>
                    <a:pt x="15" y="58"/>
                    <a:pt x="16" y="58"/>
                  </a:cubicBezTo>
                  <a:cubicBezTo>
                    <a:pt x="16" y="59"/>
                    <a:pt x="17" y="59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19" y="59"/>
                    <a:pt x="19" y="58"/>
                  </a:cubicBezTo>
                  <a:cubicBezTo>
                    <a:pt x="20" y="58"/>
                    <a:pt x="19" y="57"/>
                    <a:pt x="20" y="57"/>
                  </a:cubicBezTo>
                  <a:cubicBezTo>
                    <a:pt x="20" y="57"/>
                    <a:pt x="20" y="56"/>
                    <a:pt x="20" y="56"/>
                  </a:cubicBezTo>
                  <a:cubicBezTo>
                    <a:pt x="21" y="54"/>
                    <a:pt x="19" y="55"/>
                    <a:pt x="19" y="54"/>
                  </a:cubicBezTo>
                  <a:cubicBezTo>
                    <a:pt x="19" y="53"/>
                    <a:pt x="19" y="53"/>
                    <a:pt x="20" y="53"/>
                  </a:cubicBezTo>
                  <a:cubicBezTo>
                    <a:pt x="20" y="52"/>
                    <a:pt x="20" y="52"/>
                    <a:pt x="19" y="5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0"/>
                    <a:pt x="20" y="50"/>
                  </a:cubicBezTo>
                  <a:cubicBezTo>
                    <a:pt x="20" y="50"/>
                    <a:pt x="20" y="51"/>
                    <a:pt x="19" y="50"/>
                  </a:cubicBezTo>
                  <a:cubicBezTo>
                    <a:pt x="19" y="50"/>
                    <a:pt x="19" y="50"/>
                    <a:pt x="19" y="49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48"/>
                    <a:pt x="21" y="48"/>
                    <a:pt x="20" y="47"/>
                  </a:cubicBezTo>
                  <a:cubicBezTo>
                    <a:pt x="22" y="48"/>
                    <a:pt x="24" y="47"/>
                    <a:pt x="24" y="45"/>
                  </a:cubicBezTo>
                  <a:cubicBezTo>
                    <a:pt x="24" y="45"/>
                    <a:pt x="23" y="45"/>
                    <a:pt x="23" y="44"/>
                  </a:cubicBezTo>
                  <a:cubicBezTo>
                    <a:pt x="23" y="44"/>
                    <a:pt x="22" y="44"/>
                    <a:pt x="22" y="43"/>
                  </a:cubicBezTo>
                  <a:cubicBezTo>
                    <a:pt x="23" y="43"/>
                    <a:pt x="24" y="44"/>
                    <a:pt x="25" y="44"/>
                  </a:cubicBezTo>
                  <a:cubicBezTo>
                    <a:pt x="26" y="43"/>
                    <a:pt x="27" y="42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0"/>
                    <a:pt x="27" y="40"/>
                    <a:pt x="28" y="3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38"/>
                    <a:pt x="29" y="37"/>
                    <a:pt x="29" y="35"/>
                  </a:cubicBezTo>
                  <a:cubicBezTo>
                    <a:pt x="29" y="35"/>
                    <a:pt x="30" y="33"/>
                    <a:pt x="31" y="33"/>
                  </a:cubicBezTo>
                  <a:cubicBezTo>
                    <a:pt x="31" y="33"/>
                    <a:pt x="32" y="33"/>
                    <a:pt x="34" y="33"/>
                  </a:cubicBezTo>
                  <a:cubicBezTo>
                    <a:pt x="33" y="32"/>
                    <a:pt x="34" y="32"/>
                    <a:pt x="34" y="32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6" y="29"/>
                    <a:pt x="35" y="25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7" y="22"/>
                    <a:pt x="37" y="22"/>
                  </a:cubicBezTo>
                  <a:cubicBezTo>
                    <a:pt x="38" y="21"/>
                    <a:pt x="39" y="18"/>
                    <a:pt x="38" y="16"/>
                  </a:cubicBezTo>
                  <a:close/>
                  <a:moveTo>
                    <a:pt x="9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9" y="2"/>
                    <a:pt x="9" y="3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49" name="Freeform 653"/>
            <p:cNvSpPr/>
            <p:nvPr userDrawn="1"/>
          </p:nvSpPr>
          <p:spPr bwMode="auto">
            <a:xfrm>
              <a:off x="6705601" y="2514600"/>
              <a:ext cx="4763" cy="1588"/>
            </a:xfrm>
            <a:custGeom>
              <a:avLst/>
              <a:gdLst>
                <a:gd name="T0" fmla="*/ 4 w 4"/>
                <a:gd name="T1" fmla="*/ 0 h 2"/>
                <a:gd name="T2" fmla="*/ 4 w 4"/>
                <a:gd name="T3" fmla="*/ 1 h 2"/>
                <a:gd name="T4" fmla="*/ 1 w 4"/>
                <a:gd name="T5" fmla="*/ 2 h 2"/>
                <a:gd name="T6" fmla="*/ 0 w 4"/>
                <a:gd name="T7" fmla="*/ 1 h 2"/>
                <a:gd name="T8" fmla="*/ 1 w 4"/>
                <a:gd name="T9" fmla="*/ 1 h 2"/>
                <a:gd name="T10" fmla="*/ 4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2" y="1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50" name="Freeform 654"/>
            <p:cNvSpPr/>
            <p:nvPr userDrawn="1"/>
          </p:nvSpPr>
          <p:spPr bwMode="auto">
            <a:xfrm>
              <a:off x="6718301" y="2514600"/>
              <a:ext cx="1588" cy="1588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51" name="Freeform 655"/>
            <p:cNvSpPr/>
            <p:nvPr userDrawn="1"/>
          </p:nvSpPr>
          <p:spPr bwMode="auto">
            <a:xfrm>
              <a:off x="6729413" y="2517775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52" name="Freeform 656"/>
            <p:cNvSpPr/>
            <p:nvPr userDrawn="1"/>
          </p:nvSpPr>
          <p:spPr bwMode="auto">
            <a:xfrm>
              <a:off x="6745288" y="2520950"/>
              <a:ext cx="6350" cy="1588"/>
            </a:xfrm>
            <a:custGeom>
              <a:avLst/>
              <a:gdLst>
                <a:gd name="T0" fmla="*/ 1 w 7"/>
                <a:gd name="T1" fmla="*/ 0 h 3"/>
                <a:gd name="T2" fmla="*/ 1 w 7"/>
                <a:gd name="T3" fmla="*/ 1 h 3"/>
                <a:gd name="T4" fmla="*/ 1 w 7"/>
                <a:gd name="T5" fmla="*/ 0 h 3"/>
                <a:gd name="T6" fmla="*/ 2 w 7"/>
                <a:gd name="T7" fmla="*/ 1 h 3"/>
                <a:gd name="T8" fmla="*/ 2 w 7"/>
                <a:gd name="T9" fmla="*/ 0 h 3"/>
                <a:gd name="T10" fmla="*/ 6 w 7"/>
                <a:gd name="T11" fmla="*/ 0 h 3"/>
                <a:gd name="T12" fmla="*/ 7 w 7"/>
                <a:gd name="T13" fmla="*/ 1 h 3"/>
                <a:gd name="T14" fmla="*/ 6 w 7"/>
                <a:gd name="T15" fmla="*/ 2 h 3"/>
                <a:gd name="T16" fmla="*/ 1 w 7"/>
                <a:gd name="T17" fmla="*/ 2 h 3"/>
                <a:gd name="T18" fmla="*/ 1 w 7"/>
                <a:gd name="T19" fmla="*/ 2 h 3"/>
                <a:gd name="T20" fmla="*/ 0 w 7"/>
                <a:gd name="T21" fmla="*/ 2 h 3"/>
                <a:gd name="T22" fmla="*/ 1 w 7"/>
                <a:gd name="T23" fmla="*/ 1 h 3"/>
                <a:gd name="T24" fmla="*/ 1 w 7"/>
                <a:gd name="T25" fmla="*/ 1 h 3"/>
                <a:gd name="T26" fmla="*/ 0 w 7"/>
                <a:gd name="T27" fmla="*/ 1 h 3"/>
                <a:gd name="T28" fmla="*/ 1 w 7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3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3" y="1"/>
                    <a:pt x="2" y="0"/>
                  </a:cubicBezTo>
                  <a:cubicBezTo>
                    <a:pt x="4" y="1"/>
                    <a:pt x="4" y="0"/>
                    <a:pt x="6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6" y="1"/>
                    <a:pt x="6" y="2"/>
                  </a:cubicBezTo>
                  <a:cubicBezTo>
                    <a:pt x="4" y="2"/>
                    <a:pt x="3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53" name="Freeform 657"/>
            <p:cNvSpPr/>
            <p:nvPr userDrawn="1"/>
          </p:nvSpPr>
          <p:spPr bwMode="auto">
            <a:xfrm>
              <a:off x="6708776" y="2520950"/>
              <a:ext cx="3175" cy="1588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0 h 2"/>
                <a:gd name="T4" fmla="*/ 4 w 4"/>
                <a:gd name="T5" fmla="*/ 1 h 2"/>
                <a:gd name="T6" fmla="*/ 1 w 4"/>
                <a:gd name="T7" fmla="*/ 2 h 2"/>
                <a:gd name="T8" fmla="*/ 0 w 4"/>
                <a:gd name="T9" fmla="*/ 1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2" y="1"/>
                    <a:pt x="3" y="0"/>
                    <a:pt x="4" y="0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3" y="1"/>
                    <a:pt x="2" y="1"/>
                    <a:pt x="1" y="2"/>
                  </a:cubicBezTo>
                  <a:cubicBezTo>
                    <a:pt x="0" y="2"/>
                    <a:pt x="1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54" name="Freeform 658"/>
            <p:cNvSpPr/>
            <p:nvPr userDrawn="1"/>
          </p:nvSpPr>
          <p:spPr bwMode="auto">
            <a:xfrm>
              <a:off x="6710363" y="2522538"/>
              <a:ext cx="1588" cy="158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55" name="Freeform 659"/>
            <p:cNvSpPr/>
            <p:nvPr userDrawn="1"/>
          </p:nvSpPr>
          <p:spPr bwMode="auto">
            <a:xfrm>
              <a:off x="6751638" y="2528888"/>
              <a:ext cx="3175" cy="3175"/>
            </a:xfrm>
            <a:custGeom>
              <a:avLst/>
              <a:gdLst>
                <a:gd name="T0" fmla="*/ 1 w 4"/>
                <a:gd name="T1" fmla="*/ 1 h 4"/>
                <a:gd name="T2" fmla="*/ 2 w 4"/>
                <a:gd name="T3" fmla="*/ 0 h 4"/>
                <a:gd name="T4" fmla="*/ 4 w 4"/>
                <a:gd name="T5" fmla="*/ 1 h 4"/>
                <a:gd name="T6" fmla="*/ 3 w 4"/>
                <a:gd name="T7" fmla="*/ 2 h 4"/>
                <a:gd name="T8" fmla="*/ 0 w 4"/>
                <a:gd name="T9" fmla="*/ 4 h 4"/>
                <a:gd name="T10" fmla="*/ 1 w 4"/>
                <a:gd name="T11" fmla="*/ 2 h 4"/>
                <a:gd name="T12" fmla="*/ 0 w 4"/>
                <a:gd name="T13" fmla="*/ 2 h 4"/>
                <a:gd name="T14" fmla="*/ 0 w 4"/>
                <a:gd name="T15" fmla="*/ 2 h 4"/>
                <a:gd name="T16" fmla="*/ 0 w 4"/>
                <a:gd name="T17" fmla="*/ 2 h 4"/>
                <a:gd name="T18" fmla="*/ 1 w 4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1" y="1"/>
                    <a:pt x="2" y="1"/>
                    <a:pt x="2" y="0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4"/>
                    <a:pt x="1" y="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56" name="Freeform 660"/>
            <p:cNvSpPr/>
            <p:nvPr userDrawn="1"/>
          </p:nvSpPr>
          <p:spPr bwMode="auto">
            <a:xfrm>
              <a:off x="6694488" y="2554288"/>
              <a:ext cx="9525" cy="4763"/>
            </a:xfrm>
            <a:custGeom>
              <a:avLst/>
              <a:gdLst>
                <a:gd name="T0" fmla="*/ 9 w 9"/>
                <a:gd name="T1" fmla="*/ 5 h 5"/>
                <a:gd name="T2" fmla="*/ 6 w 9"/>
                <a:gd name="T3" fmla="*/ 5 h 5"/>
                <a:gd name="T4" fmla="*/ 6 w 9"/>
                <a:gd name="T5" fmla="*/ 4 h 5"/>
                <a:gd name="T6" fmla="*/ 5 w 9"/>
                <a:gd name="T7" fmla="*/ 3 h 5"/>
                <a:gd name="T8" fmla="*/ 3 w 9"/>
                <a:gd name="T9" fmla="*/ 2 h 5"/>
                <a:gd name="T10" fmla="*/ 0 w 9"/>
                <a:gd name="T11" fmla="*/ 3 h 5"/>
                <a:gd name="T12" fmla="*/ 9 w 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9" y="5"/>
                  </a:move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5" y="4"/>
                    <a:pt x="5" y="3"/>
                  </a:cubicBezTo>
                  <a:cubicBezTo>
                    <a:pt x="4" y="3"/>
                    <a:pt x="2" y="3"/>
                    <a:pt x="3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2" y="0"/>
                    <a:pt x="6" y="3"/>
                    <a:pt x="9" y="5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57" name="Freeform 661"/>
            <p:cNvSpPr/>
            <p:nvPr userDrawn="1"/>
          </p:nvSpPr>
          <p:spPr bwMode="auto">
            <a:xfrm>
              <a:off x="6708776" y="2559050"/>
              <a:ext cx="0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58" name="Freeform 662"/>
            <p:cNvSpPr/>
            <p:nvPr userDrawn="1"/>
          </p:nvSpPr>
          <p:spPr bwMode="auto">
            <a:xfrm>
              <a:off x="6688138" y="2574925"/>
              <a:ext cx="1588" cy="158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1 h 2"/>
                <a:gd name="T4" fmla="*/ 0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0" y="1"/>
                    <a:pt x="1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59" name="Freeform 663"/>
            <p:cNvSpPr/>
            <p:nvPr userDrawn="1"/>
          </p:nvSpPr>
          <p:spPr bwMode="auto">
            <a:xfrm>
              <a:off x="6718301" y="2520950"/>
              <a:ext cx="1588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60" name="Freeform 664"/>
            <p:cNvSpPr/>
            <p:nvPr userDrawn="1"/>
          </p:nvSpPr>
          <p:spPr bwMode="auto">
            <a:xfrm>
              <a:off x="6708776" y="2635250"/>
              <a:ext cx="25400" cy="23813"/>
            </a:xfrm>
            <a:custGeom>
              <a:avLst/>
              <a:gdLst>
                <a:gd name="T0" fmla="*/ 8 w 16"/>
                <a:gd name="T1" fmla="*/ 0 h 15"/>
                <a:gd name="T2" fmla="*/ 10 w 16"/>
                <a:gd name="T3" fmla="*/ 6 h 15"/>
                <a:gd name="T4" fmla="*/ 16 w 16"/>
                <a:gd name="T5" fmla="*/ 6 h 15"/>
                <a:gd name="T6" fmla="*/ 11 w 16"/>
                <a:gd name="T7" fmla="*/ 9 h 15"/>
                <a:gd name="T8" fmla="*/ 13 w 16"/>
                <a:gd name="T9" fmla="*/ 15 h 15"/>
                <a:gd name="T10" fmla="*/ 8 w 16"/>
                <a:gd name="T11" fmla="*/ 12 h 15"/>
                <a:gd name="T12" fmla="*/ 3 w 16"/>
                <a:gd name="T13" fmla="*/ 15 h 15"/>
                <a:gd name="T14" fmla="*/ 5 w 16"/>
                <a:gd name="T15" fmla="*/ 9 h 15"/>
                <a:gd name="T16" fmla="*/ 0 w 16"/>
                <a:gd name="T17" fmla="*/ 6 h 15"/>
                <a:gd name="T18" fmla="*/ 6 w 16"/>
                <a:gd name="T19" fmla="*/ 6 h 15"/>
                <a:gd name="T20" fmla="*/ 8 w 16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lnTo>
                    <a:pt x="10" y="6"/>
                  </a:lnTo>
                  <a:lnTo>
                    <a:pt x="16" y="6"/>
                  </a:lnTo>
                  <a:lnTo>
                    <a:pt x="11" y="9"/>
                  </a:lnTo>
                  <a:lnTo>
                    <a:pt x="13" y="15"/>
                  </a:lnTo>
                  <a:lnTo>
                    <a:pt x="8" y="12"/>
                  </a:lnTo>
                  <a:lnTo>
                    <a:pt x="3" y="15"/>
                  </a:lnTo>
                  <a:lnTo>
                    <a:pt x="5" y="9"/>
                  </a:ln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61" name="Freeform 665"/>
            <p:cNvSpPr/>
            <p:nvPr userDrawn="1"/>
          </p:nvSpPr>
          <p:spPr bwMode="auto">
            <a:xfrm>
              <a:off x="6745288" y="2635250"/>
              <a:ext cx="19050" cy="17463"/>
            </a:xfrm>
            <a:custGeom>
              <a:avLst/>
              <a:gdLst>
                <a:gd name="T0" fmla="*/ 5 w 12"/>
                <a:gd name="T1" fmla="*/ 0 h 11"/>
                <a:gd name="T2" fmla="*/ 7 w 12"/>
                <a:gd name="T3" fmla="*/ 4 h 11"/>
                <a:gd name="T4" fmla="*/ 12 w 12"/>
                <a:gd name="T5" fmla="*/ 4 h 11"/>
                <a:gd name="T6" fmla="*/ 8 w 12"/>
                <a:gd name="T7" fmla="*/ 7 h 11"/>
                <a:gd name="T8" fmla="*/ 9 w 12"/>
                <a:gd name="T9" fmla="*/ 11 h 11"/>
                <a:gd name="T10" fmla="*/ 5 w 12"/>
                <a:gd name="T11" fmla="*/ 8 h 11"/>
                <a:gd name="T12" fmla="*/ 2 w 12"/>
                <a:gd name="T13" fmla="*/ 11 h 11"/>
                <a:gd name="T14" fmla="*/ 4 w 12"/>
                <a:gd name="T15" fmla="*/ 7 h 11"/>
                <a:gd name="T16" fmla="*/ 0 w 12"/>
                <a:gd name="T17" fmla="*/ 4 h 11"/>
                <a:gd name="T18" fmla="*/ 4 w 12"/>
                <a:gd name="T19" fmla="*/ 4 h 11"/>
                <a:gd name="T20" fmla="*/ 5 w 1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1">
                  <a:moveTo>
                    <a:pt x="5" y="0"/>
                  </a:moveTo>
                  <a:lnTo>
                    <a:pt x="7" y="4"/>
                  </a:lnTo>
                  <a:lnTo>
                    <a:pt x="12" y="4"/>
                  </a:lnTo>
                  <a:lnTo>
                    <a:pt x="8" y="7"/>
                  </a:lnTo>
                  <a:lnTo>
                    <a:pt x="9" y="11"/>
                  </a:lnTo>
                  <a:lnTo>
                    <a:pt x="5" y="8"/>
                  </a:lnTo>
                  <a:lnTo>
                    <a:pt x="2" y="11"/>
                  </a:lnTo>
                  <a:lnTo>
                    <a:pt x="4" y="7"/>
                  </a:lnTo>
                  <a:lnTo>
                    <a:pt x="0" y="4"/>
                  </a:lnTo>
                  <a:lnTo>
                    <a:pt x="4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62" name="Freeform 666"/>
            <p:cNvSpPr/>
            <p:nvPr userDrawn="1"/>
          </p:nvSpPr>
          <p:spPr bwMode="auto">
            <a:xfrm>
              <a:off x="6680201" y="2635250"/>
              <a:ext cx="17463" cy="17463"/>
            </a:xfrm>
            <a:custGeom>
              <a:avLst/>
              <a:gdLst>
                <a:gd name="T0" fmla="*/ 5 w 11"/>
                <a:gd name="T1" fmla="*/ 0 h 11"/>
                <a:gd name="T2" fmla="*/ 7 w 11"/>
                <a:gd name="T3" fmla="*/ 4 h 11"/>
                <a:gd name="T4" fmla="*/ 11 w 11"/>
                <a:gd name="T5" fmla="*/ 4 h 11"/>
                <a:gd name="T6" fmla="*/ 8 w 11"/>
                <a:gd name="T7" fmla="*/ 7 h 11"/>
                <a:gd name="T8" fmla="*/ 9 w 11"/>
                <a:gd name="T9" fmla="*/ 11 h 11"/>
                <a:gd name="T10" fmla="*/ 5 w 11"/>
                <a:gd name="T11" fmla="*/ 8 h 11"/>
                <a:gd name="T12" fmla="*/ 1 w 11"/>
                <a:gd name="T13" fmla="*/ 11 h 11"/>
                <a:gd name="T14" fmla="*/ 3 w 11"/>
                <a:gd name="T15" fmla="*/ 7 h 11"/>
                <a:gd name="T16" fmla="*/ 0 w 11"/>
                <a:gd name="T17" fmla="*/ 4 h 11"/>
                <a:gd name="T18" fmla="*/ 4 w 11"/>
                <a:gd name="T19" fmla="*/ 4 h 11"/>
                <a:gd name="T20" fmla="*/ 5 w 11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lnTo>
                    <a:pt x="7" y="4"/>
                  </a:lnTo>
                  <a:lnTo>
                    <a:pt x="11" y="4"/>
                  </a:lnTo>
                  <a:lnTo>
                    <a:pt x="8" y="7"/>
                  </a:lnTo>
                  <a:lnTo>
                    <a:pt x="9" y="11"/>
                  </a:lnTo>
                  <a:lnTo>
                    <a:pt x="5" y="8"/>
                  </a:lnTo>
                  <a:lnTo>
                    <a:pt x="1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4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970" name="Group 1969"/>
          <p:cNvGrpSpPr/>
          <p:nvPr userDrawn="1"/>
        </p:nvGrpSpPr>
        <p:grpSpPr>
          <a:xfrm>
            <a:off x="5221288" y="623888"/>
            <a:ext cx="441325" cy="446088"/>
            <a:chOff x="5221288" y="623888"/>
            <a:chExt cx="441325" cy="446088"/>
          </a:xfrm>
        </p:grpSpPr>
        <p:sp>
          <p:nvSpPr>
            <p:cNvPr id="1863" name="Freeform 667"/>
            <p:cNvSpPr/>
            <p:nvPr userDrawn="1"/>
          </p:nvSpPr>
          <p:spPr bwMode="auto">
            <a:xfrm>
              <a:off x="5221288" y="623888"/>
              <a:ext cx="441325" cy="446088"/>
            </a:xfrm>
            <a:custGeom>
              <a:avLst/>
              <a:gdLst>
                <a:gd name="T0" fmla="*/ 63 w 483"/>
                <a:gd name="T1" fmla="*/ 352 h 487"/>
                <a:gd name="T2" fmla="*/ 399 w 483"/>
                <a:gd name="T3" fmla="*/ 487 h 487"/>
                <a:gd name="T4" fmla="*/ 353 w 483"/>
                <a:gd name="T5" fmla="*/ 415 h 487"/>
                <a:gd name="T6" fmla="*/ 436 w 483"/>
                <a:gd name="T7" fmla="*/ 164 h 487"/>
                <a:gd name="T8" fmla="*/ 416 w 483"/>
                <a:gd name="T9" fmla="*/ 125 h 487"/>
                <a:gd name="T10" fmla="*/ 126 w 483"/>
                <a:gd name="T11" fmla="*/ 62 h 487"/>
                <a:gd name="T12" fmla="*/ 63 w 483"/>
                <a:gd name="T13" fmla="*/ 35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487">
                  <a:moveTo>
                    <a:pt x="63" y="352"/>
                  </a:moveTo>
                  <a:cubicBezTo>
                    <a:pt x="146" y="481"/>
                    <a:pt x="399" y="487"/>
                    <a:pt x="399" y="487"/>
                  </a:cubicBezTo>
                  <a:cubicBezTo>
                    <a:pt x="353" y="415"/>
                    <a:pt x="353" y="415"/>
                    <a:pt x="353" y="415"/>
                  </a:cubicBezTo>
                  <a:cubicBezTo>
                    <a:pt x="353" y="415"/>
                    <a:pt x="483" y="295"/>
                    <a:pt x="436" y="164"/>
                  </a:cubicBezTo>
                  <a:cubicBezTo>
                    <a:pt x="431" y="153"/>
                    <a:pt x="417" y="127"/>
                    <a:pt x="416" y="125"/>
                  </a:cubicBezTo>
                  <a:cubicBezTo>
                    <a:pt x="353" y="28"/>
                    <a:pt x="223" y="0"/>
                    <a:pt x="126" y="62"/>
                  </a:cubicBezTo>
                  <a:cubicBezTo>
                    <a:pt x="28" y="125"/>
                    <a:pt x="0" y="255"/>
                    <a:pt x="63" y="3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64" name="Freeform 668"/>
            <p:cNvSpPr>
              <a:spLocks noEditPoints="1"/>
            </p:cNvSpPr>
            <p:nvPr userDrawn="1"/>
          </p:nvSpPr>
          <p:spPr bwMode="auto">
            <a:xfrm>
              <a:off x="5453063" y="860425"/>
              <a:ext cx="77788" cy="79375"/>
            </a:xfrm>
            <a:custGeom>
              <a:avLst/>
              <a:gdLst>
                <a:gd name="T0" fmla="*/ 42 w 85"/>
                <a:gd name="T1" fmla="*/ 0 h 88"/>
                <a:gd name="T2" fmla="*/ 0 w 85"/>
                <a:gd name="T3" fmla="*/ 44 h 88"/>
                <a:gd name="T4" fmla="*/ 42 w 85"/>
                <a:gd name="T5" fmla="*/ 88 h 88"/>
                <a:gd name="T6" fmla="*/ 85 w 85"/>
                <a:gd name="T7" fmla="*/ 44 h 88"/>
                <a:gd name="T8" fmla="*/ 42 w 85"/>
                <a:gd name="T9" fmla="*/ 0 h 88"/>
                <a:gd name="T10" fmla="*/ 42 w 85"/>
                <a:gd name="T11" fmla="*/ 70 h 88"/>
                <a:gd name="T12" fmla="*/ 17 w 85"/>
                <a:gd name="T13" fmla="*/ 44 h 88"/>
                <a:gd name="T14" fmla="*/ 42 w 85"/>
                <a:gd name="T15" fmla="*/ 19 h 88"/>
                <a:gd name="T16" fmla="*/ 67 w 85"/>
                <a:gd name="T17" fmla="*/ 44 h 88"/>
                <a:gd name="T18" fmla="*/ 42 w 85"/>
                <a:gd name="T19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8">
                  <a:moveTo>
                    <a:pt x="42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8"/>
                    <a:pt x="42" y="88"/>
                  </a:cubicBezTo>
                  <a:cubicBezTo>
                    <a:pt x="66" y="88"/>
                    <a:pt x="85" y="68"/>
                    <a:pt x="85" y="44"/>
                  </a:cubicBezTo>
                  <a:cubicBezTo>
                    <a:pt x="85" y="20"/>
                    <a:pt x="66" y="0"/>
                    <a:pt x="42" y="0"/>
                  </a:cubicBezTo>
                  <a:close/>
                  <a:moveTo>
                    <a:pt x="42" y="70"/>
                  </a:moveTo>
                  <a:cubicBezTo>
                    <a:pt x="28" y="70"/>
                    <a:pt x="17" y="58"/>
                    <a:pt x="17" y="44"/>
                  </a:cubicBezTo>
                  <a:cubicBezTo>
                    <a:pt x="17" y="30"/>
                    <a:pt x="28" y="19"/>
                    <a:pt x="42" y="19"/>
                  </a:cubicBezTo>
                  <a:cubicBezTo>
                    <a:pt x="56" y="19"/>
                    <a:pt x="67" y="30"/>
                    <a:pt x="67" y="44"/>
                  </a:cubicBezTo>
                  <a:cubicBezTo>
                    <a:pt x="67" y="58"/>
                    <a:pt x="56" y="70"/>
                    <a:pt x="42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65" name="Freeform 669"/>
            <p:cNvSpPr/>
            <p:nvPr userDrawn="1"/>
          </p:nvSpPr>
          <p:spPr bwMode="auto">
            <a:xfrm>
              <a:off x="5372101" y="757238"/>
              <a:ext cx="128588" cy="179388"/>
            </a:xfrm>
            <a:custGeom>
              <a:avLst/>
              <a:gdLst>
                <a:gd name="T0" fmla="*/ 81 w 81"/>
                <a:gd name="T1" fmla="*/ 0 h 113"/>
                <a:gd name="T2" fmla="*/ 13 w 81"/>
                <a:gd name="T3" fmla="*/ 113 h 113"/>
                <a:gd name="T4" fmla="*/ 0 w 81"/>
                <a:gd name="T5" fmla="*/ 113 h 113"/>
                <a:gd name="T6" fmla="*/ 66 w 81"/>
                <a:gd name="T7" fmla="*/ 0 h 113"/>
                <a:gd name="T8" fmla="*/ 81 w 81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3">
                  <a:moveTo>
                    <a:pt x="81" y="0"/>
                  </a:moveTo>
                  <a:lnTo>
                    <a:pt x="13" y="113"/>
                  </a:lnTo>
                  <a:lnTo>
                    <a:pt x="0" y="113"/>
                  </a:lnTo>
                  <a:lnTo>
                    <a:pt x="66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66" name="Freeform 670"/>
            <p:cNvSpPr>
              <a:spLocks noEditPoints="1"/>
            </p:cNvSpPr>
            <p:nvPr userDrawn="1"/>
          </p:nvSpPr>
          <p:spPr bwMode="auto">
            <a:xfrm>
              <a:off x="5346701" y="750888"/>
              <a:ext cx="77788" cy="79375"/>
            </a:xfrm>
            <a:custGeom>
              <a:avLst/>
              <a:gdLst>
                <a:gd name="T0" fmla="*/ 43 w 85"/>
                <a:gd name="T1" fmla="*/ 0 h 87"/>
                <a:gd name="T2" fmla="*/ 0 w 85"/>
                <a:gd name="T3" fmla="*/ 43 h 87"/>
                <a:gd name="T4" fmla="*/ 43 w 85"/>
                <a:gd name="T5" fmla="*/ 87 h 87"/>
                <a:gd name="T6" fmla="*/ 85 w 85"/>
                <a:gd name="T7" fmla="*/ 43 h 87"/>
                <a:gd name="T8" fmla="*/ 43 w 85"/>
                <a:gd name="T9" fmla="*/ 0 h 87"/>
                <a:gd name="T10" fmla="*/ 43 w 85"/>
                <a:gd name="T11" fmla="*/ 69 h 87"/>
                <a:gd name="T12" fmla="*/ 18 w 85"/>
                <a:gd name="T13" fmla="*/ 43 h 87"/>
                <a:gd name="T14" fmla="*/ 43 w 85"/>
                <a:gd name="T15" fmla="*/ 17 h 87"/>
                <a:gd name="T16" fmla="*/ 68 w 85"/>
                <a:gd name="T17" fmla="*/ 43 h 87"/>
                <a:gd name="T18" fmla="*/ 43 w 85"/>
                <a:gd name="T19" fmla="*/ 6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7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7"/>
                    <a:pt x="43" y="87"/>
                  </a:cubicBezTo>
                  <a:cubicBezTo>
                    <a:pt x="66" y="87"/>
                    <a:pt x="85" y="67"/>
                    <a:pt x="85" y="43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69"/>
                  </a:moveTo>
                  <a:cubicBezTo>
                    <a:pt x="29" y="69"/>
                    <a:pt x="18" y="58"/>
                    <a:pt x="18" y="43"/>
                  </a:cubicBezTo>
                  <a:cubicBezTo>
                    <a:pt x="18" y="29"/>
                    <a:pt x="28" y="17"/>
                    <a:pt x="43" y="17"/>
                  </a:cubicBezTo>
                  <a:cubicBezTo>
                    <a:pt x="57" y="17"/>
                    <a:pt x="68" y="29"/>
                    <a:pt x="68" y="43"/>
                  </a:cubicBezTo>
                  <a:cubicBezTo>
                    <a:pt x="68" y="57"/>
                    <a:pt x="57" y="69"/>
                    <a:pt x="43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966" name="Group 1965"/>
          <p:cNvGrpSpPr/>
          <p:nvPr userDrawn="1"/>
        </p:nvGrpSpPr>
        <p:grpSpPr>
          <a:xfrm>
            <a:off x="6600826" y="1789113"/>
            <a:ext cx="511175" cy="515938"/>
            <a:chOff x="6600826" y="1789113"/>
            <a:chExt cx="511175" cy="515938"/>
          </a:xfrm>
        </p:grpSpPr>
        <p:sp>
          <p:nvSpPr>
            <p:cNvPr id="1867" name="Freeform 671"/>
            <p:cNvSpPr/>
            <p:nvPr userDrawn="1"/>
          </p:nvSpPr>
          <p:spPr bwMode="auto">
            <a:xfrm>
              <a:off x="6600826" y="1789113"/>
              <a:ext cx="511175" cy="515938"/>
            </a:xfrm>
            <a:custGeom>
              <a:avLst/>
              <a:gdLst>
                <a:gd name="T0" fmla="*/ 486 w 559"/>
                <a:gd name="T1" fmla="*/ 408 h 564"/>
                <a:gd name="T2" fmla="*/ 97 w 559"/>
                <a:gd name="T3" fmla="*/ 564 h 564"/>
                <a:gd name="T4" fmla="*/ 151 w 559"/>
                <a:gd name="T5" fmla="*/ 480 h 564"/>
                <a:gd name="T6" fmla="*/ 56 w 559"/>
                <a:gd name="T7" fmla="*/ 190 h 564"/>
                <a:gd name="T8" fmla="*/ 79 w 559"/>
                <a:gd name="T9" fmla="*/ 145 h 564"/>
                <a:gd name="T10" fmla="*/ 414 w 559"/>
                <a:gd name="T11" fmla="*/ 73 h 564"/>
                <a:gd name="T12" fmla="*/ 486 w 559"/>
                <a:gd name="T13" fmla="*/ 408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" h="564">
                  <a:moveTo>
                    <a:pt x="486" y="408"/>
                  </a:moveTo>
                  <a:cubicBezTo>
                    <a:pt x="390" y="556"/>
                    <a:pt x="97" y="564"/>
                    <a:pt x="97" y="564"/>
                  </a:cubicBezTo>
                  <a:cubicBezTo>
                    <a:pt x="151" y="480"/>
                    <a:pt x="151" y="480"/>
                    <a:pt x="151" y="480"/>
                  </a:cubicBezTo>
                  <a:cubicBezTo>
                    <a:pt x="151" y="480"/>
                    <a:pt x="0" y="342"/>
                    <a:pt x="56" y="190"/>
                  </a:cubicBezTo>
                  <a:cubicBezTo>
                    <a:pt x="61" y="177"/>
                    <a:pt x="77" y="147"/>
                    <a:pt x="79" y="145"/>
                  </a:cubicBezTo>
                  <a:cubicBezTo>
                    <a:pt x="151" y="32"/>
                    <a:pt x="301" y="0"/>
                    <a:pt x="414" y="73"/>
                  </a:cubicBezTo>
                  <a:cubicBezTo>
                    <a:pt x="526" y="145"/>
                    <a:pt x="559" y="295"/>
                    <a:pt x="486" y="4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68" name="Freeform 672"/>
            <p:cNvSpPr>
              <a:spLocks noEditPoints="1"/>
            </p:cNvSpPr>
            <p:nvPr userDrawn="1"/>
          </p:nvSpPr>
          <p:spPr bwMode="auto">
            <a:xfrm>
              <a:off x="6784976" y="1906588"/>
              <a:ext cx="147638" cy="273050"/>
            </a:xfrm>
            <a:custGeom>
              <a:avLst/>
              <a:gdLst>
                <a:gd name="T0" fmla="*/ 72 w 160"/>
                <a:gd name="T1" fmla="*/ 299 h 299"/>
                <a:gd name="T2" fmla="*/ 72 w 160"/>
                <a:gd name="T3" fmla="*/ 269 h 299"/>
                <a:gd name="T4" fmla="*/ 36 w 160"/>
                <a:gd name="T5" fmla="*/ 259 h 299"/>
                <a:gd name="T6" fmla="*/ 12 w 160"/>
                <a:gd name="T7" fmla="*/ 236 h 299"/>
                <a:gd name="T8" fmla="*/ 0 w 160"/>
                <a:gd name="T9" fmla="*/ 197 h 299"/>
                <a:gd name="T10" fmla="*/ 30 w 160"/>
                <a:gd name="T11" fmla="*/ 191 h 299"/>
                <a:gd name="T12" fmla="*/ 42 w 160"/>
                <a:gd name="T13" fmla="*/ 227 h 299"/>
                <a:gd name="T14" fmla="*/ 72 w 160"/>
                <a:gd name="T15" fmla="*/ 244 h 299"/>
                <a:gd name="T16" fmla="*/ 72 w 160"/>
                <a:gd name="T17" fmla="*/ 150 h 299"/>
                <a:gd name="T18" fmla="*/ 34 w 160"/>
                <a:gd name="T19" fmla="*/ 135 h 299"/>
                <a:gd name="T20" fmla="*/ 13 w 160"/>
                <a:gd name="T21" fmla="*/ 113 h 299"/>
                <a:gd name="T22" fmla="*/ 5 w 160"/>
                <a:gd name="T23" fmla="*/ 81 h 299"/>
                <a:gd name="T24" fmla="*/ 27 w 160"/>
                <a:gd name="T25" fmla="*/ 30 h 299"/>
                <a:gd name="T26" fmla="*/ 72 w 160"/>
                <a:gd name="T27" fmla="*/ 14 h 299"/>
                <a:gd name="T28" fmla="*/ 72 w 160"/>
                <a:gd name="T29" fmla="*/ 0 h 299"/>
                <a:gd name="T30" fmla="*/ 89 w 160"/>
                <a:gd name="T31" fmla="*/ 0 h 299"/>
                <a:gd name="T32" fmla="*/ 89 w 160"/>
                <a:gd name="T33" fmla="*/ 14 h 299"/>
                <a:gd name="T34" fmla="*/ 131 w 160"/>
                <a:gd name="T35" fmla="*/ 29 h 299"/>
                <a:gd name="T36" fmla="*/ 154 w 160"/>
                <a:gd name="T37" fmla="*/ 73 h 299"/>
                <a:gd name="T38" fmla="*/ 123 w 160"/>
                <a:gd name="T39" fmla="*/ 78 h 299"/>
                <a:gd name="T40" fmla="*/ 112 w 160"/>
                <a:gd name="T41" fmla="*/ 51 h 299"/>
                <a:gd name="T42" fmla="*/ 89 w 160"/>
                <a:gd name="T43" fmla="*/ 39 h 299"/>
                <a:gd name="T44" fmla="*/ 89 w 160"/>
                <a:gd name="T45" fmla="*/ 125 h 299"/>
                <a:gd name="T46" fmla="*/ 119 w 160"/>
                <a:gd name="T47" fmla="*/ 133 h 299"/>
                <a:gd name="T48" fmla="*/ 142 w 160"/>
                <a:gd name="T49" fmla="*/ 148 h 299"/>
                <a:gd name="T50" fmla="*/ 155 w 160"/>
                <a:gd name="T51" fmla="*/ 169 h 299"/>
                <a:gd name="T52" fmla="*/ 160 w 160"/>
                <a:gd name="T53" fmla="*/ 195 h 299"/>
                <a:gd name="T54" fmla="*/ 140 w 160"/>
                <a:gd name="T55" fmla="*/ 247 h 299"/>
                <a:gd name="T56" fmla="*/ 89 w 160"/>
                <a:gd name="T57" fmla="*/ 269 h 299"/>
                <a:gd name="T58" fmla="*/ 89 w 160"/>
                <a:gd name="T59" fmla="*/ 299 h 299"/>
                <a:gd name="T60" fmla="*/ 72 w 160"/>
                <a:gd name="T61" fmla="*/ 299 h 299"/>
                <a:gd name="T62" fmla="*/ 72 w 160"/>
                <a:gd name="T63" fmla="*/ 39 h 299"/>
                <a:gd name="T64" fmla="*/ 45 w 160"/>
                <a:gd name="T65" fmla="*/ 53 h 299"/>
                <a:gd name="T66" fmla="*/ 35 w 160"/>
                <a:gd name="T67" fmla="*/ 79 h 299"/>
                <a:gd name="T68" fmla="*/ 43 w 160"/>
                <a:gd name="T69" fmla="*/ 105 h 299"/>
                <a:gd name="T70" fmla="*/ 72 w 160"/>
                <a:gd name="T71" fmla="*/ 121 h 299"/>
                <a:gd name="T72" fmla="*/ 72 w 160"/>
                <a:gd name="T73" fmla="*/ 39 h 299"/>
                <a:gd name="T74" fmla="*/ 89 w 160"/>
                <a:gd name="T75" fmla="*/ 244 h 299"/>
                <a:gd name="T76" fmla="*/ 118 w 160"/>
                <a:gd name="T77" fmla="*/ 229 h 299"/>
                <a:gd name="T78" fmla="*/ 129 w 160"/>
                <a:gd name="T79" fmla="*/ 197 h 299"/>
                <a:gd name="T80" fmla="*/ 121 w 160"/>
                <a:gd name="T81" fmla="*/ 171 h 299"/>
                <a:gd name="T82" fmla="*/ 89 w 160"/>
                <a:gd name="T83" fmla="*/ 154 h 299"/>
                <a:gd name="T84" fmla="*/ 89 w 160"/>
                <a:gd name="T85" fmla="*/ 244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299">
                  <a:moveTo>
                    <a:pt x="72" y="299"/>
                  </a:moveTo>
                  <a:cubicBezTo>
                    <a:pt x="72" y="269"/>
                    <a:pt x="72" y="269"/>
                    <a:pt x="72" y="269"/>
                  </a:cubicBezTo>
                  <a:cubicBezTo>
                    <a:pt x="57" y="267"/>
                    <a:pt x="45" y="264"/>
                    <a:pt x="36" y="259"/>
                  </a:cubicBezTo>
                  <a:cubicBezTo>
                    <a:pt x="26" y="255"/>
                    <a:pt x="18" y="247"/>
                    <a:pt x="12" y="236"/>
                  </a:cubicBezTo>
                  <a:cubicBezTo>
                    <a:pt x="5" y="225"/>
                    <a:pt x="1" y="212"/>
                    <a:pt x="0" y="197"/>
                  </a:cubicBezTo>
                  <a:cubicBezTo>
                    <a:pt x="30" y="191"/>
                    <a:pt x="30" y="191"/>
                    <a:pt x="30" y="191"/>
                  </a:cubicBezTo>
                  <a:cubicBezTo>
                    <a:pt x="32" y="207"/>
                    <a:pt x="36" y="219"/>
                    <a:pt x="42" y="227"/>
                  </a:cubicBezTo>
                  <a:cubicBezTo>
                    <a:pt x="50" y="237"/>
                    <a:pt x="60" y="243"/>
                    <a:pt x="72" y="244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60" y="147"/>
                    <a:pt x="47" y="142"/>
                    <a:pt x="34" y="135"/>
                  </a:cubicBezTo>
                  <a:cubicBezTo>
                    <a:pt x="25" y="130"/>
                    <a:pt x="18" y="123"/>
                    <a:pt x="13" y="113"/>
                  </a:cubicBezTo>
                  <a:cubicBezTo>
                    <a:pt x="7" y="104"/>
                    <a:pt x="5" y="93"/>
                    <a:pt x="5" y="81"/>
                  </a:cubicBezTo>
                  <a:cubicBezTo>
                    <a:pt x="5" y="60"/>
                    <a:pt x="12" y="43"/>
                    <a:pt x="27" y="30"/>
                  </a:cubicBezTo>
                  <a:cubicBezTo>
                    <a:pt x="37" y="21"/>
                    <a:pt x="52" y="16"/>
                    <a:pt x="72" y="1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107" y="15"/>
                    <a:pt x="121" y="21"/>
                    <a:pt x="131" y="29"/>
                  </a:cubicBezTo>
                  <a:cubicBezTo>
                    <a:pt x="144" y="40"/>
                    <a:pt x="151" y="55"/>
                    <a:pt x="154" y="73"/>
                  </a:cubicBezTo>
                  <a:cubicBezTo>
                    <a:pt x="123" y="78"/>
                    <a:pt x="123" y="78"/>
                    <a:pt x="123" y="78"/>
                  </a:cubicBezTo>
                  <a:cubicBezTo>
                    <a:pt x="122" y="66"/>
                    <a:pt x="118" y="57"/>
                    <a:pt x="112" y="51"/>
                  </a:cubicBezTo>
                  <a:cubicBezTo>
                    <a:pt x="107" y="45"/>
                    <a:pt x="99" y="41"/>
                    <a:pt x="89" y="39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104" y="128"/>
                    <a:pt x="114" y="131"/>
                    <a:pt x="119" y="133"/>
                  </a:cubicBezTo>
                  <a:cubicBezTo>
                    <a:pt x="128" y="138"/>
                    <a:pt x="136" y="143"/>
                    <a:pt x="142" y="148"/>
                  </a:cubicBezTo>
                  <a:cubicBezTo>
                    <a:pt x="148" y="154"/>
                    <a:pt x="152" y="161"/>
                    <a:pt x="155" y="169"/>
                  </a:cubicBezTo>
                  <a:cubicBezTo>
                    <a:pt x="158" y="177"/>
                    <a:pt x="160" y="186"/>
                    <a:pt x="160" y="195"/>
                  </a:cubicBezTo>
                  <a:cubicBezTo>
                    <a:pt x="160" y="216"/>
                    <a:pt x="153" y="233"/>
                    <a:pt x="140" y="247"/>
                  </a:cubicBezTo>
                  <a:cubicBezTo>
                    <a:pt x="127" y="261"/>
                    <a:pt x="110" y="268"/>
                    <a:pt x="89" y="269"/>
                  </a:cubicBezTo>
                  <a:cubicBezTo>
                    <a:pt x="89" y="299"/>
                    <a:pt x="89" y="299"/>
                    <a:pt x="89" y="299"/>
                  </a:cubicBezTo>
                  <a:lnTo>
                    <a:pt x="72" y="299"/>
                  </a:lnTo>
                  <a:close/>
                  <a:moveTo>
                    <a:pt x="72" y="39"/>
                  </a:moveTo>
                  <a:cubicBezTo>
                    <a:pt x="60" y="40"/>
                    <a:pt x="51" y="45"/>
                    <a:pt x="45" y="53"/>
                  </a:cubicBezTo>
                  <a:cubicBezTo>
                    <a:pt x="38" y="60"/>
                    <a:pt x="35" y="69"/>
                    <a:pt x="35" y="79"/>
                  </a:cubicBezTo>
                  <a:cubicBezTo>
                    <a:pt x="35" y="89"/>
                    <a:pt x="37" y="98"/>
                    <a:pt x="43" y="105"/>
                  </a:cubicBezTo>
                  <a:cubicBezTo>
                    <a:pt x="49" y="111"/>
                    <a:pt x="58" y="117"/>
                    <a:pt x="72" y="121"/>
                  </a:cubicBezTo>
                  <a:lnTo>
                    <a:pt x="72" y="39"/>
                  </a:lnTo>
                  <a:close/>
                  <a:moveTo>
                    <a:pt x="89" y="244"/>
                  </a:moveTo>
                  <a:cubicBezTo>
                    <a:pt x="101" y="243"/>
                    <a:pt x="111" y="238"/>
                    <a:pt x="118" y="229"/>
                  </a:cubicBezTo>
                  <a:cubicBezTo>
                    <a:pt x="126" y="221"/>
                    <a:pt x="129" y="210"/>
                    <a:pt x="129" y="197"/>
                  </a:cubicBezTo>
                  <a:cubicBezTo>
                    <a:pt x="129" y="186"/>
                    <a:pt x="127" y="178"/>
                    <a:pt x="121" y="171"/>
                  </a:cubicBezTo>
                  <a:cubicBezTo>
                    <a:pt x="116" y="165"/>
                    <a:pt x="105" y="159"/>
                    <a:pt x="89" y="154"/>
                  </a:cubicBezTo>
                  <a:lnTo>
                    <a:pt x="89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969" name="Group 1968"/>
          <p:cNvGrpSpPr/>
          <p:nvPr userDrawn="1"/>
        </p:nvGrpSpPr>
        <p:grpSpPr>
          <a:xfrm>
            <a:off x="5657851" y="923925"/>
            <a:ext cx="679450" cy="708026"/>
            <a:chOff x="5657851" y="923925"/>
            <a:chExt cx="679450" cy="708026"/>
          </a:xfrm>
        </p:grpSpPr>
        <p:sp>
          <p:nvSpPr>
            <p:cNvPr id="1869" name="Freeform 673"/>
            <p:cNvSpPr/>
            <p:nvPr userDrawn="1"/>
          </p:nvSpPr>
          <p:spPr bwMode="auto">
            <a:xfrm>
              <a:off x="5657851" y="923925"/>
              <a:ext cx="679450" cy="708025"/>
            </a:xfrm>
            <a:custGeom>
              <a:avLst/>
              <a:gdLst>
                <a:gd name="T0" fmla="*/ 416 w 428"/>
                <a:gd name="T1" fmla="*/ 19 h 446"/>
                <a:gd name="T2" fmla="*/ 81 w 428"/>
                <a:gd name="T3" fmla="*/ 0 h 446"/>
                <a:gd name="T4" fmla="*/ 81 w 428"/>
                <a:gd name="T5" fmla="*/ 0 h 446"/>
                <a:gd name="T6" fmla="*/ 58 w 428"/>
                <a:gd name="T7" fmla="*/ 16 h 446"/>
                <a:gd name="T8" fmla="*/ 17 w 428"/>
                <a:gd name="T9" fmla="*/ 31 h 446"/>
                <a:gd name="T10" fmla="*/ 17 w 428"/>
                <a:gd name="T11" fmla="*/ 31 h 446"/>
                <a:gd name="T12" fmla="*/ 0 w 428"/>
                <a:gd name="T13" fmla="*/ 429 h 446"/>
                <a:gd name="T14" fmla="*/ 385 w 428"/>
                <a:gd name="T15" fmla="*/ 446 h 446"/>
                <a:gd name="T16" fmla="*/ 408 w 428"/>
                <a:gd name="T17" fmla="*/ 420 h 446"/>
                <a:gd name="T18" fmla="*/ 428 w 428"/>
                <a:gd name="T19" fmla="*/ 400 h 446"/>
                <a:gd name="T20" fmla="*/ 416 w 428"/>
                <a:gd name="T21" fmla="*/ 19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8" h="446">
                  <a:moveTo>
                    <a:pt x="416" y="19"/>
                  </a:moveTo>
                  <a:lnTo>
                    <a:pt x="81" y="0"/>
                  </a:lnTo>
                  <a:lnTo>
                    <a:pt x="81" y="0"/>
                  </a:lnTo>
                  <a:lnTo>
                    <a:pt x="58" y="16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0" y="429"/>
                  </a:lnTo>
                  <a:lnTo>
                    <a:pt x="385" y="446"/>
                  </a:lnTo>
                  <a:lnTo>
                    <a:pt x="408" y="420"/>
                  </a:lnTo>
                  <a:lnTo>
                    <a:pt x="428" y="400"/>
                  </a:lnTo>
                  <a:lnTo>
                    <a:pt x="416" y="19"/>
                  </a:lnTo>
                  <a:close/>
                </a:path>
              </a:pathLst>
            </a:custGeom>
            <a:solidFill>
              <a:srgbClr val="2BA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70" name="Freeform 674"/>
            <p:cNvSpPr/>
            <p:nvPr userDrawn="1"/>
          </p:nvSpPr>
          <p:spPr bwMode="auto">
            <a:xfrm>
              <a:off x="5657851" y="973138"/>
              <a:ext cx="611188" cy="658813"/>
            </a:xfrm>
            <a:custGeom>
              <a:avLst/>
              <a:gdLst>
                <a:gd name="T0" fmla="*/ 385 w 385"/>
                <a:gd name="T1" fmla="*/ 415 h 415"/>
                <a:gd name="T2" fmla="*/ 0 w 385"/>
                <a:gd name="T3" fmla="*/ 398 h 415"/>
                <a:gd name="T4" fmla="*/ 17 w 385"/>
                <a:gd name="T5" fmla="*/ 0 h 415"/>
                <a:gd name="T6" fmla="*/ 80 w 385"/>
                <a:gd name="T7" fmla="*/ 2 h 415"/>
                <a:gd name="T8" fmla="*/ 80 w 385"/>
                <a:gd name="T9" fmla="*/ 2 h 415"/>
                <a:gd name="T10" fmla="*/ 372 w 385"/>
                <a:gd name="T11" fmla="*/ 15 h 415"/>
                <a:gd name="T12" fmla="*/ 383 w 385"/>
                <a:gd name="T13" fmla="*/ 381 h 415"/>
                <a:gd name="T14" fmla="*/ 384 w 385"/>
                <a:gd name="T15" fmla="*/ 382 h 415"/>
                <a:gd name="T16" fmla="*/ 385 w 385"/>
                <a:gd name="T17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415">
                  <a:moveTo>
                    <a:pt x="385" y="415"/>
                  </a:moveTo>
                  <a:lnTo>
                    <a:pt x="0" y="398"/>
                  </a:lnTo>
                  <a:lnTo>
                    <a:pt x="17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372" y="15"/>
                  </a:lnTo>
                  <a:lnTo>
                    <a:pt x="383" y="381"/>
                  </a:lnTo>
                  <a:lnTo>
                    <a:pt x="384" y="382"/>
                  </a:lnTo>
                  <a:lnTo>
                    <a:pt x="385" y="415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71" name="Freeform 675"/>
            <p:cNvSpPr/>
            <p:nvPr userDrawn="1"/>
          </p:nvSpPr>
          <p:spPr bwMode="auto">
            <a:xfrm>
              <a:off x="6248401" y="981075"/>
              <a:ext cx="57150" cy="650875"/>
            </a:xfrm>
            <a:custGeom>
              <a:avLst/>
              <a:gdLst>
                <a:gd name="T0" fmla="*/ 36 w 36"/>
                <a:gd name="T1" fmla="*/ 384 h 410"/>
                <a:gd name="T2" fmla="*/ 13 w 36"/>
                <a:gd name="T3" fmla="*/ 410 h 410"/>
                <a:gd name="T4" fmla="*/ 12 w 36"/>
                <a:gd name="T5" fmla="*/ 376 h 410"/>
                <a:gd name="T6" fmla="*/ 11 w 36"/>
                <a:gd name="T7" fmla="*/ 376 h 410"/>
                <a:gd name="T8" fmla="*/ 10 w 36"/>
                <a:gd name="T9" fmla="*/ 337 h 410"/>
                <a:gd name="T10" fmla="*/ 0 w 36"/>
                <a:gd name="T11" fmla="*/ 10 h 410"/>
                <a:gd name="T12" fmla="*/ 0 w 36"/>
                <a:gd name="T13" fmla="*/ 10 h 410"/>
                <a:gd name="T14" fmla="*/ 18 w 36"/>
                <a:gd name="T15" fmla="*/ 0 h 410"/>
                <a:gd name="T16" fmla="*/ 18 w 36"/>
                <a:gd name="T17" fmla="*/ 0 h 410"/>
                <a:gd name="T18" fmla="*/ 36 w 36"/>
                <a:gd name="T19" fmla="*/ 38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10">
                  <a:moveTo>
                    <a:pt x="36" y="384"/>
                  </a:moveTo>
                  <a:lnTo>
                    <a:pt x="13" y="410"/>
                  </a:lnTo>
                  <a:lnTo>
                    <a:pt x="12" y="376"/>
                  </a:lnTo>
                  <a:lnTo>
                    <a:pt x="11" y="376"/>
                  </a:lnTo>
                  <a:lnTo>
                    <a:pt x="10" y="33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36" y="38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72" name="Freeform 676"/>
            <p:cNvSpPr>
              <a:spLocks noEditPoints="1"/>
            </p:cNvSpPr>
            <p:nvPr userDrawn="1"/>
          </p:nvSpPr>
          <p:spPr bwMode="auto">
            <a:xfrm>
              <a:off x="5837238" y="1060450"/>
              <a:ext cx="30163" cy="33338"/>
            </a:xfrm>
            <a:custGeom>
              <a:avLst/>
              <a:gdLst>
                <a:gd name="T0" fmla="*/ 17 w 33"/>
                <a:gd name="T1" fmla="*/ 1 h 36"/>
                <a:gd name="T2" fmla="*/ 0 w 33"/>
                <a:gd name="T3" fmla="*/ 18 h 36"/>
                <a:gd name="T4" fmla="*/ 4 w 33"/>
                <a:gd name="T5" fmla="*/ 30 h 36"/>
                <a:gd name="T6" fmla="*/ 6 w 33"/>
                <a:gd name="T7" fmla="*/ 32 h 36"/>
                <a:gd name="T8" fmla="*/ 16 w 33"/>
                <a:gd name="T9" fmla="*/ 36 h 36"/>
                <a:gd name="T10" fmla="*/ 18 w 33"/>
                <a:gd name="T11" fmla="*/ 35 h 36"/>
                <a:gd name="T12" fmla="*/ 21 w 33"/>
                <a:gd name="T13" fmla="*/ 35 h 36"/>
                <a:gd name="T14" fmla="*/ 32 w 33"/>
                <a:gd name="T15" fmla="*/ 19 h 36"/>
                <a:gd name="T16" fmla="*/ 17 w 33"/>
                <a:gd name="T17" fmla="*/ 1 h 36"/>
                <a:gd name="T18" fmla="*/ 21 w 33"/>
                <a:gd name="T19" fmla="*/ 31 h 36"/>
                <a:gd name="T20" fmla="*/ 19 w 33"/>
                <a:gd name="T21" fmla="*/ 32 h 36"/>
                <a:gd name="T22" fmla="*/ 16 w 33"/>
                <a:gd name="T23" fmla="*/ 33 h 36"/>
                <a:gd name="T24" fmla="*/ 6 w 33"/>
                <a:gd name="T25" fmla="*/ 28 h 36"/>
                <a:gd name="T26" fmla="*/ 5 w 33"/>
                <a:gd name="T27" fmla="*/ 27 h 36"/>
                <a:gd name="T28" fmla="*/ 5 w 33"/>
                <a:gd name="T29" fmla="*/ 27 h 36"/>
                <a:gd name="T30" fmla="*/ 3 w 33"/>
                <a:gd name="T31" fmla="*/ 18 h 36"/>
                <a:gd name="T32" fmla="*/ 16 w 33"/>
                <a:gd name="T33" fmla="*/ 4 h 36"/>
                <a:gd name="T34" fmla="*/ 29 w 33"/>
                <a:gd name="T35" fmla="*/ 18 h 36"/>
                <a:gd name="T36" fmla="*/ 21 w 33"/>
                <a:gd name="T37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6">
                  <a:moveTo>
                    <a:pt x="17" y="1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2"/>
                    <a:pt x="1" y="27"/>
                    <a:pt x="4" y="30"/>
                  </a:cubicBezTo>
                  <a:cubicBezTo>
                    <a:pt x="5" y="31"/>
                    <a:pt x="5" y="31"/>
                    <a:pt x="6" y="32"/>
                  </a:cubicBezTo>
                  <a:cubicBezTo>
                    <a:pt x="8" y="34"/>
                    <a:pt x="12" y="35"/>
                    <a:pt x="16" y="36"/>
                  </a:cubicBezTo>
                  <a:cubicBezTo>
                    <a:pt x="17" y="36"/>
                    <a:pt x="17" y="36"/>
                    <a:pt x="18" y="35"/>
                  </a:cubicBezTo>
                  <a:cubicBezTo>
                    <a:pt x="19" y="35"/>
                    <a:pt x="20" y="35"/>
                    <a:pt x="21" y="35"/>
                  </a:cubicBezTo>
                  <a:cubicBezTo>
                    <a:pt x="27" y="33"/>
                    <a:pt x="32" y="26"/>
                    <a:pt x="32" y="19"/>
                  </a:cubicBezTo>
                  <a:cubicBezTo>
                    <a:pt x="33" y="9"/>
                    <a:pt x="25" y="1"/>
                    <a:pt x="17" y="1"/>
                  </a:cubicBezTo>
                  <a:close/>
                  <a:moveTo>
                    <a:pt x="21" y="31"/>
                  </a:moveTo>
                  <a:cubicBezTo>
                    <a:pt x="21" y="32"/>
                    <a:pt x="20" y="32"/>
                    <a:pt x="19" y="32"/>
                  </a:cubicBezTo>
                  <a:cubicBezTo>
                    <a:pt x="18" y="32"/>
                    <a:pt x="17" y="33"/>
                    <a:pt x="16" y="33"/>
                  </a:cubicBezTo>
                  <a:cubicBezTo>
                    <a:pt x="12" y="33"/>
                    <a:pt x="9" y="31"/>
                    <a:pt x="6" y="28"/>
                  </a:cubicBezTo>
                  <a:cubicBezTo>
                    <a:pt x="6" y="28"/>
                    <a:pt x="6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4"/>
                    <a:pt x="3" y="21"/>
                    <a:pt x="3" y="18"/>
                  </a:cubicBezTo>
                  <a:cubicBezTo>
                    <a:pt x="3" y="10"/>
                    <a:pt x="9" y="3"/>
                    <a:pt x="16" y="4"/>
                  </a:cubicBezTo>
                  <a:cubicBezTo>
                    <a:pt x="24" y="4"/>
                    <a:pt x="29" y="10"/>
                    <a:pt x="29" y="18"/>
                  </a:cubicBezTo>
                  <a:cubicBezTo>
                    <a:pt x="29" y="24"/>
                    <a:pt x="26" y="29"/>
                    <a:pt x="21" y="31"/>
                  </a:cubicBez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73" name="Freeform 677"/>
            <p:cNvSpPr/>
            <p:nvPr userDrawn="1"/>
          </p:nvSpPr>
          <p:spPr bwMode="auto">
            <a:xfrm>
              <a:off x="5838826" y="1063625"/>
              <a:ext cx="23813" cy="26988"/>
            </a:xfrm>
            <a:custGeom>
              <a:avLst/>
              <a:gdLst>
                <a:gd name="T0" fmla="*/ 26 w 26"/>
                <a:gd name="T1" fmla="*/ 15 h 30"/>
                <a:gd name="T2" fmla="*/ 13 w 26"/>
                <a:gd name="T3" fmla="*/ 30 h 30"/>
                <a:gd name="T4" fmla="*/ 0 w 26"/>
                <a:gd name="T5" fmla="*/ 15 h 30"/>
                <a:gd name="T6" fmla="*/ 13 w 26"/>
                <a:gd name="T7" fmla="*/ 1 h 30"/>
                <a:gd name="T8" fmla="*/ 26 w 2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26" y="15"/>
                  </a:moveTo>
                  <a:cubicBezTo>
                    <a:pt x="26" y="23"/>
                    <a:pt x="20" y="30"/>
                    <a:pt x="13" y="30"/>
                  </a:cubicBezTo>
                  <a:cubicBezTo>
                    <a:pt x="5" y="29"/>
                    <a:pt x="0" y="23"/>
                    <a:pt x="0" y="15"/>
                  </a:cubicBezTo>
                  <a:cubicBezTo>
                    <a:pt x="0" y="7"/>
                    <a:pt x="6" y="0"/>
                    <a:pt x="13" y="1"/>
                  </a:cubicBezTo>
                  <a:cubicBezTo>
                    <a:pt x="21" y="1"/>
                    <a:pt x="26" y="7"/>
                    <a:pt x="26" y="15"/>
                  </a:cubicBezTo>
                  <a:close/>
                </a:path>
              </a:pathLst>
            </a:custGeom>
            <a:solidFill>
              <a:srgbClr val="2BA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74" name="Freeform 678"/>
            <p:cNvSpPr>
              <a:spLocks noEditPoints="1"/>
            </p:cNvSpPr>
            <p:nvPr userDrawn="1"/>
          </p:nvSpPr>
          <p:spPr bwMode="auto">
            <a:xfrm>
              <a:off x="6065838" y="1066800"/>
              <a:ext cx="30163" cy="31750"/>
            </a:xfrm>
            <a:custGeom>
              <a:avLst/>
              <a:gdLst>
                <a:gd name="T0" fmla="*/ 16 w 32"/>
                <a:gd name="T1" fmla="*/ 0 h 35"/>
                <a:gd name="T2" fmla="*/ 0 w 32"/>
                <a:gd name="T3" fmla="*/ 17 h 35"/>
                <a:gd name="T4" fmla="*/ 11 w 32"/>
                <a:gd name="T5" fmla="*/ 34 h 35"/>
                <a:gd name="T6" fmla="*/ 13 w 32"/>
                <a:gd name="T7" fmla="*/ 35 h 35"/>
                <a:gd name="T8" fmla="*/ 16 w 32"/>
                <a:gd name="T9" fmla="*/ 35 h 35"/>
                <a:gd name="T10" fmla="*/ 26 w 32"/>
                <a:gd name="T11" fmla="*/ 32 h 35"/>
                <a:gd name="T12" fmla="*/ 27 w 32"/>
                <a:gd name="T13" fmla="*/ 30 h 35"/>
                <a:gd name="T14" fmla="*/ 32 w 32"/>
                <a:gd name="T15" fmla="*/ 18 h 35"/>
                <a:gd name="T16" fmla="*/ 16 w 32"/>
                <a:gd name="T17" fmla="*/ 0 h 35"/>
                <a:gd name="T18" fmla="*/ 26 w 32"/>
                <a:gd name="T19" fmla="*/ 27 h 35"/>
                <a:gd name="T20" fmla="*/ 25 w 32"/>
                <a:gd name="T21" fmla="*/ 28 h 35"/>
                <a:gd name="T22" fmla="*/ 16 w 32"/>
                <a:gd name="T23" fmla="*/ 32 h 35"/>
                <a:gd name="T24" fmla="*/ 12 w 32"/>
                <a:gd name="T25" fmla="*/ 32 h 35"/>
                <a:gd name="T26" fmla="*/ 10 w 32"/>
                <a:gd name="T27" fmla="*/ 31 h 35"/>
                <a:gd name="T28" fmla="*/ 3 w 32"/>
                <a:gd name="T29" fmla="*/ 18 h 35"/>
                <a:gd name="T30" fmla="*/ 16 w 32"/>
                <a:gd name="T31" fmla="*/ 3 h 35"/>
                <a:gd name="T32" fmla="*/ 29 w 32"/>
                <a:gd name="T33" fmla="*/ 18 h 35"/>
                <a:gd name="T34" fmla="*/ 26 w 32"/>
                <a:gd name="T3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35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5"/>
                    <a:pt x="4" y="32"/>
                    <a:pt x="11" y="34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4" y="35"/>
                    <a:pt x="15" y="35"/>
                    <a:pt x="16" y="35"/>
                  </a:cubicBezTo>
                  <a:cubicBezTo>
                    <a:pt x="19" y="35"/>
                    <a:pt x="23" y="34"/>
                    <a:pt x="26" y="32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30" y="27"/>
                    <a:pt x="32" y="23"/>
                    <a:pt x="32" y="18"/>
                  </a:cubicBezTo>
                  <a:cubicBezTo>
                    <a:pt x="32" y="9"/>
                    <a:pt x="25" y="1"/>
                    <a:pt x="16" y="0"/>
                  </a:cubicBezTo>
                  <a:close/>
                  <a:moveTo>
                    <a:pt x="26" y="27"/>
                  </a:moveTo>
                  <a:cubicBezTo>
                    <a:pt x="26" y="27"/>
                    <a:pt x="26" y="28"/>
                    <a:pt x="25" y="28"/>
                  </a:cubicBezTo>
                  <a:cubicBezTo>
                    <a:pt x="23" y="31"/>
                    <a:pt x="19" y="33"/>
                    <a:pt x="16" y="32"/>
                  </a:cubicBezTo>
                  <a:cubicBezTo>
                    <a:pt x="14" y="32"/>
                    <a:pt x="13" y="32"/>
                    <a:pt x="12" y="32"/>
                  </a:cubicBezTo>
                  <a:cubicBezTo>
                    <a:pt x="12" y="32"/>
                    <a:pt x="11" y="31"/>
                    <a:pt x="10" y="31"/>
                  </a:cubicBezTo>
                  <a:cubicBezTo>
                    <a:pt x="6" y="29"/>
                    <a:pt x="3" y="23"/>
                    <a:pt x="3" y="18"/>
                  </a:cubicBezTo>
                  <a:cubicBezTo>
                    <a:pt x="3" y="10"/>
                    <a:pt x="9" y="3"/>
                    <a:pt x="16" y="3"/>
                  </a:cubicBezTo>
                  <a:cubicBezTo>
                    <a:pt x="24" y="4"/>
                    <a:pt x="29" y="10"/>
                    <a:pt x="29" y="18"/>
                  </a:cubicBezTo>
                  <a:cubicBezTo>
                    <a:pt x="29" y="21"/>
                    <a:pt x="28" y="24"/>
                    <a:pt x="26" y="27"/>
                  </a:cubicBez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75" name="Freeform 679"/>
            <p:cNvSpPr/>
            <p:nvPr userDrawn="1"/>
          </p:nvSpPr>
          <p:spPr bwMode="auto">
            <a:xfrm>
              <a:off x="6069013" y="1069975"/>
              <a:ext cx="23813" cy="26988"/>
            </a:xfrm>
            <a:custGeom>
              <a:avLst/>
              <a:gdLst>
                <a:gd name="T0" fmla="*/ 26 w 26"/>
                <a:gd name="T1" fmla="*/ 15 h 30"/>
                <a:gd name="T2" fmla="*/ 13 w 26"/>
                <a:gd name="T3" fmla="*/ 29 h 30"/>
                <a:gd name="T4" fmla="*/ 0 w 26"/>
                <a:gd name="T5" fmla="*/ 15 h 30"/>
                <a:gd name="T6" fmla="*/ 13 w 26"/>
                <a:gd name="T7" fmla="*/ 0 h 30"/>
                <a:gd name="T8" fmla="*/ 26 w 2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26" y="15"/>
                  </a:moveTo>
                  <a:cubicBezTo>
                    <a:pt x="26" y="23"/>
                    <a:pt x="20" y="30"/>
                    <a:pt x="13" y="29"/>
                  </a:cubicBezTo>
                  <a:cubicBezTo>
                    <a:pt x="5" y="29"/>
                    <a:pt x="0" y="23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21" y="1"/>
                    <a:pt x="26" y="7"/>
                    <a:pt x="26" y="15"/>
                  </a:cubicBezTo>
                  <a:close/>
                </a:path>
              </a:pathLst>
            </a:custGeom>
            <a:solidFill>
              <a:srgbClr val="2BA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76" name="Freeform 680"/>
            <p:cNvSpPr/>
            <p:nvPr userDrawn="1"/>
          </p:nvSpPr>
          <p:spPr bwMode="auto">
            <a:xfrm>
              <a:off x="5816601" y="1068388"/>
              <a:ext cx="292100" cy="238125"/>
            </a:xfrm>
            <a:custGeom>
              <a:avLst/>
              <a:gdLst>
                <a:gd name="T0" fmla="*/ 157 w 320"/>
                <a:gd name="T1" fmla="*/ 259 h 260"/>
                <a:gd name="T2" fmla="*/ 49 w 320"/>
                <a:gd name="T3" fmla="*/ 209 h 260"/>
                <a:gd name="T4" fmla="*/ 31 w 320"/>
                <a:gd name="T5" fmla="*/ 6 h 260"/>
                <a:gd name="T6" fmla="*/ 41 w 320"/>
                <a:gd name="T7" fmla="*/ 1 h 260"/>
                <a:gd name="T8" fmla="*/ 46 w 320"/>
                <a:gd name="T9" fmla="*/ 11 h 260"/>
                <a:gd name="T10" fmla="*/ 61 w 320"/>
                <a:gd name="T11" fmla="*/ 201 h 260"/>
                <a:gd name="T12" fmla="*/ 157 w 320"/>
                <a:gd name="T13" fmla="*/ 245 h 260"/>
                <a:gd name="T14" fmla="*/ 256 w 320"/>
                <a:gd name="T15" fmla="*/ 206 h 260"/>
                <a:gd name="T16" fmla="*/ 282 w 320"/>
                <a:gd name="T17" fmla="*/ 17 h 260"/>
                <a:gd name="T18" fmla="*/ 287 w 320"/>
                <a:gd name="T19" fmla="*/ 8 h 260"/>
                <a:gd name="T20" fmla="*/ 296 w 320"/>
                <a:gd name="T21" fmla="*/ 13 h 260"/>
                <a:gd name="T22" fmla="*/ 267 w 320"/>
                <a:gd name="T23" fmla="*/ 215 h 260"/>
                <a:gd name="T24" fmla="*/ 157 w 320"/>
                <a:gd name="T25" fmla="*/ 25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60">
                  <a:moveTo>
                    <a:pt x="157" y="259"/>
                  </a:moveTo>
                  <a:cubicBezTo>
                    <a:pt x="108" y="257"/>
                    <a:pt x="71" y="240"/>
                    <a:pt x="49" y="209"/>
                  </a:cubicBezTo>
                  <a:cubicBezTo>
                    <a:pt x="0" y="139"/>
                    <a:pt x="30" y="11"/>
                    <a:pt x="31" y="6"/>
                  </a:cubicBezTo>
                  <a:cubicBezTo>
                    <a:pt x="33" y="2"/>
                    <a:pt x="37" y="0"/>
                    <a:pt x="41" y="1"/>
                  </a:cubicBezTo>
                  <a:cubicBezTo>
                    <a:pt x="45" y="2"/>
                    <a:pt x="47" y="7"/>
                    <a:pt x="46" y="11"/>
                  </a:cubicBezTo>
                  <a:cubicBezTo>
                    <a:pt x="45" y="12"/>
                    <a:pt x="16" y="137"/>
                    <a:pt x="61" y="201"/>
                  </a:cubicBezTo>
                  <a:cubicBezTo>
                    <a:pt x="80" y="229"/>
                    <a:pt x="113" y="243"/>
                    <a:pt x="157" y="245"/>
                  </a:cubicBezTo>
                  <a:cubicBezTo>
                    <a:pt x="202" y="246"/>
                    <a:pt x="235" y="233"/>
                    <a:pt x="256" y="206"/>
                  </a:cubicBezTo>
                  <a:cubicBezTo>
                    <a:pt x="305" y="144"/>
                    <a:pt x="282" y="18"/>
                    <a:pt x="282" y="17"/>
                  </a:cubicBezTo>
                  <a:cubicBezTo>
                    <a:pt x="280" y="13"/>
                    <a:pt x="283" y="9"/>
                    <a:pt x="287" y="8"/>
                  </a:cubicBezTo>
                  <a:cubicBezTo>
                    <a:pt x="291" y="7"/>
                    <a:pt x="295" y="9"/>
                    <a:pt x="296" y="13"/>
                  </a:cubicBezTo>
                  <a:cubicBezTo>
                    <a:pt x="298" y="18"/>
                    <a:pt x="320" y="147"/>
                    <a:pt x="267" y="215"/>
                  </a:cubicBezTo>
                  <a:cubicBezTo>
                    <a:pt x="244" y="245"/>
                    <a:pt x="206" y="260"/>
                    <a:pt x="157" y="259"/>
                  </a:cubicBezTo>
                  <a:close/>
                </a:path>
              </a:pathLst>
            </a:custGeom>
            <a:solidFill>
              <a:srgbClr val="2BA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77" name="Freeform 681"/>
            <p:cNvSpPr/>
            <p:nvPr userDrawn="1"/>
          </p:nvSpPr>
          <p:spPr bwMode="auto">
            <a:xfrm>
              <a:off x="5799138" y="1068388"/>
              <a:ext cx="328613" cy="250825"/>
            </a:xfrm>
            <a:custGeom>
              <a:avLst/>
              <a:gdLst>
                <a:gd name="T0" fmla="*/ 177 w 360"/>
                <a:gd name="T1" fmla="*/ 272 h 274"/>
                <a:gd name="T2" fmla="*/ 55 w 360"/>
                <a:gd name="T3" fmla="*/ 216 h 274"/>
                <a:gd name="T4" fmla="*/ 51 w 360"/>
                <a:gd name="T5" fmla="*/ 6 h 274"/>
                <a:gd name="T6" fmla="*/ 61 w 360"/>
                <a:gd name="T7" fmla="*/ 1 h 274"/>
                <a:gd name="T8" fmla="*/ 66 w 360"/>
                <a:gd name="T9" fmla="*/ 11 h 274"/>
                <a:gd name="T10" fmla="*/ 68 w 360"/>
                <a:gd name="T11" fmla="*/ 207 h 274"/>
                <a:gd name="T12" fmla="*/ 177 w 360"/>
                <a:gd name="T13" fmla="*/ 256 h 274"/>
                <a:gd name="T14" fmla="*/ 288 w 360"/>
                <a:gd name="T15" fmla="*/ 213 h 274"/>
                <a:gd name="T16" fmla="*/ 302 w 360"/>
                <a:gd name="T17" fmla="*/ 17 h 274"/>
                <a:gd name="T18" fmla="*/ 307 w 360"/>
                <a:gd name="T19" fmla="*/ 8 h 274"/>
                <a:gd name="T20" fmla="*/ 316 w 360"/>
                <a:gd name="T21" fmla="*/ 13 h 274"/>
                <a:gd name="T22" fmla="*/ 301 w 360"/>
                <a:gd name="T23" fmla="*/ 223 h 274"/>
                <a:gd name="T24" fmla="*/ 177 w 360"/>
                <a:gd name="T25" fmla="*/ 27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0" h="274">
                  <a:moveTo>
                    <a:pt x="177" y="272"/>
                  </a:moveTo>
                  <a:cubicBezTo>
                    <a:pt x="121" y="271"/>
                    <a:pt x="80" y="252"/>
                    <a:pt x="55" y="216"/>
                  </a:cubicBezTo>
                  <a:cubicBezTo>
                    <a:pt x="0" y="138"/>
                    <a:pt x="50" y="11"/>
                    <a:pt x="51" y="6"/>
                  </a:cubicBezTo>
                  <a:cubicBezTo>
                    <a:pt x="53" y="2"/>
                    <a:pt x="57" y="0"/>
                    <a:pt x="61" y="1"/>
                  </a:cubicBezTo>
                  <a:cubicBezTo>
                    <a:pt x="65" y="2"/>
                    <a:pt x="67" y="7"/>
                    <a:pt x="66" y="11"/>
                  </a:cubicBezTo>
                  <a:cubicBezTo>
                    <a:pt x="65" y="12"/>
                    <a:pt x="18" y="135"/>
                    <a:pt x="68" y="207"/>
                  </a:cubicBezTo>
                  <a:cubicBezTo>
                    <a:pt x="90" y="239"/>
                    <a:pt x="127" y="255"/>
                    <a:pt x="177" y="256"/>
                  </a:cubicBezTo>
                  <a:cubicBezTo>
                    <a:pt x="227" y="258"/>
                    <a:pt x="265" y="243"/>
                    <a:pt x="288" y="213"/>
                  </a:cubicBezTo>
                  <a:cubicBezTo>
                    <a:pt x="342" y="144"/>
                    <a:pt x="302" y="18"/>
                    <a:pt x="302" y="17"/>
                  </a:cubicBezTo>
                  <a:cubicBezTo>
                    <a:pt x="300" y="13"/>
                    <a:pt x="303" y="9"/>
                    <a:pt x="307" y="8"/>
                  </a:cubicBezTo>
                  <a:cubicBezTo>
                    <a:pt x="311" y="7"/>
                    <a:pt x="315" y="9"/>
                    <a:pt x="316" y="13"/>
                  </a:cubicBezTo>
                  <a:cubicBezTo>
                    <a:pt x="318" y="18"/>
                    <a:pt x="360" y="147"/>
                    <a:pt x="301" y="223"/>
                  </a:cubicBezTo>
                  <a:cubicBezTo>
                    <a:pt x="274" y="257"/>
                    <a:pt x="232" y="274"/>
                    <a:pt x="177" y="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78" name="Freeform 682"/>
            <p:cNvSpPr/>
            <p:nvPr userDrawn="1"/>
          </p:nvSpPr>
          <p:spPr bwMode="auto">
            <a:xfrm>
              <a:off x="5684838" y="923925"/>
              <a:ext cx="101600" cy="52388"/>
            </a:xfrm>
            <a:custGeom>
              <a:avLst/>
              <a:gdLst>
                <a:gd name="T0" fmla="*/ 64 w 64"/>
                <a:gd name="T1" fmla="*/ 0 h 33"/>
                <a:gd name="T2" fmla="*/ 63 w 64"/>
                <a:gd name="T3" fmla="*/ 33 h 33"/>
                <a:gd name="T4" fmla="*/ 0 w 64"/>
                <a:gd name="T5" fmla="*/ 31 h 33"/>
                <a:gd name="T6" fmla="*/ 41 w 64"/>
                <a:gd name="T7" fmla="*/ 16 h 33"/>
                <a:gd name="T8" fmla="*/ 64 w 6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3">
                  <a:moveTo>
                    <a:pt x="64" y="0"/>
                  </a:moveTo>
                  <a:lnTo>
                    <a:pt x="63" y="33"/>
                  </a:lnTo>
                  <a:lnTo>
                    <a:pt x="0" y="31"/>
                  </a:lnTo>
                  <a:lnTo>
                    <a:pt x="41" y="1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79" name="Freeform 683"/>
            <p:cNvSpPr/>
            <p:nvPr userDrawn="1"/>
          </p:nvSpPr>
          <p:spPr bwMode="auto">
            <a:xfrm>
              <a:off x="6276976" y="954088"/>
              <a:ext cx="60325" cy="636588"/>
            </a:xfrm>
            <a:custGeom>
              <a:avLst/>
              <a:gdLst>
                <a:gd name="T0" fmla="*/ 26 w 38"/>
                <a:gd name="T1" fmla="*/ 0 h 401"/>
                <a:gd name="T2" fmla="*/ 38 w 38"/>
                <a:gd name="T3" fmla="*/ 381 h 401"/>
                <a:gd name="T4" fmla="*/ 18 w 38"/>
                <a:gd name="T5" fmla="*/ 401 h 401"/>
                <a:gd name="T6" fmla="*/ 0 w 38"/>
                <a:gd name="T7" fmla="*/ 17 h 401"/>
                <a:gd name="T8" fmla="*/ 0 w 38"/>
                <a:gd name="T9" fmla="*/ 17 h 401"/>
                <a:gd name="T10" fmla="*/ 26 w 38"/>
                <a:gd name="T1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01">
                  <a:moveTo>
                    <a:pt x="26" y="0"/>
                  </a:moveTo>
                  <a:lnTo>
                    <a:pt x="38" y="381"/>
                  </a:lnTo>
                  <a:lnTo>
                    <a:pt x="18" y="40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968" name="Group 1967"/>
          <p:cNvGrpSpPr/>
          <p:nvPr userDrawn="1"/>
        </p:nvGrpSpPr>
        <p:grpSpPr>
          <a:xfrm>
            <a:off x="5316538" y="1214438"/>
            <a:ext cx="539750" cy="476250"/>
            <a:chOff x="5316538" y="1214438"/>
            <a:chExt cx="539750" cy="476250"/>
          </a:xfrm>
        </p:grpSpPr>
        <p:sp>
          <p:nvSpPr>
            <p:cNvPr id="1880" name="Freeform 684"/>
            <p:cNvSpPr/>
            <p:nvPr userDrawn="1"/>
          </p:nvSpPr>
          <p:spPr bwMode="auto">
            <a:xfrm>
              <a:off x="5316538" y="1214438"/>
              <a:ext cx="539750" cy="476250"/>
            </a:xfrm>
            <a:custGeom>
              <a:avLst/>
              <a:gdLst>
                <a:gd name="T0" fmla="*/ 329 w 340"/>
                <a:gd name="T1" fmla="*/ 17 h 300"/>
                <a:gd name="T2" fmla="*/ 74 w 340"/>
                <a:gd name="T3" fmla="*/ 0 h 300"/>
                <a:gd name="T4" fmla="*/ 74 w 340"/>
                <a:gd name="T5" fmla="*/ 0 h 300"/>
                <a:gd name="T6" fmla="*/ 52 w 340"/>
                <a:gd name="T7" fmla="*/ 14 h 300"/>
                <a:gd name="T8" fmla="*/ 15 w 340"/>
                <a:gd name="T9" fmla="*/ 28 h 300"/>
                <a:gd name="T10" fmla="*/ 15 w 340"/>
                <a:gd name="T11" fmla="*/ 28 h 300"/>
                <a:gd name="T12" fmla="*/ 0 w 340"/>
                <a:gd name="T13" fmla="*/ 285 h 300"/>
                <a:gd name="T14" fmla="*/ 301 w 340"/>
                <a:gd name="T15" fmla="*/ 300 h 300"/>
                <a:gd name="T16" fmla="*/ 322 w 340"/>
                <a:gd name="T17" fmla="*/ 277 h 300"/>
                <a:gd name="T18" fmla="*/ 340 w 340"/>
                <a:gd name="T19" fmla="*/ 258 h 300"/>
                <a:gd name="T20" fmla="*/ 329 w 340"/>
                <a:gd name="T21" fmla="*/ 1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300">
                  <a:moveTo>
                    <a:pt x="329" y="17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52" y="14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0" y="285"/>
                  </a:lnTo>
                  <a:lnTo>
                    <a:pt x="301" y="300"/>
                  </a:lnTo>
                  <a:lnTo>
                    <a:pt x="322" y="277"/>
                  </a:lnTo>
                  <a:lnTo>
                    <a:pt x="340" y="258"/>
                  </a:lnTo>
                  <a:lnTo>
                    <a:pt x="329" y="17"/>
                  </a:lnTo>
                  <a:close/>
                </a:path>
              </a:pathLst>
            </a:custGeom>
            <a:solidFill>
              <a:srgbClr val="EAA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81" name="Freeform 685"/>
            <p:cNvSpPr/>
            <p:nvPr userDrawn="1"/>
          </p:nvSpPr>
          <p:spPr bwMode="auto">
            <a:xfrm>
              <a:off x="5316538" y="1258888"/>
              <a:ext cx="477838" cy="431800"/>
            </a:xfrm>
            <a:custGeom>
              <a:avLst/>
              <a:gdLst>
                <a:gd name="T0" fmla="*/ 301 w 301"/>
                <a:gd name="T1" fmla="*/ 272 h 272"/>
                <a:gd name="T2" fmla="*/ 0 w 301"/>
                <a:gd name="T3" fmla="*/ 257 h 272"/>
                <a:gd name="T4" fmla="*/ 15 w 301"/>
                <a:gd name="T5" fmla="*/ 0 h 272"/>
                <a:gd name="T6" fmla="*/ 73 w 301"/>
                <a:gd name="T7" fmla="*/ 2 h 272"/>
                <a:gd name="T8" fmla="*/ 73 w 301"/>
                <a:gd name="T9" fmla="*/ 2 h 272"/>
                <a:gd name="T10" fmla="*/ 289 w 301"/>
                <a:gd name="T11" fmla="*/ 13 h 272"/>
                <a:gd name="T12" fmla="*/ 299 w 301"/>
                <a:gd name="T13" fmla="*/ 242 h 272"/>
                <a:gd name="T14" fmla="*/ 299 w 301"/>
                <a:gd name="T15" fmla="*/ 243 h 272"/>
                <a:gd name="T16" fmla="*/ 301 w 301"/>
                <a:gd name="T17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72">
                  <a:moveTo>
                    <a:pt x="301" y="272"/>
                  </a:moveTo>
                  <a:lnTo>
                    <a:pt x="0" y="257"/>
                  </a:lnTo>
                  <a:lnTo>
                    <a:pt x="15" y="0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289" y="13"/>
                  </a:lnTo>
                  <a:lnTo>
                    <a:pt x="299" y="242"/>
                  </a:lnTo>
                  <a:lnTo>
                    <a:pt x="299" y="243"/>
                  </a:lnTo>
                  <a:lnTo>
                    <a:pt x="301" y="272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82" name="Freeform 686"/>
            <p:cNvSpPr/>
            <p:nvPr userDrawn="1"/>
          </p:nvSpPr>
          <p:spPr bwMode="auto">
            <a:xfrm>
              <a:off x="5775326" y="1265238"/>
              <a:ext cx="52388" cy="425450"/>
            </a:xfrm>
            <a:custGeom>
              <a:avLst/>
              <a:gdLst>
                <a:gd name="T0" fmla="*/ 33 w 33"/>
                <a:gd name="T1" fmla="*/ 245 h 268"/>
                <a:gd name="T2" fmla="*/ 12 w 33"/>
                <a:gd name="T3" fmla="*/ 268 h 268"/>
                <a:gd name="T4" fmla="*/ 10 w 33"/>
                <a:gd name="T5" fmla="*/ 238 h 268"/>
                <a:gd name="T6" fmla="*/ 10 w 33"/>
                <a:gd name="T7" fmla="*/ 238 h 268"/>
                <a:gd name="T8" fmla="*/ 9 w 33"/>
                <a:gd name="T9" fmla="*/ 202 h 268"/>
                <a:gd name="T10" fmla="*/ 0 w 33"/>
                <a:gd name="T11" fmla="*/ 9 h 268"/>
                <a:gd name="T12" fmla="*/ 0 w 33"/>
                <a:gd name="T13" fmla="*/ 9 h 268"/>
                <a:gd name="T14" fmla="*/ 17 w 33"/>
                <a:gd name="T15" fmla="*/ 0 h 268"/>
                <a:gd name="T16" fmla="*/ 17 w 33"/>
                <a:gd name="T17" fmla="*/ 0 h 268"/>
                <a:gd name="T18" fmla="*/ 33 w 33"/>
                <a:gd name="T19" fmla="*/ 24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68">
                  <a:moveTo>
                    <a:pt x="33" y="245"/>
                  </a:moveTo>
                  <a:lnTo>
                    <a:pt x="12" y="268"/>
                  </a:lnTo>
                  <a:lnTo>
                    <a:pt x="10" y="238"/>
                  </a:lnTo>
                  <a:lnTo>
                    <a:pt x="10" y="238"/>
                  </a:lnTo>
                  <a:lnTo>
                    <a:pt x="9" y="202"/>
                  </a:lnTo>
                  <a:lnTo>
                    <a:pt x="0" y="9"/>
                  </a:lnTo>
                  <a:lnTo>
                    <a:pt x="0" y="9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33" y="245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83" name="Freeform 687"/>
            <p:cNvSpPr>
              <a:spLocks noEditPoints="1"/>
            </p:cNvSpPr>
            <p:nvPr userDrawn="1"/>
          </p:nvSpPr>
          <p:spPr bwMode="auto">
            <a:xfrm>
              <a:off x="5449888" y="1319213"/>
              <a:ext cx="26988" cy="30163"/>
            </a:xfrm>
            <a:custGeom>
              <a:avLst/>
              <a:gdLst>
                <a:gd name="T0" fmla="*/ 15 w 30"/>
                <a:gd name="T1" fmla="*/ 0 h 32"/>
                <a:gd name="T2" fmla="*/ 0 w 30"/>
                <a:gd name="T3" fmla="*/ 16 h 32"/>
                <a:gd name="T4" fmla="*/ 4 w 30"/>
                <a:gd name="T5" fmla="*/ 27 h 32"/>
                <a:gd name="T6" fmla="*/ 5 w 30"/>
                <a:gd name="T7" fmla="*/ 29 h 32"/>
                <a:gd name="T8" fmla="*/ 14 w 30"/>
                <a:gd name="T9" fmla="*/ 32 h 32"/>
                <a:gd name="T10" fmla="*/ 17 w 30"/>
                <a:gd name="T11" fmla="*/ 32 h 32"/>
                <a:gd name="T12" fmla="*/ 19 w 30"/>
                <a:gd name="T13" fmla="*/ 32 h 32"/>
                <a:gd name="T14" fmla="*/ 30 w 30"/>
                <a:gd name="T15" fmla="*/ 17 h 32"/>
                <a:gd name="T16" fmla="*/ 15 w 30"/>
                <a:gd name="T17" fmla="*/ 0 h 32"/>
                <a:gd name="T18" fmla="*/ 19 w 30"/>
                <a:gd name="T19" fmla="*/ 29 h 32"/>
                <a:gd name="T20" fmla="*/ 18 w 30"/>
                <a:gd name="T21" fmla="*/ 29 h 32"/>
                <a:gd name="T22" fmla="*/ 15 w 30"/>
                <a:gd name="T23" fmla="*/ 30 h 32"/>
                <a:gd name="T24" fmla="*/ 6 w 30"/>
                <a:gd name="T25" fmla="*/ 25 h 32"/>
                <a:gd name="T26" fmla="*/ 5 w 30"/>
                <a:gd name="T27" fmla="*/ 24 h 32"/>
                <a:gd name="T28" fmla="*/ 5 w 30"/>
                <a:gd name="T29" fmla="*/ 24 h 32"/>
                <a:gd name="T30" fmla="*/ 3 w 30"/>
                <a:gd name="T31" fmla="*/ 16 h 32"/>
                <a:gd name="T32" fmla="*/ 15 w 30"/>
                <a:gd name="T33" fmla="*/ 3 h 32"/>
                <a:gd name="T34" fmla="*/ 27 w 30"/>
                <a:gd name="T35" fmla="*/ 17 h 32"/>
                <a:gd name="T36" fmla="*/ 19 w 30"/>
                <a:gd name="T37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2">
                  <a:moveTo>
                    <a:pt x="15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0"/>
                    <a:pt x="1" y="24"/>
                    <a:pt x="4" y="27"/>
                  </a:cubicBezTo>
                  <a:cubicBezTo>
                    <a:pt x="4" y="28"/>
                    <a:pt x="5" y="28"/>
                    <a:pt x="5" y="29"/>
                  </a:cubicBezTo>
                  <a:cubicBezTo>
                    <a:pt x="8" y="31"/>
                    <a:pt x="11" y="32"/>
                    <a:pt x="14" y="32"/>
                  </a:cubicBezTo>
                  <a:cubicBezTo>
                    <a:pt x="15" y="32"/>
                    <a:pt x="16" y="32"/>
                    <a:pt x="17" y="32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25" y="30"/>
                    <a:pt x="29" y="24"/>
                    <a:pt x="30" y="17"/>
                  </a:cubicBezTo>
                  <a:cubicBezTo>
                    <a:pt x="30" y="8"/>
                    <a:pt x="23" y="1"/>
                    <a:pt x="15" y="0"/>
                  </a:cubicBezTo>
                  <a:close/>
                  <a:moveTo>
                    <a:pt x="19" y="29"/>
                  </a:moveTo>
                  <a:cubicBezTo>
                    <a:pt x="19" y="29"/>
                    <a:pt x="18" y="29"/>
                    <a:pt x="18" y="29"/>
                  </a:cubicBezTo>
                  <a:cubicBezTo>
                    <a:pt x="17" y="29"/>
                    <a:pt x="16" y="30"/>
                    <a:pt x="15" y="30"/>
                  </a:cubicBezTo>
                  <a:cubicBezTo>
                    <a:pt x="11" y="30"/>
                    <a:pt x="8" y="28"/>
                    <a:pt x="6" y="25"/>
                  </a:cubicBezTo>
                  <a:cubicBezTo>
                    <a:pt x="6" y="25"/>
                    <a:pt x="5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2"/>
                    <a:pt x="3" y="19"/>
                    <a:pt x="3" y="16"/>
                  </a:cubicBezTo>
                  <a:cubicBezTo>
                    <a:pt x="3" y="9"/>
                    <a:pt x="9" y="3"/>
                    <a:pt x="15" y="3"/>
                  </a:cubicBezTo>
                  <a:cubicBezTo>
                    <a:pt x="22" y="3"/>
                    <a:pt x="27" y="9"/>
                    <a:pt x="27" y="17"/>
                  </a:cubicBezTo>
                  <a:cubicBezTo>
                    <a:pt x="27" y="22"/>
                    <a:pt x="24" y="27"/>
                    <a:pt x="19" y="29"/>
                  </a:cubicBez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84" name="Freeform 688"/>
            <p:cNvSpPr/>
            <p:nvPr userDrawn="1"/>
          </p:nvSpPr>
          <p:spPr bwMode="auto">
            <a:xfrm>
              <a:off x="5451476" y="1322388"/>
              <a:ext cx="22225" cy="25400"/>
            </a:xfrm>
            <a:custGeom>
              <a:avLst/>
              <a:gdLst>
                <a:gd name="T0" fmla="*/ 24 w 24"/>
                <a:gd name="T1" fmla="*/ 14 h 27"/>
                <a:gd name="T2" fmla="*/ 12 w 24"/>
                <a:gd name="T3" fmla="*/ 27 h 27"/>
                <a:gd name="T4" fmla="*/ 0 w 24"/>
                <a:gd name="T5" fmla="*/ 13 h 27"/>
                <a:gd name="T6" fmla="*/ 12 w 24"/>
                <a:gd name="T7" fmla="*/ 0 h 27"/>
                <a:gd name="T8" fmla="*/ 24 w 2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7">
                  <a:moveTo>
                    <a:pt x="24" y="14"/>
                  </a:moveTo>
                  <a:cubicBezTo>
                    <a:pt x="24" y="21"/>
                    <a:pt x="18" y="27"/>
                    <a:pt x="12" y="27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4" y="6"/>
                    <a:pt x="24" y="14"/>
                  </a:cubicBezTo>
                  <a:close/>
                </a:path>
              </a:pathLst>
            </a:custGeom>
            <a:solidFill>
              <a:srgbClr val="EAA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85" name="Freeform 689"/>
            <p:cNvSpPr>
              <a:spLocks noEditPoints="1"/>
            </p:cNvSpPr>
            <p:nvPr userDrawn="1"/>
          </p:nvSpPr>
          <p:spPr bwMode="auto">
            <a:xfrm>
              <a:off x="5657851" y="1325563"/>
              <a:ext cx="28575" cy="30163"/>
            </a:xfrm>
            <a:custGeom>
              <a:avLst/>
              <a:gdLst>
                <a:gd name="T0" fmla="*/ 15 w 30"/>
                <a:gd name="T1" fmla="*/ 1 h 33"/>
                <a:gd name="T2" fmla="*/ 0 w 30"/>
                <a:gd name="T3" fmla="*/ 16 h 33"/>
                <a:gd name="T4" fmla="*/ 10 w 30"/>
                <a:gd name="T5" fmla="*/ 32 h 33"/>
                <a:gd name="T6" fmla="*/ 12 w 30"/>
                <a:gd name="T7" fmla="*/ 32 h 33"/>
                <a:gd name="T8" fmla="*/ 15 w 30"/>
                <a:gd name="T9" fmla="*/ 33 h 33"/>
                <a:gd name="T10" fmla="*/ 24 w 30"/>
                <a:gd name="T11" fmla="*/ 29 h 33"/>
                <a:gd name="T12" fmla="*/ 25 w 30"/>
                <a:gd name="T13" fmla="*/ 28 h 33"/>
                <a:gd name="T14" fmla="*/ 30 w 30"/>
                <a:gd name="T15" fmla="*/ 17 h 33"/>
                <a:gd name="T16" fmla="*/ 15 w 30"/>
                <a:gd name="T17" fmla="*/ 1 h 33"/>
                <a:gd name="T18" fmla="*/ 25 w 30"/>
                <a:gd name="T19" fmla="*/ 25 h 33"/>
                <a:gd name="T20" fmla="*/ 23 w 30"/>
                <a:gd name="T21" fmla="*/ 26 h 33"/>
                <a:gd name="T22" fmla="*/ 15 w 30"/>
                <a:gd name="T23" fmla="*/ 30 h 33"/>
                <a:gd name="T24" fmla="*/ 11 w 30"/>
                <a:gd name="T25" fmla="*/ 29 h 33"/>
                <a:gd name="T26" fmla="*/ 10 w 30"/>
                <a:gd name="T27" fmla="*/ 29 h 33"/>
                <a:gd name="T28" fmla="*/ 3 w 30"/>
                <a:gd name="T29" fmla="*/ 16 h 33"/>
                <a:gd name="T30" fmla="*/ 15 w 30"/>
                <a:gd name="T31" fmla="*/ 3 h 33"/>
                <a:gd name="T32" fmla="*/ 27 w 30"/>
                <a:gd name="T33" fmla="*/ 17 h 33"/>
                <a:gd name="T34" fmla="*/ 25 w 30"/>
                <a:gd name="T35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3">
                  <a:moveTo>
                    <a:pt x="15" y="1"/>
                  </a:moveTo>
                  <a:cubicBezTo>
                    <a:pt x="7" y="0"/>
                    <a:pt x="1" y="7"/>
                    <a:pt x="0" y="16"/>
                  </a:cubicBezTo>
                  <a:cubicBezTo>
                    <a:pt x="0" y="23"/>
                    <a:pt x="4" y="30"/>
                    <a:pt x="10" y="32"/>
                  </a:cubicBezTo>
                  <a:cubicBezTo>
                    <a:pt x="11" y="32"/>
                    <a:pt x="12" y="32"/>
                    <a:pt x="12" y="32"/>
                  </a:cubicBezTo>
                  <a:cubicBezTo>
                    <a:pt x="13" y="32"/>
                    <a:pt x="14" y="32"/>
                    <a:pt x="15" y="33"/>
                  </a:cubicBezTo>
                  <a:cubicBezTo>
                    <a:pt x="18" y="33"/>
                    <a:pt x="21" y="31"/>
                    <a:pt x="24" y="29"/>
                  </a:cubicBezTo>
                  <a:cubicBezTo>
                    <a:pt x="24" y="29"/>
                    <a:pt x="25" y="28"/>
                    <a:pt x="25" y="28"/>
                  </a:cubicBezTo>
                  <a:cubicBezTo>
                    <a:pt x="28" y="25"/>
                    <a:pt x="30" y="21"/>
                    <a:pt x="30" y="17"/>
                  </a:cubicBezTo>
                  <a:cubicBezTo>
                    <a:pt x="30" y="8"/>
                    <a:pt x="24" y="1"/>
                    <a:pt x="15" y="1"/>
                  </a:cubicBezTo>
                  <a:close/>
                  <a:moveTo>
                    <a:pt x="25" y="25"/>
                  </a:moveTo>
                  <a:cubicBezTo>
                    <a:pt x="24" y="25"/>
                    <a:pt x="24" y="26"/>
                    <a:pt x="23" y="26"/>
                  </a:cubicBezTo>
                  <a:cubicBezTo>
                    <a:pt x="21" y="28"/>
                    <a:pt x="18" y="30"/>
                    <a:pt x="15" y="30"/>
                  </a:cubicBezTo>
                  <a:cubicBezTo>
                    <a:pt x="14" y="30"/>
                    <a:pt x="13" y="30"/>
                    <a:pt x="11" y="29"/>
                  </a:cubicBezTo>
                  <a:cubicBezTo>
                    <a:pt x="11" y="29"/>
                    <a:pt x="10" y="29"/>
                    <a:pt x="10" y="29"/>
                  </a:cubicBezTo>
                  <a:cubicBezTo>
                    <a:pt x="6" y="26"/>
                    <a:pt x="3" y="22"/>
                    <a:pt x="3" y="16"/>
                  </a:cubicBezTo>
                  <a:cubicBezTo>
                    <a:pt x="3" y="9"/>
                    <a:pt x="9" y="3"/>
                    <a:pt x="15" y="3"/>
                  </a:cubicBezTo>
                  <a:cubicBezTo>
                    <a:pt x="22" y="3"/>
                    <a:pt x="27" y="10"/>
                    <a:pt x="27" y="17"/>
                  </a:cubicBezTo>
                  <a:cubicBezTo>
                    <a:pt x="27" y="20"/>
                    <a:pt x="26" y="22"/>
                    <a:pt x="25" y="25"/>
                  </a:cubicBez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86" name="Freeform 690"/>
            <p:cNvSpPr/>
            <p:nvPr userDrawn="1"/>
          </p:nvSpPr>
          <p:spPr bwMode="auto">
            <a:xfrm>
              <a:off x="5661026" y="1327150"/>
              <a:ext cx="22225" cy="25400"/>
            </a:xfrm>
            <a:custGeom>
              <a:avLst/>
              <a:gdLst>
                <a:gd name="T0" fmla="*/ 24 w 24"/>
                <a:gd name="T1" fmla="*/ 14 h 27"/>
                <a:gd name="T2" fmla="*/ 12 w 24"/>
                <a:gd name="T3" fmla="*/ 27 h 27"/>
                <a:gd name="T4" fmla="*/ 0 w 24"/>
                <a:gd name="T5" fmla="*/ 13 h 27"/>
                <a:gd name="T6" fmla="*/ 12 w 24"/>
                <a:gd name="T7" fmla="*/ 0 h 27"/>
                <a:gd name="T8" fmla="*/ 24 w 2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7">
                  <a:moveTo>
                    <a:pt x="24" y="14"/>
                  </a:moveTo>
                  <a:cubicBezTo>
                    <a:pt x="24" y="21"/>
                    <a:pt x="18" y="27"/>
                    <a:pt x="12" y="27"/>
                  </a:cubicBezTo>
                  <a:cubicBezTo>
                    <a:pt x="5" y="27"/>
                    <a:pt x="0" y="21"/>
                    <a:pt x="0" y="13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4" y="7"/>
                    <a:pt x="24" y="14"/>
                  </a:cubicBezTo>
                  <a:close/>
                </a:path>
              </a:pathLst>
            </a:custGeom>
            <a:solidFill>
              <a:srgbClr val="EAA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87" name="Freeform 691"/>
            <p:cNvSpPr/>
            <p:nvPr userDrawn="1"/>
          </p:nvSpPr>
          <p:spPr bwMode="auto">
            <a:xfrm>
              <a:off x="5430838" y="1327150"/>
              <a:ext cx="266700" cy="215900"/>
            </a:xfrm>
            <a:custGeom>
              <a:avLst/>
              <a:gdLst>
                <a:gd name="T0" fmla="*/ 143 w 292"/>
                <a:gd name="T1" fmla="*/ 236 h 237"/>
                <a:gd name="T2" fmla="*/ 45 w 292"/>
                <a:gd name="T3" fmla="*/ 191 h 237"/>
                <a:gd name="T4" fmla="*/ 29 w 292"/>
                <a:gd name="T5" fmla="*/ 5 h 237"/>
                <a:gd name="T6" fmla="*/ 37 w 292"/>
                <a:gd name="T7" fmla="*/ 1 h 237"/>
                <a:gd name="T8" fmla="*/ 42 w 292"/>
                <a:gd name="T9" fmla="*/ 10 h 237"/>
                <a:gd name="T10" fmla="*/ 55 w 292"/>
                <a:gd name="T11" fmla="*/ 184 h 237"/>
                <a:gd name="T12" fmla="*/ 144 w 292"/>
                <a:gd name="T13" fmla="*/ 223 h 237"/>
                <a:gd name="T14" fmla="*/ 234 w 292"/>
                <a:gd name="T15" fmla="*/ 188 h 237"/>
                <a:gd name="T16" fmla="*/ 257 w 292"/>
                <a:gd name="T17" fmla="*/ 16 h 237"/>
                <a:gd name="T18" fmla="*/ 262 w 292"/>
                <a:gd name="T19" fmla="*/ 7 h 237"/>
                <a:gd name="T20" fmla="*/ 270 w 292"/>
                <a:gd name="T21" fmla="*/ 12 h 237"/>
                <a:gd name="T22" fmla="*/ 244 w 292"/>
                <a:gd name="T23" fmla="*/ 196 h 237"/>
                <a:gd name="T24" fmla="*/ 143 w 292"/>
                <a:gd name="T25" fmla="*/ 23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2" h="237">
                  <a:moveTo>
                    <a:pt x="143" y="236"/>
                  </a:moveTo>
                  <a:cubicBezTo>
                    <a:pt x="98" y="235"/>
                    <a:pt x="65" y="220"/>
                    <a:pt x="45" y="191"/>
                  </a:cubicBezTo>
                  <a:cubicBezTo>
                    <a:pt x="0" y="127"/>
                    <a:pt x="27" y="10"/>
                    <a:pt x="29" y="5"/>
                  </a:cubicBezTo>
                  <a:cubicBezTo>
                    <a:pt x="30" y="2"/>
                    <a:pt x="34" y="0"/>
                    <a:pt x="37" y="1"/>
                  </a:cubicBezTo>
                  <a:cubicBezTo>
                    <a:pt x="41" y="2"/>
                    <a:pt x="43" y="6"/>
                    <a:pt x="42" y="10"/>
                  </a:cubicBezTo>
                  <a:cubicBezTo>
                    <a:pt x="41" y="11"/>
                    <a:pt x="14" y="125"/>
                    <a:pt x="55" y="184"/>
                  </a:cubicBezTo>
                  <a:cubicBezTo>
                    <a:pt x="73" y="209"/>
                    <a:pt x="103" y="222"/>
                    <a:pt x="144" y="223"/>
                  </a:cubicBezTo>
                  <a:cubicBezTo>
                    <a:pt x="185" y="225"/>
                    <a:pt x="215" y="213"/>
                    <a:pt x="234" y="188"/>
                  </a:cubicBezTo>
                  <a:cubicBezTo>
                    <a:pt x="278" y="132"/>
                    <a:pt x="258" y="17"/>
                    <a:pt x="257" y="16"/>
                  </a:cubicBezTo>
                  <a:cubicBezTo>
                    <a:pt x="256" y="12"/>
                    <a:pt x="258" y="8"/>
                    <a:pt x="262" y="7"/>
                  </a:cubicBezTo>
                  <a:cubicBezTo>
                    <a:pt x="266" y="6"/>
                    <a:pt x="269" y="8"/>
                    <a:pt x="270" y="12"/>
                  </a:cubicBezTo>
                  <a:cubicBezTo>
                    <a:pt x="272" y="17"/>
                    <a:pt x="292" y="135"/>
                    <a:pt x="244" y="196"/>
                  </a:cubicBezTo>
                  <a:cubicBezTo>
                    <a:pt x="223" y="224"/>
                    <a:pt x="189" y="237"/>
                    <a:pt x="143" y="236"/>
                  </a:cubicBez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88" name="Freeform 692"/>
            <p:cNvSpPr/>
            <p:nvPr userDrawn="1"/>
          </p:nvSpPr>
          <p:spPr bwMode="auto">
            <a:xfrm>
              <a:off x="5414963" y="1327150"/>
              <a:ext cx="300038" cy="228600"/>
            </a:xfrm>
            <a:custGeom>
              <a:avLst/>
              <a:gdLst>
                <a:gd name="T0" fmla="*/ 161 w 328"/>
                <a:gd name="T1" fmla="*/ 249 h 250"/>
                <a:gd name="T2" fmla="*/ 50 w 328"/>
                <a:gd name="T3" fmla="*/ 198 h 250"/>
                <a:gd name="T4" fmla="*/ 47 w 328"/>
                <a:gd name="T5" fmla="*/ 5 h 250"/>
                <a:gd name="T6" fmla="*/ 55 w 328"/>
                <a:gd name="T7" fmla="*/ 1 h 250"/>
                <a:gd name="T8" fmla="*/ 60 w 328"/>
                <a:gd name="T9" fmla="*/ 10 h 250"/>
                <a:gd name="T10" fmla="*/ 62 w 328"/>
                <a:gd name="T11" fmla="*/ 189 h 250"/>
                <a:gd name="T12" fmla="*/ 162 w 328"/>
                <a:gd name="T13" fmla="*/ 234 h 250"/>
                <a:gd name="T14" fmla="*/ 263 w 328"/>
                <a:gd name="T15" fmla="*/ 195 h 250"/>
                <a:gd name="T16" fmla="*/ 275 w 328"/>
                <a:gd name="T17" fmla="*/ 16 h 250"/>
                <a:gd name="T18" fmla="*/ 280 w 328"/>
                <a:gd name="T19" fmla="*/ 7 h 250"/>
                <a:gd name="T20" fmla="*/ 288 w 328"/>
                <a:gd name="T21" fmla="*/ 12 h 250"/>
                <a:gd name="T22" fmla="*/ 274 w 328"/>
                <a:gd name="T23" fmla="*/ 204 h 250"/>
                <a:gd name="T24" fmla="*/ 161 w 328"/>
                <a:gd name="T25" fmla="*/ 24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250">
                  <a:moveTo>
                    <a:pt x="161" y="249"/>
                  </a:moveTo>
                  <a:cubicBezTo>
                    <a:pt x="110" y="247"/>
                    <a:pt x="73" y="230"/>
                    <a:pt x="50" y="198"/>
                  </a:cubicBezTo>
                  <a:cubicBezTo>
                    <a:pt x="0" y="126"/>
                    <a:pt x="45" y="10"/>
                    <a:pt x="47" y="5"/>
                  </a:cubicBezTo>
                  <a:cubicBezTo>
                    <a:pt x="48" y="2"/>
                    <a:pt x="52" y="0"/>
                    <a:pt x="55" y="1"/>
                  </a:cubicBezTo>
                  <a:cubicBezTo>
                    <a:pt x="59" y="2"/>
                    <a:pt x="61" y="6"/>
                    <a:pt x="60" y="10"/>
                  </a:cubicBezTo>
                  <a:cubicBezTo>
                    <a:pt x="59" y="11"/>
                    <a:pt x="16" y="124"/>
                    <a:pt x="62" y="189"/>
                  </a:cubicBezTo>
                  <a:cubicBezTo>
                    <a:pt x="82" y="218"/>
                    <a:pt x="116" y="233"/>
                    <a:pt x="162" y="234"/>
                  </a:cubicBezTo>
                  <a:cubicBezTo>
                    <a:pt x="207" y="236"/>
                    <a:pt x="242" y="222"/>
                    <a:pt x="263" y="195"/>
                  </a:cubicBezTo>
                  <a:cubicBezTo>
                    <a:pt x="313" y="132"/>
                    <a:pt x="276" y="17"/>
                    <a:pt x="275" y="16"/>
                  </a:cubicBezTo>
                  <a:cubicBezTo>
                    <a:pt x="274" y="12"/>
                    <a:pt x="276" y="8"/>
                    <a:pt x="280" y="7"/>
                  </a:cubicBezTo>
                  <a:cubicBezTo>
                    <a:pt x="284" y="6"/>
                    <a:pt x="287" y="8"/>
                    <a:pt x="288" y="12"/>
                  </a:cubicBezTo>
                  <a:cubicBezTo>
                    <a:pt x="290" y="17"/>
                    <a:pt x="328" y="135"/>
                    <a:pt x="274" y="204"/>
                  </a:cubicBezTo>
                  <a:cubicBezTo>
                    <a:pt x="250" y="235"/>
                    <a:pt x="212" y="250"/>
                    <a:pt x="161" y="2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89" name="Freeform 693"/>
            <p:cNvSpPr/>
            <p:nvPr userDrawn="1"/>
          </p:nvSpPr>
          <p:spPr bwMode="auto">
            <a:xfrm>
              <a:off x="5340351" y="1214438"/>
              <a:ext cx="93663" cy="47625"/>
            </a:xfrm>
            <a:custGeom>
              <a:avLst/>
              <a:gdLst>
                <a:gd name="T0" fmla="*/ 59 w 59"/>
                <a:gd name="T1" fmla="*/ 0 h 30"/>
                <a:gd name="T2" fmla="*/ 58 w 59"/>
                <a:gd name="T3" fmla="*/ 30 h 30"/>
                <a:gd name="T4" fmla="*/ 0 w 59"/>
                <a:gd name="T5" fmla="*/ 28 h 30"/>
                <a:gd name="T6" fmla="*/ 37 w 59"/>
                <a:gd name="T7" fmla="*/ 14 h 30"/>
                <a:gd name="T8" fmla="*/ 59 w 59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0">
                  <a:moveTo>
                    <a:pt x="59" y="0"/>
                  </a:moveTo>
                  <a:lnTo>
                    <a:pt x="58" y="30"/>
                  </a:lnTo>
                  <a:lnTo>
                    <a:pt x="0" y="28"/>
                  </a:lnTo>
                  <a:lnTo>
                    <a:pt x="37" y="1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90" name="Freeform 694"/>
            <p:cNvSpPr/>
            <p:nvPr userDrawn="1"/>
          </p:nvSpPr>
          <p:spPr bwMode="auto">
            <a:xfrm>
              <a:off x="5802313" y="1241425"/>
              <a:ext cx="53975" cy="412750"/>
            </a:xfrm>
            <a:custGeom>
              <a:avLst/>
              <a:gdLst>
                <a:gd name="T0" fmla="*/ 23 w 34"/>
                <a:gd name="T1" fmla="*/ 0 h 260"/>
                <a:gd name="T2" fmla="*/ 34 w 34"/>
                <a:gd name="T3" fmla="*/ 241 h 260"/>
                <a:gd name="T4" fmla="*/ 16 w 34"/>
                <a:gd name="T5" fmla="*/ 260 h 260"/>
                <a:gd name="T6" fmla="*/ 0 w 34"/>
                <a:gd name="T7" fmla="*/ 15 h 260"/>
                <a:gd name="T8" fmla="*/ 0 w 34"/>
                <a:gd name="T9" fmla="*/ 15 h 260"/>
                <a:gd name="T10" fmla="*/ 23 w 34"/>
                <a:gd name="T1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60">
                  <a:moveTo>
                    <a:pt x="23" y="0"/>
                  </a:moveTo>
                  <a:lnTo>
                    <a:pt x="34" y="241"/>
                  </a:lnTo>
                  <a:lnTo>
                    <a:pt x="16" y="26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961" name="Group 1960"/>
          <p:cNvGrpSpPr/>
          <p:nvPr userDrawn="1"/>
        </p:nvGrpSpPr>
        <p:grpSpPr>
          <a:xfrm>
            <a:off x="2741613" y="1979613"/>
            <a:ext cx="592138" cy="522288"/>
            <a:chOff x="2741613" y="1979613"/>
            <a:chExt cx="592138" cy="522288"/>
          </a:xfrm>
        </p:grpSpPr>
        <p:sp>
          <p:nvSpPr>
            <p:cNvPr id="1891" name="Freeform 695"/>
            <p:cNvSpPr/>
            <p:nvPr userDrawn="1"/>
          </p:nvSpPr>
          <p:spPr bwMode="auto">
            <a:xfrm>
              <a:off x="2741613" y="1979613"/>
              <a:ext cx="592138" cy="522288"/>
            </a:xfrm>
            <a:custGeom>
              <a:avLst/>
              <a:gdLst>
                <a:gd name="T0" fmla="*/ 373 w 373"/>
                <a:gd name="T1" fmla="*/ 284 h 329"/>
                <a:gd name="T2" fmla="*/ 353 w 373"/>
                <a:gd name="T3" fmla="*/ 304 h 329"/>
                <a:gd name="T4" fmla="*/ 330 w 373"/>
                <a:gd name="T5" fmla="*/ 329 h 329"/>
                <a:gd name="T6" fmla="*/ 0 w 373"/>
                <a:gd name="T7" fmla="*/ 313 h 329"/>
                <a:gd name="T8" fmla="*/ 17 w 373"/>
                <a:gd name="T9" fmla="*/ 31 h 329"/>
                <a:gd name="T10" fmla="*/ 17 w 373"/>
                <a:gd name="T11" fmla="*/ 31 h 329"/>
                <a:gd name="T12" fmla="*/ 58 w 373"/>
                <a:gd name="T13" fmla="*/ 16 h 329"/>
                <a:gd name="T14" fmla="*/ 81 w 373"/>
                <a:gd name="T15" fmla="*/ 0 h 329"/>
                <a:gd name="T16" fmla="*/ 361 w 373"/>
                <a:gd name="T17" fmla="*/ 20 h 329"/>
                <a:gd name="T18" fmla="*/ 373 w 373"/>
                <a:gd name="T19" fmla="*/ 28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329">
                  <a:moveTo>
                    <a:pt x="373" y="284"/>
                  </a:moveTo>
                  <a:lnTo>
                    <a:pt x="353" y="304"/>
                  </a:lnTo>
                  <a:lnTo>
                    <a:pt x="330" y="329"/>
                  </a:lnTo>
                  <a:lnTo>
                    <a:pt x="0" y="313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58" y="16"/>
                  </a:lnTo>
                  <a:lnTo>
                    <a:pt x="81" y="0"/>
                  </a:lnTo>
                  <a:lnTo>
                    <a:pt x="361" y="20"/>
                  </a:lnTo>
                  <a:lnTo>
                    <a:pt x="373" y="284"/>
                  </a:lnTo>
                  <a:close/>
                </a:path>
              </a:pathLst>
            </a:custGeom>
            <a:solidFill>
              <a:srgbClr val="1E9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92" name="Freeform 696"/>
            <p:cNvSpPr/>
            <p:nvPr userDrawn="1"/>
          </p:nvSpPr>
          <p:spPr bwMode="auto">
            <a:xfrm>
              <a:off x="2741613" y="2028825"/>
              <a:ext cx="523875" cy="473075"/>
            </a:xfrm>
            <a:custGeom>
              <a:avLst/>
              <a:gdLst>
                <a:gd name="T0" fmla="*/ 330 w 330"/>
                <a:gd name="T1" fmla="*/ 298 h 298"/>
                <a:gd name="T2" fmla="*/ 0 w 330"/>
                <a:gd name="T3" fmla="*/ 282 h 298"/>
                <a:gd name="T4" fmla="*/ 17 w 330"/>
                <a:gd name="T5" fmla="*/ 0 h 298"/>
                <a:gd name="T6" fmla="*/ 80 w 330"/>
                <a:gd name="T7" fmla="*/ 3 h 298"/>
                <a:gd name="T8" fmla="*/ 80 w 330"/>
                <a:gd name="T9" fmla="*/ 3 h 298"/>
                <a:gd name="T10" fmla="*/ 318 w 330"/>
                <a:gd name="T11" fmla="*/ 15 h 298"/>
                <a:gd name="T12" fmla="*/ 329 w 330"/>
                <a:gd name="T13" fmla="*/ 265 h 298"/>
                <a:gd name="T14" fmla="*/ 329 w 330"/>
                <a:gd name="T15" fmla="*/ 266 h 298"/>
                <a:gd name="T16" fmla="*/ 330 w 330"/>
                <a:gd name="T17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298">
                  <a:moveTo>
                    <a:pt x="330" y="298"/>
                  </a:moveTo>
                  <a:lnTo>
                    <a:pt x="0" y="282"/>
                  </a:lnTo>
                  <a:lnTo>
                    <a:pt x="17" y="0"/>
                  </a:lnTo>
                  <a:lnTo>
                    <a:pt x="80" y="3"/>
                  </a:lnTo>
                  <a:lnTo>
                    <a:pt x="80" y="3"/>
                  </a:lnTo>
                  <a:lnTo>
                    <a:pt x="318" y="15"/>
                  </a:lnTo>
                  <a:lnTo>
                    <a:pt x="329" y="265"/>
                  </a:lnTo>
                  <a:lnTo>
                    <a:pt x="329" y="266"/>
                  </a:lnTo>
                  <a:lnTo>
                    <a:pt x="330" y="298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93" name="Freeform 697"/>
            <p:cNvSpPr/>
            <p:nvPr userDrawn="1"/>
          </p:nvSpPr>
          <p:spPr bwMode="auto">
            <a:xfrm>
              <a:off x="3246438" y="2036763"/>
              <a:ext cx="55563" cy="465138"/>
            </a:xfrm>
            <a:custGeom>
              <a:avLst/>
              <a:gdLst>
                <a:gd name="T0" fmla="*/ 35 w 35"/>
                <a:gd name="T1" fmla="*/ 268 h 293"/>
                <a:gd name="T2" fmla="*/ 12 w 35"/>
                <a:gd name="T3" fmla="*/ 293 h 293"/>
                <a:gd name="T4" fmla="*/ 11 w 35"/>
                <a:gd name="T5" fmla="*/ 260 h 293"/>
                <a:gd name="T6" fmla="*/ 11 w 35"/>
                <a:gd name="T7" fmla="*/ 260 h 293"/>
                <a:gd name="T8" fmla="*/ 10 w 35"/>
                <a:gd name="T9" fmla="*/ 220 h 293"/>
                <a:gd name="T10" fmla="*/ 0 w 35"/>
                <a:gd name="T11" fmla="*/ 10 h 293"/>
                <a:gd name="T12" fmla="*/ 0 w 35"/>
                <a:gd name="T13" fmla="*/ 10 h 293"/>
                <a:gd name="T14" fmla="*/ 18 w 35"/>
                <a:gd name="T15" fmla="*/ 0 h 293"/>
                <a:gd name="T16" fmla="*/ 18 w 35"/>
                <a:gd name="T17" fmla="*/ 0 h 293"/>
                <a:gd name="T18" fmla="*/ 35 w 35"/>
                <a:gd name="T19" fmla="*/ 26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93">
                  <a:moveTo>
                    <a:pt x="35" y="268"/>
                  </a:moveTo>
                  <a:lnTo>
                    <a:pt x="12" y="293"/>
                  </a:lnTo>
                  <a:lnTo>
                    <a:pt x="11" y="260"/>
                  </a:lnTo>
                  <a:lnTo>
                    <a:pt x="11" y="260"/>
                  </a:lnTo>
                  <a:lnTo>
                    <a:pt x="10" y="22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35" y="268"/>
                  </a:ln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94" name="Freeform 698"/>
            <p:cNvSpPr>
              <a:spLocks noEditPoints="1"/>
            </p:cNvSpPr>
            <p:nvPr userDrawn="1"/>
          </p:nvSpPr>
          <p:spPr bwMode="auto">
            <a:xfrm>
              <a:off x="2887663" y="2095500"/>
              <a:ext cx="30163" cy="31750"/>
            </a:xfrm>
            <a:custGeom>
              <a:avLst/>
              <a:gdLst>
                <a:gd name="T0" fmla="*/ 17 w 33"/>
                <a:gd name="T1" fmla="*/ 0 h 35"/>
                <a:gd name="T2" fmla="*/ 0 w 33"/>
                <a:gd name="T3" fmla="*/ 17 h 35"/>
                <a:gd name="T4" fmla="*/ 4 w 33"/>
                <a:gd name="T5" fmla="*/ 29 h 35"/>
                <a:gd name="T6" fmla="*/ 6 w 33"/>
                <a:gd name="T7" fmla="*/ 31 h 35"/>
                <a:gd name="T8" fmla="*/ 16 w 33"/>
                <a:gd name="T9" fmla="*/ 35 h 35"/>
                <a:gd name="T10" fmla="*/ 18 w 33"/>
                <a:gd name="T11" fmla="*/ 35 h 35"/>
                <a:gd name="T12" fmla="*/ 21 w 33"/>
                <a:gd name="T13" fmla="*/ 34 h 35"/>
                <a:gd name="T14" fmla="*/ 32 w 33"/>
                <a:gd name="T15" fmla="*/ 18 h 35"/>
                <a:gd name="T16" fmla="*/ 17 w 33"/>
                <a:gd name="T17" fmla="*/ 0 h 35"/>
                <a:gd name="T18" fmla="*/ 21 w 33"/>
                <a:gd name="T19" fmla="*/ 31 h 35"/>
                <a:gd name="T20" fmla="*/ 19 w 33"/>
                <a:gd name="T21" fmla="*/ 32 h 35"/>
                <a:gd name="T22" fmla="*/ 16 w 33"/>
                <a:gd name="T23" fmla="*/ 32 h 35"/>
                <a:gd name="T24" fmla="*/ 6 w 33"/>
                <a:gd name="T25" fmla="*/ 28 h 35"/>
                <a:gd name="T26" fmla="*/ 5 w 33"/>
                <a:gd name="T27" fmla="*/ 26 h 35"/>
                <a:gd name="T28" fmla="*/ 5 w 33"/>
                <a:gd name="T29" fmla="*/ 26 h 35"/>
                <a:gd name="T30" fmla="*/ 3 w 33"/>
                <a:gd name="T31" fmla="*/ 17 h 35"/>
                <a:gd name="T32" fmla="*/ 17 w 33"/>
                <a:gd name="T33" fmla="*/ 3 h 35"/>
                <a:gd name="T34" fmla="*/ 29 w 33"/>
                <a:gd name="T35" fmla="*/ 18 h 35"/>
                <a:gd name="T36" fmla="*/ 21 w 33"/>
                <a:gd name="T37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5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2"/>
                    <a:pt x="1" y="26"/>
                    <a:pt x="4" y="29"/>
                  </a:cubicBezTo>
                  <a:cubicBezTo>
                    <a:pt x="5" y="30"/>
                    <a:pt x="5" y="31"/>
                    <a:pt x="6" y="31"/>
                  </a:cubicBezTo>
                  <a:cubicBezTo>
                    <a:pt x="9" y="34"/>
                    <a:pt x="12" y="35"/>
                    <a:pt x="16" y="35"/>
                  </a:cubicBezTo>
                  <a:cubicBezTo>
                    <a:pt x="17" y="35"/>
                    <a:pt x="18" y="35"/>
                    <a:pt x="18" y="35"/>
                  </a:cubicBezTo>
                  <a:cubicBezTo>
                    <a:pt x="19" y="35"/>
                    <a:pt x="20" y="35"/>
                    <a:pt x="21" y="34"/>
                  </a:cubicBezTo>
                  <a:cubicBezTo>
                    <a:pt x="27" y="32"/>
                    <a:pt x="32" y="26"/>
                    <a:pt x="32" y="18"/>
                  </a:cubicBezTo>
                  <a:cubicBezTo>
                    <a:pt x="33" y="8"/>
                    <a:pt x="24" y="0"/>
                    <a:pt x="17" y="0"/>
                  </a:cubicBezTo>
                  <a:close/>
                  <a:moveTo>
                    <a:pt x="21" y="31"/>
                  </a:moveTo>
                  <a:cubicBezTo>
                    <a:pt x="21" y="31"/>
                    <a:pt x="20" y="31"/>
                    <a:pt x="19" y="32"/>
                  </a:cubicBezTo>
                  <a:cubicBezTo>
                    <a:pt x="18" y="32"/>
                    <a:pt x="17" y="32"/>
                    <a:pt x="16" y="32"/>
                  </a:cubicBezTo>
                  <a:cubicBezTo>
                    <a:pt x="12" y="32"/>
                    <a:pt x="9" y="30"/>
                    <a:pt x="6" y="28"/>
                  </a:cubicBezTo>
                  <a:cubicBezTo>
                    <a:pt x="6" y="27"/>
                    <a:pt x="6" y="27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4"/>
                    <a:pt x="3" y="20"/>
                    <a:pt x="3" y="17"/>
                  </a:cubicBezTo>
                  <a:cubicBezTo>
                    <a:pt x="3" y="9"/>
                    <a:pt x="9" y="3"/>
                    <a:pt x="17" y="3"/>
                  </a:cubicBezTo>
                  <a:cubicBezTo>
                    <a:pt x="24" y="3"/>
                    <a:pt x="30" y="10"/>
                    <a:pt x="29" y="18"/>
                  </a:cubicBezTo>
                  <a:cubicBezTo>
                    <a:pt x="29" y="24"/>
                    <a:pt x="26" y="29"/>
                    <a:pt x="21" y="31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95" name="Freeform 699"/>
            <p:cNvSpPr/>
            <p:nvPr userDrawn="1"/>
          </p:nvSpPr>
          <p:spPr bwMode="auto">
            <a:xfrm>
              <a:off x="2890838" y="2098675"/>
              <a:ext cx="23813" cy="26988"/>
            </a:xfrm>
            <a:custGeom>
              <a:avLst/>
              <a:gdLst>
                <a:gd name="T0" fmla="*/ 26 w 27"/>
                <a:gd name="T1" fmla="*/ 15 h 29"/>
                <a:gd name="T2" fmla="*/ 13 w 27"/>
                <a:gd name="T3" fmla="*/ 29 h 29"/>
                <a:gd name="T4" fmla="*/ 0 w 27"/>
                <a:gd name="T5" fmla="*/ 14 h 29"/>
                <a:gd name="T6" fmla="*/ 14 w 27"/>
                <a:gd name="T7" fmla="*/ 0 h 29"/>
                <a:gd name="T8" fmla="*/ 26 w 27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9">
                  <a:moveTo>
                    <a:pt x="26" y="15"/>
                  </a:moveTo>
                  <a:cubicBezTo>
                    <a:pt x="26" y="23"/>
                    <a:pt x="20" y="29"/>
                    <a:pt x="13" y="29"/>
                  </a:cubicBezTo>
                  <a:cubicBezTo>
                    <a:pt x="5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7"/>
                    <a:pt x="26" y="15"/>
                  </a:cubicBezTo>
                  <a:close/>
                </a:path>
              </a:pathLst>
            </a:custGeom>
            <a:solidFill>
              <a:srgbClr val="1E9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96" name="Freeform 700"/>
            <p:cNvSpPr>
              <a:spLocks noEditPoints="1"/>
            </p:cNvSpPr>
            <p:nvPr userDrawn="1"/>
          </p:nvSpPr>
          <p:spPr bwMode="auto">
            <a:xfrm>
              <a:off x="3117851" y="2101850"/>
              <a:ext cx="30163" cy="31750"/>
            </a:xfrm>
            <a:custGeom>
              <a:avLst/>
              <a:gdLst>
                <a:gd name="T0" fmla="*/ 17 w 33"/>
                <a:gd name="T1" fmla="*/ 0 h 35"/>
                <a:gd name="T2" fmla="*/ 0 w 33"/>
                <a:gd name="T3" fmla="*/ 17 h 35"/>
                <a:gd name="T4" fmla="*/ 11 w 33"/>
                <a:gd name="T5" fmla="*/ 34 h 35"/>
                <a:gd name="T6" fmla="*/ 13 w 33"/>
                <a:gd name="T7" fmla="*/ 35 h 35"/>
                <a:gd name="T8" fmla="*/ 16 w 33"/>
                <a:gd name="T9" fmla="*/ 35 h 35"/>
                <a:gd name="T10" fmla="*/ 26 w 33"/>
                <a:gd name="T11" fmla="*/ 31 h 35"/>
                <a:gd name="T12" fmla="*/ 28 w 33"/>
                <a:gd name="T13" fmla="*/ 30 h 35"/>
                <a:gd name="T14" fmla="*/ 33 w 33"/>
                <a:gd name="T15" fmla="*/ 18 h 35"/>
                <a:gd name="T16" fmla="*/ 17 w 33"/>
                <a:gd name="T17" fmla="*/ 0 h 35"/>
                <a:gd name="T18" fmla="*/ 27 w 33"/>
                <a:gd name="T19" fmla="*/ 26 h 35"/>
                <a:gd name="T20" fmla="*/ 26 w 33"/>
                <a:gd name="T21" fmla="*/ 28 h 35"/>
                <a:gd name="T22" fmla="*/ 16 w 33"/>
                <a:gd name="T23" fmla="*/ 32 h 35"/>
                <a:gd name="T24" fmla="*/ 13 w 33"/>
                <a:gd name="T25" fmla="*/ 31 h 35"/>
                <a:gd name="T26" fmla="*/ 11 w 33"/>
                <a:gd name="T27" fmla="*/ 31 h 35"/>
                <a:gd name="T28" fmla="*/ 3 w 33"/>
                <a:gd name="T29" fmla="*/ 17 h 35"/>
                <a:gd name="T30" fmla="*/ 17 w 33"/>
                <a:gd name="T31" fmla="*/ 3 h 35"/>
                <a:gd name="T32" fmla="*/ 30 w 33"/>
                <a:gd name="T33" fmla="*/ 18 h 35"/>
                <a:gd name="T34" fmla="*/ 27 w 33"/>
                <a:gd name="T35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35">
                  <a:moveTo>
                    <a:pt x="17" y="0"/>
                  </a:moveTo>
                  <a:cubicBezTo>
                    <a:pt x="8" y="0"/>
                    <a:pt x="1" y="7"/>
                    <a:pt x="0" y="17"/>
                  </a:cubicBezTo>
                  <a:cubicBezTo>
                    <a:pt x="0" y="25"/>
                    <a:pt x="5" y="32"/>
                    <a:pt x="11" y="34"/>
                  </a:cubicBezTo>
                  <a:cubicBezTo>
                    <a:pt x="12" y="34"/>
                    <a:pt x="13" y="34"/>
                    <a:pt x="13" y="35"/>
                  </a:cubicBezTo>
                  <a:cubicBezTo>
                    <a:pt x="14" y="35"/>
                    <a:pt x="15" y="35"/>
                    <a:pt x="16" y="35"/>
                  </a:cubicBezTo>
                  <a:cubicBezTo>
                    <a:pt x="20" y="35"/>
                    <a:pt x="23" y="34"/>
                    <a:pt x="26" y="31"/>
                  </a:cubicBezTo>
                  <a:cubicBezTo>
                    <a:pt x="27" y="31"/>
                    <a:pt x="27" y="30"/>
                    <a:pt x="28" y="30"/>
                  </a:cubicBezTo>
                  <a:cubicBezTo>
                    <a:pt x="31" y="27"/>
                    <a:pt x="33" y="23"/>
                    <a:pt x="33" y="18"/>
                  </a:cubicBezTo>
                  <a:cubicBezTo>
                    <a:pt x="33" y="8"/>
                    <a:pt x="25" y="0"/>
                    <a:pt x="17" y="0"/>
                  </a:cubicBezTo>
                  <a:close/>
                  <a:moveTo>
                    <a:pt x="27" y="26"/>
                  </a:moveTo>
                  <a:cubicBezTo>
                    <a:pt x="27" y="27"/>
                    <a:pt x="26" y="27"/>
                    <a:pt x="26" y="28"/>
                  </a:cubicBezTo>
                  <a:cubicBezTo>
                    <a:pt x="23" y="30"/>
                    <a:pt x="20" y="32"/>
                    <a:pt x="16" y="32"/>
                  </a:cubicBezTo>
                  <a:cubicBezTo>
                    <a:pt x="15" y="32"/>
                    <a:pt x="14" y="32"/>
                    <a:pt x="13" y="31"/>
                  </a:cubicBezTo>
                  <a:cubicBezTo>
                    <a:pt x="12" y="31"/>
                    <a:pt x="11" y="31"/>
                    <a:pt x="11" y="31"/>
                  </a:cubicBezTo>
                  <a:cubicBezTo>
                    <a:pt x="6" y="28"/>
                    <a:pt x="3" y="23"/>
                    <a:pt x="3" y="17"/>
                  </a:cubicBezTo>
                  <a:cubicBezTo>
                    <a:pt x="3" y="9"/>
                    <a:pt x="10" y="3"/>
                    <a:pt x="17" y="3"/>
                  </a:cubicBezTo>
                  <a:cubicBezTo>
                    <a:pt x="24" y="3"/>
                    <a:pt x="30" y="10"/>
                    <a:pt x="30" y="18"/>
                  </a:cubicBezTo>
                  <a:cubicBezTo>
                    <a:pt x="30" y="21"/>
                    <a:pt x="29" y="24"/>
                    <a:pt x="27" y="26"/>
                  </a:cubicBez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97" name="Freeform 701"/>
            <p:cNvSpPr/>
            <p:nvPr userDrawn="1"/>
          </p:nvSpPr>
          <p:spPr bwMode="auto">
            <a:xfrm>
              <a:off x="3119438" y="2105025"/>
              <a:ext cx="25400" cy="26988"/>
            </a:xfrm>
            <a:custGeom>
              <a:avLst/>
              <a:gdLst>
                <a:gd name="T0" fmla="*/ 27 w 27"/>
                <a:gd name="T1" fmla="*/ 15 h 29"/>
                <a:gd name="T2" fmla="*/ 13 w 27"/>
                <a:gd name="T3" fmla="*/ 29 h 29"/>
                <a:gd name="T4" fmla="*/ 0 w 27"/>
                <a:gd name="T5" fmla="*/ 14 h 29"/>
                <a:gd name="T6" fmla="*/ 14 w 27"/>
                <a:gd name="T7" fmla="*/ 0 h 29"/>
                <a:gd name="T8" fmla="*/ 27 w 27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9">
                  <a:moveTo>
                    <a:pt x="27" y="15"/>
                  </a:moveTo>
                  <a:cubicBezTo>
                    <a:pt x="26" y="23"/>
                    <a:pt x="20" y="29"/>
                    <a:pt x="13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1" y="0"/>
                    <a:pt x="27" y="7"/>
                    <a:pt x="27" y="15"/>
                  </a:cubicBezTo>
                  <a:close/>
                </a:path>
              </a:pathLst>
            </a:custGeom>
            <a:solidFill>
              <a:srgbClr val="1E9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98" name="Freeform 702"/>
            <p:cNvSpPr/>
            <p:nvPr userDrawn="1"/>
          </p:nvSpPr>
          <p:spPr bwMode="auto">
            <a:xfrm>
              <a:off x="2867026" y="2103438"/>
              <a:ext cx="293688" cy="238125"/>
            </a:xfrm>
            <a:custGeom>
              <a:avLst/>
              <a:gdLst>
                <a:gd name="T0" fmla="*/ 157 w 320"/>
                <a:gd name="T1" fmla="*/ 259 h 261"/>
                <a:gd name="T2" fmla="*/ 49 w 320"/>
                <a:gd name="T3" fmla="*/ 210 h 261"/>
                <a:gd name="T4" fmla="*/ 31 w 320"/>
                <a:gd name="T5" fmla="*/ 6 h 261"/>
                <a:gd name="T6" fmla="*/ 41 w 320"/>
                <a:gd name="T7" fmla="*/ 2 h 261"/>
                <a:gd name="T8" fmla="*/ 46 w 320"/>
                <a:gd name="T9" fmla="*/ 11 h 261"/>
                <a:gd name="T10" fmla="*/ 61 w 320"/>
                <a:gd name="T11" fmla="*/ 202 h 261"/>
                <a:gd name="T12" fmla="*/ 158 w 320"/>
                <a:gd name="T13" fmla="*/ 245 h 261"/>
                <a:gd name="T14" fmla="*/ 257 w 320"/>
                <a:gd name="T15" fmla="*/ 207 h 261"/>
                <a:gd name="T16" fmla="*/ 282 w 320"/>
                <a:gd name="T17" fmla="*/ 18 h 261"/>
                <a:gd name="T18" fmla="*/ 287 w 320"/>
                <a:gd name="T19" fmla="*/ 8 h 261"/>
                <a:gd name="T20" fmla="*/ 296 w 320"/>
                <a:gd name="T21" fmla="*/ 13 h 261"/>
                <a:gd name="T22" fmla="*/ 268 w 320"/>
                <a:gd name="T23" fmla="*/ 216 h 261"/>
                <a:gd name="T24" fmla="*/ 157 w 320"/>
                <a:gd name="T25" fmla="*/ 25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261">
                  <a:moveTo>
                    <a:pt x="157" y="259"/>
                  </a:moveTo>
                  <a:cubicBezTo>
                    <a:pt x="108" y="258"/>
                    <a:pt x="71" y="241"/>
                    <a:pt x="49" y="210"/>
                  </a:cubicBezTo>
                  <a:cubicBezTo>
                    <a:pt x="0" y="140"/>
                    <a:pt x="30" y="12"/>
                    <a:pt x="31" y="6"/>
                  </a:cubicBezTo>
                  <a:cubicBezTo>
                    <a:pt x="33" y="2"/>
                    <a:pt x="37" y="0"/>
                    <a:pt x="41" y="2"/>
                  </a:cubicBezTo>
                  <a:cubicBezTo>
                    <a:pt x="45" y="3"/>
                    <a:pt x="47" y="7"/>
                    <a:pt x="46" y="11"/>
                  </a:cubicBezTo>
                  <a:cubicBezTo>
                    <a:pt x="45" y="12"/>
                    <a:pt x="16" y="137"/>
                    <a:pt x="61" y="202"/>
                  </a:cubicBezTo>
                  <a:cubicBezTo>
                    <a:pt x="80" y="229"/>
                    <a:pt x="113" y="244"/>
                    <a:pt x="158" y="245"/>
                  </a:cubicBezTo>
                  <a:cubicBezTo>
                    <a:pt x="202" y="247"/>
                    <a:pt x="236" y="234"/>
                    <a:pt x="257" y="207"/>
                  </a:cubicBezTo>
                  <a:cubicBezTo>
                    <a:pt x="305" y="145"/>
                    <a:pt x="282" y="19"/>
                    <a:pt x="282" y="18"/>
                  </a:cubicBezTo>
                  <a:cubicBezTo>
                    <a:pt x="281" y="14"/>
                    <a:pt x="283" y="9"/>
                    <a:pt x="287" y="8"/>
                  </a:cubicBezTo>
                  <a:cubicBezTo>
                    <a:pt x="291" y="7"/>
                    <a:pt x="295" y="10"/>
                    <a:pt x="296" y="13"/>
                  </a:cubicBezTo>
                  <a:cubicBezTo>
                    <a:pt x="298" y="19"/>
                    <a:pt x="320" y="148"/>
                    <a:pt x="268" y="216"/>
                  </a:cubicBezTo>
                  <a:cubicBezTo>
                    <a:pt x="244" y="246"/>
                    <a:pt x="207" y="261"/>
                    <a:pt x="157" y="259"/>
                  </a:cubicBezTo>
                  <a:close/>
                </a:path>
              </a:pathLst>
            </a:custGeom>
            <a:solidFill>
              <a:srgbClr val="1E9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99" name="Freeform 703"/>
            <p:cNvSpPr/>
            <p:nvPr userDrawn="1"/>
          </p:nvSpPr>
          <p:spPr bwMode="auto">
            <a:xfrm>
              <a:off x="2849563" y="2103438"/>
              <a:ext cx="328613" cy="250825"/>
            </a:xfrm>
            <a:custGeom>
              <a:avLst/>
              <a:gdLst>
                <a:gd name="T0" fmla="*/ 177 w 360"/>
                <a:gd name="T1" fmla="*/ 273 h 275"/>
                <a:gd name="T2" fmla="*/ 56 w 360"/>
                <a:gd name="T3" fmla="*/ 217 h 275"/>
                <a:gd name="T4" fmla="*/ 51 w 360"/>
                <a:gd name="T5" fmla="*/ 6 h 275"/>
                <a:gd name="T6" fmla="*/ 61 w 360"/>
                <a:gd name="T7" fmla="*/ 2 h 275"/>
                <a:gd name="T8" fmla="*/ 66 w 360"/>
                <a:gd name="T9" fmla="*/ 11 h 275"/>
                <a:gd name="T10" fmla="*/ 68 w 360"/>
                <a:gd name="T11" fmla="*/ 208 h 275"/>
                <a:gd name="T12" fmla="*/ 177 w 360"/>
                <a:gd name="T13" fmla="*/ 257 h 275"/>
                <a:gd name="T14" fmla="*/ 289 w 360"/>
                <a:gd name="T15" fmla="*/ 214 h 275"/>
                <a:gd name="T16" fmla="*/ 302 w 360"/>
                <a:gd name="T17" fmla="*/ 18 h 275"/>
                <a:gd name="T18" fmla="*/ 307 w 360"/>
                <a:gd name="T19" fmla="*/ 8 h 275"/>
                <a:gd name="T20" fmla="*/ 316 w 360"/>
                <a:gd name="T21" fmla="*/ 13 h 275"/>
                <a:gd name="T22" fmla="*/ 301 w 360"/>
                <a:gd name="T23" fmla="*/ 224 h 275"/>
                <a:gd name="T24" fmla="*/ 177 w 360"/>
                <a:gd name="T25" fmla="*/ 27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0" h="275">
                  <a:moveTo>
                    <a:pt x="177" y="273"/>
                  </a:moveTo>
                  <a:cubicBezTo>
                    <a:pt x="121" y="272"/>
                    <a:pt x="80" y="253"/>
                    <a:pt x="56" y="217"/>
                  </a:cubicBezTo>
                  <a:cubicBezTo>
                    <a:pt x="0" y="138"/>
                    <a:pt x="50" y="12"/>
                    <a:pt x="51" y="6"/>
                  </a:cubicBezTo>
                  <a:cubicBezTo>
                    <a:pt x="53" y="2"/>
                    <a:pt x="57" y="0"/>
                    <a:pt x="61" y="2"/>
                  </a:cubicBezTo>
                  <a:cubicBezTo>
                    <a:pt x="65" y="3"/>
                    <a:pt x="67" y="7"/>
                    <a:pt x="66" y="11"/>
                  </a:cubicBezTo>
                  <a:cubicBezTo>
                    <a:pt x="65" y="12"/>
                    <a:pt x="18" y="136"/>
                    <a:pt x="68" y="208"/>
                  </a:cubicBezTo>
                  <a:cubicBezTo>
                    <a:pt x="90" y="239"/>
                    <a:pt x="127" y="256"/>
                    <a:pt x="177" y="257"/>
                  </a:cubicBezTo>
                  <a:cubicBezTo>
                    <a:pt x="228" y="259"/>
                    <a:pt x="265" y="244"/>
                    <a:pt x="289" y="214"/>
                  </a:cubicBezTo>
                  <a:cubicBezTo>
                    <a:pt x="343" y="145"/>
                    <a:pt x="302" y="19"/>
                    <a:pt x="302" y="18"/>
                  </a:cubicBezTo>
                  <a:cubicBezTo>
                    <a:pt x="301" y="14"/>
                    <a:pt x="303" y="9"/>
                    <a:pt x="307" y="8"/>
                  </a:cubicBezTo>
                  <a:cubicBezTo>
                    <a:pt x="311" y="7"/>
                    <a:pt x="315" y="10"/>
                    <a:pt x="316" y="13"/>
                  </a:cubicBezTo>
                  <a:cubicBezTo>
                    <a:pt x="318" y="19"/>
                    <a:pt x="360" y="148"/>
                    <a:pt x="301" y="224"/>
                  </a:cubicBezTo>
                  <a:cubicBezTo>
                    <a:pt x="274" y="258"/>
                    <a:pt x="233" y="275"/>
                    <a:pt x="177" y="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00" name="Freeform 704"/>
            <p:cNvSpPr/>
            <p:nvPr userDrawn="1"/>
          </p:nvSpPr>
          <p:spPr bwMode="auto">
            <a:xfrm>
              <a:off x="2768601" y="1979613"/>
              <a:ext cx="101600" cy="53975"/>
            </a:xfrm>
            <a:custGeom>
              <a:avLst/>
              <a:gdLst>
                <a:gd name="T0" fmla="*/ 64 w 64"/>
                <a:gd name="T1" fmla="*/ 0 h 34"/>
                <a:gd name="T2" fmla="*/ 63 w 64"/>
                <a:gd name="T3" fmla="*/ 34 h 34"/>
                <a:gd name="T4" fmla="*/ 0 w 64"/>
                <a:gd name="T5" fmla="*/ 31 h 34"/>
                <a:gd name="T6" fmla="*/ 41 w 64"/>
                <a:gd name="T7" fmla="*/ 16 h 34"/>
                <a:gd name="T8" fmla="*/ 64 w 6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4">
                  <a:moveTo>
                    <a:pt x="64" y="0"/>
                  </a:moveTo>
                  <a:lnTo>
                    <a:pt x="63" y="34"/>
                  </a:lnTo>
                  <a:lnTo>
                    <a:pt x="0" y="31"/>
                  </a:lnTo>
                  <a:lnTo>
                    <a:pt x="41" y="1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01" name="Freeform 705"/>
            <p:cNvSpPr/>
            <p:nvPr userDrawn="1"/>
          </p:nvSpPr>
          <p:spPr bwMode="auto">
            <a:xfrm>
              <a:off x="3275013" y="2011363"/>
              <a:ext cx="58738" cy="450850"/>
            </a:xfrm>
            <a:custGeom>
              <a:avLst/>
              <a:gdLst>
                <a:gd name="T0" fmla="*/ 25 w 37"/>
                <a:gd name="T1" fmla="*/ 0 h 284"/>
                <a:gd name="T2" fmla="*/ 37 w 37"/>
                <a:gd name="T3" fmla="*/ 264 h 284"/>
                <a:gd name="T4" fmla="*/ 17 w 37"/>
                <a:gd name="T5" fmla="*/ 284 h 284"/>
                <a:gd name="T6" fmla="*/ 0 w 37"/>
                <a:gd name="T7" fmla="*/ 16 h 284"/>
                <a:gd name="T8" fmla="*/ 0 w 37"/>
                <a:gd name="T9" fmla="*/ 16 h 284"/>
                <a:gd name="T10" fmla="*/ 25 w 37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84">
                  <a:moveTo>
                    <a:pt x="25" y="0"/>
                  </a:moveTo>
                  <a:lnTo>
                    <a:pt x="37" y="264"/>
                  </a:lnTo>
                  <a:lnTo>
                    <a:pt x="17" y="28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958" name="Group 1957"/>
          <p:cNvGrpSpPr/>
          <p:nvPr userDrawn="1"/>
        </p:nvGrpSpPr>
        <p:grpSpPr>
          <a:xfrm>
            <a:off x="1384301" y="493713"/>
            <a:ext cx="671513" cy="679450"/>
            <a:chOff x="1384301" y="493713"/>
            <a:chExt cx="671513" cy="679450"/>
          </a:xfrm>
        </p:grpSpPr>
        <p:sp>
          <p:nvSpPr>
            <p:cNvPr id="1948" name="Freeform 752"/>
            <p:cNvSpPr/>
            <p:nvPr userDrawn="1"/>
          </p:nvSpPr>
          <p:spPr bwMode="auto">
            <a:xfrm>
              <a:off x="1384301" y="493713"/>
              <a:ext cx="671513" cy="679450"/>
            </a:xfrm>
            <a:custGeom>
              <a:avLst/>
              <a:gdLst>
                <a:gd name="T0" fmla="*/ 95 w 735"/>
                <a:gd name="T1" fmla="*/ 537 h 742"/>
                <a:gd name="T2" fmla="*/ 607 w 735"/>
                <a:gd name="T3" fmla="*/ 742 h 742"/>
                <a:gd name="T4" fmla="*/ 537 w 735"/>
                <a:gd name="T5" fmla="*/ 633 h 742"/>
                <a:gd name="T6" fmla="*/ 662 w 735"/>
                <a:gd name="T7" fmla="*/ 251 h 742"/>
                <a:gd name="T8" fmla="*/ 632 w 735"/>
                <a:gd name="T9" fmla="*/ 191 h 742"/>
                <a:gd name="T10" fmla="*/ 191 w 735"/>
                <a:gd name="T11" fmla="*/ 96 h 742"/>
                <a:gd name="T12" fmla="*/ 95 w 735"/>
                <a:gd name="T13" fmla="*/ 537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742">
                  <a:moveTo>
                    <a:pt x="95" y="537"/>
                  </a:moveTo>
                  <a:cubicBezTo>
                    <a:pt x="221" y="733"/>
                    <a:pt x="607" y="742"/>
                    <a:pt x="607" y="742"/>
                  </a:cubicBezTo>
                  <a:cubicBezTo>
                    <a:pt x="537" y="633"/>
                    <a:pt x="537" y="633"/>
                    <a:pt x="537" y="633"/>
                  </a:cubicBezTo>
                  <a:cubicBezTo>
                    <a:pt x="537" y="633"/>
                    <a:pt x="735" y="450"/>
                    <a:pt x="662" y="251"/>
                  </a:cubicBezTo>
                  <a:cubicBezTo>
                    <a:pt x="655" y="233"/>
                    <a:pt x="633" y="193"/>
                    <a:pt x="632" y="191"/>
                  </a:cubicBezTo>
                  <a:cubicBezTo>
                    <a:pt x="536" y="43"/>
                    <a:pt x="339" y="0"/>
                    <a:pt x="191" y="96"/>
                  </a:cubicBezTo>
                  <a:cubicBezTo>
                    <a:pt x="42" y="191"/>
                    <a:pt x="0" y="389"/>
                    <a:pt x="95" y="5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49" name="Freeform 753"/>
            <p:cNvSpPr/>
            <p:nvPr userDrawn="1"/>
          </p:nvSpPr>
          <p:spPr bwMode="auto">
            <a:xfrm>
              <a:off x="1620838" y="654050"/>
              <a:ext cx="263525" cy="315913"/>
            </a:xfrm>
            <a:custGeom>
              <a:avLst/>
              <a:gdLst>
                <a:gd name="T0" fmla="*/ 287 w 288"/>
                <a:gd name="T1" fmla="*/ 219 h 345"/>
                <a:gd name="T2" fmla="*/ 281 w 288"/>
                <a:gd name="T3" fmla="*/ 232 h 345"/>
                <a:gd name="T4" fmla="*/ 273 w 288"/>
                <a:gd name="T5" fmla="*/ 245 h 345"/>
                <a:gd name="T6" fmla="*/ 276 w 288"/>
                <a:gd name="T7" fmla="*/ 259 h 345"/>
                <a:gd name="T8" fmla="*/ 278 w 288"/>
                <a:gd name="T9" fmla="*/ 265 h 345"/>
                <a:gd name="T10" fmla="*/ 269 w 288"/>
                <a:gd name="T11" fmla="*/ 281 h 345"/>
                <a:gd name="T12" fmla="*/ 269 w 288"/>
                <a:gd name="T13" fmla="*/ 282 h 345"/>
                <a:gd name="T14" fmla="*/ 260 w 288"/>
                <a:gd name="T15" fmla="*/ 295 h 345"/>
                <a:gd name="T16" fmla="*/ 255 w 288"/>
                <a:gd name="T17" fmla="*/ 320 h 345"/>
                <a:gd name="T18" fmla="*/ 91 w 288"/>
                <a:gd name="T19" fmla="*/ 322 h 345"/>
                <a:gd name="T20" fmla="*/ 5 w 288"/>
                <a:gd name="T21" fmla="*/ 311 h 345"/>
                <a:gd name="T22" fmla="*/ 0 w 288"/>
                <a:gd name="T23" fmla="*/ 306 h 345"/>
                <a:gd name="T24" fmla="*/ 0 w 288"/>
                <a:gd name="T25" fmla="*/ 190 h 345"/>
                <a:gd name="T26" fmla="*/ 6 w 288"/>
                <a:gd name="T27" fmla="*/ 184 h 345"/>
                <a:gd name="T28" fmla="*/ 65 w 288"/>
                <a:gd name="T29" fmla="*/ 172 h 345"/>
                <a:gd name="T30" fmla="*/ 98 w 288"/>
                <a:gd name="T31" fmla="*/ 112 h 345"/>
                <a:gd name="T32" fmla="*/ 117 w 288"/>
                <a:gd name="T33" fmla="*/ 86 h 345"/>
                <a:gd name="T34" fmla="*/ 133 w 288"/>
                <a:gd name="T35" fmla="*/ 50 h 345"/>
                <a:gd name="T36" fmla="*/ 142 w 288"/>
                <a:gd name="T37" fmla="*/ 13 h 345"/>
                <a:gd name="T38" fmla="*/ 169 w 288"/>
                <a:gd name="T39" fmla="*/ 2 h 345"/>
                <a:gd name="T40" fmla="*/ 184 w 288"/>
                <a:gd name="T41" fmla="*/ 29 h 345"/>
                <a:gd name="T42" fmla="*/ 163 w 288"/>
                <a:gd name="T43" fmla="*/ 117 h 345"/>
                <a:gd name="T44" fmla="*/ 164 w 288"/>
                <a:gd name="T45" fmla="*/ 138 h 345"/>
                <a:gd name="T46" fmla="*/ 180 w 288"/>
                <a:gd name="T47" fmla="*/ 144 h 345"/>
                <a:gd name="T48" fmla="*/ 255 w 288"/>
                <a:gd name="T49" fmla="*/ 146 h 345"/>
                <a:gd name="T50" fmla="*/ 282 w 288"/>
                <a:gd name="T51" fmla="*/ 164 h 345"/>
                <a:gd name="T52" fmla="*/ 278 w 288"/>
                <a:gd name="T53" fmla="*/ 181 h 345"/>
                <a:gd name="T54" fmla="*/ 278 w 288"/>
                <a:gd name="T55" fmla="*/ 198 h 345"/>
                <a:gd name="T56" fmla="*/ 278 w 288"/>
                <a:gd name="T57" fmla="*/ 198 h 345"/>
                <a:gd name="T58" fmla="*/ 287 w 288"/>
                <a:gd name="T59" fmla="*/ 219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8" h="345">
                  <a:moveTo>
                    <a:pt x="287" y="219"/>
                  </a:moveTo>
                  <a:cubicBezTo>
                    <a:pt x="286" y="225"/>
                    <a:pt x="283" y="230"/>
                    <a:pt x="281" y="232"/>
                  </a:cubicBezTo>
                  <a:cubicBezTo>
                    <a:pt x="273" y="237"/>
                    <a:pt x="273" y="243"/>
                    <a:pt x="273" y="245"/>
                  </a:cubicBezTo>
                  <a:cubicBezTo>
                    <a:pt x="272" y="250"/>
                    <a:pt x="274" y="255"/>
                    <a:pt x="276" y="259"/>
                  </a:cubicBezTo>
                  <a:cubicBezTo>
                    <a:pt x="277" y="261"/>
                    <a:pt x="278" y="264"/>
                    <a:pt x="278" y="265"/>
                  </a:cubicBezTo>
                  <a:cubicBezTo>
                    <a:pt x="277" y="272"/>
                    <a:pt x="276" y="278"/>
                    <a:pt x="269" y="281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67" y="283"/>
                    <a:pt x="259" y="289"/>
                    <a:pt x="260" y="295"/>
                  </a:cubicBezTo>
                  <a:cubicBezTo>
                    <a:pt x="262" y="305"/>
                    <a:pt x="268" y="310"/>
                    <a:pt x="255" y="320"/>
                  </a:cubicBezTo>
                  <a:cubicBezTo>
                    <a:pt x="231" y="335"/>
                    <a:pt x="145" y="345"/>
                    <a:pt x="91" y="322"/>
                  </a:cubicBezTo>
                  <a:cubicBezTo>
                    <a:pt x="82" y="318"/>
                    <a:pt x="69" y="312"/>
                    <a:pt x="5" y="311"/>
                  </a:cubicBezTo>
                  <a:cubicBezTo>
                    <a:pt x="3" y="311"/>
                    <a:pt x="0" y="309"/>
                    <a:pt x="0" y="306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87"/>
                    <a:pt x="3" y="184"/>
                    <a:pt x="6" y="184"/>
                  </a:cubicBezTo>
                  <a:cubicBezTo>
                    <a:pt x="42" y="183"/>
                    <a:pt x="53" y="182"/>
                    <a:pt x="65" y="172"/>
                  </a:cubicBezTo>
                  <a:cubicBezTo>
                    <a:pt x="79" y="159"/>
                    <a:pt x="89" y="127"/>
                    <a:pt x="98" y="112"/>
                  </a:cubicBezTo>
                  <a:cubicBezTo>
                    <a:pt x="101" y="107"/>
                    <a:pt x="114" y="91"/>
                    <a:pt x="117" y="86"/>
                  </a:cubicBezTo>
                  <a:cubicBezTo>
                    <a:pt x="125" y="73"/>
                    <a:pt x="128" y="64"/>
                    <a:pt x="133" y="50"/>
                  </a:cubicBezTo>
                  <a:cubicBezTo>
                    <a:pt x="136" y="43"/>
                    <a:pt x="141" y="19"/>
                    <a:pt x="142" y="13"/>
                  </a:cubicBezTo>
                  <a:cubicBezTo>
                    <a:pt x="148" y="4"/>
                    <a:pt x="159" y="0"/>
                    <a:pt x="169" y="2"/>
                  </a:cubicBezTo>
                  <a:cubicBezTo>
                    <a:pt x="181" y="6"/>
                    <a:pt x="184" y="26"/>
                    <a:pt x="184" y="29"/>
                  </a:cubicBezTo>
                  <a:cubicBezTo>
                    <a:pt x="186" y="70"/>
                    <a:pt x="164" y="113"/>
                    <a:pt x="163" y="117"/>
                  </a:cubicBezTo>
                  <a:cubicBezTo>
                    <a:pt x="162" y="120"/>
                    <a:pt x="159" y="130"/>
                    <a:pt x="164" y="138"/>
                  </a:cubicBezTo>
                  <a:cubicBezTo>
                    <a:pt x="168" y="144"/>
                    <a:pt x="175" y="144"/>
                    <a:pt x="180" y="144"/>
                  </a:cubicBezTo>
                  <a:cubicBezTo>
                    <a:pt x="193" y="144"/>
                    <a:pt x="231" y="141"/>
                    <a:pt x="255" y="146"/>
                  </a:cubicBezTo>
                  <a:cubicBezTo>
                    <a:pt x="262" y="147"/>
                    <a:pt x="281" y="153"/>
                    <a:pt x="282" y="164"/>
                  </a:cubicBezTo>
                  <a:cubicBezTo>
                    <a:pt x="283" y="173"/>
                    <a:pt x="281" y="177"/>
                    <a:pt x="278" y="181"/>
                  </a:cubicBezTo>
                  <a:cubicBezTo>
                    <a:pt x="276" y="185"/>
                    <a:pt x="273" y="189"/>
                    <a:pt x="278" y="198"/>
                  </a:cubicBezTo>
                  <a:cubicBezTo>
                    <a:pt x="278" y="198"/>
                    <a:pt x="278" y="198"/>
                    <a:pt x="278" y="198"/>
                  </a:cubicBezTo>
                  <a:cubicBezTo>
                    <a:pt x="284" y="205"/>
                    <a:pt x="288" y="213"/>
                    <a:pt x="287" y="2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50" name="Freeform 754"/>
            <p:cNvSpPr/>
            <p:nvPr userDrawn="1"/>
          </p:nvSpPr>
          <p:spPr bwMode="auto">
            <a:xfrm>
              <a:off x="1550988" y="809625"/>
              <a:ext cx="55563" cy="141288"/>
            </a:xfrm>
            <a:custGeom>
              <a:avLst/>
              <a:gdLst>
                <a:gd name="T0" fmla="*/ 61 w 61"/>
                <a:gd name="T1" fmla="*/ 7 h 154"/>
                <a:gd name="T2" fmla="*/ 61 w 61"/>
                <a:gd name="T3" fmla="*/ 147 h 154"/>
                <a:gd name="T4" fmla="*/ 54 w 61"/>
                <a:gd name="T5" fmla="*/ 154 h 154"/>
                <a:gd name="T6" fmla="*/ 7 w 61"/>
                <a:gd name="T7" fmla="*/ 154 h 154"/>
                <a:gd name="T8" fmla="*/ 0 w 61"/>
                <a:gd name="T9" fmla="*/ 147 h 154"/>
                <a:gd name="T10" fmla="*/ 0 w 61"/>
                <a:gd name="T11" fmla="*/ 7 h 154"/>
                <a:gd name="T12" fmla="*/ 7 w 61"/>
                <a:gd name="T13" fmla="*/ 0 h 154"/>
                <a:gd name="T14" fmla="*/ 54 w 61"/>
                <a:gd name="T15" fmla="*/ 0 h 154"/>
                <a:gd name="T16" fmla="*/ 61 w 61"/>
                <a:gd name="T17" fmla="*/ 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54">
                  <a:moveTo>
                    <a:pt x="61" y="7"/>
                  </a:moveTo>
                  <a:cubicBezTo>
                    <a:pt x="61" y="147"/>
                    <a:pt x="61" y="147"/>
                    <a:pt x="61" y="147"/>
                  </a:cubicBezTo>
                  <a:cubicBezTo>
                    <a:pt x="61" y="151"/>
                    <a:pt x="58" y="154"/>
                    <a:pt x="54" y="154"/>
                  </a:cubicBezTo>
                  <a:cubicBezTo>
                    <a:pt x="7" y="154"/>
                    <a:pt x="7" y="154"/>
                    <a:pt x="7" y="154"/>
                  </a:cubicBezTo>
                  <a:cubicBezTo>
                    <a:pt x="3" y="154"/>
                    <a:pt x="0" y="151"/>
                    <a:pt x="0" y="14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51" name="Oval 755"/>
            <p:cNvSpPr>
              <a:spLocks noChangeArrowheads="1"/>
            </p:cNvSpPr>
            <p:nvPr userDrawn="1"/>
          </p:nvSpPr>
          <p:spPr bwMode="auto">
            <a:xfrm>
              <a:off x="1565276" y="920750"/>
              <a:ext cx="15875" cy="14288"/>
            </a:xfrm>
            <a:prstGeom prst="ellipse">
              <a:avLst/>
            </a:pr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962" name="Group 1961"/>
          <p:cNvGrpSpPr/>
          <p:nvPr userDrawn="1"/>
        </p:nvGrpSpPr>
        <p:grpSpPr>
          <a:xfrm>
            <a:off x="2955926" y="1287463"/>
            <a:ext cx="555625" cy="617538"/>
            <a:chOff x="2955926" y="1287463"/>
            <a:chExt cx="555625" cy="617538"/>
          </a:xfrm>
        </p:grpSpPr>
        <p:sp>
          <p:nvSpPr>
            <p:cNvPr id="1953" name="Freeform 757"/>
            <p:cNvSpPr/>
            <p:nvPr userDrawn="1"/>
          </p:nvSpPr>
          <p:spPr bwMode="auto">
            <a:xfrm>
              <a:off x="2955926" y="1287463"/>
              <a:ext cx="555625" cy="617538"/>
            </a:xfrm>
            <a:custGeom>
              <a:avLst/>
              <a:gdLst>
                <a:gd name="T0" fmla="*/ 555 w 608"/>
                <a:gd name="T1" fmla="*/ 406 h 677"/>
                <a:gd name="T2" fmla="*/ 163 w 608"/>
                <a:gd name="T3" fmla="*/ 677 h 677"/>
                <a:gd name="T4" fmla="*/ 202 w 608"/>
                <a:gd name="T5" fmla="*/ 571 h 677"/>
                <a:gd name="T6" fmla="*/ 23 w 608"/>
                <a:gd name="T7" fmla="*/ 273 h 677"/>
                <a:gd name="T8" fmla="*/ 38 w 608"/>
                <a:gd name="T9" fmla="*/ 217 h 677"/>
                <a:gd name="T10" fmla="*/ 391 w 608"/>
                <a:gd name="T11" fmla="*/ 53 h 677"/>
                <a:gd name="T12" fmla="*/ 555 w 608"/>
                <a:gd name="T13" fmla="*/ 40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677">
                  <a:moveTo>
                    <a:pt x="555" y="406"/>
                  </a:moveTo>
                  <a:cubicBezTo>
                    <a:pt x="486" y="595"/>
                    <a:pt x="163" y="677"/>
                    <a:pt x="163" y="677"/>
                  </a:cubicBezTo>
                  <a:cubicBezTo>
                    <a:pt x="202" y="571"/>
                    <a:pt x="202" y="571"/>
                    <a:pt x="202" y="571"/>
                  </a:cubicBezTo>
                  <a:cubicBezTo>
                    <a:pt x="202" y="571"/>
                    <a:pt x="0" y="455"/>
                    <a:pt x="23" y="273"/>
                  </a:cubicBezTo>
                  <a:cubicBezTo>
                    <a:pt x="26" y="257"/>
                    <a:pt x="37" y="219"/>
                    <a:pt x="38" y="217"/>
                  </a:cubicBezTo>
                  <a:cubicBezTo>
                    <a:pt x="90" y="74"/>
                    <a:pt x="248" y="0"/>
                    <a:pt x="391" y="53"/>
                  </a:cubicBezTo>
                  <a:cubicBezTo>
                    <a:pt x="534" y="105"/>
                    <a:pt x="608" y="263"/>
                    <a:pt x="555" y="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54" name="Freeform 758"/>
            <p:cNvSpPr>
              <a:spLocks noEditPoints="1"/>
            </p:cNvSpPr>
            <p:nvPr userDrawn="1"/>
          </p:nvSpPr>
          <p:spPr bwMode="auto">
            <a:xfrm>
              <a:off x="3130551" y="1619250"/>
              <a:ext cx="50800" cy="50800"/>
            </a:xfrm>
            <a:custGeom>
              <a:avLst/>
              <a:gdLst>
                <a:gd name="T0" fmla="*/ 29 w 57"/>
                <a:gd name="T1" fmla="*/ 0 h 57"/>
                <a:gd name="T2" fmla="*/ 0 w 57"/>
                <a:gd name="T3" fmla="*/ 29 h 57"/>
                <a:gd name="T4" fmla="*/ 29 w 57"/>
                <a:gd name="T5" fmla="*/ 57 h 57"/>
                <a:gd name="T6" fmla="*/ 57 w 57"/>
                <a:gd name="T7" fmla="*/ 29 h 57"/>
                <a:gd name="T8" fmla="*/ 29 w 57"/>
                <a:gd name="T9" fmla="*/ 0 h 57"/>
                <a:gd name="T10" fmla="*/ 29 w 57"/>
                <a:gd name="T11" fmla="*/ 47 h 57"/>
                <a:gd name="T12" fmla="*/ 11 w 57"/>
                <a:gd name="T13" fmla="*/ 29 h 57"/>
                <a:gd name="T14" fmla="*/ 29 w 57"/>
                <a:gd name="T15" fmla="*/ 11 h 57"/>
                <a:gd name="T16" fmla="*/ 46 w 57"/>
                <a:gd name="T17" fmla="*/ 29 h 57"/>
                <a:gd name="T18" fmla="*/ 29 w 57"/>
                <a:gd name="T1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7"/>
                    <a:pt x="29" y="57"/>
                  </a:cubicBezTo>
                  <a:cubicBezTo>
                    <a:pt x="45" y="57"/>
                    <a:pt x="57" y="45"/>
                    <a:pt x="57" y="29"/>
                  </a:cubicBezTo>
                  <a:cubicBezTo>
                    <a:pt x="57" y="13"/>
                    <a:pt x="45" y="0"/>
                    <a:pt x="29" y="0"/>
                  </a:cubicBezTo>
                  <a:close/>
                  <a:moveTo>
                    <a:pt x="29" y="47"/>
                  </a:moveTo>
                  <a:cubicBezTo>
                    <a:pt x="19" y="47"/>
                    <a:pt x="11" y="39"/>
                    <a:pt x="11" y="29"/>
                  </a:cubicBezTo>
                  <a:cubicBezTo>
                    <a:pt x="11" y="19"/>
                    <a:pt x="19" y="11"/>
                    <a:pt x="29" y="11"/>
                  </a:cubicBezTo>
                  <a:cubicBezTo>
                    <a:pt x="39" y="11"/>
                    <a:pt x="46" y="19"/>
                    <a:pt x="46" y="29"/>
                  </a:cubicBezTo>
                  <a:cubicBezTo>
                    <a:pt x="46" y="39"/>
                    <a:pt x="39" y="47"/>
                    <a:pt x="29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55" name="Freeform 759"/>
            <p:cNvSpPr>
              <a:spLocks noEditPoints="1"/>
            </p:cNvSpPr>
            <p:nvPr userDrawn="1"/>
          </p:nvSpPr>
          <p:spPr bwMode="auto">
            <a:xfrm>
              <a:off x="3287713" y="1619250"/>
              <a:ext cx="50800" cy="50800"/>
            </a:xfrm>
            <a:custGeom>
              <a:avLst/>
              <a:gdLst>
                <a:gd name="T0" fmla="*/ 28 w 57"/>
                <a:gd name="T1" fmla="*/ 0 h 57"/>
                <a:gd name="T2" fmla="*/ 0 w 57"/>
                <a:gd name="T3" fmla="*/ 29 h 57"/>
                <a:gd name="T4" fmla="*/ 28 w 57"/>
                <a:gd name="T5" fmla="*/ 57 h 57"/>
                <a:gd name="T6" fmla="*/ 57 w 57"/>
                <a:gd name="T7" fmla="*/ 29 h 57"/>
                <a:gd name="T8" fmla="*/ 28 w 57"/>
                <a:gd name="T9" fmla="*/ 0 h 57"/>
                <a:gd name="T10" fmla="*/ 28 w 57"/>
                <a:gd name="T11" fmla="*/ 47 h 57"/>
                <a:gd name="T12" fmla="*/ 11 w 57"/>
                <a:gd name="T13" fmla="*/ 29 h 57"/>
                <a:gd name="T14" fmla="*/ 28 w 57"/>
                <a:gd name="T15" fmla="*/ 11 h 57"/>
                <a:gd name="T16" fmla="*/ 46 w 57"/>
                <a:gd name="T17" fmla="*/ 29 h 57"/>
                <a:gd name="T18" fmla="*/ 28 w 57"/>
                <a:gd name="T1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8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7"/>
                    <a:pt x="28" y="57"/>
                  </a:cubicBezTo>
                  <a:cubicBezTo>
                    <a:pt x="44" y="57"/>
                    <a:pt x="57" y="45"/>
                    <a:pt x="57" y="29"/>
                  </a:cubicBezTo>
                  <a:cubicBezTo>
                    <a:pt x="57" y="13"/>
                    <a:pt x="44" y="0"/>
                    <a:pt x="28" y="0"/>
                  </a:cubicBezTo>
                  <a:close/>
                  <a:moveTo>
                    <a:pt x="28" y="47"/>
                  </a:moveTo>
                  <a:cubicBezTo>
                    <a:pt x="19" y="47"/>
                    <a:pt x="11" y="39"/>
                    <a:pt x="11" y="29"/>
                  </a:cubicBezTo>
                  <a:cubicBezTo>
                    <a:pt x="11" y="19"/>
                    <a:pt x="19" y="11"/>
                    <a:pt x="28" y="11"/>
                  </a:cubicBezTo>
                  <a:cubicBezTo>
                    <a:pt x="38" y="11"/>
                    <a:pt x="46" y="19"/>
                    <a:pt x="46" y="29"/>
                  </a:cubicBezTo>
                  <a:cubicBezTo>
                    <a:pt x="46" y="39"/>
                    <a:pt x="38" y="47"/>
                    <a:pt x="2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56" name="Freeform 760"/>
            <p:cNvSpPr/>
            <p:nvPr userDrawn="1"/>
          </p:nvSpPr>
          <p:spPr bwMode="auto">
            <a:xfrm>
              <a:off x="3078163" y="1590675"/>
              <a:ext cx="311150" cy="53975"/>
            </a:xfrm>
            <a:custGeom>
              <a:avLst/>
              <a:gdLst>
                <a:gd name="T0" fmla="*/ 0 w 341"/>
                <a:gd name="T1" fmla="*/ 23 h 60"/>
                <a:gd name="T2" fmla="*/ 37 w 341"/>
                <a:gd name="T3" fmla="*/ 60 h 60"/>
                <a:gd name="T4" fmla="*/ 51 w 341"/>
                <a:gd name="T5" fmla="*/ 60 h 60"/>
                <a:gd name="T6" fmla="*/ 86 w 341"/>
                <a:gd name="T7" fmla="*/ 26 h 60"/>
                <a:gd name="T8" fmla="*/ 120 w 341"/>
                <a:gd name="T9" fmla="*/ 60 h 60"/>
                <a:gd name="T10" fmla="*/ 224 w 341"/>
                <a:gd name="T11" fmla="*/ 60 h 60"/>
                <a:gd name="T12" fmla="*/ 257 w 341"/>
                <a:gd name="T13" fmla="*/ 26 h 60"/>
                <a:gd name="T14" fmla="*/ 291 w 341"/>
                <a:gd name="T15" fmla="*/ 60 h 60"/>
                <a:gd name="T16" fmla="*/ 304 w 341"/>
                <a:gd name="T17" fmla="*/ 60 h 60"/>
                <a:gd name="T18" fmla="*/ 341 w 341"/>
                <a:gd name="T19" fmla="*/ 23 h 60"/>
                <a:gd name="T20" fmla="*/ 341 w 341"/>
                <a:gd name="T21" fmla="*/ 0 h 60"/>
                <a:gd name="T22" fmla="*/ 0 w 341"/>
                <a:gd name="T23" fmla="*/ 0 h 60"/>
                <a:gd name="T24" fmla="*/ 0 w 341"/>
                <a:gd name="T25" fmla="*/ 2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1" h="60">
                  <a:moveTo>
                    <a:pt x="0" y="23"/>
                  </a:moveTo>
                  <a:cubicBezTo>
                    <a:pt x="0" y="43"/>
                    <a:pt x="17" y="60"/>
                    <a:pt x="37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41"/>
                    <a:pt x="67" y="26"/>
                    <a:pt x="86" y="26"/>
                  </a:cubicBezTo>
                  <a:cubicBezTo>
                    <a:pt x="105" y="26"/>
                    <a:pt x="120" y="41"/>
                    <a:pt x="120" y="60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4" y="41"/>
                    <a:pt x="239" y="26"/>
                    <a:pt x="257" y="26"/>
                  </a:cubicBezTo>
                  <a:cubicBezTo>
                    <a:pt x="276" y="26"/>
                    <a:pt x="291" y="41"/>
                    <a:pt x="291" y="60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24" y="60"/>
                    <a:pt x="341" y="43"/>
                    <a:pt x="341" y="23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57" name="Freeform 761"/>
            <p:cNvSpPr>
              <a:spLocks noEditPoints="1"/>
            </p:cNvSpPr>
            <p:nvPr userDrawn="1"/>
          </p:nvSpPr>
          <p:spPr bwMode="auto">
            <a:xfrm>
              <a:off x="3078163" y="1458913"/>
              <a:ext cx="311150" cy="123825"/>
            </a:xfrm>
            <a:custGeom>
              <a:avLst/>
              <a:gdLst>
                <a:gd name="T0" fmla="*/ 330 w 341"/>
                <a:gd name="T1" fmla="*/ 85 h 135"/>
                <a:gd name="T2" fmla="*/ 256 w 341"/>
                <a:gd name="T3" fmla="*/ 11 h 135"/>
                <a:gd name="T4" fmla="*/ 230 w 341"/>
                <a:gd name="T5" fmla="*/ 0 h 135"/>
                <a:gd name="T6" fmla="*/ 54 w 341"/>
                <a:gd name="T7" fmla="*/ 0 h 135"/>
                <a:gd name="T8" fmla="*/ 0 w 341"/>
                <a:gd name="T9" fmla="*/ 53 h 135"/>
                <a:gd name="T10" fmla="*/ 0 w 341"/>
                <a:gd name="T11" fmla="*/ 125 h 135"/>
                <a:gd name="T12" fmla="*/ 0 w 341"/>
                <a:gd name="T13" fmla="*/ 135 h 135"/>
                <a:gd name="T14" fmla="*/ 341 w 341"/>
                <a:gd name="T15" fmla="*/ 135 h 135"/>
                <a:gd name="T16" fmla="*/ 341 w 341"/>
                <a:gd name="T17" fmla="*/ 125 h 135"/>
                <a:gd name="T18" fmla="*/ 341 w 341"/>
                <a:gd name="T19" fmla="*/ 111 h 135"/>
                <a:gd name="T20" fmla="*/ 330 w 341"/>
                <a:gd name="T21" fmla="*/ 85 h 135"/>
                <a:gd name="T22" fmla="*/ 213 w 341"/>
                <a:gd name="T23" fmla="*/ 42 h 135"/>
                <a:gd name="T24" fmla="*/ 227 w 341"/>
                <a:gd name="T25" fmla="*/ 22 h 135"/>
                <a:gd name="T26" fmla="*/ 250 w 341"/>
                <a:gd name="T27" fmla="*/ 27 h 135"/>
                <a:gd name="T28" fmla="*/ 304 w 341"/>
                <a:gd name="T29" fmla="*/ 81 h 135"/>
                <a:gd name="T30" fmla="*/ 308 w 341"/>
                <a:gd name="T31" fmla="*/ 104 h 135"/>
                <a:gd name="T32" fmla="*/ 289 w 341"/>
                <a:gd name="T33" fmla="*/ 117 h 135"/>
                <a:gd name="T34" fmla="*/ 235 w 341"/>
                <a:gd name="T35" fmla="*/ 117 h 135"/>
                <a:gd name="T36" fmla="*/ 213 w 341"/>
                <a:gd name="T37" fmla="*/ 96 h 135"/>
                <a:gd name="T38" fmla="*/ 213 w 341"/>
                <a:gd name="T39" fmla="*/ 4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1" h="135">
                  <a:moveTo>
                    <a:pt x="330" y="85"/>
                  </a:moveTo>
                  <a:cubicBezTo>
                    <a:pt x="256" y="11"/>
                    <a:pt x="256" y="11"/>
                    <a:pt x="256" y="11"/>
                  </a:cubicBezTo>
                  <a:cubicBezTo>
                    <a:pt x="249" y="4"/>
                    <a:pt x="240" y="0"/>
                    <a:pt x="23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41" y="135"/>
                    <a:pt x="341" y="135"/>
                    <a:pt x="341" y="135"/>
                  </a:cubicBezTo>
                  <a:cubicBezTo>
                    <a:pt x="341" y="125"/>
                    <a:pt x="341" y="125"/>
                    <a:pt x="341" y="125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1" y="101"/>
                    <a:pt x="337" y="92"/>
                    <a:pt x="330" y="85"/>
                  </a:cubicBezTo>
                  <a:close/>
                  <a:moveTo>
                    <a:pt x="213" y="42"/>
                  </a:moveTo>
                  <a:cubicBezTo>
                    <a:pt x="213" y="33"/>
                    <a:pt x="219" y="25"/>
                    <a:pt x="227" y="22"/>
                  </a:cubicBezTo>
                  <a:cubicBezTo>
                    <a:pt x="234" y="19"/>
                    <a:pt x="244" y="21"/>
                    <a:pt x="250" y="27"/>
                  </a:cubicBezTo>
                  <a:cubicBezTo>
                    <a:pt x="304" y="81"/>
                    <a:pt x="304" y="81"/>
                    <a:pt x="304" y="81"/>
                  </a:cubicBezTo>
                  <a:cubicBezTo>
                    <a:pt x="310" y="87"/>
                    <a:pt x="312" y="96"/>
                    <a:pt x="308" y="104"/>
                  </a:cubicBezTo>
                  <a:cubicBezTo>
                    <a:pt x="305" y="112"/>
                    <a:pt x="297" y="117"/>
                    <a:pt x="289" y="117"/>
                  </a:cubicBezTo>
                  <a:cubicBezTo>
                    <a:pt x="235" y="117"/>
                    <a:pt x="235" y="117"/>
                    <a:pt x="235" y="117"/>
                  </a:cubicBezTo>
                  <a:cubicBezTo>
                    <a:pt x="223" y="117"/>
                    <a:pt x="213" y="107"/>
                    <a:pt x="213" y="96"/>
                  </a:cubicBezTo>
                  <a:lnTo>
                    <a:pt x="213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15" name="Freeform 10"/>
          <p:cNvSpPr/>
          <p:nvPr userDrawn="1"/>
        </p:nvSpPr>
        <p:spPr bwMode="auto">
          <a:xfrm>
            <a:off x="4227513" y="1444626"/>
            <a:ext cx="314325" cy="363538"/>
          </a:xfrm>
          <a:custGeom>
            <a:avLst/>
            <a:gdLst>
              <a:gd name="T0" fmla="*/ 27 w 343"/>
              <a:gd name="T1" fmla="*/ 147 h 398"/>
              <a:gd name="T2" fmla="*/ 198 w 343"/>
              <a:gd name="T3" fmla="*/ 398 h 398"/>
              <a:gd name="T4" fmla="*/ 343 w 343"/>
              <a:gd name="T5" fmla="*/ 303 h 398"/>
              <a:gd name="T6" fmla="*/ 169 w 343"/>
              <a:gd name="T7" fmla="*/ 50 h 398"/>
              <a:gd name="T8" fmla="*/ 49 w 343"/>
              <a:gd name="T9" fmla="*/ 27 h 398"/>
              <a:gd name="T10" fmla="*/ 27 w 343"/>
              <a:gd name="T11" fmla="*/ 14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3" h="398">
                <a:moveTo>
                  <a:pt x="27" y="147"/>
                </a:moveTo>
                <a:cubicBezTo>
                  <a:pt x="198" y="398"/>
                  <a:pt x="198" y="398"/>
                  <a:pt x="198" y="398"/>
                </a:cubicBezTo>
                <a:cubicBezTo>
                  <a:pt x="343" y="303"/>
                  <a:pt x="343" y="303"/>
                  <a:pt x="343" y="303"/>
                </a:cubicBezTo>
                <a:cubicBezTo>
                  <a:pt x="169" y="50"/>
                  <a:pt x="169" y="50"/>
                  <a:pt x="169" y="50"/>
                </a:cubicBezTo>
                <a:cubicBezTo>
                  <a:pt x="142" y="10"/>
                  <a:pt x="88" y="0"/>
                  <a:pt x="49" y="27"/>
                </a:cubicBezTo>
                <a:cubicBezTo>
                  <a:pt x="10" y="54"/>
                  <a:pt x="0" y="108"/>
                  <a:pt x="27" y="147"/>
                </a:cubicBezTo>
                <a:close/>
              </a:path>
            </a:pathLst>
          </a:custGeom>
          <a:solidFill>
            <a:srgbClr val="FFCE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6" name="Freeform 11"/>
          <p:cNvSpPr/>
          <p:nvPr userDrawn="1"/>
        </p:nvSpPr>
        <p:spPr bwMode="auto">
          <a:xfrm>
            <a:off x="4183063" y="1708151"/>
            <a:ext cx="312738" cy="363538"/>
          </a:xfrm>
          <a:custGeom>
            <a:avLst/>
            <a:gdLst>
              <a:gd name="T0" fmla="*/ 27 w 343"/>
              <a:gd name="T1" fmla="*/ 147 h 397"/>
              <a:gd name="T2" fmla="*/ 199 w 343"/>
              <a:gd name="T3" fmla="*/ 397 h 397"/>
              <a:gd name="T4" fmla="*/ 343 w 343"/>
              <a:gd name="T5" fmla="*/ 302 h 397"/>
              <a:gd name="T6" fmla="*/ 170 w 343"/>
              <a:gd name="T7" fmla="*/ 49 h 397"/>
              <a:gd name="T8" fmla="*/ 49 w 343"/>
              <a:gd name="T9" fmla="*/ 27 h 397"/>
              <a:gd name="T10" fmla="*/ 27 w 343"/>
              <a:gd name="T11" fmla="*/ 14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3" h="397">
                <a:moveTo>
                  <a:pt x="27" y="147"/>
                </a:moveTo>
                <a:cubicBezTo>
                  <a:pt x="199" y="397"/>
                  <a:pt x="199" y="397"/>
                  <a:pt x="199" y="397"/>
                </a:cubicBezTo>
                <a:cubicBezTo>
                  <a:pt x="343" y="302"/>
                  <a:pt x="343" y="302"/>
                  <a:pt x="343" y="302"/>
                </a:cubicBezTo>
                <a:cubicBezTo>
                  <a:pt x="170" y="49"/>
                  <a:pt x="170" y="49"/>
                  <a:pt x="170" y="49"/>
                </a:cubicBezTo>
                <a:cubicBezTo>
                  <a:pt x="143" y="10"/>
                  <a:pt x="89" y="0"/>
                  <a:pt x="49" y="27"/>
                </a:cubicBezTo>
                <a:cubicBezTo>
                  <a:pt x="10" y="54"/>
                  <a:pt x="0" y="108"/>
                  <a:pt x="27" y="147"/>
                </a:cubicBezTo>
                <a:close/>
              </a:path>
            </a:pathLst>
          </a:custGeom>
          <a:solidFill>
            <a:srgbClr val="FFCE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7" name="Freeform 12"/>
          <p:cNvSpPr/>
          <p:nvPr userDrawn="1"/>
        </p:nvSpPr>
        <p:spPr bwMode="auto">
          <a:xfrm>
            <a:off x="4170363" y="1989138"/>
            <a:ext cx="268288" cy="311150"/>
          </a:xfrm>
          <a:custGeom>
            <a:avLst/>
            <a:gdLst>
              <a:gd name="T0" fmla="*/ 23 w 293"/>
              <a:gd name="T1" fmla="*/ 125 h 339"/>
              <a:gd name="T2" fmla="*/ 170 w 293"/>
              <a:gd name="T3" fmla="*/ 339 h 339"/>
              <a:gd name="T4" fmla="*/ 293 w 293"/>
              <a:gd name="T5" fmla="*/ 258 h 339"/>
              <a:gd name="T6" fmla="*/ 145 w 293"/>
              <a:gd name="T7" fmla="*/ 42 h 339"/>
              <a:gd name="T8" fmla="*/ 42 w 293"/>
              <a:gd name="T9" fmla="*/ 23 h 339"/>
              <a:gd name="T10" fmla="*/ 23 w 293"/>
              <a:gd name="T11" fmla="*/ 12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3" h="339">
                <a:moveTo>
                  <a:pt x="23" y="125"/>
                </a:moveTo>
                <a:cubicBezTo>
                  <a:pt x="170" y="339"/>
                  <a:pt x="170" y="339"/>
                  <a:pt x="170" y="339"/>
                </a:cubicBezTo>
                <a:cubicBezTo>
                  <a:pt x="293" y="258"/>
                  <a:pt x="293" y="258"/>
                  <a:pt x="293" y="258"/>
                </a:cubicBezTo>
                <a:cubicBezTo>
                  <a:pt x="145" y="42"/>
                  <a:pt x="145" y="42"/>
                  <a:pt x="145" y="42"/>
                </a:cubicBezTo>
                <a:cubicBezTo>
                  <a:pt x="122" y="9"/>
                  <a:pt x="76" y="0"/>
                  <a:pt x="42" y="23"/>
                </a:cubicBezTo>
                <a:cubicBezTo>
                  <a:pt x="9" y="46"/>
                  <a:pt x="0" y="92"/>
                  <a:pt x="23" y="125"/>
                </a:cubicBezTo>
                <a:close/>
              </a:path>
            </a:pathLst>
          </a:custGeom>
          <a:solidFill>
            <a:srgbClr val="FFCE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grpSp>
        <p:nvGrpSpPr>
          <p:cNvPr id="3073" name="Group 3072"/>
          <p:cNvGrpSpPr/>
          <p:nvPr userDrawn="1"/>
        </p:nvGrpSpPr>
        <p:grpSpPr>
          <a:xfrm>
            <a:off x="3087688" y="1036638"/>
            <a:ext cx="3009901" cy="2667001"/>
            <a:chOff x="3087688" y="1036638"/>
            <a:chExt cx="3009901" cy="2667001"/>
          </a:xfrm>
        </p:grpSpPr>
        <p:grpSp>
          <p:nvGrpSpPr>
            <p:cNvPr id="2174" name="Group 2173"/>
            <p:cNvGrpSpPr/>
            <p:nvPr userDrawn="1"/>
          </p:nvGrpSpPr>
          <p:grpSpPr>
            <a:xfrm>
              <a:off x="4357688" y="1571626"/>
              <a:ext cx="1739901" cy="2058987"/>
              <a:chOff x="4357688" y="1571626"/>
              <a:chExt cx="1739901" cy="2058987"/>
            </a:xfrm>
          </p:grpSpPr>
          <p:sp>
            <p:nvSpPr>
              <p:cNvPr id="12" name="Freeform 7"/>
              <p:cNvSpPr/>
              <p:nvPr userDrawn="1"/>
            </p:nvSpPr>
            <p:spPr bwMode="auto">
              <a:xfrm>
                <a:off x="4357688" y="1571626"/>
                <a:ext cx="990600" cy="1338263"/>
              </a:xfrm>
              <a:custGeom>
                <a:avLst/>
                <a:gdLst>
                  <a:gd name="T0" fmla="*/ 27 w 1084"/>
                  <a:gd name="T1" fmla="*/ 466 h 1465"/>
                  <a:gd name="T2" fmla="*/ 67 w 1084"/>
                  <a:gd name="T3" fmla="*/ 524 h 1465"/>
                  <a:gd name="T4" fmla="*/ 83 w 1084"/>
                  <a:gd name="T5" fmla="*/ 547 h 1465"/>
                  <a:gd name="T6" fmla="*/ 79 w 1084"/>
                  <a:gd name="T7" fmla="*/ 567 h 1465"/>
                  <a:gd name="T8" fmla="*/ 78 w 1084"/>
                  <a:gd name="T9" fmla="*/ 568 h 1465"/>
                  <a:gd name="T10" fmla="*/ 68 w 1084"/>
                  <a:gd name="T11" fmla="*/ 570 h 1465"/>
                  <a:gd name="T12" fmla="*/ 74 w 1084"/>
                  <a:gd name="T13" fmla="*/ 889 h 1465"/>
                  <a:gd name="T14" fmla="*/ 356 w 1084"/>
                  <a:gd name="T15" fmla="*/ 1302 h 1465"/>
                  <a:gd name="T16" fmla="*/ 401 w 1084"/>
                  <a:gd name="T17" fmla="*/ 1336 h 1465"/>
                  <a:gd name="T18" fmla="*/ 425 w 1084"/>
                  <a:gd name="T19" fmla="*/ 1344 h 1465"/>
                  <a:gd name="T20" fmla="*/ 510 w 1084"/>
                  <a:gd name="T21" fmla="*/ 1374 h 1465"/>
                  <a:gd name="T22" fmla="*/ 530 w 1084"/>
                  <a:gd name="T23" fmla="*/ 1390 h 1465"/>
                  <a:gd name="T24" fmla="*/ 581 w 1084"/>
                  <a:gd name="T25" fmla="*/ 1465 h 1465"/>
                  <a:gd name="T26" fmla="*/ 1054 w 1084"/>
                  <a:gd name="T27" fmla="*/ 1141 h 1465"/>
                  <a:gd name="T28" fmla="*/ 1004 w 1084"/>
                  <a:gd name="T29" fmla="*/ 1069 h 1465"/>
                  <a:gd name="T30" fmla="*/ 998 w 1084"/>
                  <a:gd name="T31" fmla="*/ 1039 h 1465"/>
                  <a:gd name="T32" fmla="*/ 1062 w 1084"/>
                  <a:gd name="T33" fmla="*/ 672 h 1465"/>
                  <a:gd name="T34" fmla="*/ 1080 w 1084"/>
                  <a:gd name="T35" fmla="*/ 516 h 1465"/>
                  <a:gd name="T36" fmla="*/ 1037 w 1084"/>
                  <a:gd name="T37" fmla="*/ 422 h 1465"/>
                  <a:gd name="T38" fmla="*/ 842 w 1084"/>
                  <a:gd name="T39" fmla="*/ 302 h 1465"/>
                  <a:gd name="T40" fmla="*/ 713 w 1084"/>
                  <a:gd name="T41" fmla="*/ 324 h 1465"/>
                  <a:gd name="T42" fmla="*/ 708 w 1084"/>
                  <a:gd name="T43" fmla="*/ 346 h 1465"/>
                  <a:gd name="T44" fmla="*/ 708 w 1084"/>
                  <a:gd name="T45" fmla="*/ 346 h 1465"/>
                  <a:gd name="T46" fmla="*/ 743 w 1084"/>
                  <a:gd name="T47" fmla="*/ 452 h 1465"/>
                  <a:gd name="T48" fmla="*/ 816 w 1084"/>
                  <a:gd name="T49" fmla="*/ 521 h 1465"/>
                  <a:gd name="T50" fmla="*/ 819 w 1084"/>
                  <a:gd name="T51" fmla="*/ 524 h 1465"/>
                  <a:gd name="T52" fmla="*/ 874 w 1084"/>
                  <a:gd name="T53" fmla="*/ 557 h 1465"/>
                  <a:gd name="T54" fmla="*/ 861 w 1084"/>
                  <a:gd name="T55" fmla="*/ 663 h 1465"/>
                  <a:gd name="T56" fmla="*/ 725 w 1084"/>
                  <a:gd name="T57" fmla="*/ 464 h 1465"/>
                  <a:gd name="T58" fmla="*/ 441 w 1084"/>
                  <a:gd name="T59" fmla="*/ 50 h 1465"/>
                  <a:gd name="T60" fmla="*/ 321 w 1084"/>
                  <a:gd name="T61" fmla="*/ 27 h 1465"/>
                  <a:gd name="T62" fmla="*/ 299 w 1084"/>
                  <a:gd name="T63" fmla="*/ 148 h 1465"/>
                  <a:gd name="T64" fmla="*/ 416 w 1084"/>
                  <a:gd name="T65" fmla="*/ 319 h 1465"/>
                  <a:gd name="T66" fmla="*/ 412 w 1084"/>
                  <a:gd name="T67" fmla="*/ 339 h 1465"/>
                  <a:gd name="T68" fmla="*/ 392 w 1084"/>
                  <a:gd name="T69" fmla="*/ 335 h 1465"/>
                  <a:gd name="T70" fmla="*/ 318 w 1084"/>
                  <a:gd name="T71" fmla="*/ 227 h 1465"/>
                  <a:gd name="T72" fmla="*/ 198 w 1084"/>
                  <a:gd name="T73" fmla="*/ 204 h 1465"/>
                  <a:gd name="T74" fmla="*/ 175 w 1084"/>
                  <a:gd name="T75" fmla="*/ 325 h 1465"/>
                  <a:gd name="T76" fmla="*/ 250 w 1084"/>
                  <a:gd name="T77" fmla="*/ 433 h 1465"/>
                  <a:gd name="T78" fmla="*/ 246 w 1084"/>
                  <a:gd name="T79" fmla="*/ 453 h 1465"/>
                  <a:gd name="T80" fmla="*/ 226 w 1084"/>
                  <a:gd name="T81" fmla="*/ 449 h 1465"/>
                  <a:gd name="T82" fmla="*/ 170 w 1084"/>
                  <a:gd name="T83" fmla="*/ 368 h 1465"/>
                  <a:gd name="T84" fmla="*/ 50 w 1084"/>
                  <a:gd name="T85" fmla="*/ 346 h 1465"/>
                  <a:gd name="T86" fmla="*/ 27 w 1084"/>
                  <a:gd name="T87" fmla="*/ 466 h 1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465">
                    <a:moveTo>
                      <a:pt x="27" y="466"/>
                    </a:moveTo>
                    <a:cubicBezTo>
                      <a:pt x="67" y="524"/>
                      <a:pt x="67" y="524"/>
                      <a:pt x="67" y="524"/>
                    </a:cubicBezTo>
                    <a:cubicBezTo>
                      <a:pt x="83" y="547"/>
                      <a:pt x="83" y="547"/>
                      <a:pt x="83" y="547"/>
                    </a:cubicBezTo>
                    <a:cubicBezTo>
                      <a:pt x="87" y="554"/>
                      <a:pt x="86" y="562"/>
                      <a:pt x="79" y="567"/>
                    </a:cubicBezTo>
                    <a:cubicBezTo>
                      <a:pt x="78" y="568"/>
                      <a:pt x="78" y="568"/>
                      <a:pt x="78" y="568"/>
                    </a:cubicBezTo>
                    <a:cubicBezTo>
                      <a:pt x="75" y="570"/>
                      <a:pt x="72" y="571"/>
                      <a:pt x="68" y="570"/>
                    </a:cubicBezTo>
                    <a:cubicBezTo>
                      <a:pt x="74" y="889"/>
                      <a:pt x="74" y="889"/>
                      <a:pt x="74" y="889"/>
                    </a:cubicBezTo>
                    <a:cubicBezTo>
                      <a:pt x="356" y="1302"/>
                      <a:pt x="356" y="1302"/>
                      <a:pt x="356" y="1302"/>
                    </a:cubicBezTo>
                    <a:cubicBezTo>
                      <a:pt x="368" y="1318"/>
                      <a:pt x="384" y="1330"/>
                      <a:pt x="401" y="1336"/>
                    </a:cubicBezTo>
                    <a:cubicBezTo>
                      <a:pt x="425" y="1344"/>
                      <a:pt x="425" y="1344"/>
                      <a:pt x="425" y="1344"/>
                    </a:cubicBezTo>
                    <a:cubicBezTo>
                      <a:pt x="510" y="1374"/>
                      <a:pt x="510" y="1374"/>
                      <a:pt x="510" y="1374"/>
                    </a:cubicBezTo>
                    <a:cubicBezTo>
                      <a:pt x="518" y="1377"/>
                      <a:pt x="525" y="1383"/>
                      <a:pt x="530" y="1390"/>
                    </a:cubicBezTo>
                    <a:cubicBezTo>
                      <a:pt x="546" y="1413"/>
                      <a:pt x="581" y="1465"/>
                      <a:pt x="581" y="1465"/>
                    </a:cubicBezTo>
                    <a:cubicBezTo>
                      <a:pt x="1054" y="1141"/>
                      <a:pt x="1054" y="1141"/>
                      <a:pt x="1054" y="1141"/>
                    </a:cubicBezTo>
                    <a:cubicBezTo>
                      <a:pt x="1004" y="1069"/>
                      <a:pt x="1004" y="1069"/>
                      <a:pt x="1004" y="1069"/>
                    </a:cubicBezTo>
                    <a:cubicBezTo>
                      <a:pt x="998" y="1060"/>
                      <a:pt x="996" y="1050"/>
                      <a:pt x="998" y="1039"/>
                    </a:cubicBezTo>
                    <a:cubicBezTo>
                      <a:pt x="1062" y="672"/>
                      <a:pt x="1062" y="672"/>
                      <a:pt x="1062" y="672"/>
                    </a:cubicBezTo>
                    <a:cubicBezTo>
                      <a:pt x="1080" y="516"/>
                      <a:pt x="1080" y="516"/>
                      <a:pt x="1080" y="516"/>
                    </a:cubicBezTo>
                    <a:cubicBezTo>
                      <a:pt x="1084" y="478"/>
                      <a:pt x="1067" y="442"/>
                      <a:pt x="1037" y="422"/>
                    </a:cubicBezTo>
                    <a:cubicBezTo>
                      <a:pt x="1030" y="417"/>
                      <a:pt x="1054" y="432"/>
                      <a:pt x="842" y="302"/>
                    </a:cubicBezTo>
                    <a:cubicBezTo>
                      <a:pt x="799" y="276"/>
                      <a:pt x="732" y="268"/>
                      <a:pt x="713" y="324"/>
                    </a:cubicBezTo>
                    <a:cubicBezTo>
                      <a:pt x="710" y="329"/>
                      <a:pt x="709" y="337"/>
                      <a:pt x="708" y="346"/>
                    </a:cubicBezTo>
                    <a:cubicBezTo>
                      <a:pt x="708" y="346"/>
                      <a:pt x="708" y="346"/>
                      <a:pt x="708" y="346"/>
                    </a:cubicBezTo>
                    <a:cubicBezTo>
                      <a:pt x="707" y="373"/>
                      <a:pt x="717" y="413"/>
                      <a:pt x="743" y="452"/>
                    </a:cubicBezTo>
                    <a:cubicBezTo>
                      <a:pt x="760" y="477"/>
                      <a:pt x="784" y="501"/>
                      <a:pt x="816" y="521"/>
                    </a:cubicBezTo>
                    <a:cubicBezTo>
                      <a:pt x="817" y="522"/>
                      <a:pt x="818" y="523"/>
                      <a:pt x="819" y="524"/>
                    </a:cubicBezTo>
                    <a:cubicBezTo>
                      <a:pt x="874" y="557"/>
                      <a:pt x="874" y="557"/>
                      <a:pt x="874" y="557"/>
                    </a:cubicBezTo>
                    <a:cubicBezTo>
                      <a:pt x="863" y="649"/>
                      <a:pt x="866" y="628"/>
                      <a:pt x="861" y="663"/>
                    </a:cubicBezTo>
                    <a:cubicBezTo>
                      <a:pt x="725" y="464"/>
                      <a:pt x="725" y="464"/>
                      <a:pt x="725" y="464"/>
                    </a:cubicBezTo>
                    <a:cubicBezTo>
                      <a:pt x="441" y="50"/>
                      <a:pt x="441" y="50"/>
                      <a:pt x="441" y="50"/>
                    </a:cubicBezTo>
                    <a:cubicBezTo>
                      <a:pt x="414" y="11"/>
                      <a:pt x="360" y="0"/>
                      <a:pt x="321" y="27"/>
                    </a:cubicBezTo>
                    <a:cubicBezTo>
                      <a:pt x="282" y="54"/>
                      <a:pt x="272" y="108"/>
                      <a:pt x="299" y="148"/>
                    </a:cubicBezTo>
                    <a:cubicBezTo>
                      <a:pt x="416" y="319"/>
                      <a:pt x="416" y="319"/>
                      <a:pt x="416" y="319"/>
                    </a:cubicBezTo>
                    <a:cubicBezTo>
                      <a:pt x="420" y="325"/>
                      <a:pt x="419" y="335"/>
                      <a:pt x="412" y="339"/>
                    </a:cubicBezTo>
                    <a:cubicBezTo>
                      <a:pt x="406" y="344"/>
                      <a:pt x="397" y="342"/>
                      <a:pt x="392" y="335"/>
                    </a:cubicBezTo>
                    <a:cubicBezTo>
                      <a:pt x="318" y="227"/>
                      <a:pt x="318" y="227"/>
                      <a:pt x="318" y="227"/>
                    </a:cubicBezTo>
                    <a:cubicBezTo>
                      <a:pt x="291" y="187"/>
                      <a:pt x="237" y="177"/>
                      <a:pt x="198" y="204"/>
                    </a:cubicBezTo>
                    <a:cubicBezTo>
                      <a:pt x="158" y="232"/>
                      <a:pt x="149" y="285"/>
                      <a:pt x="175" y="325"/>
                    </a:cubicBezTo>
                    <a:cubicBezTo>
                      <a:pt x="250" y="433"/>
                      <a:pt x="250" y="433"/>
                      <a:pt x="250" y="433"/>
                    </a:cubicBezTo>
                    <a:cubicBezTo>
                      <a:pt x="254" y="439"/>
                      <a:pt x="253" y="448"/>
                      <a:pt x="246" y="453"/>
                    </a:cubicBezTo>
                    <a:cubicBezTo>
                      <a:pt x="239" y="458"/>
                      <a:pt x="230" y="456"/>
                      <a:pt x="226" y="449"/>
                    </a:cubicBezTo>
                    <a:cubicBezTo>
                      <a:pt x="170" y="368"/>
                      <a:pt x="170" y="368"/>
                      <a:pt x="170" y="368"/>
                    </a:cubicBezTo>
                    <a:cubicBezTo>
                      <a:pt x="143" y="329"/>
                      <a:pt x="89" y="319"/>
                      <a:pt x="50" y="346"/>
                    </a:cubicBezTo>
                    <a:cubicBezTo>
                      <a:pt x="11" y="372"/>
                      <a:pt x="0" y="426"/>
                      <a:pt x="27" y="466"/>
                    </a:cubicBezTo>
                    <a:close/>
                  </a:path>
                </a:pathLst>
              </a:custGeom>
              <a:solidFill>
                <a:srgbClr val="FFCE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3" name="Freeform 8"/>
              <p:cNvSpPr/>
              <p:nvPr userDrawn="1"/>
            </p:nvSpPr>
            <p:spPr bwMode="auto">
              <a:xfrm>
                <a:off x="4822826" y="2557463"/>
                <a:ext cx="1274763" cy="1073150"/>
              </a:xfrm>
              <a:custGeom>
                <a:avLst/>
                <a:gdLst>
                  <a:gd name="T0" fmla="*/ 1394 w 1394"/>
                  <a:gd name="T1" fmla="*/ 1145 h 1174"/>
                  <a:gd name="T2" fmla="*/ 951 w 1394"/>
                  <a:gd name="T3" fmla="*/ 1160 h 1174"/>
                  <a:gd name="T4" fmla="*/ 517 w 1394"/>
                  <a:gd name="T5" fmla="*/ 1174 h 1174"/>
                  <a:gd name="T6" fmla="*/ 5 w 1394"/>
                  <a:gd name="T7" fmla="*/ 430 h 1174"/>
                  <a:gd name="T8" fmla="*/ 1 w 1394"/>
                  <a:gd name="T9" fmla="*/ 408 h 1174"/>
                  <a:gd name="T10" fmla="*/ 13 w 1394"/>
                  <a:gd name="T11" fmla="*/ 390 h 1174"/>
                  <a:gd name="T12" fmla="*/ 55 w 1394"/>
                  <a:gd name="T13" fmla="*/ 361 h 1174"/>
                  <a:gd name="T14" fmla="*/ 55 w 1394"/>
                  <a:gd name="T15" fmla="*/ 361 h 1174"/>
                  <a:gd name="T16" fmla="*/ 55 w 1394"/>
                  <a:gd name="T17" fmla="*/ 361 h 1174"/>
                  <a:gd name="T18" fmla="*/ 142 w 1394"/>
                  <a:gd name="T19" fmla="*/ 301 h 1174"/>
                  <a:gd name="T20" fmla="*/ 142 w 1394"/>
                  <a:gd name="T21" fmla="*/ 301 h 1174"/>
                  <a:gd name="T22" fmla="*/ 149 w 1394"/>
                  <a:gd name="T23" fmla="*/ 297 h 1174"/>
                  <a:gd name="T24" fmla="*/ 152 w 1394"/>
                  <a:gd name="T25" fmla="*/ 295 h 1174"/>
                  <a:gd name="T26" fmla="*/ 152 w 1394"/>
                  <a:gd name="T27" fmla="*/ 295 h 1174"/>
                  <a:gd name="T28" fmla="*/ 172 w 1394"/>
                  <a:gd name="T29" fmla="*/ 281 h 1174"/>
                  <a:gd name="T30" fmla="*/ 293 w 1394"/>
                  <a:gd name="T31" fmla="*/ 198 h 1174"/>
                  <a:gd name="T32" fmla="*/ 296 w 1394"/>
                  <a:gd name="T33" fmla="*/ 196 h 1174"/>
                  <a:gd name="T34" fmla="*/ 296 w 1394"/>
                  <a:gd name="T35" fmla="*/ 196 h 1174"/>
                  <a:gd name="T36" fmla="*/ 308 w 1394"/>
                  <a:gd name="T37" fmla="*/ 187 h 1174"/>
                  <a:gd name="T38" fmla="*/ 420 w 1394"/>
                  <a:gd name="T39" fmla="*/ 111 h 1174"/>
                  <a:gd name="T40" fmla="*/ 443 w 1394"/>
                  <a:gd name="T41" fmla="*/ 95 h 1174"/>
                  <a:gd name="T42" fmla="*/ 527 w 1394"/>
                  <a:gd name="T43" fmla="*/ 38 h 1174"/>
                  <a:gd name="T44" fmla="*/ 572 w 1394"/>
                  <a:gd name="T45" fmla="*/ 7 h 1174"/>
                  <a:gd name="T46" fmla="*/ 602 w 1394"/>
                  <a:gd name="T47" fmla="*/ 5 h 1174"/>
                  <a:gd name="T48" fmla="*/ 604 w 1394"/>
                  <a:gd name="T49" fmla="*/ 6 h 1174"/>
                  <a:gd name="T50" fmla="*/ 606 w 1394"/>
                  <a:gd name="T51" fmla="*/ 7 h 1174"/>
                  <a:gd name="T52" fmla="*/ 607 w 1394"/>
                  <a:gd name="T53" fmla="*/ 9 h 1174"/>
                  <a:gd name="T54" fmla="*/ 609 w 1394"/>
                  <a:gd name="T55" fmla="*/ 10 h 1174"/>
                  <a:gd name="T56" fmla="*/ 611 w 1394"/>
                  <a:gd name="T57" fmla="*/ 12 h 1174"/>
                  <a:gd name="T58" fmla="*/ 612 w 1394"/>
                  <a:gd name="T59" fmla="*/ 13 h 1174"/>
                  <a:gd name="T60" fmla="*/ 612 w 1394"/>
                  <a:gd name="T61" fmla="*/ 14 h 1174"/>
                  <a:gd name="T62" fmla="*/ 612 w 1394"/>
                  <a:gd name="T63" fmla="*/ 14 h 1174"/>
                  <a:gd name="T64" fmla="*/ 612 w 1394"/>
                  <a:gd name="T65" fmla="*/ 14 h 1174"/>
                  <a:gd name="T66" fmla="*/ 1394 w 1394"/>
                  <a:gd name="T67" fmla="*/ 1145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94" h="1174">
                    <a:moveTo>
                      <a:pt x="1394" y="1145"/>
                    </a:moveTo>
                    <a:cubicBezTo>
                      <a:pt x="951" y="1160"/>
                      <a:pt x="951" y="1160"/>
                      <a:pt x="951" y="1160"/>
                    </a:cubicBezTo>
                    <a:cubicBezTo>
                      <a:pt x="517" y="1174"/>
                      <a:pt x="517" y="1174"/>
                      <a:pt x="517" y="1174"/>
                    </a:cubicBezTo>
                    <a:cubicBezTo>
                      <a:pt x="5" y="430"/>
                      <a:pt x="5" y="430"/>
                      <a:pt x="5" y="430"/>
                    </a:cubicBezTo>
                    <a:cubicBezTo>
                      <a:pt x="1" y="423"/>
                      <a:pt x="0" y="416"/>
                      <a:pt x="1" y="408"/>
                    </a:cubicBezTo>
                    <a:cubicBezTo>
                      <a:pt x="2" y="401"/>
                      <a:pt x="7" y="394"/>
                      <a:pt x="13" y="390"/>
                    </a:cubicBezTo>
                    <a:cubicBezTo>
                      <a:pt x="55" y="361"/>
                      <a:pt x="55" y="361"/>
                      <a:pt x="55" y="361"/>
                    </a:cubicBezTo>
                    <a:cubicBezTo>
                      <a:pt x="55" y="361"/>
                      <a:pt x="55" y="361"/>
                      <a:pt x="55" y="361"/>
                    </a:cubicBezTo>
                    <a:cubicBezTo>
                      <a:pt x="55" y="361"/>
                      <a:pt x="55" y="361"/>
                      <a:pt x="55" y="361"/>
                    </a:cubicBezTo>
                    <a:cubicBezTo>
                      <a:pt x="142" y="301"/>
                      <a:pt x="142" y="301"/>
                      <a:pt x="142" y="301"/>
                    </a:cubicBezTo>
                    <a:cubicBezTo>
                      <a:pt x="142" y="301"/>
                      <a:pt x="142" y="301"/>
                      <a:pt x="142" y="301"/>
                    </a:cubicBezTo>
                    <a:cubicBezTo>
                      <a:pt x="149" y="297"/>
                      <a:pt x="149" y="297"/>
                      <a:pt x="149" y="297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72" y="281"/>
                      <a:pt x="172" y="281"/>
                      <a:pt x="172" y="281"/>
                    </a:cubicBezTo>
                    <a:cubicBezTo>
                      <a:pt x="293" y="198"/>
                      <a:pt x="293" y="198"/>
                      <a:pt x="293" y="198"/>
                    </a:cubicBezTo>
                    <a:cubicBezTo>
                      <a:pt x="296" y="196"/>
                      <a:pt x="296" y="196"/>
                      <a:pt x="296" y="196"/>
                    </a:cubicBezTo>
                    <a:cubicBezTo>
                      <a:pt x="296" y="196"/>
                      <a:pt x="296" y="196"/>
                      <a:pt x="296" y="196"/>
                    </a:cubicBezTo>
                    <a:cubicBezTo>
                      <a:pt x="308" y="187"/>
                      <a:pt x="308" y="187"/>
                      <a:pt x="308" y="187"/>
                    </a:cubicBezTo>
                    <a:cubicBezTo>
                      <a:pt x="420" y="111"/>
                      <a:pt x="420" y="111"/>
                      <a:pt x="420" y="111"/>
                    </a:cubicBezTo>
                    <a:cubicBezTo>
                      <a:pt x="443" y="95"/>
                      <a:pt x="443" y="95"/>
                      <a:pt x="443" y="95"/>
                    </a:cubicBezTo>
                    <a:cubicBezTo>
                      <a:pt x="527" y="38"/>
                      <a:pt x="527" y="38"/>
                      <a:pt x="527" y="38"/>
                    </a:cubicBezTo>
                    <a:cubicBezTo>
                      <a:pt x="572" y="7"/>
                      <a:pt x="572" y="7"/>
                      <a:pt x="572" y="7"/>
                    </a:cubicBezTo>
                    <a:cubicBezTo>
                      <a:pt x="581" y="0"/>
                      <a:pt x="593" y="0"/>
                      <a:pt x="602" y="5"/>
                    </a:cubicBezTo>
                    <a:cubicBezTo>
                      <a:pt x="603" y="5"/>
                      <a:pt x="603" y="6"/>
                      <a:pt x="604" y="6"/>
                    </a:cubicBezTo>
                    <a:cubicBezTo>
                      <a:pt x="605" y="6"/>
                      <a:pt x="605" y="7"/>
                      <a:pt x="606" y="7"/>
                    </a:cubicBezTo>
                    <a:cubicBezTo>
                      <a:pt x="606" y="8"/>
                      <a:pt x="607" y="8"/>
                      <a:pt x="607" y="9"/>
                    </a:cubicBezTo>
                    <a:cubicBezTo>
                      <a:pt x="608" y="9"/>
                      <a:pt x="609" y="10"/>
                      <a:pt x="609" y="10"/>
                    </a:cubicBezTo>
                    <a:cubicBezTo>
                      <a:pt x="610" y="11"/>
                      <a:pt x="611" y="12"/>
                      <a:pt x="611" y="12"/>
                    </a:cubicBezTo>
                    <a:cubicBezTo>
                      <a:pt x="612" y="13"/>
                      <a:pt x="612" y="13"/>
                      <a:pt x="612" y="13"/>
                    </a:cubicBezTo>
                    <a:cubicBezTo>
                      <a:pt x="612" y="14"/>
                      <a:pt x="612" y="14"/>
                      <a:pt x="612" y="14"/>
                    </a:cubicBezTo>
                    <a:cubicBezTo>
                      <a:pt x="612" y="14"/>
                      <a:pt x="612" y="14"/>
                      <a:pt x="612" y="14"/>
                    </a:cubicBezTo>
                    <a:cubicBezTo>
                      <a:pt x="612" y="14"/>
                      <a:pt x="612" y="14"/>
                      <a:pt x="612" y="14"/>
                    </a:cubicBezTo>
                    <a:lnTo>
                      <a:pt x="1394" y="1145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4" name="Freeform 9"/>
              <p:cNvSpPr/>
              <p:nvPr userDrawn="1"/>
            </p:nvSpPr>
            <p:spPr bwMode="auto">
              <a:xfrm>
                <a:off x="5091113" y="2557463"/>
                <a:ext cx="1006475" cy="1060450"/>
              </a:xfrm>
              <a:custGeom>
                <a:avLst/>
                <a:gdLst>
                  <a:gd name="T0" fmla="*/ 1101 w 1101"/>
                  <a:gd name="T1" fmla="*/ 1145 h 1160"/>
                  <a:gd name="T2" fmla="*/ 658 w 1101"/>
                  <a:gd name="T3" fmla="*/ 1160 h 1160"/>
                  <a:gd name="T4" fmla="*/ 89 w 1101"/>
                  <a:gd name="T5" fmla="*/ 330 h 1160"/>
                  <a:gd name="T6" fmla="*/ 73 w 1101"/>
                  <a:gd name="T7" fmla="*/ 306 h 1160"/>
                  <a:gd name="T8" fmla="*/ 18 w 1101"/>
                  <a:gd name="T9" fmla="*/ 224 h 1160"/>
                  <a:gd name="T10" fmla="*/ 17 w 1101"/>
                  <a:gd name="T11" fmla="*/ 224 h 1160"/>
                  <a:gd name="T12" fmla="*/ 0 w 1101"/>
                  <a:gd name="T13" fmla="*/ 198 h 1160"/>
                  <a:gd name="T14" fmla="*/ 3 w 1101"/>
                  <a:gd name="T15" fmla="*/ 196 h 1160"/>
                  <a:gd name="T16" fmla="*/ 3 w 1101"/>
                  <a:gd name="T17" fmla="*/ 196 h 1160"/>
                  <a:gd name="T18" fmla="*/ 15 w 1101"/>
                  <a:gd name="T19" fmla="*/ 187 h 1160"/>
                  <a:gd name="T20" fmla="*/ 127 w 1101"/>
                  <a:gd name="T21" fmla="*/ 111 h 1160"/>
                  <a:gd name="T22" fmla="*/ 150 w 1101"/>
                  <a:gd name="T23" fmla="*/ 95 h 1160"/>
                  <a:gd name="T24" fmla="*/ 234 w 1101"/>
                  <a:gd name="T25" fmla="*/ 38 h 1160"/>
                  <a:gd name="T26" fmla="*/ 279 w 1101"/>
                  <a:gd name="T27" fmla="*/ 7 h 1160"/>
                  <a:gd name="T28" fmla="*/ 309 w 1101"/>
                  <a:gd name="T29" fmla="*/ 5 h 1160"/>
                  <a:gd name="T30" fmla="*/ 311 w 1101"/>
                  <a:gd name="T31" fmla="*/ 6 h 1160"/>
                  <a:gd name="T32" fmla="*/ 313 w 1101"/>
                  <a:gd name="T33" fmla="*/ 7 h 1160"/>
                  <a:gd name="T34" fmla="*/ 314 w 1101"/>
                  <a:gd name="T35" fmla="*/ 9 h 1160"/>
                  <a:gd name="T36" fmla="*/ 316 w 1101"/>
                  <a:gd name="T37" fmla="*/ 10 h 1160"/>
                  <a:gd name="T38" fmla="*/ 318 w 1101"/>
                  <a:gd name="T39" fmla="*/ 12 h 1160"/>
                  <a:gd name="T40" fmla="*/ 319 w 1101"/>
                  <a:gd name="T41" fmla="*/ 13 h 1160"/>
                  <a:gd name="T42" fmla="*/ 319 w 1101"/>
                  <a:gd name="T43" fmla="*/ 14 h 1160"/>
                  <a:gd name="T44" fmla="*/ 319 w 1101"/>
                  <a:gd name="T45" fmla="*/ 14 h 1160"/>
                  <a:gd name="T46" fmla="*/ 319 w 1101"/>
                  <a:gd name="T47" fmla="*/ 14 h 1160"/>
                  <a:gd name="T48" fmla="*/ 1101 w 1101"/>
                  <a:gd name="T49" fmla="*/ 1145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01" h="1160">
                    <a:moveTo>
                      <a:pt x="1101" y="1145"/>
                    </a:moveTo>
                    <a:cubicBezTo>
                      <a:pt x="658" y="1160"/>
                      <a:pt x="658" y="1160"/>
                      <a:pt x="658" y="1160"/>
                    </a:cubicBezTo>
                    <a:cubicBezTo>
                      <a:pt x="89" y="330"/>
                      <a:pt x="89" y="330"/>
                      <a:pt x="89" y="330"/>
                    </a:cubicBezTo>
                    <a:cubicBezTo>
                      <a:pt x="73" y="306"/>
                      <a:pt x="73" y="306"/>
                      <a:pt x="73" y="306"/>
                    </a:cubicBezTo>
                    <a:cubicBezTo>
                      <a:pt x="18" y="224"/>
                      <a:pt x="18" y="224"/>
                      <a:pt x="18" y="224"/>
                    </a:cubicBezTo>
                    <a:cubicBezTo>
                      <a:pt x="17" y="224"/>
                      <a:pt x="17" y="224"/>
                      <a:pt x="17" y="22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3" y="196"/>
                      <a:pt x="3" y="196"/>
                      <a:pt x="3" y="196"/>
                    </a:cubicBezTo>
                    <a:cubicBezTo>
                      <a:pt x="3" y="196"/>
                      <a:pt x="3" y="196"/>
                      <a:pt x="3" y="196"/>
                    </a:cubicBezTo>
                    <a:cubicBezTo>
                      <a:pt x="15" y="187"/>
                      <a:pt x="15" y="187"/>
                      <a:pt x="15" y="187"/>
                    </a:cubicBezTo>
                    <a:cubicBezTo>
                      <a:pt x="127" y="111"/>
                      <a:pt x="127" y="111"/>
                      <a:pt x="127" y="111"/>
                    </a:cubicBezTo>
                    <a:cubicBezTo>
                      <a:pt x="150" y="95"/>
                      <a:pt x="150" y="95"/>
                      <a:pt x="150" y="95"/>
                    </a:cubicBezTo>
                    <a:cubicBezTo>
                      <a:pt x="234" y="38"/>
                      <a:pt x="234" y="38"/>
                      <a:pt x="234" y="38"/>
                    </a:cubicBezTo>
                    <a:cubicBezTo>
                      <a:pt x="279" y="7"/>
                      <a:pt x="279" y="7"/>
                      <a:pt x="279" y="7"/>
                    </a:cubicBezTo>
                    <a:cubicBezTo>
                      <a:pt x="288" y="0"/>
                      <a:pt x="300" y="0"/>
                      <a:pt x="309" y="5"/>
                    </a:cubicBezTo>
                    <a:cubicBezTo>
                      <a:pt x="310" y="5"/>
                      <a:pt x="310" y="6"/>
                      <a:pt x="311" y="6"/>
                    </a:cubicBezTo>
                    <a:cubicBezTo>
                      <a:pt x="312" y="6"/>
                      <a:pt x="312" y="7"/>
                      <a:pt x="313" y="7"/>
                    </a:cubicBezTo>
                    <a:cubicBezTo>
                      <a:pt x="313" y="8"/>
                      <a:pt x="314" y="8"/>
                      <a:pt x="314" y="9"/>
                    </a:cubicBezTo>
                    <a:cubicBezTo>
                      <a:pt x="315" y="9"/>
                      <a:pt x="316" y="10"/>
                      <a:pt x="316" y="10"/>
                    </a:cubicBezTo>
                    <a:cubicBezTo>
                      <a:pt x="317" y="11"/>
                      <a:pt x="318" y="12"/>
                      <a:pt x="318" y="12"/>
                    </a:cubicBezTo>
                    <a:cubicBezTo>
                      <a:pt x="319" y="13"/>
                      <a:pt x="319" y="13"/>
                      <a:pt x="319" y="13"/>
                    </a:cubicBezTo>
                    <a:cubicBezTo>
                      <a:pt x="319" y="14"/>
                      <a:pt x="319" y="14"/>
                      <a:pt x="319" y="14"/>
                    </a:cubicBezTo>
                    <a:cubicBezTo>
                      <a:pt x="319" y="14"/>
                      <a:pt x="319" y="14"/>
                      <a:pt x="319" y="14"/>
                    </a:cubicBezTo>
                    <a:cubicBezTo>
                      <a:pt x="319" y="14"/>
                      <a:pt x="319" y="14"/>
                      <a:pt x="319" y="14"/>
                    </a:cubicBezTo>
                    <a:lnTo>
                      <a:pt x="1101" y="1145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3072" name="Group 3071"/>
            <p:cNvGrpSpPr/>
            <p:nvPr userDrawn="1"/>
          </p:nvGrpSpPr>
          <p:grpSpPr>
            <a:xfrm>
              <a:off x="4362451" y="1036638"/>
              <a:ext cx="755650" cy="1584326"/>
              <a:chOff x="4362451" y="1036638"/>
              <a:chExt cx="755650" cy="1584326"/>
            </a:xfrm>
          </p:grpSpPr>
          <p:sp>
            <p:nvSpPr>
              <p:cNvPr id="18" name="Freeform 13"/>
              <p:cNvSpPr/>
              <p:nvPr userDrawn="1"/>
            </p:nvSpPr>
            <p:spPr bwMode="auto">
              <a:xfrm>
                <a:off x="4479926" y="1036638"/>
                <a:ext cx="122238" cy="12700"/>
              </a:xfrm>
              <a:custGeom>
                <a:avLst/>
                <a:gdLst>
                  <a:gd name="T0" fmla="*/ 0 w 133"/>
                  <a:gd name="T1" fmla="*/ 7 h 13"/>
                  <a:gd name="T2" fmla="*/ 6 w 133"/>
                  <a:gd name="T3" fmla="*/ 13 h 13"/>
                  <a:gd name="T4" fmla="*/ 127 w 133"/>
                  <a:gd name="T5" fmla="*/ 13 h 13"/>
                  <a:gd name="T6" fmla="*/ 133 w 133"/>
                  <a:gd name="T7" fmla="*/ 7 h 13"/>
                  <a:gd name="T8" fmla="*/ 127 w 133"/>
                  <a:gd name="T9" fmla="*/ 0 h 13"/>
                  <a:gd name="T10" fmla="*/ 6 w 133"/>
                  <a:gd name="T11" fmla="*/ 0 h 13"/>
                  <a:gd name="T12" fmla="*/ 0 w 133"/>
                  <a:gd name="T1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" h="13">
                    <a:moveTo>
                      <a:pt x="0" y="7"/>
                    </a:moveTo>
                    <a:cubicBezTo>
                      <a:pt x="0" y="10"/>
                      <a:pt x="3" y="13"/>
                      <a:pt x="6" y="13"/>
                    </a:cubicBezTo>
                    <a:cubicBezTo>
                      <a:pt x="127" y="13"/>
                      <a:pt x="127" y="13"/>
                      <a:pt x="127" y="13"/>
                    </a:cubicBezTo>
                    <a:cubicBezTo>
                      <a:pt x="130" y="13"/>
                      <a:pt x="133" y="10"/>
                      <a:pt x="133" y="7"/>
                    </a:cubicBezTo>
                    <a:cubicBezTo>
                      <a:pt x="133" y="3"/>
                      <a:pt x="130" y="0"/>
                      <a:pt x="1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" name="Freeform 14"/>
              <p:cNvSpPr/>
              <p:nvPr userDrawn="1"/>
            </p:nvSpPr>
            <p:spPr bwMode="auto">
              <a:xfrm>
                <a:off x="4362451" y="1047751"/>
                <a:ext cx="747713" cy="1573213"/>
              </a:xfrm>
              <a:custGeom>
                <a:avLst/>
                <a:gdLst>
                  <a:gd name="T0" fmla="*/ 0 w 819"/>
                  <a:gd name="T1" fmla="*/ 129 h 1721"/>
                  <a:gd name="T2" fmla="*/ 0 w 819"/>
                  <a:gd name="T3" fmla="*/ 1592 h 1721"/>
                  <a:gd name="T4" fmla="*/ 128 w 819"/>
                  <a:gd name="T5" fmla="*/ 1721 h 1721"/>
                  <a:gd name="T6" fmla="*/ 691 w 819"/>
                  <a:gd name="T7" fmla="*/ 1721 h 1721"/>
                  <a:gd name="T8" fmla="*/ 819 w 819"/>
                  <a:gd name="T9" fmla="*/ 1592 h 1721"/>
                  <a:gd name="T10" fmla="*/ 819 w 819"/>
                  <a:gd name="T11" fmla="*/ 129 h 1721"/>
                  <a:gd name="T12" fmla="*/ 691 w 819"/>
                  <a:gd name="T13" fmla="*/ 0 h 1721"/>
                  <a:gd name="T14" fmla="*/ 128 w 819"/>
                  <a:gd name="T15" fmla="*/ 0 h 1721"/>
                  <a:gd name="T16" fmla="*/ 0 w 819"/>
                  <a:gd name="T17" fmla="*/ 129 h 1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1721">
                    <a:moveTo>
                      <a:pt x="0" y="129"/>
                    </a:moveTo>
                    <a:cubicBezTo>
                      <a:pt x="0" y="1592"/>
                      <a:pt x="0" y="1592"/>
                      <a:pt x="0" y="1592"/>
                    </a:cubicBezTo>
                    <a:cubicBezTo>
                      <a:pt x="0" y="1663"/>
                      <a:pt x="57" y="1721"/>
                      <a:pt x="128" y="1721"/>
                    </a:cubicBezTo>
                    <a:cubicBezTo>
                      <a:pt x="691" y="1721"/>
                      <a:pt x="691" y="1721"/>
                      <a:pt x="691" y="1721"/>
                    </a:cubicBezTo>
                    <a:cubicBezTo>
                      <a:pt x="762" y="1721"/>
                      <a:pt x="819" y="1663"/>
                      <a:pt x="819" y="1592"/>
                    </a:cubicBezTo>
                    <a:cubicBezTo>
                      <a:pt x="819" y="129"/>
                      <a:pt x="819" y="129"/>
                      <a:pt x="819" y="129"/>
                    </a:cubicBezTo>
                    <a:cubicBezTo>
                      <a:pt x="819" y="58"/>
                      <a:pt x="762" y="0"/>
                      <a:pt x="691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57" y="0"/>
                      <a:pt x="0" y="58"/>
                      <a:pt x="0" y="129"/>
                    </a:cubicBezTo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0" name="Freeform 15"/>
              <p:cNvSpPr/>
              <p:nvPr userDrawn="1"/>
            </p:nvSpPr>
            <p:spPr bwMode="auto">
              <a:xfrm>
                <a:off x="4362451" y="1047751"/>
                <a:ext cx="747713" cy="1573213"/>
              </a:xfrm>
              <a:custGeom>
                <a:avLst/>
                <a:gdLst>
                  <a:gd name="T0" fmla="*/ 0 w 819"/>
                  <a:gd name="T1" fmla="*/ 129 h 1721"/>
                  <a:gd name="T2" fmla="*/ 0 w 819"/>
                  <a:gd name="T3" fmla="*/ 1592 h 1721"/>
                  <a:gd name="T4" fmla="*/ 128 w 819"/>
                  <a:gd name="T5" fmla="*/ 1721 h 1721"/>
                  <a:gd name="T6" fmla="*/ 691 w 819"/>
                  <a:gd name="T7" fmla="*/ 1721 h 1721"/>
                  <a:gd name="T8" fmla="*/ 819 w 819"/>
                  <a:gd name="T9" fmla="*/ 1592 h 1721"/>
                  <a:gd name="T10" fmla="*/ 819 w 819"/>
                  <a:gd name="T11" fmla="*/ 129 h 1721"/>
                  <a:gd name="T12" fmla="*/ 691 w 819"/>
                  <a:gd name="T13" fmla="*/ 0 h 1721"/>
                  <a:gd name="T14" fmla="*/ 128 w 819"/>
                  <a:gd name="T15" fmla="*/ 0 h 1721"/>
                  <a:gd name="T16" fmla="*/ 0 w 819"/>
                  <a:gd name="T17" fmla="*/ 129 h 1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1721">
                    <a:moveTo>
                      <a:pt x="0" y="129"/>
                    </a:moveTo>
                    <a:cubicBezTo>
                      <a:pt x="0" y="1592"/>
                      <a:pt x="0" y="1592"/>
                      <a:pt x="0" y="1592"/>
                    </a:cubicBezTo>
                    <a:cubicBezTo>
                      <a:pt x="0" y="1663"/>
                      <a:pt x="57" y="1721"/>
                      <a:pt x="128" y="1721"/>
                    </a:cubicBezTo>
                    <a:cubicBezTo>
                      <a:pt x="691" y="1721"/>
                      <a:pt x="691" y="1721"/>
                      <a:pt x="691" y="1721"/>
                    </a:cubicBezTo>
                    <a:cubicBezTo>
                      <a:pt x="762" y="1721"/>
                      <a:pt x="819" y="1663"/>
                      <a:pt x="819" y="1592"/>
                    </a:cubicBezTo>
                    <a:cubicBezTo>
                      <a:pt x="819" y="129"/>
                      <a:pt x="819" y="129"/>
                      <a:pt x="819" y="129"/>
                    </a:cubicBezTo>
                    <a:cubicBezTo>
                      <a:pt x="819" y="58"/>
                      <a:pt x="762" y="0"/>
                      <a:pt x="691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57" y="0"/>
                      <a:pt x="0" y="58"/>
                      <a:pt x="0" y="129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68696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 userDrawn="1"/>
            </p:nvSpPr>
            <p:spPr bwMode="auto">
              <a:xfrm>
                <a:off x="4413251" y="1266826"/>
                <a:ext cx="647700" cy="1150938"/>
              </a:xfrm>
              <a:prstGeom prst="rect">
                <a:avLst/>
              </a:pr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2" name="Freeform 17"/>
              <p:cNvSpPr/>
              <p:nvPr userDrawn="1"/>
            </p:nvSpPr>
            <p:spPr bwMode="auto">
              <a:xfrm>
                <a:off x="4668838" y="1168401"/>
                <a:ext cx="136525" cy="31750"/>
              </a:xfrm>
              <a:custGeom>
                <a:avLst/>
                <a:gdLst>
                  <a:gd name="T0" fmla="*/ 0 w 149"/>
                  <a:gd name="T1" fmla="*/ 17 h 34"/>
                  <a:gd name="T2" fmla="*/ 17 w 149"/>
                  <a:gd name="T3" fmla="*/ 34 h 34"/>
                  <a:gd name="T4" fmla="*/ 132 w 149"/>
                  <a:gd name="T5" fmla="*/ 34 h 34"/>
                  <a:gd name="T6" fmla="*/ 149 w 149"/>
                  <a:gd name="T7" fmla="*/ 17 h 34"/>
                  <a:gd name="T8" fmla="*/ 132 w 149"/>
                  <a:gd name="T9" fmla="*/ 0 h 34"/>
                  <a:gd name="T10" fmla="*/ 17 w 149"/>
                  <a:gd name="T11" fmla="*/ 0 h 34"/>
                  <a:gd name="T12" fmla="*/ 0 w 149"/>
                  <a:gd name="T13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34">
                    <a:moveTo>
                      <a:pt x="0" y="17"/>
                    </a:moveTo>
                    <a:cubicBezTo>
                      <a:pt x="0" y="27"/>
                      <a:pt x="8" y="34"/>
                      <a:pt x="17" y="34"/>
                    </a:cubicBezTo>
                    <a:cubicBezTo>
                      <a:pt x="132" y="34"/>
                      <a:pt x="132" y="34"/>
                      <a:pt x="132" y="34"/>
                    </a:cubicBezTo>
                    <a:cubicBezTo>
                      <a:pt x="141" y="34"/>
                      <a:pt x="149" y="27"/>
                      <a:pt x="149" y="17"/>
                    </a:cubicBezTo>
                    <a:cubicBezTo>
                      <a:pt x="149" y="8"/>
                      <a:pt x="141" y="0"/>
                      <a:pt x="132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lose/>
                  </a:path>
                </a:pathLst>
              </a:custGeom>
              <a:solidFill>
                <a:srgbClr val="3030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3" name="Freeform 18"/>
              <p:cNvSpPr/>
              <p:nvPr userDrawn="1"/>
            </p:nvSpPr>
            <p:spPr bwMode="auto">
              <a:xfrm>
                <a:off x="4678363" y="1179513"/>
                <a:ext cx="115888" cy="9525"/>
              </a:xfrm>
              <a:custGeom>
                <a:avLst/>
                <a:gdLst>
                  <a:gd name="T0" fmla="*/ 121 w 127"/>
                  <a:gd name="T1" fmla="*/ 12 h 12"/>
                  <a:gd name="T2" fmla="*/ 127 w 127"/>
                  <a:gd name="T3" fmla="*/ 6 h 12"/>
                  <a:gd name="T4" fmla="*/ 121 w 127"/>
                  <a:gd name="T5" fmla="*/ 0 h 12"/>
                  <a:gd name="T6" fmla="*/ 6 w 127"/>
                  <a:gd name="T7" fmla="*/ 0 h 12"/>
                  <a:gd name="T8" fmla="*/ 0 w 127"/>
                  <a:gd name="T9" fmla="*/ 6 h 12"/>
                  <a:gd name="T10" fmla="*/ 6 w 127"/>
                  <a:gd name="T11" fmla="*/ 12 h 12"/>
                  <a:gd name="T12" fmla="*/ 121 w 127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2">
                    <a:moveTo>
                      <a:pt x="121" y="12"/>
                    </a:moveTo>
                    <a:cubicBezTo>
                      <a:pt x="124" y="12"/>
                      <a:pt x="127" y="10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lnTo>
                      <a:pt x="121" y="12"/>
                    </a:lnTo>
                    <a:close/>
                  </a:path>
                </a:pathLst>
              </a:custGeom>
              <a:solidFill>
                <a:srgbClr val="1B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4" name="Freeform 19"/>
              <p:cNvSpPr/>
              <p:nvPr userDrawn="1"/>
            </p:nvSpPr>
            <p:spPr bwMode="auto">
              <a:xfrm>
                <a:off x="4678363" y="1179513"/>
                <a:ext cx="115888" cy="9525"/>
              </a:xfrm>
              <a:custGeom>
                <a:avLst/>
                <a:gdLst>
                  <a:gd name="T0" fmla="*/ 121 w 127"/>
                  <a:gd name="T1" fmla="*/ 12 h 12"/>
                  <a:gd name="T2" fmla="*/ 127 w 127"/>
                  <a:gd name="T3" fmla="*/ 6 h 12"/>
                  <a:gd name="T4" fmla="*/ 121 w 127"/>
                  <a:gd name="T5" fmla="*/ 0 h 12"/>
                  <a:gd name="T6" fmla="*/ 6 w 127"/>
                  <a:gd name="T7" fmla="*/ 0 h 12"/>
                  <a:gd name="T8" fmla="*/ 0 w 127"/>
                  <a:gd name="T9" fmla="*/ 6 h 12"/>
                  <a:gd name="T10" fmla="*/ 6 w 127"/>
                  <a:gd name="T11" fmla="*/ 12 h 12"/>
                  <a:gd name="T12" fmla="*/ 121 w 127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2">
                    <a:moveTo>
                      <a:pt x="121" y="12"/>
                    </a:moveTo>
                    <a:cubicBezTo>
                      <a:pt x="124" y="12"/>
                      <a:pt x="127" y="10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lnTo>
                      <a:pt x="121" y="12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30302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5" name="Oval 20"/>
              <p:cNvSpPr>
                <a:spLocks noChangeArrowheads="1"/>
              </p:cNvSpPr>
              <p:nvPr userDrawn="1"/>
            </p:nvSpPr>
            <p:spPr bwMode="auto">
              <a:xfrm>
                <a:off x="4722813" y="1112838"/>
                <a:ext cx="26988" cy="26988"/>
              </a:xfrm>
              <a:prstGeom prst="ellipse">
                <a:avLst/>
              </a:prstGeom>
              <a:solidFill>
                <a:srgbClr val="2A2B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6" name="Oval 21"/>
              <p:cNvSpPr>
                <a:spLocks noChangeArrowheads="1"/>
              </p:cNvSpPr>
              <p:nvPr userDrawn="1"/>
            </p:nvSpPr>
            <p:spPr bwMode="auto">
              <a:xfrm>
                <a:off x="4729163" y="1119188"/>
                <a:ext cx="15875" cy="14288"/>
              </a:xfrm>
              <a:prstGeom prst="ellipse">
                <a:avLst/>
              </a:prstGeom>
              <a:noFill/>
              <a:ln w="3175" cap="flat">
                <a:solidFill>
                  <a:srgbClr val="0A1625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7" name="Oval 22"/>
              <p:cNvSpPr>
                <a:spLocks noChangeArrowheads="1"/>
              </p:cNvSpPr>
              <p:nvPr userDrawn="1"/>
            </p:nvSpPr>
            <p:spPr bwMode="auto">
              <a:xfrm>
                <a:off x="4729163" y="1119188"/>
                <a:ext cx="15875" cy="14288"/>
              </a:xfrm>
              <a:prstGeom prst="ellipse">
                <a:avLst/>
              </a:prstGeom>
              <a:solidFill>
                <a:srgbClr val="0A1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pic>
            <p:nvPicPr>
              <p:cNvPr id="3095" name="Picture 23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0751" y="1119188"/>
                <a:ext cx="12700" cy="14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Oval 24"/>
              <p:cNvSpPr>
                <a:spLocks noChangeArrowheads="1"/>
              </p:cNvSpPr>
              <p:nvPr userDrawn="1"/>
            </p:nvSpPr>
            <p:spPr bwMode="auto">
              <a:xfrm>
                <a:off x="4733926" y="1125538"/>
                <a:ext cx="4763" cy="31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9" name="Freeform 25"/>
              <p:cNvSpPr/>
              <p:nvPr userDrawn="1"/>
            </p:nvSpPr>
            <p:spPr bwMode="auto">
              <a:xfrm>
                <a:off x="4737101" y="1123951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72" name="Freeform 30"/>
              <p:cNvSpPr/>
              <p:nvPr userDrawn="1"/>
            </p:nvSpPr>
            <p:spPr bwMode="auto">
              <a:xfrm>
                <a:off x="4987926" y="1808163"/>
                <a:ext cx="130175" cy="247650"/>
              </a:xfrm>
              <a:custGeom>
                <a:avLst/>
                <a:gdLst>
                  <a:gd name="T0" fmla="*/ 113 w 142"/>
                  <a:gd name="T1" fmla="*/ 256 h 272"/>
                  <a:gd name="T2" fmla="*/ 142 w 142"/>
                  <a:gd name="T3" fmla="*/ 272 h 272"/>
                  <a:gd name="T4" fmla="*/ 142 w 142"/>
                  <a:gd name="T5" fmla="*/ 38 h 272"/>
                  <a:gd name="T6" fmla="*/ 136 w 142"/>
                  <a:gd name="T7" fmla="*/ 34 h 272"/>
                  <a:gd name="T8" fmla="*/ 7 w 142"/>
                  <a:gd name="T9" fmla="*/ 56 h 272"/>
                  <a:gd name="T10" fmla="*/ 2 w 142"/>
                  <a:gd name="T11" fmla="*/ 78 h 272"/>
                  <a:gd name="T12" fmla="*/ 2 w 142"/>
                  <a:gd name="T13" fmla="*/ 78 h 272"/>
                  <a:gd name="T14" fmla="*/ 110 w 142"/>
                  <a:gd name="T15" fmla="*/ 253 h 272"/>
                  <a:gd name="T16" fmla="*/ 113 w 142"/>
                  <a:gd name="T17" fmla="*/ 25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272">
                    <a:moveTo>
                      <a:pt x="113" y="256"/>
                    </a:moveTo>
                    <a:cubicBezTo>
                      <a:pt x="142" y="272"/>
                      <a:pt x="142" y="272"/>
                      <a:pt x="142" y="272"/>
                    </a:cubicBezTo>
                    <a:cubicBezTo>
                      <a:pt x="142" y="38"/>
                      <a:pt x="142" y="38"/>
                      <a:pt x="142" y="38"/>
                    </a:cubicBezTo>
                    <a:cubicBezTo>
                      <a:pt x="140" y="37"/>
                      <a:pt x="138" y="35"/>
                      <a:pt x="136" y="34"/>
                    </a:cubicBezTo>
                    <a:cubicBezTo>
                      <a:pt x="93" y="8"/>
                      <a:pt x="26" y="0"/>
                      <a:pt x="7" y="56"/>
                    </a:cubicBezTo>
                    <a:cubicBezTo>
                      <a:pt x="4" y="61"/>
                      <a:pt x="3" y="69"/>
                      <a:pt x="2" y="78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0" y="122"/>
                      <a:pt x="29" y="202"/>
                      <a:pt x="110" y="253"/>
                    </a:cubicBezTo>
                    <a:cubicBezTo>
                      <a:pt x="111" y="254"/>
                      <a:pt x="112" y="255"/>
                      <a:pt x="113" y="256"/>
                    </a:cubicBezTo>
                    <a:close/>
                  </a:path>
                </a:pathLst>
              </a:custGeom>
              <a:solidFill>
                <a:srgbClr val="FFCE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2173" name="Group 2172"/>
            <p:cNvGrpSpPr/>
            <p:nvPr userDrawn="1"/>
          </p:nvGrpSpPr>
          <p:grpSpPr>
            <a:xfrm>
              <a:off x="3087688" y="1922463"/>
              <a:ext cx="1684338" cy="1781176"/>
              <a:chOff x="3087688" y="1922463"/>
              <a:chExt cx="1684338" cy="1781176"/>
            </a:xfrm>
          </p:grpSpPr>
          <p:sp>
            <p:nvSpPr>
              <p:cNvPr id="1973" name="Freeform 31"/>
              <p:cNvSpPr/>
              <p:nvPr userDrawn="1"/>
            </p:nvSpPr>
            <p:spPr bwMode="auto">
              <a:xfrm>
                <a:off x="3538538" y="1922463"/>
                <a:ext cx="1233488" cy="1304925"/>
              </a:xfrm>
              <a:custGeom>
                <a:avLst/>
                <a:gdLst>
                  <a:gd name="T0" fmla="*/ 394 w 1349"/>
                  <a:gd name="T1" fmla="*/ 247 h 1428"/>
                  <a:gd name="T2" fmla="*/ 12 w 1349"/>
                  <a:gd name="T3" fmla="*/ 980 h 1428"/>
                  <a:gd name="T4" fmla="*/ 2 w 1349"/>
                  <a:gd name="T5" fmla="*/ 1036 h 1428"/>
                  <a:gd name="T6" fmla="*/ 6 w 1349"/>
                  <a:gd name="T7" fmla="*/ 1061 h 1428"/>
                  <a:gd name="T8" fmla="*/ 22 w 1349"/>
                  <a:gd name="T9" fmla="*/ 1163 h 1428"/>
                  <a:gd name="T10" fmla="*/ 529 w 1349"/>
                  <a:gd name="T11" fmla="*/ 1428 h 1428"/>
                  <a:gd name="T12" fmla="*/ 899 w 1349"/>
                  <a:gd name="T13" fmla="*/ 1307 h 1428"/>
                  <a:gd name="T14" fmla="*/ 1046 w 1349"/>
                  <a:gd name="T15" fmla="*/ 1249 h 1428"/>
                  <a:gd name="T16" fmla="*/ 1108 w 1349"/>
                  <a:gd name="T17" fmla="*/ 1168 h 1428"/>
                  <a:gd name="T18" fmla="*/ 1122 w 1349"/>
                  <a:gd name="T19" fmla="*/ 939 h 1428"/>
                  <a:gd name="T20" fmla="*/ 1043 w 1349"/>
                  <a:gd name="T21" fmla="*/ 835 h 1428"/>
                  <a:gd name="T22" fmla="*/ 1021 w 1349"/>
                  <a:gd name="T23" fmla="*/ 841 h 1428"/>
                  <a:gd name="T24" fmla="*/ 1021 w 1349"/>
                  <a:gd name="T25" fmla="*/ 841 h 1428"/>
                  <a:gd name="T26" fmla="*/ 916 w 1349"/>
                  <a:gd name="T27" fmla="*/ 1019 h 1428"/>
                  <a:gd name="T28" fmla="*/ 916 w 1349"/>
                  <a:gd name="T29" fmla="*/ 1023 h 1428"/>
                  <a:gd name="T30" fmla="*/ 912 w 1349"/>
                  <a:gd name="T31" fmla="*/ 1086 h 1428"/>
                  <a:gd name="T32" fmla="*/ 813 w 1349"/>
                  <a:gd name="T33" fmla="*/ 1126 h 1428"/>
                  <a:gd name="T34" fmla="*/ 1327 w 1349"/>
                  <a:gd name="T35" fmla="*/ 139 h 1428"/>
                  <a:gd name="T36" fmla="*/ 1291 w 1349"/>
                  <a:gd name="T37" fmla="*/ 22 h 1428"/>
                  <a:gd name="T38" fmla="*/ 1174 w 1349"/>
                  <a:gd name="T39" fmla="*/ 59 h 1428"/>
                  <a:gd name="T40" fmla="*/ 907 w 1349"/>
                  <a:gd name="T41" fmla="*/ 571 h 1428"/>
                  <a:gd name="T42" fmla="*/ 887 w 1349"/>
                  <a:gd name="T43" fmla="*/ 577 h 1428"/>
                  <a:gd name="T44" fmla="*/ 882 w 1349"/>
                  <a:gd name="T45" fmla="*/ 557 h 1428"/>
                  <a:gd name="T46" fmla="*/ 957 w 1349"/>
                  <a:gd name="T47" fmla="*/ 413 h 1428"/>
                  <a:gd name="T48" fmla="*/ 921 w 1349"/>
                  <a:gd name="T49" fmla="*/ 296 h 1428"/>
                  <a:gd name="T50" fmla="*/ 804 w 1349"/>
                  <a:gd name="T51" fmla="*/ 333 h 1428"/>
                  <a:gd name="T52" fmla="*/ 728 w 1349"/>
                  <a:gd name="T53" fmla="*/ 477 h 1428"/>
                  <a:gd name="T54" fmla="*/ 709 w 1349"/>
                  <a:gd name="T55" fmla="*/ 483 h 1428"/>
                  <a:gd name="T56" fmla="*/ 703 w 1349"/>
                  <a:gd name="T57" fmla="*/ 464 h 1428"/>
                  <a:gd name="T58" fmla="*/ 756 w 1349"/>
                  <a:gd name="T59" fmla="*/ 363 h 1428"/>
                  <a:gd name="T60" fmla="*/ 719 w 1349"/>
                  <a:gd name="T61" fmla="*/ 246 h 1428"/>
                  <a:gd name="T62" fmla="*/ 603 w 1349"/>
                  <a:gd name="T63" fmla="*/ 283 h 1428"/>
                  <a:gd name="T64" fmla="*/ 549 w 1349"/>
                  <a:gd name="T65" fmla="*/ 384 h 1428"/>
                  <a:gd name="T66" fmla="*/ 530 w 1349"/>
                  <a:gd name="T67" fmla="*/ 390 h 1428"/>
                  <a:gd name="T68" fmla="*/ 528 w 1349"/>
                  <a:gd name="T69" fmla="*/ 390 h 1428"/>
                  <a:gd name="T70" fmla="*/ 522 w 1349"/>
                  <a:gd name="T71" fmla="*/ 370 h 1428"/>
                  <a:gd name="T72" fmla="*/ 546 w 1349"/>
                  <a:gd name="T73" fmla="*/ 326 h 1428"/>
                  <a:gd name="T74" fmla="*/ 510 w 1349"/>
                  <a:gd name="T75" fmla="*/ 211 h 1428"/>
                  <a:gd name="T76" fmla="*/ 444 w 1349"/>
                  <a:gd name="T77" fmla="*/ 205 h 1428"/>
                  <a:gd name="T78" fmla="*/ 394 w 1349"/>
                  <a:gd name="T79" fmla="*/ 247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49" h="1428">
                    <a:moveTo>
                      <a:pt x="394" y="247"/>
                    </a:moveTo>
                    <a:cubicBezTo>
                      <a:pt x="12" y="980"/>
                      <a:pt x="12" y="980"/>
                      <a:pt x="12" y="980"/>
                    </a:cubicBezTo>
                    <a:cubicBezTo>
                      <a:pt x="2" y="998"/>
                      <a:pt x="0" y="1018"/>
                      <a:pt x="2" y="1036"/>
                    </a:cubicBezTo>
                    <a:cubicBezTo>
                      <a:pt x="6" y="1061"/>
                      <a:pt x="6" y="1061"/>
                      <a:pt x="6" y="1061"/>
                    </a:cubicBezTo>
                    <a:cubicBezTo>
                      <a:pt x="22" y="1163"/>
                      <a:pt x="22" y="1163"/>
                      <a:pt x="22" y="1163"/>
                    </a:cubicBezTo>
                    <a:cubicBezTo>
                      <a:pt x="462" y="1393"/>
                      <a:pt x="32" y="1169"/>
                      <a:pt x="529" y="1428"/>
                    </a:cubicBezTo>
                    <a:cubicBezTo>
                      <a:pt x="899" y="1307"/>
                      <a:pt x="899" y="1307"/>
                      <a:pt x="899" y="1307"/>
                    </a:cubicBezTo>
                    <a:cubicBezTo>
                      <a:pt x="1046" y="1249"/>
                      <a:pt x="1046" y="1249"/>
                      <a:pt x="1046" y="1249"/>
                    </a:cubicBezTo>
                    <a:cubicBezTo>
                      <a:pt x="1081" y="1235"/>
                      <a:pt x="1104" y="1203"/>
                      <a:pt x="1108" y="1168"/>
                    </a:cubicBezTo>
                    <a:cubicBezTo>
                      <a:pt x="1109" y="1159"/>
                      <a:pt x="1107" y="1187"/>
                      <a:pt x="1122" y="939"/>
                    </a:cubicBezTo>
                    <a:cubicBezTo>
                      <a:pt x="1125" y="889"/>
                      <a:pt x="1100" y="826"/>
                      <a:pt x="1043" y="835"/>
                    </a:cubicBezTo>
                    <a:cubicBezTo>
                      <a:pt x="1036" y="835"/>
                      <a:pt x="1029" y="837"/>
                      <a:pt x="1021" y="841"/>
                    </a:cubicBezTo>
                    <a:cubicBezTo>
                      <a:pt x="1021" y="841"/>
                      <a:pt x="1021" y="841"/>
                      <a:pt x="1021" y="841"/>
                    </a:cubicBezTo>
                    <a:cubicBezTo>
                      <a:pt x="981" y="860"/>
                      <a:pt x="924" y="924"/>
                      <a:pt x="916" y="1019"/>
                    </a:cubicBezTo>
                    <a:cubicBezTo>
                      <a:pt x="916" y="1020"/>
                      <a:pt x="916" y="1021"/>
                      <a:pt x="916" y="1023"/>
                    </a:cubicBezTo>
                    <a:cubicBezTo>
                      <a:pt x="912" y="1086"/>
                      <a:pt x="912" y="1086"/>
                      <a:pt x="912" y="1086"/>
                    </a:cubicBezTo>
                    <a:cubicBezTo>
                      <a:pt x="826" y="1121"/>
                      <a:pt x="846" y="1113"/>
                      <a:pt x="813" y="1126"/>
                    </a:cubicBezTo>
                    <a:cubicBezTo>
                      <a:pt x="1327" y="139"/>
                      <a:pt x="1327" y="139"/>
                      <a:pt x="1327" y="139"/>
                    </a:cubicBezTo>
                    <a:cubicBezTo>
                      <a:pt x="1349" y="96"/>
                      <a:pt x="1333" y="44"/>
                      <a:pt x="1291" y="22"/>
                    </a:cubicBezTo>
                    <a:cubicBezTo>
                      <a:pt x="1248" y="0"/>
                      <a:pt x="1196" y="16"/>
                      <a:pt x="1174" y="59"/>
                    </a:cubicBezTo>
                    <a:cubicBezTo>
                      <a:pt x="907" y="571"/>
                      <a:pt x="907" y="571"/>
                      <a:pt x="907" y="571"/>
                    </a:cubicBezTo>
                    <a:cubicBezTo>
                      <a:pt x="903" y="578"/>
                      <a:pt x="895" y="581"/>
                      <a:pt x="887" y="577"/>
                    </a:cubicBezTo>
                    <a:cubicBezTo>
                      <a:pt x="880" y="573"/>
                      <a:pt x="878" y="565"/>
                      <a:pt x="882" y="557"/>
                    </a:cubicBezTo>
                    <a:cubicBezTo>
                      <a:pt x="957" y="413"/>
                      <a:pt x="957" y="413"/>
                      <a:pt x="957" y="413"/>
                    </a:cubicBezTo>
                    <a:cubicBezTo>
                      <a:pt x="980" y="371"/>
                      <a:pt x="963" y="318"/>
                      <a:pt x="921" y="296"/>
                    </a:cubicBezTo>
                    <a:cubicBezTo>
                      <a:pt x="878" y="274"/>
                      <a:pt x="826" y="291"/>
                      <a:pt x="804" y="333"/>
                    </a:cubicBezTo>
                    <a:cubicBezTo>
                      <a:pt x="728" y="477"/>
                      <a:pt x="728" y="477"/>
                      <a:pt x="728" y="477"/>
                    </a:cubicBezTo>
                    <a:cubicBezTo>
                      <a:pt x="725" y="484"/>
                      <a:pt x="716" y="487"/>
                      <a:pt x="709" y="483"/>
                    </a:cubicBezTo>
                    <a:cubicBezTo>
                      <a:pt x="702" y="480"/>
                      <a:pt x="699" y="471"/>
                      <a:pt x="703" y="464"/>
                    </a:cubicBezTo>
                    <a:cubicBezTo>
                      <a:pt x="756" y="363"/>
                      <a:pt x="756" y="363"/>
                      <a:pt x="756" y="363"/>
                    </a:cubicBezTo>
                    <a:cubicBezTo>
                      <a:pt x="778" y="321"/>
                      <a:pt x="762" y="268"/>
                      <a:pt x="719" y="246"/>
                    </a:cubicBezTo>
                    <a:cubicBezTo>
                      <a:pt x="677" y="224"/>
                      <a:pt x="625" y="240"/>
                      <a:pt x="603" y="283"/>
                    </a:cubicBezTo>
                    <a:cubicBezTo>
                      <a:pt x="549" y="384"/>
                      <a:pt x="549" y="384"/>
                      <a:pt x="549" y="384"/>
                    </a:cubicBezTo>
                    <a:cubicBezTo>
                      <a:pt x="545" y="391"/>
                      <a:pt x="537" y="394"/>
                      <a:pt x="530" y="390"/>
                    </a:cubicBezTo>
                    <a:cubicBezTo>
                      <a:pt x="528" y="390"/>
                      <a:pt x="528" y="390"/>
                      <a:pt x="528" y="390"/>
                    </a:cubicBezTo>
                    <a:cubicBezTo>
                      <a:pt x="521" y="386"/>
                      <a:pt x="519" y="377"/>
                      <a:pt x="522" y="370"/>
                    </a:cubicBezTo>
                    <a:cubicBezTo>
                      <a:pt x="546" y="326"/>
                      <a:pt x="546" y="326"/>
                      <a:pt x="546" y="326"/>
                    </a:cubicBezTo>
                    <a:cubicBezTo>
                      <a:pt x="567" y="284"/>
                      <a:pt x="551" y="232"/>
                      <a:pt x="510" y="211"/>
                    </a:cubicBezTo>
                    <a:cubicBezTo>
                      <a:pt x="488" y="200"/>
                      <a:pt x="465" y="198"/>
                      <a:pt x="444" y="205"/>
                    </a:cubicBezTo>
                    <a:cubicBezTo>
                      <a:pt x="424" y="211"/>
                      <a:pt x="405" y="226"/>
                      <a:pt x="394" y="247"/>
                    </a:cubicBezTo>
                    <a:close/>
                  </a:path>
                </a:pathLst>
              </a:custGeom>
              <a:solidFill>
                <a:srgbClr val="FFCE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grpSp>
            <p:nvGrpSpPr>
              <p:cNvPr id="2172" name="Group 2171"/>
              <p:cNvGrpSpPr/>
              <p:nvPr userDrawn="1"/>
            </p:nvGrpSpPr>
            <p:grpSpPr>
              <a:xfrm>
                <a:off x="3513138" y="2963863"/>
                <a:ext cx="509588" cy="376238"/>
                <a:chOff x="3513138" y="2963863"/>
                <a:chExt cx="509588" cy="376238"/>
              </a:xfrm>
            </p:grpSpPr>
            <p:sp>
              <p:nvSpPr>
                <p:cNvPr id="1975" name="Freeform 32"/>
                <p:cNvSpPr/>
                <p:nvPr userDrawn="1"/>
              </p:nvSpPr>
              <p:spPr bwMode="auto">
                <a:xfrm>
                  <a:off x="3513138" y="2986088"/>
                  <a:ext cx="509588" cy="325438"/>
                </a:xfrm>
                <a:custGeom>
                  <a:avLst/>
                  <a:gdLst>
                    <a:gd name="T0" fmla="*/ 0 w 321"/>
                    <a:gd name="T1" fmla="*/ 53 h 205"/>
                    <a:gd name="T2" fmla="*/ 293 w 321"/>
                    <a:gd name="T3" fmla="*/ 205 h 205"/>
                    <a:gd name="T4" fmla="*/ 321 w 321"/>
                    <a:gd name="T5" fmla="*/ 152 h 205"/>
                    <a:gd name="T6" fmla="*/ 29 w 321"/>
                    <a:gd name="T7" fmla="*/ 0 h 205"/>
                    <a:gd name="T8" fmla="*/ 0 w 321"/>
                    <a:gd name="T9" fmla="*/ 53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1" h="205">
                      <a:moveTo>
                        <a:pt x="0" y="53"/>
                      </a:moveTo>
                      <a:lnTo>
                        <a:pt x="293" y="205"/>
                      </a:lnTo>
                      <a:lnTo>
                        <a:pt x="321" y="152"/>
                      </a:lnTo>
                      <a:lnTo>
                        <a:pt x="29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3A3A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976" name="Freeform 33"/>
                <p:cNvSpPr/>
                <p:nvPr userDrawn="1"/>
              </p:nvSpPr>
              <p:spPr bwMode="auto">
                <a:xfrm>
                  <a:off x="3622676" y="3059113"/>
                  <a:ext cx="15875" cy="9525"/>
                </a:xfrm>
                <a:custGeom>
                  <a:avLst/>
                  <a:gdLst>
                    <a:gd name="T0" fmla="*/ 15 w 17"/>
                    <a:gd name="T1" fmla="*/ 10 h 10"/>
                    <a:gd name="T2" fmla="*/ 0 w 17"/>
                    <a:gd name="T3" fmla="*/ 2 h 10"/>
                    <a:gd name="T4" fmla="*/ 0 w 17"/>
                    <a:gd name="T5" fmla="*/ 2 h 10"/>
                    <a:gd name="T6" fmla="*/ 2 w 17"/>
                    <a:gd name="T7" fmla="*/ 0 h 10"/>
                    <a:gd name="T8" fmla="*/ 17 w 17"/>
                    <a:gd name="T9" fmla="*/ 8 h 10"/>
                    <a:gd name="T10" fmla="*/ 15 w 17"/>
                    <a:gd name="T11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0">
                      <a:moveTo>
                        <a:pt x="15" y="1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17" y="8"/>
                        <a:pt x="17" y="8"/>
                        <a:pt x="17" y="8"/>
                      </a:cubicBezTo>
                      <a:lnTo>
                        <a:pt x="15" y="10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54" name="Freeform 34"/>
                <p:cNvSpPr/>
                <p:nvPr userDrawn="1"/>
              </p:nvSpPr>
              <p:spPr bwMode="auto">
                <a:xfrm>
                  <a:off x="3613151" y="3076576"/>
                  <a:ext cx="14288" cy="9525"/>
                </a:xfrm>
                <a:custGeom>
                  <a:avLst/>
                  <a:gdLst>
                    <a:gd name="T0" fmla="*/ 9 w 9"/>
                    <a:gd name="T1" fmla="*/ 5 h 6"/>
                    <a:gd name="T2" fmla="*/ 9 w 9"/>
                    <a:gd name="T3" fmla="*/ 6 h 6"/>
                    <a:gd name="T4" fmla="*/ 0 w 9"/>
                    <a:gd name="T5" fmla="*/ 1 h 6"/>
                    <a:gd name="T6" fmla="*/ 1 w 9"/>
                    <a:gd name="T7" fmla="*/ 0 h 6"/>
                    <a:gd name="T8" fmla="*/ 9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9" y="5"/>
                      </a:moveTo>
                      <a:lnTo>
                        <a:pt x="9" y="6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55" name="Freeform 35"/>
                <p:cNvSpPr/>
                <p:nvPr userDrawn="1"/>
              </p:nvSpPr>
              <p:spPr bwMode="auto">
                <a:xfrm>
                  <a:off x="3611563" y="3081338"/>
                  <a:ext cx="14288" cy="7938"/>
                </a:xfrm>
                <a:custGeom>
                  <a:avLst/>
                  <a:gdLst>
                    <a:gd name="T0" fmla="*/ 16 w 16"/>
                    <a:gd name="T1" fmla="*/ 8 h 10"/>
                    <a:gd name="T2" fmla="*/ 15 w 16"/>
                    <a:gd name="T3" fmla="*/ 10 h 10"/>
                    <a:gd name="T4" fmla="*/ 0 w 16"/>
                    <a:gd name="T5" fmla="*/ 2 h 10"/>
                    <a:gd name="T6" fmla="*/ 1 w 16"/>
                    <a:gd name="T7" fmla="*/ 0 h 10"/>
                    <a:gd name="T8" fmla="*/ 1 w 16"/>
                    <a:gd name="T9" fmla="*/ 0 h 10"/>
                    <a:gd name="T10" fmla="*/ 16 w 16"/>
                    <a:gd name="T11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10">
                      <a:moveTo>
                        <a:pt x="16" y="8"/>
                      </a:move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16" y="8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56" name="Freeform 36"/>
                <p:cNvSpPr/>
                <p:nvPr userDrawn="1"/>
              </p:nvSpPr>
              <p:spPr bwMode="auto">
                <a:xfrm>
                  <a:off x="3625851" y="3054351"/>
                  <a:ext cx="14288" cy="9525"/>
                </a:xfrm>
                <a:custGeom>
                  <a:avLst/>
                  <a:gdLst>
                    <a:gd name="T0" fmla="*/ 0 w 17"/>
                    <a:gd name="T1" fmla="*/ 3 h 10"/>
                    <a:gd name="T2" fmla="*/ 10 w 17"/>
                    <a:gd name="T3" fmla="*/ 2 h 10"/>
                    <a:gd name="T4" fmla="*/ 17 w 17"/>
                    <a:gd name="T5" fmla="*/ 6 h 10"/>
                    <a:gd name="T6" fmla="*/ 15 w 17"/>
                    <a:gd name="T7" fmla="*/ 10 h 10"/>
                    <a:gd name="T8" fmla="*/ 0 w 17"/>
                    <a:gd name="T9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0">
                      <a:moveTo>
                        <a:pt x="0" y="3"/>
                      </a:moveTo>
                      <a:cubicBezTo>
                        <a:pt x="3" y="1"/>
                        <a:pt x="7" y="0"/>
                        <a:pt x="10" y="2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57" name="Freeform 37"/>
                <p:cNvSpPr/>
                <p:nvPr userDrawn="1"/>
              </p:nvSpPr>
              <p:spPr bwMode="auto">
                <a:xfrm>
                  <a:off x="3611563" y="3084513"/>
                  <a:ext cx="12700" cy="11113"/>
                </a:xfrm>
                <a:custGeom>
                  <a:avLst/>
                  <a:gdLst>
                    <a:gd name="T0" fmla="*/ 14 w 14"/>
                    <a:gd name="T1" fmla="*/ 8 h 12"/>
                    <a:gd name="T2" fmla="*/ 12 w 14"/>
                    <a:gd name="T3" fmla="*/ 12 h 12"/>
                    <a:gd name="T4" fmla="*/ 5 w 14"/>
                    <a:gd name="T5" fmla="*/ 9 h 12"/>
                    <a:gd name="T6" fmla="*/ 0 w 14"/>
                    <a:gd name="T7" fmla="*/ 0 h 12"/>
                    <a:gd name="T8" fmla="*/ 14 w 14"/>
                    <a:gd name="T9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14" y="8"/>
                      </a:move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7"/>
                        <a:pt x="0" y="3"/>
                        <a:pt x="0" y="0"/>
                      </a:cubicBezTo>
                      <a:lnTo>
                        <a:pt x="14" y="8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58" name="Freeform 38"/>
                <p:cNvSpPr/>
                <p:nvPr userDrawn="1"/>
              </p:nvSpPr>
              <p:spPr bwMode="auto">
                <a:xfrm>
                  <a:off x="3621088" y="3062288"/>
                  <a:ext cx="15875" cy="9525"/>
                </a:xfrm>
                <a:custGeom>
                  <a:avLst/>
                  <a:gdLst>
                    <a:gd name="T0" fmla="*/ 10 w 10"/>
                    <a:gd name="T1" fmla="*/ 5 h 6"/>
                    <a:gd name="T2" fmla="*/ 8 w 10"/>
                    <a:gd name="T3" fmla="*/ 6 h 6"/>
                    <a:gd name="T4" fmla="*/ 0 w 10"/>
                    <a:gd name="T5" fmla="*/ 1 h 6"/>
                    <a:gd name="T6" fmla="*/ 0 w 10"/>
                    <a:gd name="T7" fmla="*/ 0 h 6"/>
                    <a:gd name="T8" fmla="*/ 10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10" y="5"/>
                      </a:moveTo>
                      <a:lnTo>
                        <a:pt x="8" y="6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0" y="5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59" name="Freeform 39"/>
                <p:cNvSpPr/>
                <p:nvPr userDrawn="1"/>
              </p:nvSpPr>
              <p:spPr bwMode="auto">
                <a:xfrm>
                  <a:off x="3619501" y="3065463"/>
                  <a:ext cx="14288" cy="9525"/>
                </a:xfrm>
                <a:custGeom>
                  <a:avLst/>
                  <a:gdLst>
                    <a:gd name="T0" fmla="*/ 9 w 9"/>
                    <a:gd name="T1" fmla="*/ 5 h 6"/>
                    <a:gd name="T2" fmla="*/ 8 w 9"/>
                    <a:gd name="T3" fmla="*/ 6 h 6"/>
                    <a:gd name="T4" fmla="*/ 0 w 9"/>
                    <a:gd name="T5" fmla="*/ 2 h 6"/>
                    <a:gd name="T6" fmla="*/ 0 w 9"/>
                    <a:gd name="T7" fmla="*/ 0 h 6"/>
                    <a:gd name="T8" fmla="*/ 9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9" y="5"/>
                      </a:moveTo>
                      <a:lnTo>
                        <a:pt x="8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9" y="5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60" name="Freeform 40"/>
                <p:cNvSpPr/>
                <p:nvPr userDrawn="1"/>
              </p:nvSpPr>
              <p:spPr bwMode="auto">
                <a:xfrm>
                  <a:off x="3614738" y="3073401"/>
                  <a:ext cx="15875" cy="9525"/>
                </a:xfrm>
                <a:custGeom>
                  <a:avLst/>
                  <a:gdLst>
                    <a:gd name="T0" fmla="*/ 10 w 10"/>
                    <a:gd name="T1" fmla="*/ 5 h 6"/>
                    <a:gd name="T2" fmla="*/ 9 w 10"/>
                    <a:gd name="T3" fmla="*/ 6 h 6"/>
                    <a:gd name="T4" fmla="*/ 0 w 10"/>
                    <a:gd name="T5" fmla="*/ 1 h 6"/>
                    <a:gd name="T6" fmla="*/ 1 w 10"/>
                    <a:gd name="T7" fmla="*/ 0 h 6"/>
                    <a:gd name="T8" fmla="*/ 10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10" y="5"/>
                      </a:moveTo>
                      <a:lnTo>
                        <a:pt x="9" y="6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10" y="5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61" name="Freeform 41"/>
                <p:cNvSpPr/>
                <p:nvPr userDrawn="1"/>
              </p:nvSpPr>
              <p:spPr bwMode="auto">
                <a:xfrm>
                  <a:off x="3617913" y="3070226"/>
                  <a:ext cx="14288" cy="7938"/>
                </a:xfrm>
                <a:custGeom>
                  <a:avLst/>
                  <a:gdLst>
                    <a:gd name="T0" fmla="*/ 9 w 9"/>
                    <a:gd name="T1" fmla="*/ 4 h 5"/>
                    <a:gd name="T2" fmla="*/ 8 w 9"/>
                    <a:gd name="T3" fmla="*/ 5 h 5"/>
                    <a:gd name="T4" fmla="*/ 0 w 9"/>
                    <a:gd name="T5" fmla="*/ 1 h 5"/>
                    <a:gd name="T6" fmla="*/ 0 w 9"/>
                    <a:gd name="T7" fmla="*/ 0 h 5"/>
                    <a:gd name="T8" fmla="*/ 9 w 9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5">
                      <a:moveTo>
                        <a:pt x="9" y="4"/>
                      </a:moveTo>
                      <a:lnTo>
                        <a:pt x="8" y="5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62" name="Freeform 42"/>
                <p:cNvSpPr/>
                <p:nvPr userDrawn="1"/>
              </p:nvSpPr>
              <p:spPr bwMode="auto">
                <a:xfrm>
                  <a:off x="3586163" y="2963863"/>
                  <a:ext cx="374650" cy="376238"/>
                </a:xfrm>
                <a:custGeom>
                  <a:avLst/>
                  <a:gdLst>
                    <a:gd name="T0" fmla="*/ 45 w 410"/>
                    <a:gd name="T1" fmla="*/ 122 h 411"/>
                    <a:gd name="T2" fmla="*/ 122 w 410"/>
                    <a:gd name="T3" fmla="*/ 365 h 411"/>
                    <a:gd name="T4" fmla="*/ 364 w 410"/>
                    <a:gd name="T5" fmla="*/ 289 h 411"/>
                    <a:gd name="T6" fmla="*/ 288 w 410"/>
                    <a:gd name="T7" fmla="*/ 46 h 411"/>
                    <a:gd name="T8" fmla="*/ 45 w 410"/>
                    <a:gd name="T9" fmla="*/ 122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0" h="411">
                      <a:moveTo>
                        <a:pt x="45" y="122"/>
                      </a:moveTo>
                      <a:cubicBezTo>
                        <a:pt x="0" y="211"/>
                        <a:pt x="34" y="319"/>
                        <a:pt x="122" y="365"/>
                      </a:cubicBezTo>
                      <a:cubicBezTo>
                        <a:pt x="210" y="411"/>
                        <a:pt x="318" y="377"/>
                        <a:pt x="364" y="289"/>
                      </a:cubicBezTo>
                      <a:cubicBezTo>
                        <a:pt x="410" y="201"/>
                        <a:pt x="376" y="92"/>
                        <a:pt x="288" y="46"/>
                      </a:cubicBezTo>
                      <a:cubicBezTo>
                        <a:pt x="200" y="0"/>
                        <a:pt x="91" y="34"/>
                        <a:pt x="45" y="122"/>
                      </a:cubicBezTo>
                      <a:close/>
                    </a:path>
                  </a:pathLst>
                </a:custGeom>
                <a:solidFill>
                  <a:srgbClr val="25252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63" name="Freeform 43"/>
                <p:cNvSpPr/>
                <p:nvPr userDrawn="1"/>
              </p:nvSpPr>
              <p:spPr bwMode="auto">
                <a:xfrm>
                  <a:off x="3614738" y="2992438"/>
                  <a:ext cx="317500" cy="317500"/>
                </a:xfrm>
                <a:custGeom>
                  <a:avLst/>
                  <a:gdLst>
                    <a:gd name="T0" fmla="*/ 38 w 346"/>
                    <a:gd name="T1" fmla="*/ 104 h 347"/>
                    <a:gd name="T2" fmla="*/ 103 w 346"/>
                    <a:gd name="T3" fmla="*/ 308 h 347"/>
                    <a:gd name="T4" fmla="*/ 307 w 346"/>
                    <a:gd name="T5" fmla="*/ 244 h 347"/>
                    <a:gd name="T6" fmla="*/ 243 w 346"/>
                    <a:gd name="T7" fmla="*/ 39 h 347"/>
                    <a:gd name="T8" fmla="*/ 38 w 346"/>
                    <a:gd name="T9" fmla="*/ 104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347">
                      <a:moveTo>
                        <a:pt x="38" y="104"/>
                      </a:moveTo>
                      <a:cubicBezTo>
                        <a:pt x="0" y="178"/>
                        <a:pt x="28" y="269"/>
                        <a:pt x="103" y="308"/>
                      </a:cubicBezTo>
                      <a:cubicBezTo>
                        <a:pt x="177" y="347"/>
                        <a:pt x="269" y="318"/>
                        <a:pt x="307" y="244"/>
                      </a:cubicBezTo>
                      <a:cubicBezTo>
                        <a:pt x="346" y="170"/>
                        <a:pt x="317" y="78"/>
                        <a:pt x="243" y="39"/>
                      </a:cubicBezTo>
                      <a:cubicBezTo>
                        <a:pt x="169" y="0"/>
                        <a:pt x="77" y="29"/>
                        <a:pt x="38" y="104"/>
                      </a:cubicBezTo>
                      <a:close/>
                    </a:path>
                  </a:pathLst>
                </a:custGeom>
                <a:solidFill>
                  <a:srgbClr val="4C4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64" name="Freeform 44"/>
                <p:cNvSpPr/>
                <p:nvPr userDrawn="1"/>
              </p:nvSpPr>
              <p:spPr bwMode="auto">
                <a:xfrm>
                  <a:off x="3586163" y="2963863"/>
                  <a:ext cx="263525" cy="333375"/>
                </a:xfrm>
                <a:custGeom>
                  <a:avLst/>
                  <a:gdLst>
                    <a:gd name="T0" fmla="*/ 288 w 288"/>
                    <a:gd name="T1" fmla="*/ 46 h 365"/>
                    <a:gd name="T2" fmla="*/ 45 w 288"/>
                    <a:gd name="T3" fmla="*/ 123 h 365"/>
                    <a:gd name="T4" fmla="*/ 122 w 288"/>
                    <a:gd name="T5" fmla="*/ 365 h 365"/>
                    <a:gd name="T6" fmla="*/ 288 w 288"/>
                    <a:gd name="T7" fmla="*/ 46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8" h="365">
                      <a:moveTo>
                        <a:pt x="288" y="46"/>
                      </a:moveTo>
                      <a:cubicBezTo>
                        <a:pt x="200" y="0"/>
                        <a:pt x="91" y="34"/>
                        <a:pt x="45" y="123"/>
                      </a:cubicBezTo>
                      <a:cubicBezTo>
                        <a:pt x="0" y="210"/>
                        <a:pt x="34" y="319"/>
                        <a:pt x="122" y="365"/>
                      </a:cubicBezTo>
                      <a:lnTo>
                        <a:pt x="288" y="46"/>
                      </a:lnTo>
                      <a:close/>
                    </a:path>
                  </a:pathLst>
                </a:custGeom>
                <a:solidFill>
                  <a:srgbClr val="3A3A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65" name="Freeform 45"/>
                <p:cNvSpPr/>
                <p:nvPr userDrawn="1"/>
              </p:nvSpPr>
              <p:spPr bwMode="auto">
                <a:xfrm>
                  <a:off x="3614738" y="2992438"/>
                  <a:ext cx="222250" cy="282575"/>
                </a:xfrm>
                <a:custGeom>
                  <a:avLst/>
                  <a:gdLst>
                    <a:gd name="T0" fmla="*/ 243 w 243"/>
                    <a:gd name="T1" fmla="*/ 39 h 308"/>
                    <a:gd name="T2" fmla="*/ 38 w 243"/>
                    <a:gd name="T3" fmla="*/ 104 h 308"/>
                    <a:gd name="T4" fmla="*/ 103 w 243"/>
                    <a:gd name="T5" fmla="*/ 308 h 308"/>
                    <a:gd name="T6" fmla="*/ 243 w 243"/>
                    <a:gd name="T7" fmla="*/ 39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3" h="308">
                      <a:moveTo>
                        <a:pt x="243" y="39"/>
                      </a:moveTo>
                      <a:cubicBezTo>
                        <a:pt x="169" y="0"/>
                        <a:pt x="77" y="29"/>
                        <a:pt x="38" y="104"/>
                      </a:cubicBezTo>
                      <a:cubicBezTo>
                        <a:pt x="0" y="178"/>
                        <a:pt x="28" y="269"/>
                        <a:pt x="103" y="308"/>
                      </a:cubicBezTo>
                      <a:lnTo>
                        <a:pt x="243" y="39"/>
                      </a:lnTo>
                      <a:close/>
                    </a:path>
                  </a:pathLst>
                </a:custGeom>
                <a:solidFill>
                  <a:srgbClr val="5B5B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66" name="Line 46"/>
                <p:cNvSpPr>
                  <a:spLocks noChangeShapeType="1"/>
                </p:cNvSpPr>
                <p:nvPr userDrawn="1"/>
              </p:nvSpPr>
              <p:spPr bwMode="auto">
                <a:xfrm flipV="1">
                  <a:off x="3770313" y="3044826"/>
                  <a:ext cx="58738" cy="111125"/>
                </a:xfrm>
                <a:prstGeom prst="line">
                  <a:avLst/>
                </a:prstGeom>
                <a:noFill/>
                <a:ln w="3175" cap="rnd">
                  <a:solidFill>
                    <a:srgbClr val="FFFF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67" name="Line 47"/>
                <p:cNvSpPr>
                  <a:spLocks noChangeShapeType="1"/>
                </p:cNvSpPr>
                <p:nvPr userDrawn="1"/>
              </p:nvSpPr>
              <p:spPr bwMode="auto">
                <a:xfrm flipH="1" flipV="1">
                  <a:off x="3690938" y="3114676"/>
                  <a:ext cx="79375" cy="41275"/>
                </a:xfrm>
                <a:prstGeom prst="line">
                  <a:avLst/>
                </a:prstGeom>
                <a:noFill/>
                <a:ln w="7938" cap="rnd">
                  <a:solidFill>
                    <a:srgbClr val="FFFF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68" name="Line 48"/>
                <p:cNvSpPr>
                  <a:spLocks noChangeShapeType="1"/>
                </p:cNvSpPr>
                <p:nvPr userDrawn="1"/>
              </p:nvSpPr>
              <p:spPr bwMode="auto">
                <a:xfrm flipH="1" flipV="1">
                  <a:off x="3735388" y="3041651"/>
                  <a:ext cx="42863" cy="141288"/>
                </a:xfrm>
                <a:prstGeom prst="line">
                  <a:avLst/>
                </a:prstGeom>
                <a:noFill/>
                <a:ln w="3175" cap="rnd">
                  <a:solidFill>
                    <a:srgbClr val="EC673D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169" name="Freeform 49"/>
                <p:cNvSpPr/>
                <p:nvPr userDrawn="1"/>
              </p:nvSpPr>
              <p:spPr bwMode="auto">
                <a:xfrm>
                  <a:off x="3760788" y="3146426"/>
                  <a:ext cx="20638" cy="20638"/>
                </a:xfrm>
                <a:custGeom>
                  <a:avLst/>
                  <a:gdLst>
                    <a:gd name="T0" fmla="*/ 3 w 22"/>
                    <a:gd name="T1" fmla="*/ 6 h 22"/>
                    <a:gd name="T2" fmla="*/ 7 w 22"/>
                    <a:gd name="T3" fmla="*/ 19 h 22"/>
                    <a:gd name="T4" fmla="*/ 20 w 22"/>
                    <a:gd name="T5" fmla="*/ 15 h 22"/>
                    <a:gd name="T6" fmla="*/ 16 w 22"/>
                    <a:gd name="T7" fmla="*/ 2 h 22"/>
                    <a:gd name="T8" fmla="*/ 3 w 22"/>
                    <a:gd name="T9" fmla="*/ 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2">
                      <a:moveTo>
                        <a:pt x="3" y="6"/>
                      </a:moveTo>
                      <a:cubicBezTo>
                        <a:pt x="0" y="11"/>
                        <a:pt x="2" y="17"/>
                        <a:pt x="7" y="19"/>
                      </a:cubicBezTo>
                      <a:cubicBezTo>
                        <a:pt x="11" y="22"/>
                        <a:pt x="17" y="20"/>
                        <a:pt x="20" y="15"/>
                      </a:cubicBezTo>
                      <a:cubicBezTo>
                        <a:pt x="22" y="10"/>
                        <a:pt x="20" y="5"/>
                        <a:pt x="16" y="2"/>
                      </a:cubicBezTo>
                      <a:cubicBezTo>
                        <a:pt x="11" y="0"/>
                        <a:pt x="5" y="2"/>
                        <a:pt x="3" y="6"/>
                      </a:cubicBezTo>
                      <a:close/>
                    </a:path>
                  </a:pathLst>
                </a:custGeom>
                <a:solidFill>
                  <a:srgbClr val="FB6E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sp>
            <p:nvSpPr>
              <p:cNvPr id="2170" name="Freeform 50"/>
              <p:cNvSpPr/>
              <p:nvPr userDrawn="1"/>
            </p:nvSpPr>
            <p:spPr bwMode="auto">
              <a:xfrm>
                <a:off x="3087688" y="3019426"/>
                <a:ext cx="962025" cy="684213"/>
              </a:xfrm>
              <a:custGeom>
                <a:avLst/>
                <a:gdLst>
                  <a:gd name="T0" fmla="*/ 1053 w 1053"/>
                  <a:gd name="T1" fmla="*/ 343 h 748"/>
                  <a:gd name="T2" fmla="*/ 1053 w 1053"/>
                  <a:gd name="T3" fmla="*/ 346 h 748"/>
                  <a:gd name="T4" fmla="*/ 1052 w 1053"/>
                  <a:gd name="T5" fmla="*/ 348 h 748"/>
                  <a:gd name="T6" fmla="*/ 1052 w 1053"/>
                  <a:gd name="T7" fmla="*/ 350 h 748"/>
                  <a:gd name="T8" fmla="*/ 1051 w 1053"/>
                  <a:gd name="T9" fmla="*/ 353 h 748"/>
                  <a:gd name="T10" fmla="*/ 1050 w 1053"/>
                  <a:gd name="T11" fmla="*/ 355 h 748"/>
                  <a:gd name="T12" fmla="*/ 1049 w 1053"/>
                  <a:gd name="T13" fmla="*/ 357 h 748"/>
                  <a:gd name="T14" fmla="*/ 851 w 1053"/>
                  <a:gd name="T15" fmla="*/ 720 h 748"/>
                  <a:gd name="T16" fmla="*/ 851 w 1053"/>
                  <a:gd name="T17" fmla="*/ 720 h 748"/>
                  <a:gd name="T18" fmla="*/ 425 w 1053"/>
                  <a:gd name="T19" fmla="*/ 734 h 748"/>
                  <a:gd name="T20" fmla="*/ 0 w 1053"/>
                  <a:gd name="T21" fmla="*/ 748 h 748"/>
                  <a:gd name="T22" fmla="*/ 397 w 1053"/>
                  <a:gd name="T23" fmla="*/ 17 h 748"/>
                  <a:gd name="T24" fmla="*/ 414 w 1053"/>
                  <a:gd name="T25" fmla="*/ 3 h 748"/>
                  <a:gd name="T26" fmla="*/ 436 w 1053"/>
                  <a:gd name="T27" fmla="*/ 5 h 748"/>
                  <a:gd name="T28" fmla="*/ 481 w 1053"/>
                  <a:gd name="T29" fmla="*/ 28 h 748"/>
                  <a:gd name="T30" fmla="*/ 575 w 1053"/>
                  <a:gd name="T31" fmla="*/ 77 h 748"/>
                  <a:gd name="T32" fmla="*/ 575 w 1053"/>
                  <a:gd name="T33" fmla="*/ 77 h 748"/>
                  <a:gd name="T34" fmla="*/ 582 w 1053"/>
                  <a:gd name="T35" fmla="*/ 81 h 748"/>
                  <a:gd name="T36" fmla="*/ 582 w 1053"/>
                  <a:gd name="T37" fmla="*/ 81 h 748"/>
                  <a:gd name="T38" fmla="*/ 585 w 1053"/>
                  <a:gd name="T39" fmla="*/ 82 h 748"/>
                  <a:gd name="T40" fmla="*/ 585 w 1053"/>
                  <a:gd name="T41" fmla="*/ 82 h 748"/>
                  <a:gd name="T42" fmla="*/ 607 w 1053"/>
                  <a:gd name="T43" fmla="*/ 94 h 748"/>
                  <a:gd name="T44" fmla="*/ 737 w 1053"/>
                  <a:gd name="T45" fmla="*/ 162 h 748"/>
                  <a:gd name="T46" fmla="*/ 740 w 1053"/>
                  <a:gd name="T47" fmla="*/ 163 h 748"/>
                  <a:gd name="T48" fmla="*/ 740 w 1053"/>
                  <a:gd name="T49" fmla="*/ 163 h 748"/>
                  <a:gd name="T50" fmla="*/ 754 w 1053"/>
                  <a:gd name="T51" fmla="*/ 170 h 748"/>
                  <a:gd name="T52" fmla="*/ 754 w 1053"/>
                  <a:gd name="T53" fmla="*/ 170 h 748"/>
                  <a:gd name="T54" fmla="*/ 873 w 1053"/>
                  <a:gd name="T55" fmla="*/ 233 h 748"/>
                  <a:gd name="T56" fmla="*/ 873 w 1053"/>
                  <a:gd name="T57" fmla="*/ 233 h 748"/>
                  <a:gd name="T58" fmla="*/ 899 w 1053"/>
                  <a:gd name="T59" fmla="*/ 246 h 748"/>
                  <a:gd name="T60" fmla="*/ 899 w 1053"/>
                  <a:gd name="T61" fmla="*/ 246 h 748"/>
                  <a:gd name="T62" fmla="*/ 989 w 1053"/>
                  <a:gd name="T63" fmla="*/ 293 h 748"/>
                  <a:gd name="T64" fmla="*/ 989 w 1053"/>
                  <a:gd name="T65" fmla="*/ 293 h 748"/>
                  <a:gd name="T66" fmla="*/ 1037 w 1053"/>
                  <a:gd name="T67" fmla="*/ 318 h 748"/>
                  <a:gd name="T68" fmla="*/ 1053 w 1053"/>
                  <a:gd name="T69" fmla="*/ 34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53" h="748">
                    <a:moveTo>
                      <a:pt x="1053" y="343"/>
                    </a:moveTo>
                    <a:cubicBezTo>
                      <a:pt x="1053" y="344"/>
                      <a:pt x="1053" y="345"/>
                      <a:pt x="1053" y="346"/>
                    </a:cubicBezTo>
                    <a:cubicBezTo>
                      <a:pt x="1053" y="346"/>
                      <a:pt x="1052" y="347"/>
                      <a:pt x="1052" y="348"/>
                    </a:cubicBezTo>
                    <a:cubicBezTo>
                      <a:pt x="1052" y="349"/>
                      <a:pt x="1052" y="349"/>
                      <a:pt x="1052" y="350"/>
                    </a:cubicBezTo>
                    <a:cubicBezTo>
                      <a:pt x="1052" y="351"/>
                      <a:pt x="1052" y="352"/>
                      <a:pt x="1051" y="353"/>
                    </a:cubicBezTo>
                    <a:cubicBezTo>
                      <a:pt x="1051" y="353"/>
                      <a:pt x="1051" y="354"/>
                      <a:pt x="1050" y="355"/>
                    </a:cubicBezTo>
                    <a:cubicBezTo>
                      <a:pt x="1050" y="356"/>
                      <a:pt x="1050" y="356"/>
                      <a:pt x="1049" y="357"/>
                    </a:cubicBezTo>
                    <a:cubicBezTo>
                      <a:pt x="851" y="720"/>
                      <a:pt x="851" y="720"/>
                      <a:pt x="851" y="720"/>
                    </a:cubicBezTo>
                    <a:cubicBezTo>
                      <a:pt x="851" y="720"/>
                      <a:pt x="851" y="720"/>
                      <a:pt x="851" y="720"/>
                    </a:cubicBezTo>
                    <a:cubicBezTo>
                      <a:pt x="425" y="734"/>
                      <a:pt x="425" y="734"/>
                      <a:pt x="425" y="734"/>
                    </a:cubicBezTo>
                    <a:cubicBezTo>
                      <a:pt x="0" y="748"/>
                      <a:pt x="0" y="748"/>
                      <a:pt x="0" y="748"/>
                    </a:cubicBezTo>
                    <a:cubicBezTo>
                      <a:pt x="397" y="17"/>
                      <a:pt x="397" y="17"/>
                      <a:pt x="397" y="17"/>
                    </a:cubicBezTo>
                    <a:cubicBezTo>
                      <a:pt x="401" y="10"/>
                      <a:pt x="407" y="5"/>
                      <a:pt x="414" y="3"/>
                    </a:cubicBezTo>
                    <a:cubicBezTo>
                      <a:pt x="422" y="0"/>
                      <a:pt x="429" y="1"/>
                      <a:pt x="436" y="5"/>
                    </a:cubicBezTo>
                    <a:cubicBezTo>
                      <a:pt x="481" y="28"/>
                      <a:pt x="481" y="28"/>
                      <a:pt x="481" y="28"/>
                    </a:cubicBezTo>
                    <a:cubicBezTo>
                      <a:pt x="575" y="77"/>
                      <a:pt x="575" y="77"/>
                      <a:pt x="575" y="77"/>
                    </a:cubicBezTo>
                    <a:cubicBezTo>
                      <a:pt x="575" y="77"/>
                      <a:pt x="575" y="77"/>
                      <a:pt x="575" y="77"/>
                    </a:cubicBezTo>
                    <a:cubicBezTo>
                      <a:pt x="582" y="81"/>
                      <a:pt x="582" y="81"/>
                      <a:pt x="582" y="81"/>
                    </a:cubicBezTo>
                    <a:cubicBezTo>
                      <a:pt x="582" y="81"/>
                      <a:pt x="582" y="81"/>
                      <a:pt x="582" y="81"/>
                    </a:cubicBezTo>
                    <a:cubicBezTo>
                      <a:pt x="585" y="82"/>
                      <a:pt x="585" y="82"/>
                      <a:pt x="585" y="82"/>
                    </a:cubicBezTo>
                    <a:cubicBezTo>
                      <a:pt x="585" y="82"/>
                      <a:pt x="585" y="82"/>
                      <a:pt x="585" y="82"/>
                    </a:cubicBezTo>
                    <a:cubicBezTo>
                      <a:pt x="607" y="94"/>
                      <a:pt x="607" y="94"/>
                      <a:pt x="607" y="94"/>
                    </a:cubicBezTo>
                    <a:cubicBezTo>
                      <a:pt x="737" y="162"/>
                      <a:pt x="737" y="162"/>
                      <a:pt x="737" y="162"/>
                    </a:cubicBezTo>
                    <a:cubicBezTo>
                      <a:pt x="740" y="163"/>
                      <a:pt x="740" y="163"/>
                      <a:pt x="740" y="163"/>
                    </a:cubicBezTo>
                    <a:cubicBezTo>
                      <a:pt x="740" y="163"/>
                      <a:pt x="740" y="163"/>
                      <a:pt x="740" y="163"/>
                    </a:cubicBezTo>
                    <a:cubicBezTo>
                      <a:pt x="754" y="170"/>
                      <a:pt x="754" y="170"/>
                      <a:pt x="754" y="170"/>
                    </a:cubicBezTo>
                    <a:cubicBezTo>
                      <a:pt x="754" y="170"/>
                      <a:pt x="754" y="170"/>
                      <a:pt x="754" y="170"/>
                    </a:cubicBezTo>
                    <a:cubicBezTo>
                      <a:pt x="873" y="233"/>
                      <a:pt x="873" y="233"/>
                      <a:pt x="873" y="233"/>
                    </a:cubicBezTo>
                    <a:cubicBezTo>
                      <a:pt x="873" y="233"/>
                      <a:pt x="873" y="233"/>
                      <a:pt x="873" y="233"/>
                    </a:cubicBezTo>
                    <a:cubicBezTo>
                      <a:pt x="899" y="246"/>
                      <a:pt x="899" y="246"/>
                      <a:pt x="899" y="246"/>
                    </a:cubicBezTo>
                    <a:cubicBezTo>
                      <a:pt x="899" y="246"/>
                      <a:pt x="899" y="246"/>
                      <a:pt x="899" y="246"/>
                    </a:cubicBezTo>
                    <a:cubicBezTo>
                      <a:pt x="989" y="293"/>
                      <a:pt x="989" y="293"/>
                      <a:pt x="989" y="293"/>
                    </a:cubicBezTo>
                    <a:cubicBezTo>
                      <a:pt x="989" y="293"/>
                      <a:pt x="989" y="293"/>
                      <a:pt x="989" y="293"/>
                    </a:cubicBezTo>
                    <a:cubicBezTo>
                      <a:pt x="1037" y="318"/>
                      <a:pt x="1037" y="318"/>
                      <a:pt x="1037" y="318"/>
                    </a:cubicBezTo>
                    <a:cubicBezTo>
                      <a:pt x="1047" y="323"/>
                      <a:pt x="1053" y="333"/>
                      <a:pt x="1053" y="343"/>
                    </a:cubicBez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171" name="Freeform 51"/>
              <p:cNvSpPr/>
              <p:nvPr userDrawn="1"/>
            </p:nvSpPr>
            <p:spPr bwMode="auto">
              <a:xfrm>
                <a:off x="3476626" y="3167063"/>
                <a:ext cx="573088" cy="523875"/>
              </a:xfrm>
              <a:custGeom>
                <a:avLst/>
                <a:gdLst>
                  <a:gd name="T0" fmla="*/ 628 w 628"/>
                  <a:gd name="T1" fmla="*/ 181 h 572"/>
                  <a:gd name="T2" fmla="*/ 628 w 628"/>
                  <a:gd name="T3" fmla="*/ 184 h 572"/>
                  <a:gd name="T4" fmla="*/ 627 w 628"/>
                  <a:gd name="T5" fmla="*/ 186 h 572"/>
                  <a:gd name="T6" fmla="*/ 627 w 628"/>
                  <a:gd name="T7" fmla="*/ 188 h 572"/>
                  <a:gd name="T8" fmla="*/ 626 w 628"/>
                  <a:gd name="T9" fmla="*/ 191 h 572"/>
                  <a:gd name="T10" fmla="*/ 625 w 628"/>
                  <a:gd name="T11" fmla="*/ 193 h 572"/>
                  <a:gd name="T12" fmla="*/ 624 w 628"/>
                  <a:gd name="T13" fmla="*/ 195 h 572"/>
                  <a:gd name="T14" fmla="*/ 426 w 628"/>
                  <a:gd name="T15" fmla="*/ 558 h 572"/>
                  <a:gd name="T16" fmla="*/ 0 w 628"/>
                  <a:gd name="T17" fmla="*/ 572 h 572"/>
                  <a:gd name="T18" fmla="*/ 238 w 628"/>
                  <a:gd name="T19" fmla="*/ 140 h 572"/>
                  <a:gd name="T20" fmla="*/ 238 w 628"/>
                  <a:gd name="T21" fmla="*/ 140 h 572"/>
                  <a:gd name="T22" fmla="*/ 251 w 628"/>
                  <a:gd name="T23" fmla="*/ 115 h 572"/>
                  <a:gd name="T24" fmla="*/ 251 w 628"/>
                  <a:gd name="T25" fmla="*/ 115 h 572"/>
                  <a:gd name="T26" fmla="*/ 297 w 628"/>
                  <a:gd name="T27" fmla="*/ 27 h 572"/>
                  <a:gd name="T28" fmla="*/ 312 w 628"/>
                  <a:gd name="T29" fmla="*/ 0 h 572"/>
                  <a:gd name="T30" fmla="*/ 315 w 628"/>
                  <a:gd name="T31" fmla="*/ 1 h 572"/>
                  <a:gd name="T32" fmla="*/ 315 w 628"/>
                  <a:gd name="T33" fmla="*/ 1 h 572"/>
                  <a:gd name="T34" fmla="*/ 329 w 628"/>
                  <a:gd name="T35" fmla="*/ 8 h 572"/>
                  <a:gd name="T36" fmla="*/ 329 w 628"/>
                  <a:gd name="T37" fmla="*/ 8 h 572"/>
                  <a:gd name="T38" fmla="*/ 448 w 628"/>
                  <a:gd name="T39" fmla="*/ 71 h 572"/>
                  <a:gd name="T40" fmla="*/ 448 w 628"/>
                  <a:gd name="T41" fmla="*/ 71 h 572"/>
                  <a:gd name="T42" fmla="*/ 474 w 628"/>
                  <a:gd name="T43" fmla="*/ 84 h 572"/>
                  <a:gd name="T44" fmla="*/ 474 w 628"/>
                  <a:gd name="T45" fmla="*/ 84 h 572"/>
                  <a:gd name="T46" fmla="*/ 564 w 628"/>
                  <a:gd name="T47" fmla="*/ 131 h 572"/>
                  <a:gd name="T48" fmla="*/ 564 w 628"/>
                  <a:gd name="T49" fmla="*/ 131 h 572"/>
                  <a:gd name="T50" fmla="*/ 612 w 628"/>
                  <a:gd name="T51" fmla="*/ 156 h 572"/>
                  <a:gd name="T52" fmla="*/ 628 w 628"/>
                  <a:gd name="T53" fmla="*/ 181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28" h="572">
                    <a:moveTo>
                      <a:pt x="628" y="181"/>
                    </a:moveTo>
                    <a:cubicBezTo>
                      <a:pt x="628" y="182"/>
                      <a:pt x="628" y="183"/>
                      <a:pt x="628" y="184"/>
                    </a:cubicBezTo>
                    <a:cubicBezTo>
                      <a:pt x="628" y="184"/>
                      <a:pt x="627" y="185"/>
                      <a:pt x="627" y="186"/>
                    </a:cubicBezTo>
                    <a:cubicBezTo>
                      <a:pt x="627" y="187"/>
                      <a:pt x="627" y="187"/>
                      <a:pt x="627" y="188"/>
                    </a:cubicBezTo>
                    <a:cubicBezTo>
                      <a:pt x="627" y="189"/>
                      <a:pt x="627" y="190"/>
                      <a:pt x="626" y="191"/>
                    </a:cubicBezTo>
                    <a:cubicBezTo>
                      <a:pt x="626" y="191"/>
                      <a:pt x="626" y="192"/>
                      <a:pt x="625" y="193"/>
                    </a:cubicBezTo>
                    <a:cubicBezTo>
                      <a:pt x="625" y="194"/>
                      <a:pt x="625" y="194"/>
                      <a:pt x="624" y="195"/>
                    </a:cubicBezTo>
                    <a:cubicBezTo>
                      <a:pt x="426" y="558"/>
                      <a:pt x="426" y="558"/>
                      <a:pt x="426" y="558"/>
                    </a:cubicBezTo>
                    <a:cubicBezTo>
                      <a:pt x="0" y="572"/>
                      <a:pt x="0" y="572"/>
                      <a:pt x="0" y="572"/>
                    </a:cubicBezTo>
                    <a:cubicBezTo>
                      <a:pt x="238" y="140"/>
                      <a:pt x="238" y="140"/>
                      <a:pt x="238" y="140"/>
                    </a:cubicBezTo>
                    <a:cubicBezTo>
                      <a:pt x="238" y="140"/>
                      <a:pt x="238" y="140"/>
                      <a:pt x="238" y="140"/>
                    </a:cubicBezTo>
                    <a:cubicBezTo>
                      <a:pt x="251" y="115"/>
                      <a:pt x="251" y="115"/>
                      <a:pt x="251" y="115"/>
                    </a:cubicBezTo>
                    <a:cubicBezTo>
                      <a:pt x="251" y="115"/>
                      <a:pt x="251" y="115"/>
                      <a:pt x="251" y="115"/>
                    </a:cubicBezTo>
                    <a:cubicBezTo>
                      <a:pt x="297" y="27"/>
                      <a:pt x="297" y="27"/>
                      <a:pt x="297" y="27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1"/>
                      <a:pt x="315" y="1"/>
                      <a:pt x="315" y="1"/>
                    </a:cubicBezTo>
                    <a:cubicBezTo>
                      <a:pt x="329" y="8"/>
                      <a:pt x="329" y="8"/>
                      <a:pt x="329" y="8"/>
                    </a:cubicBezTo>
                    <a:cubicBezTo>
                      <a:pt x="329" y="8"/>
                      <a:pt x="329" y="8"/>
                      <a:pt x="329" y="8"/>
                    </a:cubicBezTo>
                    <a:cubicBezTo>
                      <a:pt x="448" y="71"/>
                      <a:pt x="448" y="71"/>
                      <a:pt x="448" y="71"/>
                    </a:cubicBezTo>
                    <a:cubicBezTo>
                      <a:pt x="448" y="71"/>
                      <a:pt x="448" y="71"/>
                      <a:pt x="448" y="71"/>
                    </a:cubicBezTo>
                    <a:cubicBezTo>
                      <a:pt x="474" y="84"/>
                      <a:pt x="474" y="84"/>
                      <a:pt x="474" y="84"/>
                    </a:cubicBezTo>
                    <a:cubicBezTo>
                      <a:pt x="474" y="84"/>
                      <a:pt x="474" y="84"/>
                      <a:pt x="474" y="84"/>
                    </a:cubicBezTo>
                    <a:cubicBezTo>
                      <a:pt x="564" y="131"/>
                      <a:pt x="564" y="131"/>
                      <a:pt x="564" y="131"/>
                    </a:cubicBezTo>
                    <a:cubicBezTo>
                      <a:pt x="564" y="131"/>
                      <a:pt x="564" y="131"/>
                      <a:pt x="564" y="131"/>
                    </a:cubicBezTo>
                    <a:cubicBezTo>
                      <a:pt x="612" y="156"/>
                      <a:pt x="612" y="156"/>
                      <a:pt x="612" y="156"/>
                    </a:cubicBezTo>
                    <a:cubicBezTo>
                      <a:pt x="622" y="161"/>
                      <a:pt x="628" y="171"/>
                      <a:pt x="628" y="181"/>
                    </a:cubicBez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grpSp>
        <p:nvGrpSpPr>
          <p:cNvPr id="2175" name="Group 2174"/>
          <p:cNvGrpSpPr/>
          <p:nvPr userDrawn="1"/>
        </p:nvGrpSpPr>
        <p:grpSpPr>
          <a:xfrm>
            <a:off x="3846513" y="769938"/>
            <a:ext cx="906463" cy="912813"/>
            <a:chOff x="3846513" y="769938"/>
            <a:chExt cx="906463" cy="912813"/>
          </a:xfrm>
        </p:grpSpPr>
        <p:sp>
          <p:nvSpPr>
            <p:cNvPr id="30" name="Freeform 26"/>
            <p:cNvSpPr/>
            <p:nvPr userDrawn="1"/>
          </p:nvSpPr>
          <p:spPr bwMode="auto">
            <a:xfrm>
              <a:off x="3846513" y="769938"/>
              <a:ext cx="906463" cy="912813"/>
            </a:xfrm>
            <a:custGeom>
              <a:avLst/>
              <a:gdLst>
                <a:gd name="T0" fmla="*/ 129 w 991"/>
                <a:gd name="T1" fmla="*/ 723 h 999"/>
                <a:gd name="T2" fmla="*/ 819 w 991"/>
                <a:gd name="T3" fmla="*/ 999 h 999"/>
                <a:gd name="T4" fmla="*/ 724 w 991"/>
                <a:gd name="T5" fmla="*/ 852 h 999"/>
                <a:gd name="T6" fmla="*/ 893 w 991"/>
                <a:gd name="T7" fmla="*/ 338 h 999"/>
                <a:gd name="T8" fmla="*/ 852 w 991"/>
                <a:gd name="T9" fmla="*/ 257 h 999"/>
                <a:gd name="T10" fmla="*/ 258 w 991"/>
                <a:gd name="T11" fmla="*/ 129 h 999"/>
                <a:gd name="T12" fmla="*/ 129 w 991"/>
                <a:gd name="T13" fmla="*/ 723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1" h="999">
                  <a:moveTo>
                    <a:pt x="129" y="723"/>
                  </a:moveTo>
                  <a:cubicBezTo>
                    <a:pt x="299" y="986"/>
                    <a:pt x="819" y="999"/>
                    <a:pt x="819" y="999"/>
                  </a:cubicBezTo>
                  <a:cubicBezTo>
                    <a:pt x="724" y="852"/>
                    <a:pt x="724" y="852"/>
                    <a:pt x="724" y="852"/>
                  </a:cubicBezTo>
                  <a:cubicBezTo>
                    <a:pt x="724" y="852"/>
                    <a:pt x="991" y="606"/>
                    <a:pt x="893" y="338"/>
                  </a:cubicBezTo>
                  <a:cubicBezTo>
                    <a:pt x="884" y="313"/>
                    <a:pt x="854" y="260"/>
                    <a:pt x="852" y="257"/>
                  </a:cubicBezTo>
                  <a:cubicBezTo>
                    <a:pt x="723" y="57"/>
                    <a:pt x="457" y="0"/>
                    <a:pt x="258" y="129"/>
                  </a:cubicBezTo>
                  <a:cubicBezTo>
                    <a:pt x="58" y="257"/>
                    <a:pt x="0" y="523"/>
                    <a:pt x="129" y="723"/>
                  </a:cubicBez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4011613" y="1081088"/>
              <a:ext cx="487363" cy="209550"/>
            </a:xfrm>
            <a:custGeom>
              <a:avLst/>
              <a:gdLst>
                <a:gd name="T0" fmla="*/ 533 w 533"/>
                <a:gd name="T1" fmla="*/ 41 h 229"/>
                <a:gd name="T2" fmla="*/ 532 w 533"/>
                <a:gd name="T3" fmla="*/ 39 h 229"/>
                <a:gd name="T4" fmla="*/ 531 w 533"/>
                <a:gd name="T5" fmla="*/ 37 h 229"/>
                <a:gd name="T6" fmla="*/ 530 w 533"/>
                <a:gd name="T7" fmla="*/ 36 h 229"/>
                <a:gd name="T8" fmla="*/ 529 w 533"/>
                <a:gd name="T9" fmla="*/ 35 h 229"/>
                <a:gd name="T10" fmla="*/ 527 w 533"/>
                <a:gd name="T11" fmla="*/ 34 h 229"/>
                <a:gd name="T12" fmla="*/ 526 w 533"/>
                <a:gd name="T13" fmla="*/ 33 h 229"/>
                <a:gd name="T14" fmla="*/ 524 w 533"/>
                <a:gd name="T15" fmla="*/ 33 h 229"/>
                <a:gd name="T16" fmla="*/ 125 w 533"/>
                <a:gd name="T17" fmla="*/ 33 h 229"/>
                <a:gd name="T18" fmla="*/ 114 w 533"/>
                <a:gd name="T19" fmla="*/ 6 h 229"/>
                <a:gd name="T20" fmla="*/ 112 w 533"/>
                <a:gd name="T21" fmla="*/ 4 h 229"/>
                <a:gd name="T22" fmla="*/ 111 w 533"/>
                <a:gd name="T23" fmla="*/ 2 h 229"/>
                <a:gd name="T24" fmla="*/ 109 w 533"/>
                <a:gd name="T25" fmla="*/ 1 h 229"/>
                <a:gd name="T26" fmla="*/ 107 w 533"/>
                <a:gd name="T27" fmla="*/ 1 h 229"/>
                <a:gd name="T28" fmla="*/ 104 w 533"/>
                <a:gd name="T29" fmla="*/ 0 h 229"/>
                <a:gd name="T30" fmla="*/ 104 w 533"/>
                <a:gd name="T31" fmla="*/ 0 h 229"/>
                <a:gd name="T32" fmla="*/ 0 w 533"/>
                <a:gd name="T33" fmla="*/ 10 h 229"/>
                <a:gd name="T34" fmla="*/ 98 w 533"/>
                <a:gd name="T35" fmla="*/ 20 h 229"/>
                <a:gd name="T36" fmla="*/ 109 w 533"/>
                <a:gd name="T37" fmla="*/ 47 h 229"/>
                <a:gd name="T38" fmla="*/ 184 w 533"/>
                <a:gd name="T39" fmla="*/ 223 h 229"/>
                <a:gd name="T40" fmla="*/ 185 w 533"/>
                <a:gd name="T41" fmla="*/ 225 h 229"/>
                <a:gd name="T42" fmla="*/ 187 w 533"/>
                <a:gd name="T43" fmla="*/ 227 h 229"/>
                <a:gd name="T44" fmla="*/ 188 w 533"/>
                <a:gd name="T45" fmla="*/ 228 h 229"/>
                <a:gd name="T46" fmla="*/ 190 w 533"/>
                <a:gd name="T47" fmla="*/ 229 h 229"/>
                <a:gd name="T48" fmla="*/ 192 w 533"/>
                <a:gd name="T49" fmla="*/ 229 h 229"/>
                <a:gd name="T50" fmla="*/ 194 w 533"/>
                <a:gd name="T51" fmla="*/ 229 h 229"/>
                <a:gd name="T52" fmla="*/ 443 w 533"/>
                <a:gd name="T53" fmla="*/ 229 h 229"/>
                <a:gd name="T54" fmla="*/ 445 w 533"/>
                <a:gd name="T55" fmla="*/ 229 h 229"/>
                <a:gd name="T56" fmla="*/ 447 w 533"/>
                <a:gd name="T57" fmla="*/ 228 h 229"/>
                <a:gd name="T58" fmla="*/ 448 w 533"/>
                <a:gd name="T59" fmla="*/ 227 h 229"/>
                <a:gd name="T60" fmla="*/ 450 w 533"/>
                <a:gd name="T61" fmla="*/ 225 h 229"/>
                <a:gd name="T62" fmla="*/ 451 w 533"/>
                <a:gd name="T63" fmla="*/ 224 h 229"/>
                <a:gd name="T64" fmla="*/ 451 w 533"/>
                <a:gd name="T65" fmla="*/ 223 h 229"/>
                <a:gd name="T66" fmla="*/ 532 w 533"/>
                <a:gd name="T67" fmla="*/ 47 h 229"/>
                <a:gd name="T68" fmla="*/ 532 w 533"/>
                <a:gd name="T69" fmla="*/ 46 h 229"/>
                <a:gd name="T70" fmla="*/ 533 w 533"/>
                <a:gd name="T71" fmla="*/ 44 h 229"/>
                <a:gd name="T72" fmla="*/ 533 w 533"/>
                <a:gd name="T73" fmla="*/ 43 h 229"/>
                <a:gd name="T74" fmla="*/ 438 w 533"/>
                <a:gd name="T75" fmla="*/ 203 h 229"/>
                <a:gd name="T76" fmla="*/ 200 w 533"/>
                <a:gd name="T77" fmla="*/ 209 h 229"/>
                <a:gd name="T78" fmla="*/ 507 w 533"/>
                <a:gd name="T79" fmla="*/ 5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3" h="229">
                  <a:moveTo>
                    <a:pt x="533" y="42"/>
                  </a:moveTo>
                  <a:cubicBezTo>
                    <a:pt x="533" y="42"/>
                    <a:pt x="533" y="41"/>
                    <a:pt x="533" y="41"/>
                  </a:cubicBezTo>
                  <a:cubicBezTo>
                    <a:pt x="532" y="40"/>
                    <a:pt x="532" y="40"/>
                    <a:pt x="532" y="40"/>
                  </a:cubicBezTo>
                  <a:cubicBezTo>
                    <a:pt x="532" y="39"/>
                    <a:pt x="532" y="39"/>
                    <a:pt x="532" y="39"/>
                  </a:cubicBezTo>
                  <a:cubicBezTo>
                    <a:pt x="532" y="38"/>
                    <a:pt x="532" y="38"/>
                    <a:pt x="532" y="38"/>
                  </a:cubicBezTo>
                  <a:cubicBezTo>
                    <a:pt x="531" y="37"/>
                    <a:pt x="531" y="37"/>
                    <a:pt x="531" y="37"/>
                  </a:cubicBezTo>
                  <a:cubicBezTo>
                    <a:pt x="531" y="37"/>
                    <a:pt x="531" y="37"/>
                    <a:pt x="531" y="37"/>
                  </a:cubicBezTo>
                  <a:cubicBezTo>
                    <a:pt x="530" y="36"/>
                    <a:pt x="530" y="36"/>
                    <a:pt x="530" y="36"/>
                  </a:cubicBezTo>
                  <a:cubicBezTo>
                    <a:pt x="529" y="35"/>
                    <a:pt x="529" y="35"/>
                    <a:pt x="529" y="35"/>
                  </a:cubicBezTo>
                  <a:cubicBezTo>
                    <a:pt x="529" y="35"/>
                    <a:pt x="529" y="35"/>
                    <a:pt x="529" y="35"/>
                  </a:cubicBezTo>
                  <a:cubicBezTo>
                    <a:pt x="528" y="34"/>
                    <a:pt x="528" y="34"/>
                    <a:pt x="528" y="34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6" y="33"/>
                    <a:pt x="526" y="33"/>
                    <a:pt x="526" y="33"/>
                  </a:cubicBezTo>
                  <a:cubicBezTo>
                    <a:pt x="525" y="33"/>
                    <a:pt x="525" y="33"/>
                    <a:pt x="525" y="33"/>
                  </a:cubicBezTo>
                  <a:cubicBezTo>
                    <a:pt x="524" y="33"/>
                    <a:pt x="524" y="33"/>
                    <a:pt x="524" y="33"/>
                  </a:cubicBezTo>
                  <a:cubicBezTo>
                    <a:pt x="524" y="33"/>
                    <a:pt x="523" y="33"/>
                    <a:pt x="523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3" y="6"/>
                    <a:pt x="113" y="5"/>
                    <a:pt x="113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1" y="3"/>
                    <a:pt x="111" y="3"/>
                    <a:pt x="111" y="3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5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84" y="223"/>
                    <a:pt x="184" y="223"/>
                    <a:pt x="184" y="223"/>
                  </a:cubicBezTo>
                  <a:cubicBezTo>
                    <a:pt x="184" y="223"/>
                    <a:pt x="184" y="223"/>
                    <a:pt x="184" y="223"/>
                  </a:cubicBezTo>
                  <a:cubicBezTo>
                    <a:pt x="184" y="224"/>
                    <a:pt x="185" y="224"/>
                    <a:pt x="185" y="225"/>
                  </a:cubicBezTo>
                  <a:cubicBezTo>
                    <a:pt x="185" y="225"/>
                    <a:pt x="185" y="225"/>
                    <a:pt x="185" y="225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88" y="228"/>
                    <a:pt x="188" y="228"/>
                    <a:pt x="188" y="228"/>
                  </a:cubicBezTo>
                  <a:cubicBezTo>
                    <a:pt x="188" y="228"/>
                    <a:pt x="188" y="228"/>
                    <a:pt x="188" y="228"/>
                  </a:cubicBezTo>
                  <a:cubicBezTo>
                    <a:pt x="188" y="228"/>
                    <a:pt x="189" y="228"/>
                    <a:pt x="189" y="229"/>
                  </a:cubicBezTo>
                  <a:cubicBezTo>
                    <a:pt x="190" y="229"/>
                    <a:pt x="190" y="229"/>
                    <a:pt x="190" y="229"/>
                  </a:cubicBezTo>
                  <a:cubicBezTo>
                    <a:pt x="190" y="229"/>
                    <a:pt x="191" y="229"/>
                    <a:pt x="191" y="229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92" y="229"/>
                    <a:pt x="193" y="229"/>
                    <a:pt x="193" y="229"/>
                  </a:cubicBezTo>
                  <a:cubicBezTo>
                    <a:pt x="194" y="229"/>
                    <a:pt x="194" y="229"/>
                    <a:pt x="194" y="229"/>
                  </a:cubicBezTo>
                  <a:cubicBezTo>
                    <a:pt x="442" y="229"/>
                    <a:pt x="442" y="229"/>
                    <a:pt x="442" y="229"/>
                  </a:cubicBezTo>
                  <a:cubicBezTo>
                    <a:pt x="442" y="229"/>
                    <a:pt x="443" y="229"/>
                    <a:pt x="443" y="229"/>
                  </a:cubicBezTo>
                  <a:cubicBezTo>
                    <a:pt x="444" y="229"/>
                    <a:pt x="444" y="229"/>
                    <a:pt x="444" y="229"/>
                  </a:cubicBezTo>
                  <a:cubicBezTo>
                    <a:pt x="445" y="229"/>
                    <a:pt x="445" y="229"/>
                    <a:pt x="445" y="229"/>
                  </a:cubicBezTo>
                  <a:cubicBezTo>
                    <a:pt x="446" y="229"/>
                    <a:pt x="446" y="229"/>
                    <a:pt x="446" y="229"/>
                  </a:cubicBezTo>
                  <a:cubicBezTo>
                    <a:pt x="446" y="228"/>
                    <a:pt x="447" y="228"/>
                    <a:pt x="447" y="228"/>
                  </a:cubicBezTo>
                  <a:cubicBezTo>
                    <a:pt x="448" y="227"/>
                    <a:pt x="448" y="227"/>
                    <a:pt x="448" y="227"/>
                  </a:cubicBezTo>
                  <a:cubicBezTo>
                    <a:pt x="448" y="227"/>
                    <a:pt x="448" y="227"/>
                    <a:pt x="448" y="227"/>
                  </a:cubicBezTo>
                  <a:cubicBezTo>
                    <a:pt x="449" y="226"/>
                    <a:pt x="449" y="226"/>
                    <a:pt x="449" y="226"/>
                  </a:cubicBezTo>
                  <a:cubicBezTo>
                    <a:pt x="450" y="225"/>
                    <a:pt x="450" y="225"/>
                    <a:pt x="450" y="225"/>
                  </a:cubicBezTo>
                  <a:cubicBezTo>
                    <a:pt x="450" y="225"/>
                    <a:pt x="450" y="225"/>
                    <a:pt x="450" y="225"/>
                  </a:cubicBezTo>
                  <a:cubicBezTo>
                    <a:pt x="450" y="224"/>
                    <a:pt x="450" y="224"/>
                    <a:pt x="451" y="224"/>
                  </a:cubicBezTo>
                  <a:cubicBezTo>
                    <a:pt x="451" y="223"/>
                    <a:pt x="451" y="223"/>
                    <a:pt x="451" y="223"/>
                  </a:cubicBezTo>
                  <a:cubicBezTo>
                    <a:pt x="451" y="223"/>
                    <a:pt x="451" y="223"/>
                    <a:pt x="451" y="223"/>
                  </a:cubicBezTo>
                  <a:cubicBezTo>
                    <a:pt x="460" y="204"/>
                    <a:pt x="460" y="204"/>
                    <a:pt x="460" y="204"/>
                  </a:cubicBezTo>
                  <a:cubicBezTo>
                    <a:pt x="532" y="47"/>
                    <a:pt x="532" y="47"/>
                    <a:pt x="532" y="47"/>
                  </a:cubicBezTo>
                  <a:cubicBezTo>
                    <a:pt x="532" y="47"/>
                    <a:pt x="532" y="47"/>
                    <a:pt x="532" y="47"/>
                  </a:cubicBezTo>
                  <a:cubicBezTo>
                    <a:pt x="532" y="46"/>
                    <a:pt x="532" y="46"/>
                    <a:pt x="532" y="46"/>
                  </a:cubicBezTo>
                  <a:cubicBezTo>
                    <a:pt x="533" y="45"/>
                    <a:pt x="533" y="45"/>
                    <a:pt x="533" y="45"/>
                  </a:cubicBezTo>
                  <a:cubicBezTo>
                    <a:pt x="533" y="44"/>
                    <a:pt x="533" y="44"/>
                    <a:pt x="533" y="44"/>
                  </a:cubicBezTo>
                  <a:cubicBezTo>
                    <a:pt x="533" y="44"/>
                    <a:pt x="533" y="43"/>
                    <a:pt x="533" y="43"/>
                  </a:cubicBezTo>
                  <a:cubicBezTo>
                    <a:pt x="533" y="43"/>
                    <a:pt x="533" y="43"/>
                    <a:pt x="533" y="43"/>
                  </a:cubicBezTo>
                  <a:lnTo>
                    <a:pt x="533" y="42"/>
                  </a:lnTo>
                  <a:close/>
                  <a:moveTo>
                    <a:pt x="438" y="203"/>
                  </a:moveTo>
                  <a:cubicBezTo>
                    <a:pt x="435" y="209"/>
                    <a:pt x="435" y="209"/>
                    <a:pt x="435" y="209"/>
                  </a:cubicBezTo>
                  <a:cubicBezTo>
                    <a:pt x="200" y="209"/>
                    <a:pt x="200" y="209"/>
                    <a:pt x="200" y="209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507" y="53"/>
                    <a:pt x="507" y="53"/>
                    <a:pt x="507" y="53"/>
                  </a:cubicBezTo>
                  <a:lnTo>
                    <a:pt x="438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52" name="Oval 28"/>
            <p:cNvSpPr>
              <a:spLocks noChangeArrowheads="1"/>
            </p:cNvSpPr>
            <p:nvPr userDrawn="1"/>
          </p:nvSpPr>
          <p:spPr bwMode="auto">
            <a:xfrm>
              <a:off x="4189413" y="1303338"/>
              <a:ext cx="65088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71" name="Oval 29"/>
            <p:cNvSpPr>
              <a:spLocks noChangeArrowheads="1"/>
            </p:cNvSpPr>
            <p:nvPr userDrawn="1"/>
          </p:nvSpPr>
          <p:spPr bwMode="auto">
            <a:xfrm>
              <a:off x="4352926" y="1303338"/>
              <a:ext cx="65088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Lifetime Va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 baseline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Customer Lifetime Value</a:t>
            </a:r>
            <a:endParaRPr lang="en-US" dirty="0"/>
          </a:p>
        </p:txBody>
      </p:sp>
      <p:sp>
        <p:nvSpPr>
          <p:cNvPr id="169" name="Text Placeholder 68"/>
          <p:cNvSpPr>
            <a:spLocks noGrp="1"/>
          </p:cNvSpPr>
          <p:nvPr>
            <p:ph type="body" sz="quarter" idx="25" hasCustomPrompt="1"/>
          </p:nvPr>
        </p:nvSpPr>
        <p:spPr>
          <a:xfrm>
            <a:off x="3995936" y="2427733"/>
            <a:ext cx="4248108" cy="1856141"/>
          </a:xfrm>
        </p:spPr>
        <p:txBody>
          <a:bodyPr anchor="t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Ut enim ad minim veniam, quis nostrud exercitation ullamco laboris nisi ut aliquip ex ea commodo consequat. </a:t>
            </a:r>
            <a:endParaRPr lang="en-US" dirty="0"/>
          </a:p>
        </p:txBody>
      </p:sp>
      <p:sp>
        <p:nvSpPr>
          <p:cNvPr id="170" name="Text Placeholder 68"/>
          <p:cNvSpPr>
            <a:spLocks noGrp="1"/>
          </p:cNvSpPr>
          <p:nvPr>
            <p:ph type="body" sz="quarter" idx="26" hasCustomPrompt="1"/>
          </p:nvPr>
        </p:nvSpPr>
        <p:spPr>
          <a:xfrm>
            <a:off x="3995936" y="1765961"/>
            <a:ext cx="4248108" cy="52712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824528" y="1556582"/>
            <a:ext cx="2119956" cy="2340332"/>
            <a:chOff x="1414" y="-1"/>
            <a:chExt cx="2934" cy="3239"/>
          </a:xfrm>
        </p:grpSpPr>
        <p:sp>
          <p:nvSpPr>
            <p:cNvPr id="8" name="Freeform 5"/>
            <p:cNvSpPr/>
            <p:nvPr userDrawn="1"/>
          </p:nvSpPr>
          <p:spPr bwMode="auto">
            <a:xfrm>
              <a:off x="1914" y="1698"/>
              <a:ext cx="2434" cy="1540"/>
            </a:xfrm>
            <a:custGeom>
              <a:avLst/>
              <a:gdLst>
                <a:gd name="T0" fmla="*/ 1605 w 1606"/>
                <a:gd name="T1" fmla="*/ 937 h 1017"/>
                <a:gd name="T2" fmla="*/ 1524 w 1606"/>
                <a:gd name="T3" fmla="*/ 1017 h 1017"/>
                <a:gd name="T4" fmla="*/ 82 w 1606"/>
                <a:gd name="T5" fmla="*/ 1017 h 1017"/>
                <a:gd name="T6" fmla="*/ 1 w 1606"/>
                <a:gd name="T7" fmla="*/ 937 h 1017"/>
                <a:gd name="T8" fmla="*/ 1 w 1606"/>
                <a:gd name="T9" fmla="*/ 685 h 1017"/>
                <a:gd name="T10" fmla="*/ 296 w 1606"/>
                <a:gd name="T11" fmla="*/ 421 h 1017"/>
                <a:gd name="T12" fmla="*/ 335 w 1606"/>
                <a:gd name="T13" fmla="*/ 414 h 1017"/>
                <a:gd name="T14" fmla="*/ 462 w 1606"/>
                <a:gd name="T15" fmla="*/ 367 h 1017"/>
                <a:gd name="T16" fmla="*/ 579 w 1606"/>
                <a:gd name="T17" fmla="*/ 188 h 1017"/>
                <a:gd name="T18" fmla="*/ 579 w 1606"/>
                <a:gd name="T19" fmla="*/ 184 h 1017"/>
                <a:gd name="T20" fmla="*/ 536 w 1606"/>
                <a:gd name="T21" fmla="*/ 28 h 1017"/>
                <a:gd name="T22" fmla="*/ 534 w 1606"/>
                <a:gd name="T23" fmla="*/ 26 h 1017"/>
                <a:gd name="T24" fmla="*/ 534 w 1606"/>
                <a:gd name="T25" fmla="*/ 25 h 1017"/>
                <a:gd name="T26" fmla="*/ 1053 w 1606"/>
                <a:gd name="T27" fmla="*/ 35 h 1017"/>
                <a:gd name="T28" fmla="*/ 1051 w 1606"/>
                <a:gd name="T29" fmla="*/ 38 h 1017"/>
                <a:gd name="T30" fmla="*/ 1034 w 1606"/>
                <a:gd name="T31" fmla="*/ 92 h 1017"/>
                <a:gd name="T32" fmla="*/ 1027 w 1606"/>
                <a:gd name="T33" fmla="*/ 191 h 1017"/>
                <a:gd name="T34" fmla="*/ 1271 w 1606"/>
                <a:gd name="T35" fmla="*/ 414 h 1017"/>
                <a:gd name="T36" fmla="*/ 1313 w 1606"/>
                <a:gd name="T37" fmla="*/ 422 h 1017"/>
                <a:gd name="T38" fmla="*/ 1604 w 1606"/>
                <a:gd name="T39" fmla="*/ 685 h 1017"/>
                <a:gd name="T40" fmla="*/ 1605 w 1606"/>
                <a:gd name="T41" fmla="*/ 9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6" h="1017">
                  <a:moveTo>
                    <a:pt x="1605" y="937"/>
                  </a:moveTo>
                  <a:cubicBezTo>
                    <a:pt x="1605" y="981"/>
                    <a:pt x="1569" y="1017"/>
                    <a:pt x="1524" y="1017"/>
                  </a:cubicBezTo>
                  <a:cubicBezTo>
                    <a:pt x="82" y="1017"/>
                    <a:pt x="82" y="1017"/>
                    <a:pt x="82" y="1017"/>
                  </a:cubicBezTo>
                  <a:cubicBezTo>
                    <a:pt x="37" y="1017"/>
                    <a:pt x="1" y="981"/>
                    <a:pt x="1" y="937"/>
                  </a:cubicBezTo>
                  <a:cubicBezTo>
                    <a:pt x="0" y="851"/>
                    <a:pt x="0" y="724"/>
                    <a:pt x="1" y="685"/>
                  </a:cubicBezTo>
                  <a:cubicBezTo>
                    <a:pt x="6" y="579"/>
                    <a:pt x="106" y="466"/>
                    <a:pt x="296" y="421"/>
                  </a:cubicBezTo>
                  <a:cubicBezTo>
                    <a:pt x="308" y="419"/>
                    <a:pt x="321" y="416"/>
                    <a:pt x="335" y="414"/>
                  </a:cubicBezTo>
                  <a:cubicBezTo>
                    <a:pt x="387" y="405"/>
                    <a:pt x="429" y="388"/>
                    <a:pt x="462" y="367"/>
                  </a:cubicBezTo>
                  <a:cubicBezTo>
                    <a:pt x="558" y="306"/>
                    <a:pt x="579" y="213"/>
                    <a:pt x="579" y="188"/>
                  </a:cubicBezTo>
                  <a:cubicBezTo>
                    <a:pt x="579" y="187"/>
                    <a:pt x="579" y="185"/>
                    <a:pt x="579" y="184"/>
                  </a:cubicBezTo>
                  <a:cubicBezTo>
                    <a:pt x="569" y="87"/>
                    <a:pt x="555" y="54"/>
                    <a:pt x="536" y="28"/>
                  </a:cubicBezTo>
                  <a:cubicBezTo>
                    <a:pt x="535" y="27"/>
                    <a:pt x="534" y="26"/>
                    <a:pt x="534" y="26"/>
                  </a:cubicBezTo>
                  <a:cubicBezTo>
                    <a:pt x="534" y="25"/>
                    <a:pt x="534" y="25"/>
                    <a:pt x="534" y="25"/>
                  </a:cubicBezTo>
                  <a:cubicBezTo>
                    <a:pt x="517" y="0"/>
                    <a:pt x="1078" y="2"/>
                    <a:pt x="1053" y="35"/>
                  </a:cubicBezTo>
                  <a:cubicBezTo>
                    <a:pt x="1052" y="36"/>
                    <a:pt x="1051" y="37"/>
                    <a:pt x="1051" y="38"/>
                  </a:cubicBezTo>
                  <a:cubicBezTo>
                    <a:pt x="1043" y="50"/>
                    <a:pt x="1038" y="65"/>
                    <a:pt x="1034" y="92"/>
                  </a:cubicBezTo>
                  <a:cubicBezTo>
                    <a:pt x="1030" y="115"/>
                    <a:pt x="1028" y="147"/>
                    <a:pt x="1027" y="191"/>
                  </a:cubicBezTo>
                  <a:cubicBezTo>
                    <a:pt x="1029" y="231"/>
                    <a:pt x="1072" y="379"/>
                    <a:pt x="1271" y="414"/>
                  </a:cubicBezTo>
                  <a:cubicBezTo>
                    <a:pt x="1286" y="416"/>
                    <a:pt x="1300" y="419"/>
                    <a:pt x="1313" y="422"/>
                  </a:cubicBezTo>
                  <a:cubicBezTo>
                    <a:pt x="1501" y="467"/>
                    <a:pt x="1600" y="579"/>
                    <a:pt x="1604" y="685"/>
                  </a:cubicBezTo>
                  <a:cubicBezTo>
                    <a:pt x="1606" y="724"/>
                    <a:pt x="1606" y="851"/>
                    <a:pt x="1605" y="937"/>
                  </a:cubicBezTo>
                  <a:close/>
                </a:path>
              </a:pathLst>
            </a:cu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" name="Freeform 6"/>
            <p:cNvSpPr/>
            <p:nvPr userDrawn="1"/>
          </p:nvSpPr>
          <p:spPr bwMode="auto">
            <a:xfrm>
              <a:off x="3119" y="1710"/>
              <a:ext cx="1226" cy="1528"/>
            </a:xfrm>
            <a:custGeom>
              <a:avLst/>
              <a:gdLst>
                <a:gd name="T0" fmla="*/ 808 w 809"/>
                <a:gd name="T1" fmla="*/ 929 h 1009"/>
                <a:gd name="T2" fmla="*/ 727 w 809"/>
                <a:gd name="T3" fmla="*/ 1009 h 1009"/>
                <a:gd name="T4" fmla="*/ 0 w 809"/>
                <a:gd name="T5" fmla="*/ 1009 h 1009"/>
                <a:gd name="T6" fmla="*/ 0 w 809"/>
                <a:gd name="T7" fmla="*/ 0 h 1009"/>
                <a:gd name="T8" fmla="*/ 256 w 809"/>
                <a:gd name="T9" fmla="*/ 27 h 1009"/>
                <a:gd name="T10" fmla="*/ 236 w 809"/>
                <a:gd name="T11" fmla="*/ 84 h 1009"/>
                <a:gd name="T12" fmla="*/ 229 w 809"/>
                <a:gd name="T13" fmla="*/ 183 h 1009"/>
                <a:gd name="T14" fmla="*/ 474 w 809"/>
                <a:gd name="T15" fmla="*/ 406 h 1009"/>
                <a:gd name="T16" fmla="*/ 515 w 809"/>
                <a:gd name="T17" fmla="*/ 414 h 1009"/>
                <a:gd name="T18" fmla="*/ 807 w 809"/>
                <a:gd name="T19" fmla="*/ 677 h 1009"/>
                <a:gd name="T20" fmla="*/ 808 w 809"/>
                <a:gd name="T21" fmla="*/ 929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1009">
                  <a:moveTo>
                    <a:pt x="808" y="929"/>
                  </a:moveTo>
                  <a:cubicBezTo>
                    <a:pt x="807" y="973"/>
                    <a:pt x="771" y="1009"/>
                    <a:pt x="727" y="1009"/>
                  </a:cubicBezTo>
                  <a:cubicBezTo>
                    <a:pt x="0" y="1009"/>
                    <a:pt x="0" y="1009"/>
                    <a:pt x="0" y="100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5" y="2"/>
                    <a:pt x="268" y="10"/>
                    <a:pt x="256" y="27"/>
                  </a:cubicBezTo>
                  <a:cubicBezTo>
                    <a:pt x="244" y="43"/>
                    <a:pt x="239" y="64"/>
                    <a:pt x="236" y="84"/>
                  </a:cubicBezTo>
                  <a:cubicBezTo>
                    <a:pt x="233" y="107"/>
                    <a:pt x="231" y="139"/>
                    <a:pt x="229" y="183"/>
                  </a:cubicBezTo>
                  <a:cubicBezTo>
                    <a:pt x="231" y="224"/>
                    <a:pt x="275" y="372"/>
                    <a:pt x="474" y="406"/>
                  </a:cubicBezTo>
                  <a:cubicBezTo>
                    <a:pt x="488" y="408"/>
                    <a:pt x="502" y="411"/>
                    <a:pt x="515" y="414"/>
                  </a:cubicBezTo>
                  <a:cubicBezTo>
                    <a:pt x="703" y="459"/>
                    <a:pt x="802" y="571"/>
                    <a:pt x="807" y="677"/>
                  </a:cubicBezTo>
                  <a:cubicBezTo>
                    <a:pt x="809" y="716"/>
                    <a:pt x="808" y="843"/>
                    <a:pt x="808" y="929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1914" y="2367"/>
              <a:ext cx="2434" cy="871"/>
            </a:xfrm>
            <a:custGeom>
              <a:avLst/>
              <a:gdLst>
                <a:gd name="T0" fmla="*/ 1605 w 1606"/>
                <a:gd name="T1" fmla="*/ 495 h 575"/>
                <a:gd name="T2" fmla="*/ 1524 w 1606"/>
                <a:gd name="T3" fmla="*/ 575 h 575"/>
                <a:gd name="T4" fmla="*/ 82 w 1606"/>
                <a:gd name="T5" fmla="*/ 575 h 575"/>
                <a:gd name="T6" fmla="*/ 1 w 1606"/>
                <a:gd name="T7" fmla="*/ 495 h 575"/>
                <a:gd name="T8" fmla="*/ 1 w 1606"/>
                <a:gd name="T9" fmla="*/ 243 h 575"/>
                <a:gd name="T10" fmla="*/ 220 w 1606"/>
                <a:gd name="T11" fmla="*/ 3 h 575"/>
                <a:gd name="T12" fmla="*/ 798 w 1606"/>
                <a:gd name="T13" fmla="*/ 345 h 575"/>
                <a:gd name="T14" fmla="*/ 1378 w 1606"/>
                <a:gd name="T15" fmla="*/ 0 h 575"/>
                <a:gd name="T16" fmla="*/ 1604 w 1606"/>
                <a:gd name="T17" fmla="*/ 243 h 575"/>
                <a:gd name="T18" fmla="*/ 1605 w 1606"/>
                <a:gd name="T19" fmla="*/ 49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6" h="575">
                  <a:moveTo>
                    <a:pt x="1605" y="495"/>
                  </a:moveTo>
                  <a:cubicBezTo>
                    <a:pt x="1605" y="539"/>
                    <a:pt x="1569" y="575"/>
                    <a:pt x="1524" y="575"/>
                  </a:cubicBezTo>
                  <a:cubicBezTo>
                    <a:pt x="82" y="575"/>
                    <a:pt x="82" y="575"/>
                    <a:pt x="82" y="575"/>
                  </a:cubicBezTo>
                  <a:cubicBezTo>
                    <a:pt x="37" y="575"/>
                    <a:pt x="1" y="539"/>
                    <a:pt x="1" y="495"/>
                  </a:cubicBezTo>
                  <a:cubicBezTo>
                    <a:pt x="0" y="409"/>
                    <a:pt x="0" y="282"/>
                    <a:pt x="1" y="243"/>
                  </a:cubicBezTo>
                  <a:cubicBezTo>
                    <a:pt x="5" y="152"/>
                    <a:pt x="79" y="56"/>
                    <a:pt x="220" y="3"/>
                  </a:cubicBezTo>
                  <a:cubicBezTo>
                    <a:pt x="369" y="215"/>
                    <a:pt x="573" y="345"/>
                    <a:pt x="798" y="345"/>
                  </a:cubicBezTo>
                  <a:cubicBezTo>
                    <a:pt x="1024" y="345"/>
                    <a:pt x="1228" y="214"/>
                    <a:pt x="1378" y="0"/>
                  </a:cubicBezTo>
                  <a:cubicBezTo>
                    <a:pt x="1524" y="52"/>
                    <a:pt x="1600" y="150"/>
                    <a:pt x="1604" y="243"/>
                  </a:cubicBezTo>
                  <a:cubicBezTo>
                    <a:pt x="1606" y="282"/>
                    <a:pt x="1606" y="409"/>
                    <a:pt x="1605" y="4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1414" y="1424"/>
              <a:ext cx="1521" cy="1395"/>
            </a:xfrm>
            <a:custGeom>
              <a:avLst/>
              <a:gdLst>
                <a:gd name="T0" fmla="*/ 910 w 1004"/>
                <a:gd name="T1" fmla="*/ 404 h 921"/>
                <a:gd name="T2" fmla="*/ 664 w 1004"/>
                <a:gd name="T3" fmla="*/ 715 h 921"/>
                <a:gd name="T4" fmla="*/ 460 w 1004"/>
                <a:gd name="T5" fmla="*/ 719 h 921"/>
                <a:gd name="T6" fmla="*/ 68 w 1004"/>
                <a:gd name="T7" fmla="*/ 899 h 921"/>
                <a:gd name="T8" fmla="*/ 92 w 1004"/>
                <a:gd name="T9" fmla="*/ 793 h 921"/>
                <a:gd name="T10" fmla="*/ 184 w 1004"/>
                <a:gd name="T11" fmla="*/ 529 h 921"/>
                <a:gd name="T12" fmla="*/ 0 w 1004"/>
                <a:gd name="T13" fmla="*/ 521 h 921"/>
                <a:gd name="T14" fmla="*/ 463 w 1004"/>
                <a:gd name="T15" fmla="*/ 439 h 921"/>
                <a:gd name="T16" fmla="*/ 820 w 1004"/>
                <a:gd name="T17" fmla="*/ 157 h 921"/>
                <a:gd name="T18" fmla="*/ 953 w 1004"/>
                <a:gd name="T19" fmla="*/ 65 h 921"/>
                <a:gd name="T20" fmla="*/ 910 w 1004"/>
                <a:gd name="T21" fmla="*/ 404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4" h="921">
                  <a:moveTo>
                    <a:pt x="910" y="404"/>
                  </a:moveTo>
                  <a:cubicBezTo>
                    <a:pt x="875" y="527"/>
                    <a:pt x="808" y="687"/>
                    <a:pt x="664" y="715"/>
                  </a:cubicBezTo>
                  <a:cubicBezTo>
                    <a:pt x="594" y="728"/>
                    <a:pt x="536" y="696"/>
                    <a:pt x="460" y="719"/>
                  </a:cubicBezTo>
                  <a:cubicBezTo>
                    <a:pt x="296" y="770"/>
                    <a:pt x="257" y="921"/>
                    <a:pt x="68" y="899"/>
                  </a:cubicBezTo>
                  <a:cubicBezTo>
                    <a:pt x="213" y="817"/>
                    <a:pt x="101" y="859"/>
                    <a:pt x="92" y="793"/>
                  </a:cubicBezTo>
                  <a:cubicBezTo>
                    <a:pt x="83" y="728"/>
                    <a:pt x="184" y="529"/>
                    <a:pt x="184" y="529"/>
                  </a:cubicBezTo>
                  <a:cubicBezTo>
                    <a:pt x="161" y="492"/>
                    <a:pt x="0" y="521"/>
                    <a:pt x="0" y="521"/>
                  </a:cubicBezTo>
                  <a:cubicBezTo>
                    <a:pt x="97" y="443"/>
                    <a:pt x="442" y="398"/>
                    <a:pt x="463" y="439"/>
                  </a:cubicBezTo>
                  <a:cubicBezTo>
                    <a:pt x="356" y="227"/>
                    <a:pt x="713" y="235"/>
                    <a:pt x="820" y="157"/>
                  </a:cubicBezTo>
                  <a:cubicBezTo>
                    <a:pt x="846" y="137"/>
                    <a:pt x="907" y="0"/>
                    <a:pt x="953" y="65"/>
                  </a:cubicBezTo>
                  <a:cubicBezTo>
                    <a:pt x="1004" y="139"/>
                    <a:pt x="931" y="330"/>
                    <a:pt x="910" y="404"/>
                  </a:cubicBezTo>
                  <a:close/>
                </a:path>
              </a:pathLst>
            </a:custGeom>
            <a:solidFill>
              <a:srgbClr val="312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Oval 9"/>
            <p:cNvSpPr>
              <a:spLocks noChangeArrowheads="1"/>
            </p:cNvSpPr>
            <p:nvPr userDrawn="1"/>
          </p:nvSpPr>
          <p:spPr bwMode="auto">
            <a:xfrm>
              <a:off x="2478" y="65"/>
              <a:ext cx="1291" cy="1975"/>
            </a:xfrm>
            <a:prstGeom prst="ellipse">
              <a:avLst/>
            </a:pr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2819" y="1880"/>
              <a:ext cx="657" cy="215"/>
            </a:xfrm>
            <a:custGeom>
              <a:avLst/>
              <a:gdLst>
                <a:gd name="T0" fmla="*/ 434 w 434"/>
                <a:gd name="T1" fmla="*/ 0 h 142"/>
                <a:gd name="T2" fmla="*/ 432 w 434"/>
                <a:gd name="T3" fmla="*/ 21 h 142"/>
                <a:gd name="T4" fmla="*/ 201 w 434"/>
                <a:gd name="T5" fmla="*/ 142 h 142"/>
                <a:gd name="T6" fmla="*/ 0 w 434"/>
                <a:gd name="T7" fmla="*/ 50 h 142"/>
                <a:gd name="T8" fmla="*/ 5 w 434"/>
                <a:gd name="T9" fmla="*/ 33 h 142"/>
                <a:gd name="T10" fmla="*/ 434 w 434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4" h="142">
                  <a:moveTo>
                    <a:pt x="434" y="0"/>
                  </a:moveTo>
                  <a:cubicBezTo>
                    <a:pt x="433" y="11"/>
                    <a:pt x="433" y="6"/>
                    <a:pt x="432" y="21"/>
                  </a:cubicBezTo>
                  <a:cubicBezTo>
                    <a:pt x="366" y="86"/>
                    <a:pt x="286" y="142"/>
                    <a:pt x="201" y="142"/>
                  </a:cubicBezTo>
                  <a:cubicBezTo>
                    <a:pt x="127" y="142"/>
                    <a:pt x="60" y="102"/>
                    <a:pt x="0" y="50"/>
                  </a:cubicBezTo>
                  <a:cubicBezTo>
                    <a:pt x="3" y="41"/>
                    <a:pt x="2" y="43"/>
                    <a:pt x="5" y="33"/>
                  </a:cubicBezTo>
                  <a:cubicBezTo>
                    <a:pt x="143" y="142"/>
                    <a:pt x="307" y="126"/>
                    <a:pt x="434" y="0"/>
                  </a:cubicBezTo>
                  <a:close/>
                </a:path>
              </a:pathLst>
            </a:custGeom>
            <a:solidFill>
              <a:srgbClr val="FF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11"/>
            <p:cNvSpPr/>
            <p:nvPr userDrawn="1"/>
          </p:nvSpPr>
          <p:spPr bwMode="auto">
            <a:xfrm>
              <a:off x="2384" y="982"/>
              <a:ext cx="135" cy="481"/>
            </a:xfrm>
            <a:custGeom>
              <a:avLst/>
              <a:gdLst>
                <a:gd name="T0" fmla="*/ 4 w 89"/>
                <a:gd name="T1" fmla="*/ 85 h 318"/>
                <a:gd name="T2" fmla="*/ 89 w 89"/>
                <a:gd name="T3" fmla="*/ 277 h 318"/>
                <a:gd name="T4" fmla="*/ 80 w 89"/>
                <a:gd name="T5" fmla="*/ 65 h 318"/>
                <a:gd name="T6" fmla="*/ 4 w 89"/>
                <a:gd name="T7" fmla="*/ 85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318">
                  <a:moveTo>
                    <a:pt x="4" y="85"/>
                  </a:moveTo>
                  <a:cubicBezTo>
                    <a:pt x="0" y="170"/>
                    <a:pt x="55" y="318"/>
                    <a:pt x="89" y="277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65"/>
                    <a:pt x="9" y="0"/>
                    <a:pt x="4" y="85"/>
                  </a:cubicBezTo>
                  <a:close/>
                </a:path>
              </a:pathLst>
            </a:cu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3725" y="982"/>
              <a:ext cx="136" cy="481"/>
            </a:xfrm>
            <a:custGeom>
              <a:avLst/>
              <a:gdLst>
                <a:gd name="T0" fmla="*/ 85 w 90"/>
                <a:gd name="T1" fmla="*/ 85 h 318"/>
                <a:gd name="T2" fmla="*/ 0 w 90"/>
                <a:gd name="T3" fmla="*/ 277 h 318"/>
                <a:gd name="T4" fmla="*/ 9 w 90"/>
                <a:gd name="T5" fmla="*/ 65 h 318"/>
                <a:gd name="T6" fmla="*/ 85 w 90"/>
                <a:gd name="T7" fmla="*/ 85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18">
                  <a:moveTo>
                    <a:pt x="85" y="85"/>
                  </a:moveTo>
                  <a:cubicBezTo>
                    <a:pt x="90" y="170"/>
                    <a:pt x="34" y="318"/>
                    <a:pt x="0" y="277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81" y="0"/>
                    <a:pt x="85" y="85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3"/>
            <p:cNvSpPr/>
            <p:nvPr userDrawn="1"/>
          </p:nvSpPr>
          <p:spPr bwMode="auto">
            <a:xfrm>
              <a:off x="3123" y="65"/>
              <a:ext cx="646" cy="1975"/>
            </a:xfrm>
            <a:custGeom>
              <a:avLst/>
              <a:gdLst>
                <a:gd name="T0" fmla="*/ 426 w 426"/>
                <a:gd name="T1" fmla="*/ 652 h 1304"/>
                <a:gd name="T2" fmla="*/ 0 w 426"/>
                <a:gd name="T3" fmla="*/ 1304 h 1304"/>
                <a:gd name="T4" fmla="*/ 0 w 426"/>
                <a:gd name="T5" fmla="*/ 0 h 1304"/>
                <a:gd name="T6" fmla="*/ 426 w 426"/>
                <a:gd name="T7" fmla="*/ 652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1304">
                  <a:moveTo>
                    <a:pt x="426" y="652"/>
                  </a:moveTo>
                  <a:cubicBezTo>
                    <a:pt x="426" y="1012"/>
                    <a:pt x="235" y="1304"/>
                    <a:pt x="0" y="13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5" y="0"/>
                    <a:pt x="426" y="291"/>
                    <a:pt x="426" y="652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2353" y="-1"/>
              <a:ext cx="1570" cy="1416"/>
            </a:xfrm>
            <a:custGeom>
              <a:avLst/>
              <a:gdLst>
                <a:gd name="T0" fmla="*/ 924 w 1036"/>
                <a:gd name="T1" fmla="*/ 815 h 935"/>
                <a:gd name="T2" fmla="*/ 786 w 1036"/>
                <a:gd name="T3" fmla="*/ 266 h 935"/>
                <a:gd name="T4" fmla="*/ 330 w 1036"/>
                <a:gd name="T5" fmla="*/ 550 h 935"/>
                <a:gd name="T6" fmla="*/ 76 w 1036"/>
                <a:gd name="T7" fmla="*/ 798 h 935"/>
                <a:gd name="T8" fmla="*/ 76 w 1036"/>
                <a:gd name="T9" fmla="*/ 935 h 935"/>
                <a:gd name="T10" fmla="*/ 0 w 1036"/>
                <a:gd name="T11" fmla="*/ 614 h 935"/>
                <a:gd name="T12" fmla="*/ 515 w 1036"/>
                <a:gd name="T13" fmla="*/ 0 h 935"/>
                <a:gd name="T14" fmla="*/ 1030 w 1036"/>
                <a:gd name="T15" fmla="*/ 598 h 935"/>
                <a:gd name="T16" fmla="*/ 924 w 1036"/>
                <a:gd name="T17" fmla="*/ 81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6" h="935">
                  <a:moveTo>
                    <a:pt x="924" y="815"/>
                  </a:moveTo>
                  <a:cubicBezTo>
                    <a:pt x="973" y="539"/>
                    <a:pt x="786" y="266"/>
                    <a:pt x="786" y="266"/>
                  </a:cubicBezTo>
                  <a:cubicBezTo>
                    <a:pt x="786" y="266"/>
                    <a:pt x="592" y="524"/>
                    <a:pt x="330" y="550"/>
                  </a:cubicBezTo>
                  <a:cubicBezTo>
                    <a:pt x="185" y="565"/>
                    <a:pt x="76" y="640"/>
                    <a:pt x="76" y="798"/>
                  </a:cubicBezTo>
                  <a:cubicBezTo>
                    <a:pt x="76" y="935"/>
                    <a:pt x="76" y="935"/>
                    <a:pt x="76" y="935"/>
                  </a:cubicBezTo>
                  <a:cubicBezTo>
                    <a:pt x="28" y="841"/>
                    <a:pt x="0" y="731"/>
                    <a:pt x="0" y="614"/>
                  </a:cubicBezTo>
                  <a:cubicBezTo>
                    <a:pt x="0" y="275"/>
                    <a:pt x="230" y="0"/>
                    <a:pt x="515" y="0"/>
                  </a:cubicBezTo>
                  <a:cubicBezTo>
                    <a:pt x="795" y="0"/>
                    <a:pt x="1023" y="267"/>
                    <a:pt x="1030" y="598"/>
                  </a:cubicBezTo>
                  <a:cubicBezTo>
                    <a:pt x="1036" y="746"/>
                    <a:pt x="924" y="815"/>
                    <a:pt x="924" y="815"/>
                  </a:cubicBezTo>
                  <a:close/>
                </a:path>
              </a:pathLst>
            </a:custGeom>
            <a:solidFill>
              <a:srgbClr val="312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Line 15"/>
            <p:cNvSpPr>
              <a:spLocks noChangeShapeType="1"/>
            </p:cNvSpPr>
            <p:nvPr userDrawn="1"/>
          </p:nvSpPr>
          <p:spPr bwMode="auto">
            <a:xfrm flipV="1">
              <a:off x="2496" y="1387"/>
              <a:ext cx="0" cy="52"/>
            </a:xfrm>
            <a:prstGeom prst="line">
              <a:avLst/>
            </a:prstGeom>
            <a:noFill/>
            <a:ln w="7938" cap="rnd">
              <a:solidFill>
                <a:srgbClr val="DDDDD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2478" y="1439"/>
              <a:ext cx="38" cy="92"/>
            </a:xfrm>
            <a:custGeom>
              <a:avLst/>
              <a:gdLst>
                <a:gd name="T0" fmla="*/ 25 w 25"/>
                <a:gd name="T1" fmla="*/ 49 h 61"/>
                <a:gd name="T2" fmla="*/ 12 w 25"/>
                <a:gd name="T3" fmla="*/ 61 h 61"/>
                <a:gd name="T4" fmla="*/ 12 w 25"/>
                <a:gd name="T5" fmla="*/ 61 h 61"/>
                <a:gd name="T6" fmla="*/ 0 w 25"/>
                <a:gd name="T7" fmla="*/ 49 h 61"/>
                <a:gd name="T8" fmla="*/ 12 w 25"/>
                <a:gd name="T9" fmla="*/ 0 h 61"/>
                <a:gd name="T10" fmla="*/ 25 w 25"/>
                <a:gd name="T11" fmla="*/ 4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1">
                  <a:moveTo>
                    <a:pt x="25" y="49"/>
                  </a:moveTo>
                  <a:cubicBezTo>
                    <a:pt x="25" y="56"/>
                    <a:pt x="19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56"/>
                    <a:pt x="0" y="49"/>
                  </a:cubicBezTo>
                  <a:cubicBezTo>
                    <a:pt x="1" y="43"/>
                    <a:pt x="6" y="0"/>
                    <a:pt x="12" y="0"/>
                  </a:cubicBezTo>
                  <a:cubicBezTo>
                    <a:pt x="19" y="0"/>
                    <a:pt x="25" y="49"/>
                    <a:pt x="25" y="49"/>
                  </a:cubicBezTo>
                  <a:close/>
                </a:path>
              </a:pathLst>
            </a:custGeom>
            <a:solidFill>
              <a:srgbClr val="7B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Line 17"/>
            <p:cNvSpPr>
              <a:spLocks noChangeShapeType="1"/>
            </p:cNvSpPr>
            <p:nvPr userDrawn="1"/>
          </p:nvSpPr>
          <p:spPr bwMode="auto">
            <a:xfrm flipV="1">
              <a:off x="3749" y="1387"/>
              <a:ext cx="0" cy="52"/>
            </a:xfrm>
            <a:prstGeom prst="line">
              <a:avLst/>
            </a:prstGeom>
            <a:noFill/>
            <a:ln w="7938" cap="rnd">
              <a:solidFill>
                <a:srgbClr val="DDDDD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8"/>
            <p:cNvSpPr/>
            <p:nvPr userDrawn="1"/>
          </p:nvSpPr>
          <p:spPr bwMode="auto">
            <a:xfrm>
              <a:off x="3731" y="1439"/>
              <a:ext cx="38" cy="92"/>
            </a:xfrm>
            <a:custGeom>
              <a:avLst/>
              <a:gdLst>
                <a:gd name="T0" fmla="*/ 25 w 25"/>
                <a:gd name="T1" fmla="*/ 49 h 61"/>
                <a:gd name="T2" fmla="*/ 12 w 25"/>
                <a:gd name="T3" fmla="*/ 61 h 61"/>
                <a:gd name="T4" fmla="*/ 12 w 25"/>
                <a:gd name="T5" fmla="*/ 61 h 61"/>
                <a:gd name="T6" fmla="*/ 0 w 25"/>
                <a:gd name="T7" fmla="*/ 49 h 61"/>
                <a:gd name="T8" fmla="*/ 12 w 25"/>
                <a:gd name="T9" fmla="*/ 0 h 61"/>
                <a:gd name="T10" fmla="*/ 25 w 25"/>
                <a:gd name="T11" fmla="*/ 4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1">
                  <a:moveTo>
                    <a:pt x="25" y="49"/>
                  </a:moveTo>
                  <a:cubicBezTo>
                    <a:pt x="25" y="56"/>
                    <a:pt x="19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6" y="61"/>
                    <a:pt x="0" y="56"/>
                    <a:pt x="0" y="49"/>
                  </a:cubicBezTo>
                  <a:cubicBezTo>
                    <a:pt x="1" y="43"/>
                    <a:pt x="6" y="0"/>
                    <a:pt x="12" y="0"/>
                  </a:cubicBezTo>
                  <a:cubicBezTo>
                    <a:pt x="19" y="0"/>
                    <a:pt x="25" y="49"/>
                    <a:pt x="25" y="49"/>
                  </a:cubicBezTo>
                  <a:close/>
                </a:path>
              </a:pathLst>
            </a:custGeom>
            <a:solidFill>
              <a:srgbClr val="7B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481" name="Group 1113"/>
          <p:cNvGrpSpPr>
            <a:grpSpLocks noChangeAspect="1"/>
          </p:cNvGrpSpPr>
          <p:nvPr userDrawn="1"/>
        </p:nvGrpSpPr>
        <p:grpSpPr bwMode="auto">
          <a:xfrm>
            <a:off x="510217" y="3308379"/>
            <a:ext cx="3109852" cy="883976"/>
            <a:chOff x="1406" y="1203"/>
            <a:chExt cx="2927" cy="832"/>
          </a:xfrm>
        </p:grpSpPr>
        <p:grpSp>
          <p:nvGrpSpPr>
            <p:cNvPr id="1483" name="Group 1314"/>
            <p:cNvGrpSpPr/>
            <p:nvPr userDrawn="1"/>
          </p:nvGrpSpPr>
          <p:grpSpPr bwMode="auto">
            <a:xfrm>
              <a:off x="1406" y="1207"/>
              <a:ext cx="2927" cy="828"/>
              <a:chOff x="1406" y="1207"/>
              <a:chExt cx="2927" cy="828"/>
            </a:xfrm>
          </p:grpSpPr>
          <p:sp>
            <p:nvSpPr>
              <p:cNvPr id="1648" name="Freeform 1114"/>
              <p:cNvSpPr>
                <a:spLocks noEditPoints="1"/>
              </p:cNvSpPr>
              <p:nvPr userDrawn="1"/>
            </p:nvSpPr>
            <p:spPr bwMode="auto">
              <a:xfrm>
                <a:off x="1406" y="1784"/>
                <a:ext cx="679" cy="249"/>
              </a:xfrm>
              <a:custGeom>
                <a:avLst/>
                <a:gdLst>
                  <a:gd name="T0" fmla="*/ 8 w 287"/>
                  <a:gd name="T1" fmla="*/ 41 h 104"/>
                  <a:gd name="T2" fmla="*/ 8 w 287"/>
                  <a:gd name="T3" fmla="*/ 39 h 104"/>
                  <a:gd name="T4" fmla="*/ 19 w 287"/>
                  <a:gd name="T5" fmla="*/ 80 h 104"/>
                  <a:gd name="T6" fmla="*/ 20 w 287"/>
                  <a:gd name="T7" fmla="*/ 81 h 104"/>
                  <a:gd name="T8" fmla="*/ 25 w 287"/>
                  <a:gd name="T9" fmla="*/ 84 h 104"/>
                  <a:gd name="T10" fmla="*/ 26 w 287"/>
                  <a:gd name="T11" fmla="*/ 84 h 104"/>
                  <a:gd name="T12" fmla="*/ 41 w 287"/>
                  <a:gd name="T13" fmla="*/ 90 h 104"/>
                  <a:gd name="T14" fmla="*/ 48 w 287"/>
                  <a:gd name="T15" fmla="*/ 92 h 104"/>
                  <a:gd name="T16" fmla="*/ 49 w 287"/>
                  <a:gd name="T17" fmla="*/ 92 h 104"/>
                  <a:gd name="T18" fmla="*/ 55 w 287"/>
                  <a:gd name="T19" fmla="*/ 94 h 104"/>
                  <a:gd name="T20" fmla="*/ 70 w 287"/>
                  <a:gd name="T21" fmla="*/ 97 h 104"/>
                  <a:gd name="T22" fmla="*/ 78 w 287"/>
                  <a:gd name="T23" fmla="*/ 99 h 104"/>
                  <a:gd name="T24" fmla="*/ 85 w 287"/>
                  <a:gd name="T25" fmla="*/ 100 h 104"/>
                  <a:gd name="T26" fmla="*/ 92 w 287"/>
                  <a:gd name="T27" fmla="*/ 101 h 104"/>
                  <a:gd name="T28" fmla="*/ 99 w 287"/>
                  <a:gd name="T29" fmla="*/ 101 h 104"/>
                  <a:gd name="T30" fmla="*/ 107 w 287"/>
                  <a:gd name="T31" fmla="*/ 102 h 104"/>
                  <a:gd name="T32" fmla="*/ 114 w 287"/>
                  <a:gd name="T33" fmla="*/ 103 h 104"/>
                  <a:gd name="T34" fmla="*/ 122 w 287"/>
                  <a:gd name="T35" fmla="*/ 103 h 104"/>
                  <a:gd name="T36" fmla="*/ 137 w 287"/>
                  <a:gd name="T37" fmla="*/ 104 h 104"/>
                  <a:gd name="T38" fmla="*/ 144 w 287"/>
                  <a:gd name="T39" fmla="*/ 104 h 104"/>
                  <a:gd name="T40" fmla="*/ 151 w 287"/>
                  <a:gd name="T41" fmla="*/ 104 h 104"/>
                  <a:gd name="T42" fmla="*/ 158 w 287"/>
                  <a:gd name="T43" fmla="*/ 104 h 104"/>
                  <a:gd name="T44" fmla="*/ 166 w 287"/>
                  <a:gd name="T45" fmla="*/ 103 h 104"/>
                  <a:gd name="T46" fmla="*/ 173 w 287"/>
                  <a:gd name="T47" fmla="*/ 103 h 104"/>
                  <a:gd name="T48" fmla="*/ 181 w 287"/>
                  <a:gd name="T49" fmla="*/ 103 h 104"/>
                  <a:gd name="T50" fmla="*/ 188 w 287"/>
                  <a:gd name="T51" fmla="*/ 102 h 104"/>
                  <a:gd name="T52" fmla="*/ 196 w 287"/>
                  <a:gd name="T53" fmla="*/ 101 h 104"/>
                  <a:gd name="T54" fmla="*/ 203 w 287"/>
                  <a:gd name="T55" fmla="*/ 101 h 104"/>
                  <a:gd name="T56" fmla="*/ 225 w 287"/>
                  <a:gd name="T57" fmla="*/ 97 h 104"/>
                  <a:gd name="T58" fmla="*/ 254 w 287"/>
                  <a:gd name="T59" fmla="*/ 90 h 104"/>
                  <a:gd name="T60" fmla="*/ 256 w 287"/>
                  <a:gd name="T61" fmla="*/ 89 h 104"/>
                  <a:gd name="T62" fmla="*/ 261 w 287"/>
                  <a:gd name="T63" fmla="*/ 87 h 104"/>
                  <a:gd name="T64" fmla="*/ 276 w 287"/>
                  <a:gd name="T65" fmla="*/ 80 h 104"/>
                  <a:gd name="T66" fmla="*/ 276 w 287"/>
                  <a:gd name="T67" fmla="*/ 80 h 104"/>
                  <a:gd name="T68" fmla="*/ 284 w 287"/>
                  <a:gd name="T69" fmla="*/ 74 h 104"/>
                  <a:gd name="T70" fmla="*/ 286 w 287"/>
                  <a:gd name="T71" fmla="*/ 69 h 104"/>
                  <a:gd name="T72" fmla="*/ 287 w 287"/>
                  <a:gd name="T73" fmla="*/ 39 h 104"/>
                  <a:gd name="T74" fmla="*/ 287 w 287"/>
                  <a:gd name="T75" fmla="*/ 39 h 104"/>
                  <a:gd name="T76" fmla="*/ 8 w 287"/>
                  <a:gd name="T77" fmla="*/ 43 h 104"/>
                  <a:gd name="T78" fmla="*/ 8 w 287"/>
                  <a:gd name="T79" fmla="*/ 42 h 104"/>
                  <a:gd name="T80" fmla="*/ 8 w 287"/>
                  <a:gd name="T81" fmla="*/ 41 h 104"/>
                  <a:gd name="T82" fmla="*/ 8 w 287"/>
                  <a:gd name="T83" fmla="*/ 43 h 104"/>
                  <a:gd name="T84" fmla="*/ 287 w 287"/>
                  <a:gd name="T85" fmla="*/ 41 h 104"/>
                  <a:gd name="T86" fmla="*/ 287 w 287"/>
                  <a:gd name="T87" fmla="*/ 42 h 104"/>
                  <a:gd name="T88" fmla="*/ 287 w 287"/>
                  <a:gd name="T89" fmla="*/ 43 h 104"/>
                  <a:gd name="T90" fmla="*/ 287 w 287"/>
                  <a:gd name="T91" fmla="*/ 43 h 104"/>
                  <a:gd name="T92" fmla="*/ 286 w 287"/>
                  <a:gd name="T93" fmla="*/ 44 h 104"/>
                  <a:gd name="T94" fmla="*/ 287 w 287"/>
                  <a:gd name="T95" fmla="*/ 4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7" h="104">
                    <a:moveTo>
                      <a:pt x="8" y="41"/>
                    </a:move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71"/>
                      <a:pt x="13" y="77"/>
                      <a:pt x="19" y="80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0"/>
                      <a:pt x="20" y="81"/>
                      <a:pt x="20" y="81"/>
                    </a:cubicBezTo>
                    <a:cubicBezTo>
                      <a:pt x="22" y="82"/>
                      <a:pt x="22" y="82"/>
                      <a:pt x="23" y="83"/>
                    </a:cubicBezTo>
                    <a:cubicBezTo>
                      <a:pt x="24" y="83"/>
                      <a:pt x="25" y="83"/>
                      <a:pt x="25" y="8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31" y="87"/>
                      <a:pt x="35" y="88"/>
                      <a:pt x="40" y="90"/>
                    </a:cubicBezTo>
                    <a:cubicBezTo>
                      <a:pt x="40" y="90"/>
                      <a:pt x="40" y="90"/>
                      <a:pt x="41" y="9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3" y="91"/>
                      <a:pt x="46" y="91"/>
                      <a:pt x="48" y="92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49" y="92"/>
                      <a:pt x="49" y="92"/>
                    </a:cubicBezTo>
                    <a:cubicBezTo>
                      <a:pt x="51" y="93"/>
                      <a:pt x="53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61" y="96"/>
                      <a:pt x="66" y="96"/>
                      <a:pt x="70" y="97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3" y="98"/>
                      <a:pt x="75" y="98"/>
                      <a:pt x="78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9"/>
                      <a:pt x="84" y="99"/>
                      <a:pt x="85" y="100"/>
                    </a:cubicBezTo>
                    <a:cubicBezTo>
                      <a:pt x="85" y="100"/>
                      <a:pt x="85" y="100"/>
                      <a:pt x="85" y="100"/>
                    </a:cubicBezTo>
                    <a:cubicBezTo>
                      <a:pt x="87" y="100"/>
                      <a:pt x="90" y="100"/>
                      <a:pt x="92" y="101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93" y="101"/>
                      <a:pt x="94" y="101"/>
                      <a:pt x="94" y="101"/>
                    </a:cubicBezTo>
                    <a:cubicBezTo>
                      <a:pt x="96" y="101"/>
                      <a:pt x="98" y="101"/>
                      <a:pt x="99" y="101"/>
                    </a:cubicBezTo>
                    <a:cubicBezTo>
                      <a:pt x="99" y="101"/>
                      <a:pt x="99" y="101"/>
                      <a:pt x="99" y="101"/>
                    </a:cubicBezTo>
                    <a:cubicBezTo>
                      <a:pt x="102" y="102"/>
                      <a:pt x="105" y="102"/>
                      <a:pt x="107" y="102"/>
                    </a:cubicBezTo>
                    <a:cubicBezTo>
                      <a:pt x="107" y="102"/>
                      <a:pt x="107" y="102"/>
                      <a:pt x="107" y="102"/>
                    </a:cubicBezTo>
                    <a:cubicBezTo>
                      <a:pt x="108" y="102"/>
                      <a:pt x="114" y="103"/>
                      <a:pt x="114" y="103"/>
                    </a:cubicBezTo>
                    <a:cubicBezTo>
                      <a:pt x="114" y="103"/>
                      <a:pt x="114" y="103"/>
                      <a:pt x="114" y="103"/>
                    </a:cubicBezTo>
                    <a:cubicBezTo>
                      <a:pt x="117" y="103"/>
                      <a:pt x="119" y="103"/>
                      <a:pt x="122" y="103"/>
                    </a:cubicBezTo>
                    <a:cubicBezTo>
                      <a:pt x="122" y="103"/>
                      <a:pt x="122" y="103"/>
                      <a:pt x="122" y="103"/>
                    </a:cubicBezTo>
                    <a:cubicBezTo>
                      <a:pt x="129" y="103"/>
                      <a:pt x="133" y="103"/>
                      <a:pt x="137" y="104"/>
                    </a:cubicBezTo>
                    <a:cubicBezTo>
                      <a:pt x="137" y="104"/>
                      <a:pt x="137" y="104"/>
                      <a:pt x="137" y="104"/>
                    </a:cubicBezTo>
                    <a:cubicBezTo>
                      <a:pt x="137" y="104"/>
                      <a:pt x="143" y="104"/>
                      <a:pt x="144" y="104"/>
                    </a:cubicBezTo>
                    <a:cubicBezTo>
                      <a:pt x="144" y="104"/>
                      <a:pt x="144" y="104"/>
                      <a:pt x="144" y="104"/>
                    </a:cubicBezTo>
                    <a:cubicBezTo>
                      <a:pt x="146" y="104"/>
                      <a:pt x="149" y="104"/>
                      <a:pt x="151" y="104"/>
                    </a:cubicBezTo>
                    <a:cubicBezTo>
                      <a:pt x="151" y="104"/>
                      <a:pt x="151" y="104"/>
                      <a:pt x="151" y="104"/>
                    </a:cubicBezTo>
                    <a:cubicBezTo>
                      <a:pt x="154" y="104"/>
                      <a:pt x="156" y="104"/>
                      <a:pt x="158" y="104"/>
                    </a:cubicBezTo>
                    <a:cubicBezTo>
                      <a:pt x="158" y="104"/>
                      <a:pt x="158" y="104"/>
                      <a:pt x="158" y="104"/>
                    </a:cubicBezTo>
                    <a:cubicBezTo>
                      <a:pt x="161" y="104"/>
                      <a:pt x="163" y="103"/>
                      <a:pt x="166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3"/>
                      <a:pt x="173" y="103"/>
                      <a:pt x="173" y="103"/>
                    </a:cubicBezTo>
                    <a:cubicBezTo>
                      <a:pt x="173" y="103"/>
                      <a:pt x="173" y="103"/>
                      <a:pt x="173" y="103"/>
                    </a:cubicBezTo>
                    <a:cubicBezTo>
                      <a:pt x="176" y="103"/>
                      <a:pt x="178" y="103"/>
                      <a:pt x="181" y="103"/>
                    </a:cubicBezTo>
                    <a:cubicBezTo>
                      <a:pt x="181" y="103"/>
                      <a:pt x="181" y="103"/>
                      <a:pt x="181" y="103"/>
                    </a:cubicBezTo>
                    <a:cubicBezTo>
                      <a:pt x="183" y="102"/>
                      <a:pt x="185" y="102"/>
                      <a:pt x="188" y="102"/>
                    </a:cubicBezTo>
                    <a:cubicBezTo>
                      <a:pt x="188" y="102"/>
                      <a:pt x="188" y="102"/>
                      <a:pt x="188" y="102"/>
                    </a:cubicBezTo>
                    <a:cubicBezTo>
                      <a:pt x="190" y="102"/>
                      <a:pt x="193" y="102"/>
                      <a:pt x="196" y="101"/>
                    </a:cubicBezTo>
                    <a:cubicBezTo>
                      <a:pt x="196" y="101"/>
                      <a:pt x="196" y="101"/>
                      <a:pt x="196" y="101"/>
                    </a:cubicBezTo>
                    <a:cubicBezTo>
                      <a:pt x="196" y="101"/>
                      <a:pt x="202" y="101"/>
                      <a:pt x="203" y="101"/>
                    </a:cubicBezTo>
                    <a:cubicBezTo>
                      <a:pt x="203" y="101"/>
                      <a:pt x="203" y="101"/>
                      <a:pt x="203" y="101"/>
                    </a:cubicBezTo>
                    <a:cubicBezTo>
                      <a:pt x="209" y="100"/>
                      <a:pt x="216" y="99"/>
                      <a:pt x="225" y="97"/>
                    </a:cubicBezTo>
                    <a:cubicBezTo>
                      <a:pt x="233" y="96"/>
                      <a:pt x="240" y="94"/>
                      <a:pt x="247" y="92"/>
                    </a:cubicBezTo>
                    <a:cubicBezTo>
                      <a:pt x="249" y="92"/>
                      <a:pt x="252" y="91"/>
                      <a:pt x="254" y="90"/>
                    </a:cubicBezTo>
                    <a:cubicBezTo>
                      <a:pt x="254" y="90"/>
                      <a:pt x="254" y="90"/>
                      <a:pt x="254" y="90"/>
                    </a:cubicBezTo>
                    <a:cubicBezTo>
                      <a:pt x="255" y="90"/>
                      <a:pt x="255" y="90"/>
                      <a:pt x="256" y="89"/>
                    </a:cubicBezTo>
                    <a:cubicBezTo>
                      <a:pt x="257" y="89"/>
                      <a:pt x="259" y="88"/>
                      <a:pt x="260" y="88"/>
                    </a:cubicBezTo>
                    <a:cubicBezTo>
                      <a:pt x="260" y="88"/>
                      <a:pt x="261" y="88"/>
                      <a:pt x="261" y="87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66" y="86"/>
                      <a:pt x="271" y="84"/>
                      <a:pt x="276" y="80"/>
                    </a:cubicBezTo>
                    <a:cubicBezTo>
                      <a:pt x="276" y="80"/>
                      <a:pt x="276" y="80"/>
                      <a:pt x="276" y="80"/>
                    </a:cubicBezTo>
                    <a:cubicBezTo>
                      <a:pt x="276" y="80"/>
                      <a:pt x="276" y="80"/>
                      <a:pt x="276" y="80"/>
                    </a:cubicBezTo>
                    <a:cubicBezTo>
                      <a:pt x="279" y="78"/>
                      <a:pt x="282" y="76"/>
                      <a:pt x="284" y="74"/>
                    </a:cubicBezTo>
                    <a:cubicBezTo>
                      <a:pt x="284" y="74"/>
                      <a:pt x="284" y="74"/>
                      <a:pt x="284" y="74"/>
                    </a:cubicBezTo>
                    <a:cubicBezTo>
                      <a:pt x="284" y="74"/>
                      <a:pt x="284" y="73"/>
                      <a:pt x="284" y="73"/>
                    </a:cubicBezTo>
                    <a:cubicBezTo>
                      <a:pt x="285" y="72"/>
                      <a:pt x="286" y="71"/>
                      <a:pt x="286" y="69"/>
                    </a:cubicBezTo>
                    <a:cubicBezTo>
                      <a:pt x="287" y="68"/>
                      <a:pt x="287" y="66"/>
                      <a:pt x="287" y="65"/>
                    </a:cubicBezTo>
                    <a:cubicBezTo>
                      <a:pt x="287" y="39"/>
                      <a:pt x="287" y="39"/>
                      <a:pt x="287" y="39"/>
                    </a:cubicBezTo>
                    <a:cubicBezTo>
                      <a:pt x="287" y="39"/>
                      <a:pt x="287" y="39"/>
                      <a:pt x="287" y="39"/>
                    </a:cubicBezTo>
                    <a:cubicBezTo>
                      <a:pt x="287" y="39"/>
                      <a:pt x="287" y="39"/>
                      <a:pt x="287" y="39"/>
                    </a:cubicBezTo>
                    <a:cubicBezTo>
                      <a:pt x="287" y="17"/>
                      <a:pt x="225" y="0"/>
                      <a:pt x="147" y="0"/>
                    </a:cubicBezTo>
                    <a:cubicBezTo>
                      <a:pt x="65" y="0"/>
                      <a:pt x="0" y="20"/>
                      <a:pt x="8" y="43"/>
                    </a:cubicBezTo>
                    <a:cubicBezTo>
                      <a:pt x="8" y="43"/>
                      <a:pt x="8" y="42"/>
                      <a:pt x="8" y="42"/>
                    </a:cubicBezTo>
                    <a:cubicBezTo>
                      <a:pt x="8" y="42"/>
                      <a:pt x="8" y="42"/>
                      <a:pt x="8" y="42"/>
                    </a:cubicBezTo>
                    <a:moveTo>
                      <a:pt x="8" y="41"/>
                    </a:moveTo>
                    <a:cubicBezTo>
                      <a:pt x="8" y="41"/>
                      <a:pt x="8" y="41"/>
                      <a:pt x="8" y="41"/>
                    </a:cubicBezTo>
                    <a:moveTo>
                      <a:pt x="8" y="43"/>
                    </a:moveTo>
                    <a:cubicBezTo>
                      <a:pt x="8" y="43"/>
                      <a:pt x="8" y="43"/>
                      <a:pt x="8" y="43"/>
                    </a:cubicBezTo>
                    <a:moveTo>
                      <a:pt x="287" y="40"/>
                    </a:moveTo>
                    <a:cubicBezTo>
                      <a:pt x="287" y="41"/>
                      <a:pt x="287" y="41"/>
                      <a:pt x="287" y="41"/>
                    </a:cubicBezTo>
                    <a:cubicBezTo>
                      <a:pt x="287" y="42"/>
                      <a:pt x="287" y="42"/>
                      <a:pt x="287" y="42"/>
                    </a:cubicBezTo>
                    <a:cubicBezTo>
                      <a:pt x="287" y="42"/>
                      <a:pt x="287" y="42"/>
                      <a:pt x="287" y="42"/>
                    </a:cubicBezTo>
                    <a:cubicBezTo>
                      <a:pt x="287" y="42"/>
                      <a:pt x="287" y="42"/>
                      <a:pt x="287" y="43"/>
                    </a:cubicBezTo>
                    <a:cubicBezTo>
                      <a:pt x="287" y="43"/>
                      <a:pt x="287" y="43"/>
                      <a:pt x="287" y="43"/>
                    </a:cubicBezTo>
                    <a:cubicBezTo>
                      <a:pt x="287" y="43"/>
                      <a:pt x="287" y="43"/>
                      <a:pt x="287" y="43"/>
                    </a:cubicBezTo>
                    <a:cubicBezTo>
                      <a:pt x="287" y="43"/>
                      <a:pt x="287" y="43"/>
                      <a:pt x="287" y="43"/>
                    </a:cubicBezTo>
                    <a:cubicBezTo>
                      <a:pt x="287" y="43"/>
                      <a:pt x="286" y="44"/>
                      <a:pt x="286" y="44"/>
                    </a:cubicBezTo>
                    <a:cubicBezTo>
                      <a:pt x="286" y="44"/>
                      <a:pt x="286" y="44"/>
                      <a:pt x="286" y="44"/>
                    </a:cubicBezTo>
                    <a:cubicBezTo>
                      <a:pt x="287" y="42"/>
                      <a:pt x="287" y="41"/>
                      <a:pt x="287" y="39"/>
                    </a:cubicBezTo>
                    <a:cubicBezTo>
                      <a:pt x="287" y="40"/>
                      <a:pt x="287" y="40"/>
                      <a:pt x="287" y="4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49" name="Freeform 1115"/>
              <p:cNvSpPr>
                <a:spLocks noEditPoints="1"/>
              </p:cNvSpPr>
              <p:nvPr userDrawn="1"/>
            </p:nvSpPr>
            <p:spPr bwMode="auto">
              <a:xfrm>
                <a:off x="2128" y="1703"/>
                <a:ext cx="706" cy="325"/>
              </a:xfrm>
              <a:custGeom>
                <a:avLst/>
                <a:gdLst>
                  <a:gd name="T0" fmla="*/ 18 w 298"/>
                  <a:gd name="T1" fmla="*/ 39 h 136"/>
                  <a:gd name="T2" fmla="*/ 0 w 298"/>
                  <a:gd name="T3" fmla="*/ 72 h 136"/>
                  <a:gd name="T4" fmla="*/ 0 w 298"/>
                  <a:gd name="T5" fmla="*/ 73 h 136"/>
                  <a:gd name="T6" fmla="*/ 0 w 298"/>
                  <a:gd name="T7" fmla="*/ 73 h 136"/>
                  <a:gd name="T8" fmla="*/ 0 w 298"/>
                  <a:gd name="T9" fmla="*/ 72 h 136"/>
                  <a:gd name="T10" fmla="*/ 0 w 298"/>
                  <a:gd name="T11" fmla="*/ 100 h 136"/>
                  <a:gd name="T12" fmla="*/ 1 w 298"/>
                  <a:gd name="T13" fmla="*/ 102 h 136"/>
                  <a:gd name="T14" fmla="*/ 2 w 298"/>
                  <a:gd name="T15" fmla="*/ 104 h 136"/>
                  <a:gd name="T16" fmla="*/ 3 w 298"/>
                  <a:gd name="T17" fmla="*/ 106 h 136"/>
                  <a:gd name="T18" fmla="*/ 11 w 298"/>
                  <a:gd name="T19" fmla="*/ 113 h 136"/>
                  <a:gd name="T20" fmla="*/ 15 w 298"/>
                  <a:gd name="T21" fmla="*/ 115 h 136"/>
                  <a:gd name="T22" fmla="*/ 18 w 298"/>
                  <a:gd name="T23" fmla="*/ 117 h 136"/>
                  <a:gd name="T24" fmla="*/ 26 w 298"/>
                  <a:gd name="T25" fmla="*/ 120 h 136"/>
                  <a:gd name="T26" fmla="*/ 33 w 298"/>
                  <a:gd name="T27" fmla="*/ 122 h 136"/>
                  <a:gd name="T28" fmla="*/ 40 w 298"/>
                  <a:gd name="T29" fmla="*/ 125 h 136"/>
                  <a:gd name="T30" fmla="*/ 41 w 298"/>
                  <a:gd name="T31" fmla="*/ 125 h 136"/>
                  <a:gd name="T32" fmla="*/ 47 w 298"/>
                  <a:gd name="T33" fmla="*/ 127 h 136"/>
                  <a:gd name="T34" fmla="*/ 77 w 298"/>
                  <a:gd name="T35" fmla="*/ 132 h 136"/>
                  <a:gd name="T36" fmla="*/ 84 w 298"/>
                  <a:gd name="T37" fmla="*/ 133 h 136"/>
                  <a:gd name="T38" fmla="*/ 92 w 298"/>
                  <a:gd name="T39" fmla="*/ 134 h 136"/>
                  <a:gd name="T40" fmla="*/ 99 w 298"/>
                  <a:gd name="T41" fmla="*/ 135 h 136"/>
                  <a:gd name="T42" fmla="*/ 106 w 298"/>
                  <a:gd name="T43" fmla="*/ 135 h 136"/>
                  <a:gd name="T44" fmla="*/ 114 w 298"/>
                  <a:gd name="T45" fmla="*/ 136 h 136"/>
                  <a:gd name="T46" fmla="*/ 129 w 298"/>
                  <a:gd name="T47" fmla="*/ 136 h 136"/>
                  <a:gd name="T48" fmla="*/ 136 w 298"/>
                  <a:gd name="T49" fmla="*/ 136 h 136"/>
                  <a:gd name="T50" fmla="*/ 147 w 298"/>
                  <a:gd name="T51" fmla="*/ 136 h 136"/>
                  <a:gd name="T52" fmla="*/ 150 w 298"/>
                  <a:gd name="T53" fmla="*/ 136 h 136"/>
                  <a:gd name="T54" fmla="*/ 158 w 298"/>
                  <a:gd name="T55" fmla="*/ 136 h 136"/>
                  <a:gd name="T56" fmla="*/ 165 w 298"/>
                  <a:gd name="T57" fmla="*/ 136 h 136"/>
                  <a:gd name="T58" fmla="*/ 173 w 298"/>
                  <a:gd name="T59" fmla="*/ 135 h 136"/>
                  <a:gd name="T60" fmla="*/ 180 w 298"/>
                  <a:gd name="T61" fmla="*/ 135 h 136"/>
                  <a:gd name="T62" fmla="*/ 188 w 298"/>
                  <a:gd name="T63" fmla="*/ 134 h 136"/>
                  <a:gd name="T64" fmla="*/ 195 w 298"/>
                  <a:gd name="T65" fmla="*/ 133 h 136"/>
                  <a:gd name="T66" fmla="*/ 202 w 298"/>
                  <a:gd name="T67" fmla="*/ 132 h 136"/>
                  <a:gd name="T68" fmla="*/ 209 w 298"/>
                  <a:gd name="T69" fmla="*/ 131 h 136"/>
                  <a:gd name="T70" fmla="*/ 232 w 298"/>
                  <a:gd name="T71" fmla="*/ 127 h 136"/>
                  <a:gd name="T72" fmla="*/ 239 w 298"/>
                  <a:gd name="T73" fmla="*/ 125 h 136"/>
                  <a:gd name="T74" fmla="*/ 246 w 298"/>
                  <a:gd name="T75" fmla="*/ 122 h 136"/>
                  <a:gd name="T76" fmla="*/ 247 w 298"/>
                  <a:gd name="T77" fmla="*/ 122 h 136"/>
                  <a:gd name="T78" fmla="*/ 254 w 298"/>
                  <a:gd name="T79" fmla="*/ 120 h 136"/>
                  <a:gd name="T80" fmla="*/ 261 w 298"/>
                  <a:gd name="T81" fmla="*/ 117 h 136"/>
                  <a:gd name="T82" fmla="*/ 262 w 298"/>
                  <a:gd name="T83" fmla="*/ 116 h 136"/>
                  <a:gd name="T84" fmla="*/ 265 w 298"/>
                  <a:gd name="T85" fmla="*/ 115 h 136"/>
                  <a:gd name="T86" fmla="*/ 268 w 298"/>
                  <a:gd name="T87" fmla="*/ 113 h 136"/>
                  <a:gd name="T88" fmla="*/ 276 w 298"/>
                  <a:gd name="T89" fmla="*/ 106 h 136"/>
                  <a:gd name="T90" fmla="*/ 279 w 298"/>
                  <a:gd name="T91" fmla="*/ 84 h 136"/>
                  <a:gd name="T92" fmla="*/ 295 w 298"/>
                  <a:gd name="T93" fmla="*/ 73 h 136"/>
                  <a:gd name="T94" fmla="*/ 296 w 298"/>
                  <a:gd name="T95" fmla="*/ 71 h 136"/>
                  <a:gd name="T96" fmla="*/ 297 w 298"/>
                  <a:gd name="T97" fmla="*/ 69 h 136"/>
                  <a:gd name="T98" fmla="*/ 298 w 298"/>
                  <a:gd name="T99" fmla="*/ 67 h 136"/>
                  <a:gd name="T100" fmla="*/ 298 w 298"/>
                  <a:gd name="T101" fmla="*/ 39 h 136"/>
                  <a:gd name="T102" fmla="*/ 0 w 298"/>
                  <a:gd name="T103" fmla="*/ 75 h 136"/>
                  <a:gd name="T104" fmla="*/ 0 w 298"/>
                  <a:gd name="T105" fmla="*/ 74 h 136"/>
                  <a:gd name="T106" fmla="*/ 0 w 298"/>
                  <a:gd name="T107" fmla="*/ 74 h 136"/>
                  <a:gd name="T108" fmla="*/ 0 w 298"/>
                  <a:gd name="T109" fmla="*/ 75 h 136"/>
                  <a:gd name="T110" fmla="*/ 1 w 298"/>
                  <a:gd name="T111" fmla="*/ 78 h 136"/>
                  <a:gd name="T112" fmla="*/ 1 w 298"/>
                  <a:gd name="T113" fmla="*/ 76 h 136"/>
                  <a:gd name="T114" fmla="*/ 2 w 298"/>
                  <a:gd name="T115" fmla="*/ 7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8" h="136">
                    <a:moveTo>
                      <a:pt x="158" y="0"/>
                    </a:moveTo>
                    <a:cubicBezTo>
                      <a:pt x="81" y="0"/>
                      <a:pt x="18" y="17"/>
                      <a:pt x="18" y="39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6" y="58"/>
                      <a:pt x="0" y="65"/>
                      <a:pt x="0" y="72"/>
                    </a:cubicBezTo>
                    <a:cubicBezTo>
                      <a:pt x="0" y="72"/>
                      <a:pt x="0" y="73"/>
                      <a:pt x="0" y="74"/>
                    </a:cubicBezTo>
                    <a:cubicBezTo>
                      <a:pt x="0" y="74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8"/>
                      <a:pt x="0" y="99"/>
                      <a:pt x="0" y="100"/>
                    </a:cubicBezTo>
                    <a:cubicBezTo>
                      <a:pt x="0" y="100"/>
                      <a:pt x="0" y="100"/>
                      <a:pt x="0" y="101"/>
                    </a:cubicBezTo>
                    <a:cubicBezTo>
                      <a:pt x="0" y="101"/>
                      <a:pt x="0" y="102"/>
                      <a:pt x="1" y="102"/>
                    </a:cubicBezTo>
                    <a:cubicBezTo>
                      <a:pt x="1" y="102"/>
                      <a:pt x="1" y="103"/>
                      <a:pt x="1" y="103"/>
                    </a:cubicBezTo>
                    <a:cubicBezTo>
                      <a:pt x="1" y="103"/>
                      <a:pt x="1" y="104"/>
                      <a:pt x="2" y="104"/>
                    </a:cubicBezTo>
                    <a:cubicBezTo>
                      <a:pt x="2" y="105"/>
                      <a:pt x="2" y="105"/>
                      <a:pt x="3" y="106"/>
                    </a:cubicBezTo>
                    <a:cubicBezTo>
                      <a:pt x="3" y="106"/>
                      <a:pt x="3" y="106"/>
                      <a:pt x="3" y="106"/>
                    </a:cubicBezTo>
                    <a:cubicBezTo>
                      <a:pt x="3" y="106"/>
                      <a:pt x="3" y="106"/>
                      <a:pt x="3" y="106"/>
                    </a:cubicBezTo>
                    <a:cubicBezTo>
                      <a:pt x="5" y="109"/>
                      <a:pt x="8" y="111"/>
                      <a:pt x="11" y="113"/>
                    </a:cubicBezTo>
                    <a:cubicBezTo>
                      <a:pt x="12" y="113"/>
                      <a:pt x="13" y="114"/>
                      <a:pt x="14" y="115"/>
                    </a:cubicBezTo>
                    <a:cubicBezTo>
                      <a:pt x="14" y="115"/>
                      <a:pt x="15" y="115"/>
                      <a:pt x="15" y="115"/>
                    </a:cubicBezTo>
                    <a:cubicBezTo>
                      <a:pt x="16" y="116"/>
                      <a:pt x="16" y="116"/>
                      <a:pt x="18" y="117"/>
                    </a:cubicBezTo>
                    <a:cubicBezTo>
                      <a:pt x="18" y="117"/>
                      <a:pt x="18" y="117"/>
                      <a:pt x="18" y="117"/>
                    </a:cubicBezTo>
                    <a:cubicBezTo>
                      <a:pt x="20" y="118"/>
                      <a:pt x="23" y="119"/>
                      <a:pt x="26" y="120"/>
                    </a:cubicBezTo>
                    <a:cubicBezTo>
                      <a:pt x="26" y="120"/>
                      <a:pt x="26" y="120"/>
                      <a:pt x="26" y="120"/>
                    </a:cubicBezTo>
                    <a:cubicBezTo>
                      <a:pt x="26" y="120"/>
                      <a:pt x="26" y="120"/>
                      <a:pt x="26" y="120"/>
                    </a:cubicBezTo>
                    <a:cubicBezTo>
                      <a:pt x="28" y="121"/>
                      <a:pt x="30" y="122"/>
                      <a:pt x="33" y="122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5" y="123"/>
                      <a:pt x="38" y="124"/>
                      <a:pt x="40" y="125"/>
                    </a:cubicBezTo>
                    <a:cubicBezTo>
                      <a:pt x="40" y="125"/>
                      <a:pt x="40" y="125"/>
                      <a:pt x="40" y="125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3" y="126"/>
                      <a:pt x="45" y="126"/>
                      <a:pt x="47" y="126"/>
                    </a:cubicBezTo>
                    <a:cubicBezTo>
                      <a:pt x="47" y="127"/>
                      <a:pt x="47" y="127"/>
                      <a:pt x="47" y="127"/>
                    </a:cubicBezTo>
                    <a:cubicBezTo>
                      <a:pt x="47" y="127"/>
                      <a:pt x="47" y="127"/>
                      <a:pt x="47" y="127"/>
                    </a:cubicBezTo>
                    <a:cubicBezTo>
                      <a:pt x="57" y="129"/>
                      <a:pt x="67" y="131"/>
                      <a:pt x="77" y="132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9" y="132"/>
                      <a:pt x="82" y="133"/>
                      <a:pt x="84" y="133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87" y="133"/>
                      <a:pt x="89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4" y="134"/>
                      <a:pt x="97" y="134"/>
                      <a:pt x="99" y="135"/>
                    </a:cubicBezTo>
                    <a:cubicBezTo>
                      <a:pt x="99" y="135"/>
                      <a:pt x="99" y="135"/>
                      <a:pt x="99" y="135"/>
                    </a:cubicBezTo>
                    <a:cubicBezTo>
                      <a:pt x="102" y="135"/>
                      <a:pt x="104" y="135"/>
                      <a:pt x="106" y="135"/>
                    </a:cubicBezTo>
                    <a:cubicBezTo>
                      <a:pt x="106" y="135"/>
                      <a:pt x="106" y="135"/>
                      <a:pt x="106" y="135"/>
                    </a:cubicBezTo>
                    <a:cubicBezTo>
                      <a:pt x="109" y="135"/>
                      <a:pt x="111" y="135"/>
                      <a:pt x="114" y="136"/>
                    </a:cubicBezTo>
                    <a:cubicBezTo>
                      <a:pt x="114" y="136"/>
                      <a:pt x="114" y="136"/>
                      <a:pt x="114" y="136"/>
                    </a:cubicBezTo>
                    <a:cubicBezTo>
                      <a:pt x="122" y="136"/>
                      <a:pt x="125" y="136"/>
                      <a:pt x="129" y="136"/>
                    </a:cubicBezTo>
                    <a:cubicBezTo>
                      <a:pt x="129" y="136"/>
                      <a:pt x="129" y="136"/>
                      <a:pt x="129" y="136"/>
                    </a:cubicBezTo>
                    <a:cubicBezTo>
                      <a:pt x="130" y="136"/>
                      <a:pt x="135" y="136"/>
                      <a:pt x="136" y="136"/>
                    </a:cubicBezTo>
                    <a:cubicBezTo>
                      <a:pt x="136" y="136"/>
                      <a:pt x="136" y="136"/>
                      <a:pt x="136" y="136"/>
                    </a:cubicBezTo>
                    <a:cubicBezTo>
                      <a:pt x="139" y="136"/>
                      <a:pt x="143" y="136"/>
                      <a:pt x="147" y="136"/>
                    </a:cubicBezTo>
                    <a:cubicBezTo>
                      <a:pt x="148" y="136"/>
                      <a:pt x="149" y="136"/>
                      <a:pt x="150" y="136"/>
                    </a:cubicBezTo>
                    <a:cubicBezTo>
                      <a:pt x="150" y="136"/>
                      <a:pt x="150" y="136"/>
                      <a:pt x="150" y="136"/>
                    </a:cubicBezTo>
                    <a:cubicBezTo>
                      <a:pt x="153" y="136"/>
                      <a:pt x="156" y="136"/>
                      <a:pt x="158" y="136"/>
                    </a:cubicBezTo>
                    <a:cubicBezTo>
                      <a:pt x="158" y="136"/>
                      <a:pt x="158" y="136"/>
                      <a:pt x="158" y="136"/>
                    </a:cubicBezTo>
                    <a:cubicBezTo>
                      <a:pt x="160" y="136"/>
                      <a:pt x="163" y="136"/>
                      <a:pt x="165" y="136"/>
                    </a:cubicBezTo>
                    <a:cubicBezTo>
                      <a:pt x="165" y="136"/>
                      <a:pt x="165" y="136"/>
                      <a:pt x="165" y="136"/>
                    </a:cubicBezTo>
                    <a:cubicBezTo>
                      <a:pt x="168" y="135"/>
                      <a:pt x="170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5" y="135"/>
                      <a:pt x="178" y="135"/>
                      <a:pt x="180" y="135"/>
                    </a:cubicBezTo>
                    <a:cubicBezTo>
                      <a:pt x="180" y="135"/>
                      <a:pt x="180" y="135"/>
                      <a:pt x="180" y="135"/>
                    </a:cubicBezTo>
                    <a:cubicBezTo>
                      <a:pt x="182" y="134"/>
                      <a:pt x="185" y="134"/>
                      <a:pt x="188" y="134"/>
                    </a:cubicBezTo>
                    <a:cubicBezTo>
                      <a:pt x="188" y="134"/>
                      <a:pt x="188" y="134"/>
                      <a:pt x="188" y="134"/>
                    </a:cubicBezTo>
                    <a:cubicBezTo>
                      <a:pt x="190" y="134"/>
                      <a:pt x="192" y="133"/>
                      <a:pt x="195" y="133"/>
                    </a:cubicBezTo>
                    <a:cubicBezTo>
                      <a:pt x="195" y="133"/>
                      <a:pt x="195" y="133"/>
                      <a:pt x="195" y="133"/>
                    </a:cubicBezTo>
                    <a:cubicBezTo>
                      <a:pt x="197" y="133"/>
                      <a:pt x="200" y="132"/>
                      <a:pt x="202" y="132"/>
                    </a:cubicBezTo>
                    <a:cubicBezTo>
                      <a:pt x="202" y="132"/>
                      <a:pt x="202" y="132"/>
                      <a:pt x="202" y="132"/>
                    </a:cubicBezTo>
                    <a:cubicBezTo>
                      <a:pt x="202" y="132"/>
                      <a:pt x="209" y="131"/>
                      <a:pt x="209" y="131"/>
                    </a:cubicBezTo>
                    <a:cubicBezTo>
                      <a:pt x="209" y="131"/>
                      <a:pt x="209" y="131"/>
                      <a:pt x="209" y="131"/>
                    </a:cubicBezTo>
                    <a:cubicBezTo>
                      <a:pt x="213" y="130"/>
                      <a:pt x="221" y="129"/>
                      <a:pt x="232" y="127"/>
                    </a:cubicBezTo>
                    <a:cubicBezTo>
                      <a:pt x="232" y="127"/>
                      <a:pt x="232" y="127"/>
                      <a:pt x="232" y="127"/>
                    </a:cubicBezTo>
                    <a:cubicBezTo>
                      <a:pt x="234" y="126"/>
                      <a:pt x="235" y="126"/>
                      <a:pt x="238" y="125"/>
                    </a:cubicBezTo>
                    <a:cubicBezTo>
                      <a:pt x="238" y="125"/>
                      <a:pt x="239" y="125"/>
                      <a:pt x="239" y="125"/>
                    </a:cubicBezTo>
                    <a:cubicBezTo>
                      <a:pt x="239" y="125"/>
                      <a:pt x="239" y="125"/>
                      <a:pt x="239" y="125"/>
                    </a:cubicBezTo>
                    <a:cubicBezTo>
                      <a:pt x="241" y="124"/>
                      <a:pt x="244" y="123"/>
                      <a:pt x="246" y="122"/>
                    </a:cubicBezTo>
                    <a:cubicBezTo>
                      <a:pt x="246" y="122"/>
                      <a:pt x="246" y="122"/>
                      <a:pt x="246" y="122"/>
                    </a:cubicBezTo>
                    <a:cubicBezTo>
                      <a:pt x="247" y="122"/>
                      <a:pt x="247" y="122"/>
                      <a:pt x="247" y="122"/>
                    </a:cubicBezTo>
                    <a:cubicBezTo>
                      <a:pt x="249" y="122"/>
                      <a:pt x="251" y="121"/>
                      <a:pt x="253" y="120"/>
                    </a:cubicBezTo>
                    <a:cubicBezTo>
                      <a:pt x="253" y="120"/>
                      <a:pt x="253" y="120"/>
                      <a:pt x="254" y="120"/>
                    </a:cubicBezTo>
                    <a:cubicBezTo>
                      <a:pt x="254" y="120"/>
                      <a:pt x="254" y="120"/>
                      <a:pt x="254" y="120"/>
                    </a:cubicBezTo>
                    <a:cubicBezTo>
                      <a:pt x="256" y="119"/>
                      <a:pt x="259" y="118"/>
                      <a:pt x="261" y="117"/>
                    </a:cubicBezTo>
                    <a:cubicBezTo>
                      <a:pt x="261" y="117"/>
                      <a:pt x="261" y="117"/>
                      <a:pt x="261" y="117"/>
                    </a:cubicBezTo>
                    <a:cubicBezTo>
                      <a:pt x="261" y="117"/>
                      <a:pt x="261" y="116"/>
                      <a:pt x="262" y="116"/>
                    </a:cubicBezTo>
                    <a:cubicBezTo>
                      <a:pt x="263" y="116"/>
                      <a:pt x="263" y="115"/>
                      <a:pt x="264" y="115"/>
                    </a:cubicBezTo>
                    <a:cubicBezTo>
                      <a:pt x="265" y="115"/>
                      <a:pt x="265" y="115"/>
                      <a:pt x="265" y="115"/>
                    </a:cubicBezTo>
                    <a:cubicBezTo>
                      <a:pt x="266" y="114"/>
                      <a:pt x="267" y="114"/>
                      <a:pt x="268" y="113"/>
                    </a:cubicBezTo>
                    <a:cubicBezTo>
                      <a:pt x="268" y="113"/>
                      <a:pt x="268" y="113"/>
                      <a:pt x="268" y="113"/>
                    </a:cubicBezTo>
                    <a:cubicBezTo>
                      <a:pt x="268" y="113"/>
                      <a:pt x="268" y="113"/>
                      <a:pt x="268" y="113"/>
                    </a:cubicBezTo>
                    <a:cubicBezTo>
                      <a:pt x="271" y="111"/>
                      <a:pt x="274" y="109"/>
                      <a:pt x="276" y="106"/>
                    </a:cubicBezTo>
                    <a:cubicBezTo>
                      <a:pt x="278" y="104"/>
                      <a:pt x="279" y="101"/>
                      <a:pt x="279" y="97"/>
                    </a:cubicBezTo>
                    <a:cubicBezTo>
                      <a:pt x="279" y="84"/>
                      <a:pt x="279" y="84"/>
                      <a:pt x="279" y="84"/>
                    </a:cubicBezTo>
                    <a:cubicBezTo>
                      <a:pt x="285" y="81"/>
                      <a:pt x="291" y="78"/>
                      <a:pt x="295" y="73"/>
                    </a:cubicBezTo>
                    <a:cubicBezTo>
                      <a:pt x="295" y="73"/>
                      <a:pt x="295" y="73"/>
                      <a:pt x="295" y="73"/>
                    </a:cubicBezTo>
                    <a:cubicBezTo>
                      <a:pt x="295" y="73"/>
                      <a:pt x="295" y="73"/>
                      <a:pt x="295" y="73"/>
                    </a:cubicBezTo>
                    <a:cubicBezTo>
                      <a:pt x="295" y="73"/>
                      <a:pt x="296" y="72"/>
                      <a:pt x="296" y="71"/>
                    </a:cubicBezTo>
                    <a:cubicBezTo>
                      <a:pt x="296" y="71"/>
                      <a:pt x="296" y="71"/>
                      <a:pt x="296" y="70"/>
                    </a:cubicBezTo>
                    <a:cubicBezTo>
                      <a:pt x="297" y="70"/>
                      <a:pt x="297" y="70"/>
                      <a:pt x="297" y="69"/>
                    </a:cubicBezTo>
                    <a:cubicBezTo>
                      <a:pt x="297" y="69"/>
                      <a:pt x="297" y="68"/>
                      <a:pt x="298" y="68"/>
                    </a:cubicBezTo>
                    <a:cubicBezTo>
                      <a:pt x="298" y="68"/>
                      <a:pt x="298" y="67"/>
                      <a:pt x="298" y="67"/>
                    </a:cubicBezTo>
                    <a:cubicBezTo>
                      <a:pt x="298" y="66"/>
                      <a:pt x="298" y="65"/>
                      <a:pt x="298" y="65"/>
                    </a:cubicBezTo>
                    <a:cubicBezTo>
                      <a:pt x="298" y="62"/>
                      <a:pt x="298" y="42"/>
                      <a:pt x="298" y="39"/>
                    </a:cubicBezTo>
                    <a:cubicBezTo>
                      <a:pt x="298" y="17"/>
                      <a:pt x="235" y="0"/>
                      <a:pt x="158" y="0"/>
                    </a:cubicBezTo>
                    <a:close/>
                    <a:moveTo>
                      <a:pt x="0" y="75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5"/>
                      <a:pt x="0" y="76"/>
                    </a:cubicBezTo>
                    <a:cubicBezTo>
                      <a:pt x="0" y="75"/>
                      <a:pt x="0" y="75"/>
                      <a:pt x="0" y="75"/>
                    </a:cubicBezTo>
                    <a:close/>
                    <a:moveTo>
                      <a:pt x="2" y="78"/>
                    </a:moveTo>
                    <a:cubicBezTo>
                      <a:pt x="1" y="78"/>
                      <a:pt x="1" y="78"/>
                      <a:pt x="1" y="78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1" y="76"/>
                      <a:pt x="1" y="76"/>
                      <a:pt x="1" y="76"/>
                    </a:cubicBezTo>
                    <a:cubicBezTo>
                      <a:pt x="1" y="76"/>
                      <a:pt x="1" y="76"/>
                      <a:pt x="1" y="76"/>
                    </a:cubicBezTo>
                    <a:cubicBezTo>
                      <a:pt x="1" y="77"/>
                      <a:pt x="1" y="77"/>
                      <a:pt x="2" y="78"/>
                    </a:cubicBezTo>
                    <a:cubicBezTo>
                      <a:pt x="2" y="78"/>
                      <a:pt x="2" y="78"/>
                      <a:pt x="2" y="78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50" name="Freeform 1116"/>
              <p:cNvSpPr>
                <a:spLocks noEditPoints="1"/>
              </p:cNvSpPr>
              <p:nvPr userDrawn="1"/>
            </p:nvSpPr>
            <p:spPr bwMode="auto">
              <a:xfrm>
                <a:off x="2853" y="1539"/>
                <a:ext cx="710" cy="489"/>
              </a:xfrm>
              <a:custGeom>
                <a:avLst/>
                <a:gdLst>
                  <a:gd name="T0" fmla="*/ 20 w 300"/>
                  <a:gd name="T1" fmla="*/ 55 h 205"/>
                  <a:gd name="T2" fmla="*/ 9 w 300"/>
                  <a:gd name="T3" fmla="*/ 107 h 205"/>
                  <a:gd name="T4" fmla="*/ 18 w 300"/>
                  <a:gd name="T5" fmla="*/ 114 h 205"/>
                  <a:gd name="T6" fmla="*/ 20 w 300"/>
                  <a:gd name="T7" fmla="*/ 121 h 205"/>
                  <a:gd name="T8" fmla="*/ 2 w 300"/>
                  <a:gd name="T9" fmla="*/ 142 h 205"/>
                  <a:gd name="T10" fmla="*/ 2 w 300"/>
                  <a:gd name="T11" fmla="*/ 141 h 205"/>
                  <a:gd name="T12" fmla="*/ 2 w 300"/>
                  <a:gd name="T13" fmla="*/ 168 h 205"/>
                  <a:gd name="T14" fmla="*/ 3 w 300"/>
                  <a:gd name="T15" fmla="*/ 171 h 205"/>
                  <a:gd name="T16" fmla="*/ 5 w 300"/>
                  <a:gd name="T17" fmla="*/ 175 h 205"/>
                  <a:gd name="T18" fmla="*/ 13 w 300"/>
                  <a:gd name="T19" fmla="*/ 182 h 205"/>
                  <a:gd name="T20" fmla="*/ 16 w 300"/>
                  <a:gd name="T21" fmla="*/ 184 h 205"/>
                  <a:gd name="T22" fmla="*/ 28 w 300"/>
                  <a:gd name="T23" fmla="*/ 189 h 205"/>
                  <a:gd name="T24" fmla="*/ 35 w 300"/>
                  <a:gd name="T25" fmla="*/ 191 h 205"/>
                  <a:gd name="T26" fmla="*/ 48 w 300"/>
                  <a:gd name="T27" fmla="*/ 195 h 205"/>
                  <a:gd name="T28" fmla="*/ 57 w 300"/>
                  <a:gd name="T29" fmla="*/ 197 h 205"/>
                  <a:gd name="T30" fmla="*/ 87 w 300"/>
                  <a:gd name="T31" fmla="*/ 202 h 205"/>
                  <a:gd name="T32" fmla="*/ 92 w 300"/>
                  <a:gd name="T33" fmla="*/ 203 h 205"/>
                  <a:gd name="T34" fmla="*/ 101 w 300"/>
                  <a:gd name="T35" fmla="*/ 204 h 205"/>
                  <a:gd name="T36" fmla="*/ 106 w 300"/>
                  <a:gd name="T37" fmla="*/ 204 h 205"/>
                  <a:gd name="T38" fmla="*/ 116 w 300"/>
                  <a:gd name="T39" fmla="*/ 205 h 205"/>
                  <a:gd name="T40" fmla="*/ 123 w 300"/>
                  <a:gd name="T41" fmla="*/ 205 h 205"/>
                  <a:gd name="T42" fmla="*/ 138 w 300"/>
                  <a:gd name="T43" fmla="*/ 205 h 205"/>
                  <a:gd name="T44" fmla="*/ 145 w 300"/>
                  <a:gd name="T45" fmla="*/ 205 h 205"/>
                  <a:gd name="T46" fmla="*/ 167 w 300"/>
                  <a:gd name="T47" fmla="*/ 205 h 205"/>
                  <a:gd name="T48" fmla="*/ 182 w 300"/>
                  <a:gd name="T49" fmla="*/ 204 h 205"/>
                  <a:gd name="T50" fmla="*/ 190 w 300"/>
                  <a:gd name="T51" fmla="*/ 203 h 205"/>
                  <a:gd name="T52" fmla="*/ 204 w 300"/>
                  <a:gd name="T53" fmla="*/ 201 h 205"/>
                  <a:gd name="T54" fmla="*/ 255 w 300"/>
                  <a:gd name="T55" fmla="*/ 189 h 205"/>
                  <a:gd name="T56" fmla="*/ 270 w 300"/>
                  <a:gd name="T57" fmla="*/ 182 h 205"/>
                  <a:gd name="T58" fmla="*/ 278 w 300"/>
                  <a:gd name="T59" fmla="*/ 175 h 205"/>
                  <a:gd name="T60" fmla="*/ 281 w 300"/>
                  <a:gd name="T61" fmla="*/ 171 h 205"/>
                  <a:gd name="T62" fmla="*/ 282 w 300"/>
                  <a:gd name="T63" fmla="*/ 152 h 205"/>
                  <a:gd name="T64" fmla="*/ 282 w 300"/>
                  <a:gd name="T65" fmla="*/ 151 h 205"/>
                  <a:gd name="T66" fmla="*/ 289 w 300"/>
                  <a:gd name="T67" fmla="*/ 148 h 205"/>
                  <a:gd name="T68" fmla="*/ 300 w 300"/>
                  <a:gd name="T69" fmla="*/ 107 h 205"/>
                  <a:gd name="T70" fmla="*/ 285 w 300"/>
                  <a:gd name="T71" fmla="*/ 89 h 205"/>
                  <a:gd name="T72" fmla="*/ 289 w 300"/>
                  <a:gd name="T73" fmla="*/ 80 h 205"/>
                  <a:gd name="T74" fmla="*/ 297 w 300"/>
                  <a:gd name="T75" fmla="*/ 73 h 205"/>
                  <a:gd name="T76" fmla="*/ 298 w 300"/>
                  <a:gd name="T77" fmla="*/ 71 h 205"/>
                  <a:gd name="T78" fmla="*/ 299 w 300"/>
                  <a:gd name="T79" fmla="*/ 69 h 205"/>
                  <a:gd name="T80" fmla="*/ 300 w 300"/>
                  <a:gd name="T81" fmla="*/ 64 h 205"/>
                  <a:gd name="T82" fmla="*/ 300 w 300"/>
                  <a:gd name="T83" fmla="*/ 38 h 205"/>
                  <a:gd name="T84" fmla="*/ 6 w 300"/>
                  <a:gd name="T85" fmla="*/ 75 h 205"/>
                  <a:gd name="T86" fmla="*/ 2 w 300"/>
                  <a:gd name="T87" fmla="*/ 144 h 205"/>
                  <a:gd name="T88" fmla="*/ 2 w 300"/>
                  <a:gd name="T89" fmla="*/ 143 h 205"/>
                  <a:gd name="T90" fmla="*/ 2 w 300"/>
                  <a:gd name="T91" fmla="*/ 144 h 205"/>
                  <a:gd name="T92" fmla="*/ 3 w 300"/>
                  <a:gd name="T93" fmla="*/ 146 h 205"/>
                  <a:gd name="T94" fmla="*/ 3 w 300"/>
                  <a:gd name="T95" fmla="*/ 146 h 205"/>
                  <a:gd name="T96" fmla="*/ 300 w 300"/>
                  <a:gd name="T97" fmla="*/ 109 h 205"/>
                  <a:gd name="T98" fmla="*/ 300 w 300"/>
                  <a:gd name="T99" fmla="*/ 41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0" h="205">
                    <a:moveTo>
                      <a:pt x="160" y="0"/>
                    </a:moveTo>
                    <a:cubicBezTo>
                      <a:pt x="83" y="0"/>
                      <a:pt x="20" y="17"/>
                      <a:pt x="20" y="39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11" y="60"/>
                      <a:pt x="5" y="66"/>
                      <a:pt x="5" y="73"/>
                    </a:cubicBezTo>
                    <a:cubicBezTo>
                      <a:pt x="5" y="98"/>
                      <a:pt x="5" y="98"/>
                      <a:pt x="5" y="98"/>
                    </a:cubicBezTo>
                    <a:cubicBezTo>
                      <a:pt x="5" y="101"/>
                      <a:pt x="7" y="104"/>
                      <a:pt x="9" y="107"/>
                    </a:cubicBezTo>
                    <a:cubicBezTo>
                      <a:pt x="11" y="110"/>
                      <a:pt x="14" y="112"/>
                      <a:pt x="17" y="114"/>
                    </a:cubicBezTo>
                    <a:cubicBezTo>
                      <a:pt x="17" y="114"/>
                      <a:pt x="17" y="114"/>
                      <a:pt x="17" y="114"/>
                    </a:cubicBezTo>
                    <a:cubicBezTo>
                      <a:pt x="17" y="114"/>
                      <a:pt x="17" y="114"/>
                      <a:pt x="18" y="114"/>
                    </a:cubicBezTo>
                    <a:cubicBezTo>
                      <a:pt x="18" y="115"/>
                      <a:pt x="19" y="115"/>
                      <a:pt x="19" y="115"/>
                    </a:cubicBezTo>
                    <a:cubicBezTo>
                      <a:pt x="20" y="115"/>
                      <a:pt x="20" y="116"/>
                      <a:pt x="20" y="116"/>
                    </a:cubicBezTo>
                    <a:cubicBezTo>
                      <a:pt x="20" y="121"/>
                      <a:pt x="20" y="121"/>
                      <a:pt x="20" y="121"/>
                    </a:cubicBezTo>
                    <a:cubicBezTo>
                      <a:pt x="11" y="126"/>
                      <a:pt x="0" y="133"/>
                      <a:pt x="2" y="143"/>
                    </a:cubicBezTo>
                    <a:cubicBezTo>
                      <a:pt x="2" y="142"/>
                      <a:pt x="2" y="142"/>
                      <a:pt x="2" y="142"/>
                    </a:cubicBezTo>
                    <a:cubicBezTo>
                      <a:pt x="2" y="142"/>
                      <a:pt x="2" y="142"/>
                      <a:pt x="2" y="142"/>
                    </a:cubicBezTo>
                    <a:cubicBezTo>
                      <a:pt x="2" y="142"/>
                      <a:pt x="2" y="142"/>
                      <a:pt x="2" y="142"/>
                    </a:cubicBezTo>
                    <a:cubicBezTo>
                      <a:pt x="2" y="142"/>
                      <a:pt x="2" y="141"/>
                      <a:pt x="2" y="141"/>
                    </a:cubicBezTo>
                    <a:cubicBezTo>
                      <a:pt x="2" y="141"/>
                      <a:pt x="2" y="141"/>
                      <a:pt x="2" y="141"/>
                    </a:cubicBezTo>
                    <a:cubicBezTo>
                      <a:pt x="2" y="141"/>
                      <a:pt x="2" y="141"/>
                      <a:pt x="2" y="141"/>
                    </a:cubicBezTo>
                    <a:cubicBezTo>
                      <a:pt x="2" y="166"/>
                      <a:pt x="2" y="166"/>
                      <a:pt x="2" y="166"/>
                    </a:cubicBezTo>
                    <a:cubicBezTo>
                      <a:pt x="2" y="167"/>
                      <a:pt x="2" y="168"/>
                      <a:pt x="2" y="168"/>
                    </a:cubicBezTo>
                    <a:cubicBezTo>
                      <a:pt x="2" y="169"/>
                      <a:pt x="2" y="169"/>
                      <a:pt x="2" y="169"/>
                    </a:cubicBezTo>
                    <a:cubicBezTo>
                      <a:pt x="2" y="170"/>
                      <a:pt x="2" y="170"/>
                      <a:pt x="2" y="171"/>
                    </a:cubicBezTo>
                    <a:cubicBezTo>
                      <a:pt x="3" y="171"/>
                      <a:pt x="3" y="171"/>
                      <a:pt x="3" y="171"/>
                    </a:cubicBezTo>
                    <a:cubicBezTo>
                      <a:pt x="3" y="172"/>
                      <a:pt x="3" y="172"/>
                      <a:pt x="4" y="173"/>
                    </a:cubicBezTo>
                    <a:cubicBezTo>
                      <a:pt x="4" y="173"/>
                      <a:pt x="4" y="173"/>
                      <a:pt x="4" y="173"/>
                    </a:cubicBezTo>
                    <a:cubicBezTo>
                      <a:pt x="4" y="174"/>
                      <a:pt x="5" y="174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7" y="178"/>
                      <a:pt x="10" y="180"/>
                      <a:pt x="13" y="182"/>
                    </a:cubicBezTo>
                    <a:cubicBezTo>
                      <a:pt x="13" y="182"/>
                      <a:pt x="13" y="182"/>
                      <a:pt x="13" y="182"/>
                    </a:cubicBezTo>
                    <a:cubicBezTo>
                      <a:pt x="13" y="182"/>
                      <a:pt x="13" y="182"/>
                      <a:pt x="13" y="182"/>
                    </a:cubicBezTo>
                    <a:cubicBezTo>
                      <a:pt x="14" y="182"/>
                      <a:pt x="15" y="183"/>
                      <a:pt x="16" y="184"/>
                    </a:cubicBezTo>
                    <a:cubicBezTo>
                      <a:pt x="17" y="184"/>
                      <a:pt x="18" y="185"/>
                      <a:pt x="20" y="186"/>
                    </a:cubicBezTo>
                    <a:cubicBezTo>
                      <a:pt x="22" y="187"/>
                      <a:pt x="25" y="188"/>
                      <a:pt x="28" y="189"/>
                    </a:cubicBezTo>
                    <a:cubicBezTo>
                      <a:pt x="28" y="189"/>
                      <a:pt x="28" y="189"/>
                      <a:pt x="28" y="189"/>
                    </a:cubicBezTo>
                    <a:cubicBezTo>
                      <a:pt x="28" y="189"/>
                      <a:pt x="29" y="190"/>
                      <a:pt x="30" y="190"/>
                    </a:cubicBezTo>
                    <a:cubicBezTo>
                      <a:pt x="33" y="191"/>
                      <a:pt x="33" y="191"/>
                      <a:pt x="35" y="191"/>
                    </a:cubicBezTo>
                    <a:cubicBezTo>
                      <a:pt x="35" y="191"/>
                      <a:pt x="35" y="191"/>
                      <a:pt x="35" y="191"/>
                    </a:cubicBezTo>
                    <a:cubicBezTo>
                      <a:pt x="37" y="192"/>
                      <a:pt x="40" y="193"/>
                      <a:pt x="42" y="194"/>
                    </a:cubicBezTo>
                    <a:cubicBezTo>
                      <a:pt x="42" y="194"/>
                      <a:pt x="42" y="194"/>
                      <a:pt x="42" y="194"/>
                    </a:cubicBezTo>
                    <a:cubicBezTo>
                      <a:pt x="44" y="194"/>
                      <a:pt x="46" y="195"/>
                      <a:pt x="48" y="195"/>
                    </a:cubicBezTo>
                    <a:cubicBezTo>
                      <a:pt x="48" y="195"/>
                      <a:pt x="49" y="196"/>
                      <a:pt x="49" y="196"/>
                    </a:cubicBezTo>
                    <a:cubicBezTo>
                      <a:pt x="49" y="196"/>
                      <a:pt x="49" y="196"/>
                      <a:pt x="49" y="196"/>
                    </a:cubicBezTo>
                    <a:cubicBezTo>
                      <a:pt x="52" y="196"/>
                      <a:pt x="54" y="197"/>
                      <a:pt x="57" y="197"/>
                    </a:cubicBezTo>
                    <a:cubicBezTo>
                      <a:pt x="57" y="197"/>
                      <a:pt x="57" y="197"/>
                      <a:pt x="57" y="197"/>
                    </a:cubicBezTo>
                    <a:cubicBezTo>
                      <a:pt x="58" y="198"/>
                      <a:pt x="60" y="198"/>
                      <a:pt x="61" y="198"/>
                    </a:cubicBezTo>
                    <a:cubicBezTo>
                      <a:pt x="74" y="201"/>
                      <a:pt x="83" y="202"/>
                      <a:pt x="87" y="202"/>
                    </a:cubicBezTo>
                    <a:cubicBezTo>
                      <a:pt x="87" y="202"/>
                      <a:pt x="87" y="202"/>
                      <a:pt x="87" y="202"/>
                    </a:cubicBezTo>
                    <a:cubicBezTo>
                      <a:pt x="88" y="202"/>
                      <a:pt x="89" y="202"/>
                      <a:pt x="91" y="203"/>
                    </a:cubicBezTo>
                    <a:cubicBezTo>
                      <a:pt x="91" y="203"/>
                      <a:pt x="92" y="203"/>
                      <a:pt x="92" y="203"/>
                    </a:cubicBezTo>
                    <a:cubicBezTo>
                      <a:pt x="93" y="203"/>
                      <a:pt x="93" y="203"/>
                      <a:pt x="94" y="203"/>
                    </a:cubicBezTo>
                    <a:cubicBezTo>
                      <a:pt x="94" y="203"/>
                      <a:pt x="94" y="203"/>
                      <a:pt x="94" y="203"/>
                    </a:cubicBezTo>
                    <a:cubicBezTo>
                      <a:pt x="96" y="203"/>
                      <a:pt x="99" y="203"/>
                      <a:pt x="101" y="204"/>
                    </a:cubicBezTo>
                    <a:cubicBezTo>
                      <a:pt x="101" y="204"/>
                      <a:pt x="101" y="204"/>
                      <a:pt x="101" y="204"/>
                    </a:cubicBezTo>
                    <a:cubicBezTo>
                      <a:pt x="102" y="204"/>
                      <a:pt x="103" y="204"/>
                      <a:pt x="103" y="204"/>
                    </a:cubicBezTo>
                    <a:cubicBezTo>
                      <a:pt x="104" y="204"/>
                      <a:pt x="105" y="204"/>
                      <a:pt x="106" y="204"/>
                    </a:cubicBezTo>
                    <a:cubicBezTo>
                      <a:pt x="107" y="204"/>
                      <a:pt x="108" y="204"/>
                      <a:pt x="108" y="204"/>
                    </a:cubicBezTo>
                    <a:cubicBezTo>
                      <a:pt x="108" y="204"/>
                      <a:pt x="108" y="204"/>
                      <a:pt x="108" y="204"/>
                    </a:cubicBezTo>
                    <a:cubicBezTo>
                      <a:pt x="111" y="204"/>
                      <a:pt x="113" y="204"/>
                      <a:pt x="116" y="205"/>
                    </a:cubicBezTo>
                    <a:cubicBezTo>
                      <a:pt x="116" y="205"/>
                      <a:pt x="116" y="205"/>
                      <a:pt x="116" y="205"/>
                    </a:cubicBezTo>
                    <a:cubicBezTo>
                      <a:pt x="116" y="205"/>
                      <a:pt x="118" y="205"/>
                      <a:pt x="118" y="205"/>
                    </a:cubicBezTo>
                    <a:cubicBezTo>
                      <a:pt x="120" y="205"/>
                      <a:pt x="121" y="205"/>
                      <a:pt x="123" y="205"/>
                    </a:cubicBezTo>
                    <a:cubicBezTo>
                      <a:pt x="123" y="205"/>
                      <a:pt x="123" y="205"/>
                      <a:pt x="123" y="205"/>
                    </a:cubicBezTo>
                    <a:cubicBezTo>
                      <a:pt x="129" y="205"/>
                      <a:pt x="130" y="205"/>
                      <a:pt x="137" y="205"/>
                    </a:cubicBezTo>
                    <a:cubicBezTo>
                      <a:pt x="137" y="205"/>
                      <a:pt x="138" y="205"/>
                      <a:pt x="138" y="205"/>
                    </a:cubicBezTo>
                    <a:cubicBezTo>
                      <a:pt x="138" y="205"/>
                      <a:pt x="138" y="205"/>
                      <a:pt x="138" y="205"/>
                    </a:cubicBezTo>
                    <a:cubicBezTo>
                      <a:pt x="140" y="205"/>
                      <a:pt x="143" y="205"/>
                      <a:pt x="145" y="205"/>
                    </a:cubicBezTo>
                    <a:cubicBezTo>
                      <a:pt x="145" y="205"/>
                      <a:pt x="145" y="205"/>
                      <a:pt x="145" y="205"/>
                    </a:cubicBezTo>
                    <a:cubicBezTo>
                      <a:pt x="146" y="205"/>
                      <a:pt x="146" y="205"/>
                      <a:pt x="146" y="205"/>
                    </a:cubicBezTo>
                    <a:cubicBezTo>
                      <a:pt x="152" y="205"/>
                      <a:pt x="158" y="205"/>
                      <a:pt x="167" y="205"/>
                    </a:cubicBezTo>
                    <a:cubicBezTo>
                      <a:pt x="167" y="205"/>
                      <a:pt x="167" y="205"/>
                      <a:pt x="167" y="205"/>
                    </a:cubicBezTo>
                    <a:cubicBezTo>
                      <a:pt x="170" y="204"/>
                      <a:pt x="172" y="204"/>
                      <a:pt x="175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77" y="204"/>
                      <a:pt x="180" y="204"/>
                      <a:pt x="182" y="204"/>
                    </a:cubicBezTo>
                    <a:cubicBezTo>
                      <a:pt x="182" y="204"/>
                      <a:pt x="182" y="204"/>
                      <a:pt x="182" y="204"/>
                    </a:cubicBezTo>
                    <a:cubicBezTo>
                      <a:pt x="185" y="203"/>
                      <a:pt x="187" y="203"/>
                      <a:pt x="190" y="203"/>
                    </a:cubicBezTo>
                    <a:cubicBezTo>
                      <a:pt x="190" y="203"/>
                      <a:pt x="190" y="203"/>
                      <a:pt x="190" y="203"/>
                    </a:cubicBezTo>
                    <a:cubicBezTo>
                      <a:pt x="192" y="203"/>
                      <a:pt x="194" y="202"/>
                      <a:pt x="197" y="202"/>
                    </a:cubicBezTo>
                    <a:cubicBezTo>
                      <a:pt x="197" y="202"/>
                      <a:pt x="197" y="202"/>
                      <a:pt x="197" y="202"/>
                    </a:cubicBezTo>
                    <a:cubicBezTo>
                      <a:pt x="199" y="202"/>
                      <a:pt x="202" y="201"/>
                      <a:pt x="204" y="201"/>
                    </a:cubicBezTo>
                    <a:cubicBezTo>
                      <a:pt x="204" y="201"/>
                      <a:pt x="204" y="201"/>
                      <a:pt x="204" y="201"/>
                    </a:cubicBezTo>
                    <a:cubicBezTo>
                      <a:pt x="213" y="200"/>
                      <a:pt x="224" y="198"/>
                      <a:pt x="234" y="196"/>
                    </a:cubicBezTo>
                    <a:cubicBezTo>
                      <a:pt x="241" y="194"/>
                      <a:pt x="248" y="192"/>
                      <a:pt x="255" y="189"/>
                    </a:cubicBezTo>
                    <a:cubicBezTo>
                      <a:pt x="255" y="189"/>
                      <a:pt x="255" y="189"/>
                      <a:pt x="256" y="189"/>
                    </a:cubicBezTo>
                    <a:cubicBezTo>
                      <a:pt x="256" y="189"/>
                      <a:pt x="256" y="189"/>
                      <a:pt x="256" y="189"/>
                    </a:cubicBezTo>
                    <a:cubicBezTo>
                      <a:pt x="261" y="187"/>
                      <a:pt x="266" y="185"/>
                      <a:pt x="270" y="182"/>
                    </a:cubicBezTo>
                    <a:cubicBezTo>
                      <a:pt x="270" y="182"/>
                      <a:pt x="270" y="182"/>
                      <a:pt x="270" y="182"/>
                    </a:cubicBezTo>
                    <a:cubicBezTo>
                      <a:pt x="270" y="182"/>
                      <a:pt x="270" y="182"/>
                      <a:pt x="270" y="182"/>
                    </a:cubicBezTo>
                    <a:cubicBezTo>
                      <a:pt x="273" y="180"/>
                      <a:pt x="276" y="178"/>
                      <a:pt x="278" y="175"/>
                    </a:cubicBezTo>
                    <a:cubicBezTo>
                      <a:pt x="278" y="175"/>
                      <a:pt x="278" y="175"/>
                      <a:pt x="278" y="175"/>
                    </a:cubicBezTo>
                    <a:cubicBezTo>
                      <a:pt x="278" y="175"/>
                      <a:pt x="278" y="175"/>
                      <a:pt x="278" y="175"/>
                    </a:cubicBezTo>
                    <a:cubicBezTo>
                      <a:pt x="279" y="174"/>
                      <a:pt x="280" y="172"/>
                      <a:pt x="281" y="171"/>
                    </a:cubicBezTo>
                    <a:cubicBezTo>
                      <a:pt x="281" y="171"/>
                      <a:pt x="281" y="171"/>
                      <a:pt x="281" y="171"/>
                    </a:cubicBezTo>
                    <a:cubicBezTo>
                      <a:pt x="281" y="170"/>
                      <a:pt x="282" y="168"/>
                      <a:pt x="282" y="166"/>
                    </a:cubicBezTo>
                    <a:cubicBezTo>
                      <a:pt x="282" y="152"/>
                      <a:pt x="282" y="152"/>
                      <a:pt x="282" y="152"/>
                    </a:cubicBezTo>
                    <a:cubicBezTo>
                      <a:pt x="282" y="152"/>
                      <a:pt x="282" y="152"/>
                      <a:pt x="282" y="152"/>
                    </a:cubicBezTo>
                    <a:cubicBezTo>
                      <a:pt x="282" y="152"/>
                      <a:pt x="282" y="152"/>
                      <a:pt x="282" y="152"/>
                    </a:cubicBezTo>
                    <a:cubicBezTo>
                      <a:pt x="282" y="152"/>
                      <a:pt x="282" y="152"/>
                      <a:pt x="282" y="151"/>
                    </a:cubicBezTo>
                    <a:cubicBezTo>
                      <a:pt x="283" y="151"/>
                      <a:pt x="284" y="150"/>
                      <a:pt x="285" y="150"/>
                    </a:cubicBezTo>
                    <a:cubicBezTo>
                      <a:pt x="286" y="150"/>
                      <a:pt x="286" y="149"/>
                      <a:pt x="286" y="149"/>
                    </a:cubicBezTo>
                    <a:cubicBezTo>
                      <a:pt x="288" y="148"/>
                      <a:pt x="289" y="148"/>
                      <a:pt x="289" y="148"/>
                    </a:cubicBezTo>
                    <a:cubicBezTo>
                      <a:pt x="289" y="148"/>
                      <a:pt x="289" y="148"/>
                      <a:pt x="289" y="148"/>
                    </a:cubicBezTo>
                    <a:cubicBezTo>
                      <a:pt x="294" y="144"/>
                      <a:pt x="300" y="139"/>
                      <a:pt x="300" y="132"/>
                    </a:cubicBezTo>
                    <a:cubicBezTo>
                      <a:pt x="300" y="107"/>
                      <a:pt x="300" y="107"/>
                      <a:pt x="300" y="107"/>
                    </a:cubicBezTo>
                    <a:cubicBezTo>
                      <a:pt x="300" y="107"/>
                      <a:pt x="300" y="107"/>
                      <a:pt x="300" y="107"/>
                    </a:cubicBezTo>
                    <a:cubicBezTo>
                      <a:pt x="300" y="107"/>
                      <a:pt x="300" y="106"/>
                      <a:pt x="300" y="106"/>
                    </a:cubicBezTo>
                    <a:cubicBezTo>
                      <a:pt x="300" y="100"/>
                      <a:pt x="295" y="94"/>
                      <a:pt x="285" y="89"/>
                    </a:cubicBezTo>
                    <a:cubicBezTo>
                      <a:pt x="285" y="82"/>
                      <a:pt x="285" y="82"/>
                      <a:pt x="285" y="82"/>
                    </a:cubicBezTo>
                    <a:cubicBezTo>
                      <a:pt x="285" y="82"/>
                      <a:pt x="285" y="82"/>
                      <a:pt x="285" y="82"/>
                    </a:cubicBezTo>
                    <a:cubicBezTo>
                      <a:pt x="287" y="81"/>
                      <a:pt x="288" y="80"/>
                      <a:pt x="289" y="80"/>
                    </a:cubicBezTo>
                    <a:cubicBezTo>
                      <a:pt x="289" y="80"/>
                      <a:pt x="289" y="80"/>
                      <a:pt x="289" y="80"/>
                    </a:cubicBezTo>
                    <a:cubicBezTo>
                      <a:pt x="289" y="80"/>
                      <a:pt x="289" y="80"/>
                      <a:pt x="289" y="80"/>
                    </a:cubicBezTo>
                    <a:cubicBezTo>
                      <a:pt x="292" y="78"/>
                      <a:pt x="295" y="76"/>
                      <a:pt x="297" y="73"/>
                    </a:cubicBezTo>
                    <a:cubicBezTo>
                      <a:pt x="297" y="73"/>
                      <a:pt x="297" y="73"/>
                      <a:pt x="297" y="73"/>
                    </a:cubicBezTo>
                    <a:cubicBezTo>
                      <a:pt x="297" y="73"/>
                      <a:pt x="297" y="73"/>
                      <a:pt x="297" y="73"/>
                    </a:cubicBezTo>
                    <a:cubicBezTo>
                      <a:pt x="297" y="72"/>
                      <a:pt x="298" y="72"/>
                      <a:pt x="298" y="71"/>
                    </a:cubicBezTo>
                    <a:cubicBezTo>
                      <a:pt x="298" y="71"/>
                      <a:pt x="298" y="71"/>
                      <a:pt x="298" y="71"/>
                    </a:cubicBezTo>
                    <a:cubicBezTo>
                      <a:pt x="299" y="70"/>
                      <a:pt x="299" y="70"/>
                      <a:pt x="299" y="69"/>
                    </a:cubicBezTo>
                    <a:cubicBezTo>
                      <a:pt x="299" y="69"/>
                      <a:pt x="299" y="69"/>
                      <a:pt x="299" y="69"/>
                    </a:cubicBezTo>
                    <a:cubicBezTo>
                      <a:pt x="299" y="68"/>
                      <a:pt x="300" y="68"/>
                      <a:pt x="300" y="67"/>
                    </a:cubicBezTo>
                    <a:cubicBezTo>
                      <a:pt x="300" y="67"/>
                      <a:pt x="300" y="67"/>
                      <a:pt x="300" y="66"/>
                    </a:cubicBezTo>
                    <a:cubicBezTo>
                      <a:pt x="300" y="66"/>
                      <a:pt x="300" y="65"/>
                      <a:pt x="300" y="64"/>
                    </a:cubicBezTo>
                    <a:cubicBezTo>
                      <a:pt x="300" y="39"/>
                      <a:pt x="300" y="39"/>
                      <a:pt x="300" y="39"/>
                    </a:cubicBezTo>
                    <a:cubicBezTo>
                      <a:pt x="300" y="39"/>
                      <a:pt x="300" y="39"/>
                      <a:pt x="300" y="39"/>
                    </a:cubicBezTo>
                    <a:cubicBezTo>
                      <a:pt x="300" y="39"/>
                      <a:pt x="300" y="38"/>
                      <a:pt x="300" y="38"/>
                    </a:cubicBezTo>
                    <a:cubicBezTo>
                      <a:pt x="300" y="17"/>
                      <a:pt x="237" y="0"/>
                      <a:pt x="160" y="0"/>
                    </a:cubicBezTo>
                    <a:close/>
                    <a:moveTo>
                      <a:pt x="6" y="75"/>
                    </a:moveTo>
                    <a:cubicBezTo>
                      <a:pt x="6" y="75"/>
                      <a:pt x="6" y="75"/>
                      <a:pt x="6" y="75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6" y="75"/>
                      <a:pt x="6" y="75"/>
                      <a:pt x="6" y="75"/>
                    </a:cubicBezTo>
                    <a:close/>
                    <a:moveTo>
                      <a:pt x="2" y="144"/>
                    </a:moveTo>
                    <a:cubicBezTo>
                      <a:pt x="2" y="144"/>
                      <a:pt x="2" y="144"/>
                      <a:pt x="2" y="144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3"/>
                      <a:pt x="2" y="144"/>
                      <a:pt x="2" y="144"/>
                    </a:cubicBezTo>
                    <a:cubicBezTo>
                      <a:pt x="2" y="144"/>
                      <a:pt x="2" y="144"/>
                      <a:pt x="2" y="144"/>
                    </a:cubicBezTo>
                    <a:close/>
                    <a:moveTo>
                      <a:pt x="3" y="146"/>
                    </a:moveTo>
                    <a:cubicBezTo>
                      <a:pt x="3" y="146"/>
                      <a:pt x="3" y="146"/>
                      <a:pt x="3" y="146"/>
                    </a:cubicBezTo>
                    <a:cubicBezTo>
                      <a:pt x="3" y="145"/>
                      <a:pt x="3" y="145"/>
                      <a:pt x="2" y="145"/>
                    </a:cubicBezTo>
                    <a:cubicBezTo>
                      <a:pt x="3" y="145"/>
                      <a:pt x="3" y="146"/>
                      <a:pt x="3" y="146"/>
                    </a:cubicBezTo>
                    <a:cubicBezTo>
                      <a:pt x="3" y="146"/>
                      <a:pt x="3" y="146"/>
                      <a:pt x="3" y="146"/>
                    </a:cubicBezTo>
                    <a:close/>
                    <a:moveTo>
                      <a:pt x="300" y="108"/>
                    </a:moveTo>
                    <a:cubicBezTo>
                      <a:pt x="300" y="108"/>
                      <a:pt x="300" y="109"/>
                      <a:pt x="300" y="109"/>
                    </a:cubicBezTo>
                    <a:cubicBezTo>
                      <a:pt x="300" y="109"/>
                      <a:pt x="300" y="109"/>
                      <a:pt x="300" y="109"/>
                    </a:cubicBezTo>
                    <a:cubicBezTo>
                      <a:pt x="300" y="109"/>
                      <a:pt x="300" y="108"/>
                      <a:pt x="300" y="108"/>
                    </a:cubicBezTo>
                    <a:close/>
                    <a:moveTo>
                      <a:pt x="300" y="41"/>
                    </a:moveTo>
                    <a:cubicBezTo>
                      <a:pt x="300" y="41"/>
                      <a:pt x="300" y="41"/>
                      <a:pt x="300" y="41"/>
                    </a:cubicBezTo>
                    <a:cubicBezTo>
                      <a:pt x="300" y="41"/>
                      <a:pt x="300" y="41"/>
                      <a:pt x="300" y="40"/>
                    </a:cubicBezTo>
                    <a:cubicBezTo>
                      <a:pt x="300" y="41"/>
                      <a:pt x="300" y="41"/>
                      <a:pt x="300" y="4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51" name="Freeform 1117"/>
              <p:cNvSpPr>
                <a:spLocks noEditPoints="1"/>
              </p:cNvSpPr>
              <p:nvPr userDrawn="1"/>
            </p:nvSpPr>
            <p:spPr bwMode="auto">
              <a:xfrm>
                <a:off x="3596" y="1207"/>
                <a:ext cx="737" cy="823"/>
              </a:xfrm>
              <a:custGeom>
                <a:avLst/>
                <a:gdLst>
                  <a:gd name="T0" fmla="*/ 31 w 311"/>
                  <a:gd name="T1" fmla="*/ 40 h 345"/>
                  <a:gd name="T2" fmla="*/ 31 w 311"/>
                  <a:gd name="T3" fmla="*/ 39 h 345"/>
                  <a:gd name="T4" fmla="*/ 16 w 311"/>
                  <a:gd name="T5" fmla="*/ 75 h 345"/>
                  <a:gd name="T6" fmla="*/ 16 w 311"/>
                  <a:gd name="T7" fmla="*/ 99 h 345"/>
                  <a:gd name="T8" fmla="*/ 13 w 311"/>
                  <a:gd name="T9" fmla="*/ 109 h 345"/>
                  <a:gd name="T10" fmla="*/ 12 w 311"/>
                  <a:gd name="T11" fmla="*/ 107 h 345"/>
                  <a:gd name="T12" fmla="*/ 20 w 311"/>
                  <a:gd name="T13" fmla="*/ 168 h 345"/>
                  <a:gd name="T14" fmla="*/ 31 w 311"/>
                  <a:gd name="T15" fmla="*/ 191 h 345"/>
                  <a:gd name="T16" fmla="*/ 16 w 311"/>
                  <a:gd name="T17" fmla="*/ 246 h 345"/>
                  <a:gd name="T18" fmla="*/ 2 w 311"/>
                  <a:gd name="T19" fmla="*/ 281 h 345"/>
                  <a:gd name="T20" fmla="*/ 2 w 311"/>
                  <a:gd name="T21" fmla="*/ 280 h 345"/>
                  <a:gd name="T22" fmla="*/ 2 w 311"/>
                  <a:gd name="T23" fmla="*/ 310 h 345"/>
                  <a:gd name="T24" fmla="*/ 5 w 311"/>
                  <a:gd name="T25" fmla="*/ 314 h 345"/>
                  <a:gd name="T26" fmla="*/ 13 w 311"/>
                  <a:gd name="T27" fmla="*/ 321 h 345"/>
                  <a:gd name="T28" fmla="*/ 27 w 311"/>
                  <a:gd name="T29" fmla="*/ 328 h 345"/>
                  <a:gd name="T30" fmla="*/ 35 w 311"/>
                  <a:gd name="T31" fmla="*/ 330 h 345"/>
                  <a:gd name="T32" fmla="*/ 44 w 311"/>
                  <a:gd name="T33" fmla="*/ 333 h 345"/>
                  <a:gd name="T34" fmla="*/ 57 w 311"/>
                  <a:gd name="T35" fmla="*/ 336 h 345"/>
                  <a:gd name="T36" fmla="*/ 64 w 311"/>
                  <a:gd name="T37" fmla="*/ 338 h 345"/>
                  <a:gd name="T38" fmla="*/ 93 w 311"/>
                  <a:gd name="T39" fmla="*/ 342 h 345"/>
                  <a:gd name="T40" fmla="*/ 108 w 311"/>
                  <a:gd name="T41" fmla="*/ 343 h 345"/>
                  <a:gd name="T42" fmla="*/ 234 w 311"/>
                  <a:gd name="T43" fmla="*/ 335 h 345"/>
                  <a:gd name="T44" fmla="*/ 254 w 311"/>
                  <a:gd name="T45" fmla="*/ 328 h 345"/>
                  <a:gd name="T46" fmla="*/ 270 w 311"/>
                  <a:gd name="T47" fmla="*/ 321 h 345"/>
                  <a:gd name="T48" fmla="*/ 278 w 311"/>
                  <a:gd name="T49" fmla="*/ 314 h 345"/>
                  <a:gd name="T50" fmla="*/ 280 w 311"/>
                  <a:gd name="T51" fmla="*/ 310 h 345"/>
                  <a:gd name="T52" fmla="*/ 282 w 311"/>
                  <a:gd name="T53" fmla="*/ 288 h 345"/>
                  <a:gd name="T54" fmla="*/ 292 w 311"/>
                  <a:gd name="T55" fmla="*/ 280 h 345"/>
                  <a:gd name="T56" fmla="*/ 292 w 311"/>
                  <a:gd name="T57" fmla="*/ 221 h 345"/>
                  <a:gd name="T58" fmla="*/ 309 w 311"/>
                  <a:gd name="T59" fmla="*/ 209 h 345"/>
                  <a:gd name="T60" fmla="*/ 310 w 311"/>
                  <a:gd name="T61" fmla="*/ 204 h 345"/>
                  <a:gd name="T62" fmla="*/ 299 w 311"/>
                  <a:gd name="T63" fmla="*/ 142 h 345"/>
                  <a:gd name="T64" fmla="*/ 292 w 311"/>
                  <a:gd name="T65" fmla="*/ 107 h 345"/>
                  <a:gd name="T66" fmla="*/ 294 w 311"/>
                  <a:gd name="T67" fmla="*/ 106 h 345"/>
                  <a:gd name="T68" fmla="*/ 295 w 311"/>
                  <a:gd name="T69" fmla="*/ 102 h 345"/>
                  <a:gd name="T70" fmla="*/ 296 w 311"/>
                  <a:gd name="T71" fmla="*/ 82 h 345"/>
                  <a:gd name="T72" fmla="*/ 311 w 311"/>
                  <a:gd name="T73" fmla="*/ 39 h 345"/>
                  <a:gd name="T74" fmla="*/ 31 w 311"/>
                  <a:gd name="T75" fmla="*/ 39 h 345"/>
                  <a:gd name="T76" fmla="*/ 2 w 311"/>
                  <a:gd name="T77" fmla="*/ 282 h 345"/>
                  <a:gd name="T78" fmla="*/ 2 w 311"/>
                  <a:gd name="T79" fmla="*/ 283 h 345"/>
                  <a:gd name="T80" fmla="*/ 296 w 311"/>
                  <a:gd name="T81" fmla="*/ 248 h 345"/>
                  <a:gd name="T82" fmla="*/ 299 w 311"/>
                  <a:gd name="T83" fmla="*/ 144 h 345"/>
                  <a:gd name="T84" fmla="*/ 299 w 311"/>
                  <a:gd name="T85" fmla="*/ 146 h 345"/>
                  <a:gd name="T86" fmla="*/ 299 w 311"/>
                  <a:gd name="T87" fmla="*/ 142 h 345"/>
                  <a:gd name="T88" fmla="*/ 291 w 311"/>
                  <a:gd name="T89" fmla="*/ 112 h 345"/>
                  <a:gd name="T90" fmla="*/ 292 w 311"/>
                  <a:gd name="T91" fmla="*/ 110 h 345"/>
                  <a:gd name="T92" fmla="*/ 292 w 311"/>
                  <a:gd name="T93" fmla="*/ 110 h 345"/>
                  <a:gd name="T94" fmla="*/ 292 w 311"/>
                  <a:gd name="T95" fmla="*/ 110 h 345"/>
                  <a:gd name="T96" fmla="*/ 310 w 311"/>
                  <a:gd name="T97" fmla="*/ 42 h 345"/>
                  <a:gd name="T98" fmla="*/ 310 w 311"/>
                  <a:gd name="T99" fmla="*/ 43 h 345"/>
                  <a:gd name="T100" fmla="*/ 310 w 311"/>
                  <a:gd name="T101" fmla="*/ 42 h 345"/>
                  <a:gd name="T102" fmla="*/ 311 w 311"/>
                  <a:gd name="T103" fmla="*/ 41 h 345"/>
                  <a:gd name="T104" fmla="*/ 311 w 311"/>
                  <a:gd name="T105" fmla="*/ 4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1" h="345">
                    <a:moveTo>
                      <a:pt x="31" y="41"/>
                    </a:move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0"/>
                      <a:pt x="31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0"/>
                      <a:pt x="31" y="39"/>
                      <a:pt x="31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23" y="60"/>
                      <a:pt x="14" y="66"/>
                      <a:pt x="16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16" y="74"/>
                      <a:pt x="16" y="73"/>
                      <a:pt x="16" y="73"/>
                    </a:cubicBezTo>
                    <a:cubicBezTo>
                      <a:pt x="16" y="99"/>
                      <a:pt x="16" y="99"/>
                      <a:pt x="16" y="99"/>
                    </a:cubicBezTo>
                    <a:cubicBezTo>
                      <a:pt x="16" y="99"/>
                      <a:pt x="16" y="99"/>
                      <a:pt x="16" y="99"/>
                    </a:cubicBezTo>
                    <a:cubicBezTo>
                      <a:pt x="13" y="102"/>
                      <a:pt x="12" y="106"/>
                      <a:pt x="13" y="110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2" y="109"/>
                      <a:pt x="12" y="108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08"/>
                      <a:pt x="12" y="108"/>
                      <a:pt x="12" y="107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6"/>
                      <a:pt x="14" y="139"/>
                      <a:pt x="16" y="142"/>
                    </a:cubicBezTo>
                    <a:cubicBezTo>
                      <a:pt x="17" y="143"/>
                      <a:pt x="18" y="144"/>
                      <a:pt x="20" y="146"/>
                    </a:cubicBezTo>
                    <a:cubicBezTo>
                      <a:pt x="20" y="168"/>
                      <a:pt x="20" y="168"/>
                      <a:pt x="20" y="168"/>
                    </a:cubicBezTo>
                    <a:cubicBezTo>
                      <a:pt x="20" y="171"/>
                      <a:pt x="21" y="174"/>
                      <a:pt x="23" y="176"/>
                    </a:cubicBezTo>
                    <a:cubicBezTo>
                      <a:pt x="25" y="179"/>
                      <a:pt x="28" y="181"/>
                      <a:pt x="31" y="183"/>
                    </a:cubicBezTo>
                    <a:cubicBezTo>
                      <a:pt x="31" y="183"/>
                      <a:pt x="31" y="183"/>
                      <a:pt x="31" y="183"/>
                    </a:cubicBezTo>
                    <a:cubicBezTo>
                      <a:pt x="31" y="183"/>
                      <a:pt x="31" y="191"/>
                      <a:pt x="31" y="191"/>
                    </a:cubicBezTo>
                    <a:cubicBezTo>
                      <a:pt x="19" y="197"/>
                      <a:pt x="12" y="204"/>
                      <a:pt x="12" y="211"/>
                    </a:cubicBezTo>
                    <a:cubicBezTo>
                      <a:pt x="12" y="237"/>
                      <a:pt x="12" y="237"/>
                      <a:pt x="12" y="237"/>
                    </a:cubicBezTo>
                    <a:cubicBezTo>
                      <a:pt x="12" y="240"/>
                      <a:pt x="13" y="242"/>
                      <a:pt x="16" y="245"/>
                    </a:cubicBezTo>
                    <a:cubicBezTo>
                      <a:pt x="16" y="245"/>
                      <a:pt x="16" y="246"/>
                      <a:pt x="16" y="246"/>
                    </a:cubicBezTo>
                    <a:cubicBezTo>
                      <a:pt x="16" y="262"/>
                      <a:pt x="16" y="262"/>
                      <a:pt x="16" y="262"/>
                    </a:cubicBezTo>
                    <a:cubicBezTo>
                      <a:pt x="9" y="267"/>
                      <a:pt x="0" y="273"/>
                      <a:pt x="2" y="282"/>
                    </a:cubicBezTo>
                    <a:cubicBezTo>
                      <a:pt x="2" y="281"/>
                      <a:pt x="2" y="281"/>
                      <a:pt x="2" y="281"/>
                    </a:cubicBezTo>
                    <a:cubicBezTo>
                      <a:pt x="2" y="281"/>
                      <a:pt x="2" y="281"/>
                      <a:pt x="2" y="281"/>
                    </a:cubicBezTo>
                    <a:cubicBezTo>
                      <a:pt x="2" y="281"/>
                      <a:pt x="2" y="281"/>
                      <a:pt x="2" y="281"/>
                    </a:cubicBezTo>
                    <a:cubicBezTo>
                      <a:pt x="2" y="281"/>
                      <a:pt x="2" y="280"/>
                      <a:pt x="2" y="280"/>
                    </a:cubicBezTo>
                    <a:cubicBezTo>
                      <a:pt x="2" y="280"/>
                      <a:pt x="2" y="280"/>
                      <a:pt x="2" y="280"/>
                    </a:cubicBezTo>
                    <a:cubicBezTo>
                      <a:pt x="2" y="280"/>
                      <a:pt x="2" y="280"/>
                      <a:pt x="2" y="280"/>
                    </a:cubicBezTo>
                    <a:cubicBezTo>
                      <a:pt x="2" y="305"/>
                      <a:pt x="2" y="305"/>
                      <a:pt x="2" y="305"/>
                    </a:cubicBezTo>
                    <a:cubicBezTo>
                      <a:pt x="2" y="306"/>
                      <a:pt x="2" y="307"/>
                      <a:pt x="2" y="307"/>
                    </a:cubicBezTo>
                    <a:cubicBezTo>
                      <a:pt x="2" y="308"/>
                      <a:pt x="2" y="308"/>
                      <a:pt x="2" y="308"/>
                    </a:cubicBezTo>
                    <a:cubicBezTo>
                      <a:pt x="2" y="309"/>
                      <a:pt x="2" y="309"/>
                      <a:pt x="2" y="310"/>
                    </a:cubicBezTo>
                    <a:cubicBezTo>
                      <a:pt x="2" y="310"/>
                      <a:pt x="2" y="310"/>
                      <a:pt x="2" y="310"/>
                    </a:cubicBezTo>
                    <a:cubicBezTo>
                      <a:pt x="3" y="311"/>
                      <a:pt x="3" y="311"/>
                      <a:pt x="3" y="312"/>
                    </a:cubicBezTo>
                    <a:cubicBezTo>
                      <a:pt x="4" y="312"/>
                      <a:pt x="4" y="312"/>
                      <a:pt x="4" y="312"/>
                    </a:cubicBezTo>
                    <a:cubicBezTo>
                      <a:pt x="4" y="313"/>
                      <a:pt x="4" y="313"/>
                      <a:pt x="5" y="314"/>
                    </a:cubicBezTo>
                    <a:cubicBezTo>
                      <a:pt x="5" y="314"/>
                      <a:pt x="5" y="314"/>
                      <a:pt x="5" y="314"/>
                    </a:cubicBezTo>
                    <a:cubicBezTo>
                      <a:pt x="5" y="314"/>
                      <a:pt x="5" y="314"/>
                      <a:pt x="5" y="314"/>
                    </a:cubicBezTo>
                    <a:cubicBezTo>
                      <a:pt x="7" y="317"/>
                      <a:pt x="10" y="319"/>
                      <a:pt x="13" y="321"/>
                    </a:cubicBezTo>
                    <a:cubicBezTo>
                      <a:pt x="13" y="321"/>
                      <a:pt x="13" y="321"/>
                      <a:pt x="13" y="321"/>
                    </a:cubicBezTo>
                    <a:cubicBezTo>
                      <a:pt x="13" y="321"/>
                      <a:pt x="13" y="321"/>
                      <a:pt x="13" y="321"/>
                    </a:cubicBezTo>
                    <a:cubicBezTo>
                      <a:pt x="14" y="321"/>
                      <a:pt x="15" y="322"/>
                      <a:pt x="16" y="323"/>
                    </a:cubicBezTo>
                    <a:cubicBezTo>
                      <a:pt x="17" y="323"/>
                      <a:pt x="18" y="324"/>
                      <a:pt x="20" y="325"/>
                    </a:cubicBezTo>
                    <a:cubicBezTo>
                      <a:pt x="22" y="326"/>
                      <a:pt x="25" y="327"/>
                      <a:pt x="27" y="328"/>
                    </a:cubicBezTo>
                    <a:cubicBezTo>
                      <a:pt x="27" y="328"/>
                      <a:pt x="27" y="328"/>
                      <a:pt x="27" y="328"/>
                    </a:cubicBezTo>
                    <a:cubicBezTo>
                      <a:pt x="28" y="328"/>
                      <a:pt x="29" y="328"/>
                      <a:pt x="29" y="329"/>
                    </a:cubicBezTo>
                    <a:cubicBezTo>
                      <a:pt x="31" y="329"/>
                      <a:pt x="32" y="330"/>
                      <a:pt x="34" y="330"/>
                    </a:cubicBezTo>
                    <a:cubicBezTo>
                      <a:pt x="34" y="330"/>
                      <a:pt x="34" y="330"/>
                      <a:pt x="35" y="330"/>
                    </a:cubicBezTo>
                    <a:cubicBezTo>
                      <a:pt x="35" y="330"/>
                      <a:pt x="35" y="330"/>
                      <a:pt x="35" y="330"/>
                    </a:cubicBezTo>
                    <a:cubicBezTo>
                      <a:pt x="37" y="331"/>
                      <a:pt x="40" y="332"/>
                      <a:pt x="42" y="333"/>
                    </a:cubicBezTo>
                    <a:cubicBezTo>
                      <a:pt x="42" y="333"/>
                      <a:pt x="42" y="333"/>
                      <a:pt x="42" y="333"/>
                    </a:cubicBezTo>
                    <a:cubicBezTo>
                      <a:pt x="43" y="333"/>
                      <a:pt x="43" y="333"/>
                      <a:pt x="44" y="333"/>
                    </a:cubicBezTo>
                    <a:cubicBezTo>
                      <a:pt x="45" y="334"/>
                      <a:pt x="46" y="334"/>
                      <a:pt x="47" y="334"/>
                    </a:cubicBezTo>
                    <a:cubicBezTo>
                      <a:pt x="48" y="334"/>
                      <a:pt x="48" y="334"/>
                      <a:pt x="49" y="335"/>
                    </a:cubicBezTo>
                    <a:cubicBezTo>
                      <a:pt x="49" y="335"/>
                      <a:pt x="49" y="335"/>
                      <a:pt x="49" y="335"/>
                    </a:cubicBezTo>
                    <a:cubicBezTo>
                      <a:pt x="52" y="335"/>
                      <a:pt x="54" y="336"/>
                      <a:pt x="57" y="336"/>
                    </a:cubicBezTo>
                    <a:cubicBezTo>
                      <a:pt x="57" y="336"/>
                      <a:pt x="57" y="336"/>
                      <a:pt x="57" y="336"/>
                    </a:cubicBezTo>
                    <a:cubicBezTo>
                      <a:pt x="57" y="336"/>
                      <a:pt x="58" y="336"/>
                      <a:pt x="58" y="337"/>
                    </a:cubicBezTo>
                    <a:cubicBezTo>
                      <a:pt x="59" y="337"/>
                      <a:pt x="61" y="337"/>
                      <a:pt x="62" y="337"/>
                    </a:cubicBezTo>
                    <a:cubicBezTo>
                      <a:pt x="63" y="338"/>
                      <a:pt x="63" y="338"/>
                      <a:pt x="64" y="338"/>
                    </a:cubicBezTo>
                    <a:cubicBezTo>
                      <a:pt x="64" y="338"/>
                      <a:pt x="64" y="338"/>
                      <a:pt x="64" y="338"/>
                    </a:cubicBezTo>
                    <a:cubicBezTo>
                      <a:pt x="72" y="339"/>
                      <a:pt x="78" y="340"/>
                      <a:pt x="86" y="341"/>
                    </a:cubicBezTo>
                    <a:cubicBezTo>
                      <a:pt x="86" y="341"/>
                      <a:pt x="86" y="341"/>
                      <a:pt x="86" y="341"/>
                    </a:cubicBezTo>
                    <a:cubicBezTo>
                      <a:pt x="87" y="341"/>
                      <a:pt x="93" y="342"/>
                      <a:pt x="93" y="342"/>
                    </a:cubicBezTo>
                    <a:cubicBezTo>
                      <a:pt x="93" y="342"/>
                      <a:pt x="93" y="342"/>
                      <a:pt x="93" y="342"/>
                    </a:cubicBezTo>
                    <a:cubicBezTo>
                      <a:pt x="96" y="342"/>
                      <a:pt x="99" y="342"/>
                      <a:pt x="101" y="343"/>
                    </a:cubicBezTo>
                    <a:cubicBezTo>
                      <a:pt x="101" y="343"/>
                      <a:pt x="101" y="343"/>
                      <a:pt x="101" y="343"/>
                    </a:cubicBezTo>
                    <a:cubicBezTo>
                      <a:pt x="101" y="343"/>
                      <a:pt x="108" y="343"/>
                      <a:pt x="108" y="343"/>
                    </a:cubicBezTo>
                    <a:cubicBezTo>
                      <a:pt x="108" y="343"/>
                      <a:pt x="108" y="343"/>
                      <a:pt x="108" y="343"/>
                    </a:cubicBezTo>
                    <a:cubicBezTo>
                      <a:pt x="112" y="343"/>
                      <a:pt x="120" y="344"/>
                      <a:pt x="131" y="344"/>
                    </a:cubicBezTo>
                    <a:cubicBezTo>
                      <a:pt x="131" y="344"/>
                      <a:pt x="131" y="344"/>
                      <a:pt x="131" y="344"/>
                    </a:cubicBezTo>
                    <a:cubicBezTo>
                      <a:pt x="163" y="345"/>
                      <a:pt x="202" y="342"/>
                      <a:pt x="234" y="335"/>
                    </a:cubicBezTo>
                    <a:cubicBezTo>
                      <a:pt x="240" y="333"/>
                      <a:pt x="244" y="332"/>
                      <a:pt x="248" y="330"/>
                    </a:cubicBezTo>
                    <a:cubicBezTo>
                      <a:pt x="248" y="330"/>
                      <a:pt x="248" y="330"/>
                      <a:pt x="248" y="330"/>
                    </a:cubicBezTo>
                    <a:cubicBezTo>
                      <a:pt x="249" y="330"/>
                      <a:pt x="249" y="330"/>
                      <a:pt x="250" y="330"/>
                    </a:cubicBezTo>
                    <a:cubicBezTo>
                      <a:pt x="251" y="330"/>
                      <a:pt x="253" y="329"/>
                      <a:pt x="254" y="328"/>
                    </a:cubicBezTo>
                    <a:cubicBezTo>
                      <a:pt x="254" y="328"/>
                      <a:pt x="255" y="328"/>
                      <a:pt x="255" y="328"/>
                    </a:cubicBezTo>
                    <a:cubicBezTo>
                      <a:pt x="255" y="328"/>
                      <a:pt x="255" y="328"/>
                      <a:pt x="255" y="328"/>
                    </a:cubicBezTo>
                    <a:cubicBezTo>
                      <a:pt x="258" y="327"/>
                      <a:pt x="261" y="326"/>
                      <a:pt x="263" y="325"/>
                    </a:cubicBezTo>
                    <a:cubicBezTo>
                      <a:pt x="265" y="324"/>
                      <a:pt x="268" y="322"/>
                      <a:pt x="270" y="321"/>
                    </a:cubicBezTo>
                    <a:cubicBezTo>
                      <a:pt x="270" y="321"/>
                      <a:pt x="270" y="321"/>
                      <a:pt x="270" y="321"/>
                    </a:cubicBezTo>
                    <a:cubicBezTo>
                      <a:pt x="270" y="321"/>
                      <a:pt x="270" y="321"/>
                      <a:pt x="270" y="321"/>
                    </a:cubicBezTo>
                    <a:cubicBezTo>
                      <a:pt x="273" y="319"/>
                      <a:pt x="276" y="317"/>
                      <a:pt x="278" y="314"/>
                    </a:cubicBezTo>
                    <a:cubicBezTo>
                      <a:pt x="278" y="314"/>
                      <a:pt x="278" y="314"/>
                      <a:pt x="278" y="314"/>
                    </a:cubicBezTo>
                    <a:cubicBezTo>
                      <a:pt x="278" y="314"/>
                      <a:pt x="278" y="314"/>
                      <a:pt x="278" y="314"/>
                    </a:cubicBezTo>
                    <a:cubicBezTo>
                      <a:pt x="278" y="313"/>
                      <a:pt x="279" y="313"/>
                      <a:pt x="279" y="312"/>
                    </a:cubicBezTo>
                    <a:cubicBezTo>
                      <a:pt x="279" y="312"/>
                      <a:pt x="279" y="312"/>
                      <a:pt x="279" y="312"/>
                    </a:cubicBezTo>
                    <a:cubicBezTo>
                      <a:pt x="280" y="311"/>
                      <a:pt x="280" y="311"/>
                      <a:pt x="280" y="310"/>
                    </a:cubicBezTo>
                    <a:cubicBezTo>
                      <a:pt x="280" y="310"/>
                      <a:pt x="280" y="310"/>
                      <a:pt x="280" y="310"/>
                    </a:cubicBezTo>
                    <a:cubicBezTo>
                      <a:pt x="281" y="309"/>
                      <a:pt x="281" y="307"/>
                      <a:pt x="281" y="305"/>
                    </a:cubicBezTo>
                    <a:cubicBezTo>
                      <a:pt x="281" y="288"/>
                      <a:pt x="281" y="288"/>
                      <a:pt x="281" y="288"/>
                    </a:cubicBezTo>
                    <a:cubicBezTo>
                      <a:pt x="282" y="288"/>
                      <a:pt x="282" y="288"/>
                      <a:pt x="282" y="288"/>
                    </a:cubicBezTo>
                    <a:cubicBezTo>
                      <a:pt x="283" y="287"/>
                      <a:pt x="284" y="287"/>
                      <a:pt x="284" y="286"/>
                    </a:cubicBezTo>
                    <a:cubicBezTo>
                      <a:pt x="284" y="286"/>
                      <a:pt x="285" y="286"/>
                      <a:pt x="285" y="286"/>
                    </a:cubicBezTo>
                    <a:cubicBezTo>
                      <a:pt x="285" y="286"/>
                      <a:pt x="285" y="286"/>
                      <a:pt x="285" y="286"/>
                    </a:cubicBezTo>
                    <a:cubicBezTo>
                      <a:pt x="288" y="284"/>
                      <a:pt x="290" y="282"/>
                      <a:pt x="292" y="280"/>
                    </a:cubicBezTo>
                    <a:cubicBezTo>
                      <a:pt x="295" y="277"/>
                      <a:pt x="296" y="274"/>
                      <a:pt x="296" y="271"/>
                    </a:cubicBezTo>
                    <a:cubicBezTo>
                      <a:pt x="296" y="268"/>
                      <a:pt x="296" y="248"/>
                      <a:pt x="296" y="245"/>
                    </a:cubicBezTo>
                    <a:cubicBezTo>
                      <a:pt x="296" y="242"/>
                      <a:pt x="295" y="239"/>
                      <a:pt x="292" y="236"/>
                    </a:cubicBezTo>
                    <a:cubicBezTo>
                      <a:pt x="292" y="221"/>
                      <a:pt x="292" y="221"/>
                      <a:pt x="292" y="221"/>
                    </a:cubicBezTo>
                    <a:cubicBezTo>
                      <a:pt x="297" y="219"/>
                      <a:pt x="303" y="215"/>
                      <a:pt x="307" y="211"/>
                    </a:cubicBezTo>
                    <a:cubicBezTo>
                      <a:pt x="307" y="211"/>
                      <a:pt x="307" y="211"/>
                      <a:pt x="307" y="211"/>
                    </a:cubicBezTo>
                    <a:cubicBezTo>
                      <a:pt x="307" y="211"/>
                      <a:pt x="307" y="211"/>
                      <a:pt x="307" y="211"/>
                    </a:cubicBezTo>
                    <a:cubicBezTo>
                      <a:pt x="308" y="210"/>
                      <a:pt x="308" y="209"/>
                      <a:pt x="309" y="209"/>
                    </a:cubicBezTo>
                    <a:cubicBezTo>
                      <a:pt x="309" y="208"/>
                      <a:pt x="309" y="208"/>
                      <a:pt x="309" y="208"/>
                    </a:cubicBezTo>
                    <a:cubicBezTo>
                      <a:pt x="309" y="207"/>
                      <a:pt x="310" y="207"/>
                      <a:pt x="310" y="207"/>
                    </a:cubicBezTo>
                    <a:cubicBezTo>
                      <a:pt x="310" y="206"/>
                      <a:pt x="310" y="206"/>
                      <a:pt x="310" y="205"/>
                    </a:cubicBezTo>
                    <a:cubicBezTo>
                      <a:pt x="310" y="205"/>
                      <a:pt x="310" y="205"/>
                      <a:pt x="310" y="204"/>
                    </a:cubicBezTo>
                    <a:cubicBezTo>
                      <a:pt x="311" y="204"/>
                      <a:pt x="311" y="203"/>
                      <a:pt x="311" y="202"/>
                    </a:cubicBezTo>
                    <a:cubicBezTo>
                      <a:pt x="311" y="199"/>
                      <a:pt x="311" y="179"/>
                      <a:pt x="311" y="176"/>
                    </a:cubicBezTo>
                    <a:cubicBezTo>
                      <a:pt x="311" y="171"/>
                      <a:pt x="307" y="166"/>
                      <a:pt x="299" y="161"/>
                    </a:cubicBezTo>
                    <a:cubicBezTo>
                      <a:pt x="299" y="142"/>
                      <a:pt x="299" y="142"/>
                      <a:pt x="299" y="142"/>
                    </a:cubicBezTo>
                    <a:cubicBezTo>
                      <a:pt x="299" y="142"/>
                      <a:pt x="299" y="142"/>
                      <a:pt x="299" y="142"/>
                    </a:cubicBezTo>
                    <a:cubicBezTo>
                      <a:pt x="299" y="142"/>
                      <a:pt x="299" y="142"/>
                      <a:pt x="299" y="142"/>
                    </a:cubicBezTo>
                    <a:cubicBezTo>
                      <a:pt x="299" y="137"/>
                      <a:pt x="297" y="133"/>
                      <a:pt x="292" y="130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08"/>
                      <a:pt x="292" y="108"/>
                      <a:pt x="292" y="108"/>
                    </a:cubicBezTo>
                    <a:cubicBezTo>
                      <a:pt x="292" y="108"/>
                      <a:pt x="292" y="108"/>
                      <a:pt x="292" y="108"/>
                    </a:cubicBezTo>
                    <a:cubicBezTo>
                      <a:pt x="292" y="108"/>
                      <a:pt x="292" y="107"/>
                      <a:pt x="292" y="107"/>
                    </a:cubicBezTo>
                    <a:cubicBezTo>
                      <a:pt x="293" y="107"/>
                      <a:pt x="293" y="106"/>
                      <a:pt x="294" y="106"/>
                    </a:cubicBezTo>
                    <a:cubicBezTo>
                      <a:pt x="294" y="106"/>
                      <a:pt x="294" y="106"/>
                      <a:pt x="294" y="106"/>
                    </a:cubicBezTo>
                    <a:cubicBezTo>
                      <a:pt x="294" y="105"/>
                      <a:pt x="294" y="104"/>
                      <a:pt x="294" y="104"/>
                    </a:cubicBezTo>
                    <a:cubicBezTo>
                      <a:pt x="295" y="104"/>
                      <a:pt x="295" y="104"/>
                      <a:pt x="295" y="103"/>
                    </a:cubicBezTo>
                    <a:cubicBezTo>
                      <a:pt x="295" y="103"/>
                      <a:pt x="295" y="102"/>
                      <a:pt x="295" y="102"/>
                    </a:cubicBezTo>
                    <a:cubicBezTo>
                      <a:pt x="295" y="102"/>
                      <a:pt x="295" y="101"/>
                      <a:pt x="295" y="101"/>
                    </a:cubicBezTo>
                    <a:cubicBezTo>
                      <a:pt x="296" y="100"/>
                      <a:pt x="296" y="100"/>
                      <a:pt x="296" y="99"/>
                    </a:cubicBezTo>
                    <a:cubicBezTo>
                      <a:pt x="296" y="82"/>
                      <a:pt x="296" y="82"/>
                      <a:pt x="296" y="82"/>
                    </a:cubicBezTo>
                    <a:cubicBezTo>
                      <a:pt x="296" y="82"/>
                      <a:pt x="296" y="82"/>
                      <a:pt x="296" y="82"/>
                    </a:cubicBezTo>
                    <a:cubicBezTo>
                      <a:pt x="303" y="78"/>
                      <a:pt x="311" y="72"/>
                      <a:pt x="311" y="64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1" y="39"/>
                      <a:pt x="311" y="39"/>
                      <a:pt x="311" y="39"/>
                    </a:cubicBezTo>
                    <a:cubicBezTo>
                      <a:pt x="311" y="38"/>
                      <a:pt x="311" y="38"/>
                      <a:pt x="311" y="38"/>
                    </a:cubicBezTo>
                    <a:cubicBezTo>
                      <a:pt x="310" y="17"/>
                      <a:pt x="248" y="0"/>
                      <a:pt x="171" y="0"/>
                    </a:cubicBezTo>
                    <a:cubicBezTo>
                      <a:pt x="94" y="0"/>
                      <a:pt x="31" y="17"/>
                      <a:pt x="31" y="39"/>
                    </a:cubicBezTo>
                    <a:moveTo>
                      <a:pt x="2" y="283"/>
                    </a:moveTo>
                    <a:cubicBezTo>
                      <a:pt x="2" y="283"/>
                      <a:pt x="2" y="283"/>
                      <a:pt x="2" y="283"/>
                    </a:cubicBezTo>
                    <a:cubicBezTo>
                      <a:pt x="2" y="282"/>
                      <a:pt x="2" y="282"/>
                      <a:pt x="2" y="282"/>
                    </a:cubicBezTo>
                    <a:cubicBezTo>
                      <a:pt x="2" y="282"/>
                      <a:pt x="2" y="282"/>
                      <a:pt x="2" y="282"/>
                    </a:cubicBezTo>
                    <a:cubicBezTo>
                      <a:pt x="2" y="282"/>
                      <a:pt x="2" y="282"/>
                      <a:pt x="2" y="282"/>
                    </a:cubicBezTo>
                    <a:cubicBezTo>
                      <a:pt x="2" y="282"/>
                      <a:pt x="2" y="282"/>
                      <a:pt x="2" y="282"/>
                    </a:cubicBezTo>
                    <a:cubicBezTo>
                      <a:pt x="2" y="282"/>
                      <a:pt x="2" y="283"/>
                      <a:pt x="2" y="283"/>
                    </a:cubicBezTo>
                    <a:cubicBezTo>
                      <a:pt x="2" y="283"/>
                      <a:pt x="2" y="283"/>
                      <a:pt x="2" y="283"/>
                    </a:cubicBezTo>
                    <a:close/>
                    <a:moveTo>
                      <a:pt x="296" y="248"/>
                    </a:moveTo>
                    <a:cubicBezTo>
                      <a:pt x="296" y="248"/>
                      <a:pt x="296" y="248"/>
                      <a:pt x="296" y="248"/>
                    </a:cubicBezTo>
                    <a:cubicBezTo>
                      <a:pt x="296" y="248"/>
                      <a:pt x="296" y="248"/>
                      <a:pt x="296" y="248"/>
                    </a:cubicBezTo>
                    <a:cubicBezTo>
                      <a:pt x="296" y="248"/>
                      <a:pt x="296" y="248"/>
                      <a:pt x="296" y="248"/>
                    </a:cubicBezTo>
                    <a:close/>
                    <a:moveTo>
                      <a:pt x="299" y="142"/>
                    </a:moveTo>
                    <a:cubicBezTo>
                      <a:pt x="299" y="143"/>
                      <a:pt x="299" y="143"/>
                      <a:pt x="299" y="143"/>
                    </a:cubicBezTo>
                    <a:cubicBezTo>
                      <a:pt x="299" y="144"/>
                      <a:pt x="299" y="144"/>
                      <a:pt x="299" y="144"/>
                    </a:cubicBezTo>
                    <a:cubicBezTo>
                      <a:pt x="299" y="144"/>
                      <a:pt x="299" y="144"/>
                      <a:pt x="299" y="144"/>
                    </a:cubicBezTo>
                    <a:cubicBezTo>
                      <a:pt x="299" y="145"/>
                      <a:pt x="299" y="145"/>
                      <a:pt x="299" y="145"/>
                    </a:cubicBezTo>
                    <a:cubicBezTo>
                      <a:pt x="299" y="145"/>
                      <a:pt x="299" y="145"/>
                      <a:pt x="299" y="145"/>
                    </a:cubicBezTo>
                    <a:cubicBezTo>
                      <a:pt x="299" y="145"/>
                      <a:pt x="299" y="145"/>
                      <a:pt x="299" y="145"/>
                    </a:cubicBezTo>
                    <a:cubicBezTo>
                      <a:pt x="299" y="146"/>
                      <a:pt x="299" y="146"/>
                      <a:pt x="299" y="146"/>
                    </a:cubicBezTo>
                    <a:cubicBezTo>
                      <a:pt x="299" y="146"/>
                      <a:pt x="299" y="146"/>
                      <a:pt x="299" y="146"/>
                    </a:cubicBezTo>
                    <a:cubicBezTo>
                      <a:pt x="299" y="146"/>
                      <a:pt x="299" y="146"/>
                      <a:pt x="299" y="146"/>
                    </a:cubicBezTo>
                    <a:cubicBezTo>
                      <a:pt x="298" y="147"/>
                      <a:pt x="298" y="147"/>
                      <a:pt x="298" y="147"/>
                    </a:cubicBezTo>
                    <a:cubicBezTo>
                      <a:pt x="299" y="145"/>
                      <a:pt x="299" y="144"/>
                      <a:pt x="299" y="142"/>
                    </a:cubicBezTo>
                    <a:close/>
                    <a:moveTo>
                      <a:pt x="291" y="113"/>
                    </a:moveTo>
                    <a:cubicBezTo>
                      <a:pt x="291" y="113"/>
                      <a:pt x="291" y="112"/>
                      <a:pt x="291" y="112"/>
                    </a:cubicBezTo>
                    <a:cubicBezTo>
                      <a:pt x="291" y="112"/>
                      <a:pt x="291" y="112"/>
                      <a:pt x="291" y="112"/>
                    </a:cubicBezTo>
                    <a:cubicBezTo>
                      <a:pt x="291" y="112"/>
                      <a:pt x="291" y="112"/>
                      <a:pt x="291" y="112"/>
                    </a:cubicBezTo>
                    <a:cubicBezTo>
                      <a:pt x="291" y="112"/>
                      <a:pt x="291" y="112"/>
                      <a:pt x="291" y="112"/>
                    </a:cubicBezTo>
                    <a:cubicBezTo>
                      <a:pt x="291" y="112"/>
                      <a:pt x="291" y="113"/>
                      <a:pt x="291" y="113"/>
                    </a:cubicBezTo>
                    <a:close/>
                    <a:moveTo>
                      <a:pt x="291" y="112"/>
                    </a:moveTo>
                    <a:cubicBezTo>
                      <a:pt x="292" y="111"/>
                      <a:pt x="292" y="110"/>
                      <a:pt x="292" y="110"/>
                    </a:cubicBezTo>
                    <a:cubicBezTo>
                      <a:pt x="292" y="110"/>
                      <a:pt x="292" y="110"/>
                      <a:pt x="292" y="110"/>
                    </a:cubicBezTo>
                    <a:cubicBezTo>
                      <a:pt x="292" y="110"/>
                      <a:pt x="292" y="110"/>
                      <a:pt x="292" y="110"/>
                    </a:cubicBezTo>
                    <a:cubicBezTo>
                      <a:pt x="292" y="110"/>
                      <a:pt x="292" y="110"/>
                      <a:pt x="292" y="110"/>
                    </a:cubicBezTo>
                    <a:cubicBezTo>
                      <a:pt x="292" y="110"/>
                      <a:pt x="292" y="110"/>
                      <a:pt x="292" y="110"/>
                    </a:cubicBezTo>
                    <a:cubicBezTo>
                      <a:pt x="292" y="111"/>
                      <a:pt x="292" y="111"/>
                      <a:pt x="292" y="111"/>
                    </a:cubicBezTo>
                    <a:cubicBezTo>
                      <a:pt x="292" y="111"/>
                      <a:pt x="292" y="111"/>
                      <a:pt x="292" y="111"/>
                    </a:cubicBezTo>
                    <a:cubicBezTo>
                      <a:pt x="292" y="111"/>
                      <a:pt x="292" y="111"/>
                      <a:pt x="291" y="112"/>
                    </a:cubicBezTo>
                    <a:close/>
                    <a:moveTo>
                      <a:pt x="292" y="110"/>
                    </a:moveTo>
                    <a:cubicBezTo>
                      <a:pt x="292" y="109"/>
                      <a:pt x="292" y="109"/>
                      <a:pt x="292" y="108"/>
                    </a:cubicBezTo>
                    <a:cubicBezTo>
                      <a:pt x="292" y="108"/>
                      <a:pt x="292" y="109"/>
                      <a:pt x="292" y="109"/>
                    </a:cubicBezTo>
                    <a:cubicBezTo>
                      <a:pt x="292" y="109"/>
                      <a:pt x="292" y="109"/>
                      <a:pt x="292" y="110"/>
                    </a:cubicBezTo>
                    <a:close/>
                    <a:moveTo>
                      <a:pt x="310" y="42"/>
                    </a:moveTo>
                    <a:cubicBezTo>
                      <a:pt x="310" y="42"/>
                      <a:pt x="310" y="42"/>
                      <a:pt x="310" y="42"/>
                    </a:cubicBezTo>
                    <a:cubicBezTo>
                      <a:pt x="310" y="42"/>
                      <a:pt x="310" y="42"/>
                      <a:pt x="310" y="42"/>
                    </a:cubicBezTo>
                    <a:cubicBezTo>
                      <a:pt x="310" y="42"/>
                      <a:pt x="310" y="42"/>
                      <a:pt x="310" y="43"/>
                    </a:cubicBezTo>
                    <a:cubicBezTo>
                      <a:pt x="310" y="43"/>
                      <a:pt x="310" y="43"/>
                      <a:pt x="310" y="43"/>
                    </a:cubicBezTo>
                    <a:cubicBezTo>
                      <a:pt x="310" y="43"/>
                      <a:pt x="310" y="43"/>
                      <a:pt x="310" y="43"/>
                    </a:cubicBezTo>
                    <a:cubicBezTo>
                      <a:pt x="310" y="43"/>
                      <a:pt x="310" y="43"/>
                      <a:pt x="310" y="44"/>
                    </a:cubicBezTo>
                    <a:cubicBezTo>
                      <a:pt x="310" y="43"/>
                      <a:pt x="310" y="42"/>
                      <a:pt x="310" y="42"/>
                    </a:cubicBezTo>
                    <a:cubicBezTo>
                      <a:pt x="310" y="42"/>
                      <a:pt x="310" y="42"/>
                      <a:pt x="310" y="42"/>
                    </a:cubicBezTo>
                    <a:close/>
                    <a:moveTo>
                      <a:pt x="311" y="40"/>
                    </a:moveTo>
                    <a:cubicBezTo>
                      <a:pt x="311" y="40"/>
                      <a:pt x="311" y="40"/>
                      <a:pt x="311" y="41"/>
                    </a:cubicBezTo>
                    <a:cubicBezTo>
                      <a:pt x="311" y="41"/>
                      <a:pt x="311" y="41"/>
                      <a:pt x="311" y="41"/>
                    </a:cubicBezTo>
                    <a:cubicBezTo>
                      <a:pt x="311" y="41"/>
                      <a:pt x="311" y="41"/>
                      <a:pt x="311" y="41"/>
                    </a:cubicBezTo>
                    <a:cubicBezTo>
                      <a:pt x="311" y="41"/>
                      <a:pt x="311" y="41"/>
                      <a:pt x="311" y="41"/>
                    </a:cubicBezTo>
                    <a:cubicBezTo>
                      <a:pt x="311" y="41"/>
                      <a:pt x="311" y="41"/>
                      <a:pt x="310" y="41"/>
                    </a:cubicBezTo>
                    <a:cubicBezTo>
                      <a:pt x="311" y="41"/>
                      <a:pt x="311" y="40"/>
                      <a:pt x="311" y="39"/>
                    </a:cubicBezTo>
                    <a:cubicBezTo>
                      <a:pt x="311" y="39"/>
                      <a:pt x="311" y="40"/>
                      <a:pt x="311" y="4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52" name="Freeform 1118"/>
              <p:cNvSpPr>
                <a:spLocks noEditPoints="1"/>
              </p:cNvSpPr>
              <p:nvPr userDrawn="1"/>
            </p:nvSpPr>
            <p:spPr bwMode="auto">
              <a:xfrm>
                <a:off x="1425" y="1784"/>
                <a:ext cx="660" cy="189"/>
              </a:xfrm>
              <a:custGeom>
                <a:avLst/>
                <a:gdLst>
                  <a:gd name="T0" fmla="*/ 139 w 279"/>
                  <a:gd name="T1" fmla="*/ 0 h 79"/>
                  <a:gd name="T2" fmla="*/ 0 w 279"/>
                  <a:gd name="T3" fmla="*/ 39 h 79"/>
                  <a:gd name="T4" fmla="*/ 25 w 279"/>
                  <a:gd name="T5" fmla="*/ 62 h 79"/>
                  <a:gd name="T6" fmla="*/ 121 w 279"/>
                  <a:gd name="T7" fmla="*/ 77 h 79"/>
                  <a:gd name="T8" fmla="*/ 239 w 279"/>
                  <a:gd name="T9" fmla="*/ 66 h 79"/>
                  <a:gd name="T10" fmla="*/ 276 w 279"/>
                  <a:gd name="T11" fmla="*/ 48 h 79"/>
                  <a:gd name="T12" fmla="*/ 279 w 279"/>
                  <a:gd name="T13" fmla="*/ 39 h 79"/>
                  <a:gd name="T14" fmla="*/ 279 w 279"/>
                  <a:gd name="T15" fmla="*/ 39 h 79"/>
                  <a:gd name="T16" fmla="*/ 279 w 279"/>
                  <a:gd name="T17" fmla="*/ 39 h 79"/>
                  <a:gd name="T18" fmla="*/ 139 w 279"/>
                  <a:gd name="T19" fmla="*/ 0 h 79"/>
                  <a:gd name="T20" fmla="*/ 267 w 279"/>
                  <a:gd name="T21" fmla="*/ 46 h 79"/>
                  <a:gd name="T22" fmla="*/ 139 w 279"/>
                  <a:gd name="T23" fmla="*/ 70 h 79"/>
                  <a:gd name="T24" fmla="*/ 133 w 279"/>
                  <a:gd name="T25" fmla="*/ 70 h 79"/>
                  <a:gd name="T26" fmla="*/ 12 w 279"/>
                  <a:gd name="T27" fmla="*/ 46 h 79"/>
                  <a:gd name="T28" fmla="*/ 6 w 279"/>
                  <a:gd name="T29" fmla="*/ 37 h 79"/>
                  <a:gd name="T30" fmla="*/ 43 w 279"/>
                  <a:gd name="T31" fmla="*/ 15 h 79"/>
                  <a:gd name="T32" fmla="*/ 236 w 279"/>
                  <a:gd name="T33" fmla="*/ 15 h 79"/>
                  <a:gd name="T34" fmla="*/ 273 w 279"/>
                  <a:gd name="T35" fmla="*/ 37 h 79"/>
                  <a:gd name="T36" fmla="*/ 267 w 279"/>
                  <a:gd name="T37" fmla="*/ 4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9" h="79">
                    <a:moveTo>
                      <a:pt x="139" y="0"/>
                    </a:moveTo>
                    <a:cubicBezTo>
                      <a:pt x="62" y="0"/>
                      <a:pt x="0" y="18"/>
                      <a:pt x="0" y="39"/>
                    </a:cubicBezTo>
                    <a:cubicBezTo>
                      <a:pt x="0" y="50"/>
                      <a:pt x="15" y="58"/>
                      <a:pt x="25" y="62"/>
                    </a:cubicBezTo>
                    <a:cubicBezTo>
                      <a:pt x="53" y="72"/>
                      <a:pt x="92" y="76"/>
                      <a:pt x="121" y="77"/>
                    </a:cubicBezTo>
                    <a:cubicBezTo>
                      <a:pt x="158" y="79"/>
                      <a:pt x="203" y="76"/>
                      <a:pt x="239" y="66"/>
                    </a:cubicBezTo>
                    <a:cubicBezTo>
                      <a:pt x="250" y="63"/>
                      <a:pt x="268" y="57"/>
                      <a:pt x="276" y="48"/>
                    </a:cubicBezTo>
                    <a:cubicBezTo>
                      <a:pt x="278" y="45"/>
                      <a:pt x="279" y="42"/>
                      <a:pt x="279" y="39"/>
                    </a:cubicBezTo>
                    <a:cubicBezTo>
                      <a:pt x="279" y="39"/>
                      <a:pt x="279" y="39"/>
                      <a:pt x="279" y="39"/>
                    </a:cubicBezTo>
                    <a:cubicBezTo>
                      <a:pt x="279" y="39"/>
                      <a:pt x="279" y="39"/>
                      <a:pt x="279" y="39"/>
                    </a:cubicBezTo>
                    <a:cubicBezTo>
                      <a:pt x="279" y="17"/>
                      <a:pt x="217" y="0"/>
                      <a:pt x="139" y="0"/>
                    </a:cubicBezTo>
                    <a:close/>
                    <a:moveTo>
                      <a:pt x="267" y="46"/>
                    </a:moveTo>
                    <a:cubicBezTo>
                      <a:pt x="249" y="60"/>
                      <a:pt x="197" y="70"/>
                      <a:pt x="139" y="70"/>
                    </a:cubicBezTo>
                    <a:cubicBezTo>
                      <a:pt x="137" y="70"/>
                      <a:pt x="135" y="70"/>
                      <a:pt x="133" y="70"/>
                    </a:cubicBezTo>
                    <a:cubicBezTo>
                      <a:pt x="78" y="70"/>
                      <a:pt x="30" y="60"/>
                      <a:pt x="12" y="46"/>
                    </a:cubicBezTo>
                    <a:cubicBezTo>
                      <a:pt x="9" y="44"/>
                      <a:pt x="6" y="41"/>
                      <a:pt x="6" y="37"/>
                    </a:cubicBezTo>
                    <a:cubicBezTo>
                      <a:pt x="6" y="32"/>
                      <a:pt x="15" y="23"/>
                      <a:pt x="43" y="15"/>
                    </a:cubicBezTo>
                    <a:cubicBezTo>
                      <a:pt x="96" y="0"/>
                      <a:pt x="183" y="0"/>
                      <a:pt x="236" y="15"/>
                    </a:cubicBezTo>
                    <a:cubicBezTo>
                      <a:pt x="263" y="23"/>
                      <a:pt x="273" y="32"/>
                      <a:pt x="273" y="37"/>
                    </a:cubicBezTo>
                    <a:cubicBezTo>
                      <a:pt x="273" y="41"/>
                      <a:pt x="270" y="44"/>
                      <a:pt x="267" y="46"/>
                    </a:cubicBezTo>
                    <a:close/>
                  </a:path>
                </a:pathLst>
              </a:custGeom>
              <a:solidFill>
                <a:srgbClr val="F9D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53" name="Freeform 1119"/>
              <p:cNvSpPr/>
              <p:nvPr userDrawn="1"/>
            </p:nvSpPr>
            <p:spPr bwMode="auto">
              <a:xfrm>
                <a:off x="1425" y="1877"/>
                <a:ext cx="660" cy="158"/>
              </a:xfrm>
              <a:custGeom>
                <a:avLst/>
                <a:gdLst>
                  <a:gd name="T0" fmla="*/ 279 w 279"/>
                  <a:gd name="T1" fmla="*/ 26 h 66"/>
                  <a:gd name="T2" fmla="*/ 232 w 279"/>
                  <a:gd name="T3" fmla="*/ 55 h 66"/>
                  <a:gd name="T4" fmla="*/ 25 w 279"/>
                  <a:gd name="T5" fmla="*/ 48 h 66"/>
                  <a:gd name="T6" fmla="*/ 0 w 279"/>
                  <a:gd name="T7" fmla="*/ 26 h 66"/>
                  <a:gd name="T8" fmla="*/ 0 w 279"/>
                  <a:gd name="T9" fmla="*/ 1 h 66"/>
                  <a:gd name="T10" fmla="*/ 0 w 279"/>
                  <a:gd name="T11" fmla="*/ 2 h 66"/>
                  <a:gd name="T12" fmla="*/ 0 w 279"/>
                  <a:gd name="T13" fmla="*/ 2 h 66"/>
                  <a:gd name="T14" fmla="*/ 0 w 279"/>
                  <a:gd name="T15" fmla="*/ 3 h 66"/>
                  <a:gd name="T16" fmla="*/ 1 w 279"/>
                  <a:gd name="T17" fmla="*/ 5 h 66"/>
                  <a:gd name="T18" fmla="*/ 1 w 279"/>
                  <a:gd name="T19" fmla="*/ 6 h 66"/>
                  <a:gd name="T20" fmla="*/ 2 w 279"/>
                  <a:gd name="T21" fmla="*/ 7 h 66"/>
                  <a:gd name="T22" fmla="*/ 2 w 279"/>
                  <a:gd name="T23" fmla="*/ 8 h 66"/>
                  <a:gd name="T24" fmla="*/ 3 w 279"/>
                  <a:gd name="T25" fmla="*/ 8 h 66"/>
                  <a:gd name="T26" fmla="*/ 4 w 279"/>
                  <a:gd name="T27" fmla="*/ 10 h 66"/>
                  <a:gd name="T28" fmla="*/ 5 w 279"/>
                  <a:gd name="T29" fmla="*/ 10 h 66"/>
                  <a:gd name="T30" fmla="*/ 5 w 279"/>
                  <a:gd name="T31" fmla="*/ 10 h 66"/>
                  <a:gd name="T32" fmla="*/ 21 w 279"/>
                  <a:gd name="T33" fmla="*/ 20 h 66"/>
                  <a:gd name="T34" fmla="*/ 80 w 279"/>
                  <a:gd name="T35" fmla="*/ 35 h 66"/>
                  <a:gd name="T36" fmla="*/ 196 w 279"/>
                  <a:gd name="T37" fmla="*/ 35 h 66"/>
                  <a:gd name="T38" fmla="*/ 230 w 279"/>
                  <a:gd name="T39" fmla="*/ 30 h 66"/>
                  <a:gd name="T40" fmla="*/ 242 w 279"/>
                  <a:gd name="T41" fmla="*/ 26 h 66"/>
                  <a:gd name="T42" fmla="*/ 249 w 279"/>
                  <a:gd name="T43" fmla="*/ 24 h 66"/>
                  <a:gd name="T44" fmla="*/ 260 w 279"/>
                  <a:gd name="T45" fmla="*/ 20 h 66"/>
                  <a:gd name="T46" fmla="*/ 265 w 279"/>
                  <a:gd name="T47" fmla="*/ 17 h 66"/>
                  <a:gd name="T48" fmla="*/ 271 w 279"/>
                  <a:gd name="T49" fmla="*/ 13 h 66"/>
                  <a:gd name="T50" fmla="*/ 275 w 279"/>
                  <a:gd name="T51" fmla="*/ 10 h 66"/>
                  <a:gd name="T52" fmla="*/ 278 w 279"/>
                  <a:gd name="T53" fmla="*/ 5 h 66"/>
                  <a:gd name="T54" fmla="*/ 279 w 279"/>
                  <a:gd name="T55" fmla="*/ 4 h 66"/>
                  <a:gd name="T56" fmla="*/ 279 w 279"/>
                  <a:gd name="T57" fmla="*/ 4 h 66"/>
                  <a:gd name="T58" fmla="*/ 279 w 279"/>
                  <a:gd name="T59" fmla="*/ 3 h 66"/>
                  <a:gd name="T60" fmla="*/ 279 w 279"/>
                  <a:gd name="T61" fmla="*/ 1 h 66"/>
                  <a:gd name="T62" fmla="*/ 279 w 279"/>
                  <a:gd name="T6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9" h="66">
                    <a:moveTo>
                      <a:pt x="279" y="0"/>
                    </a:moveTo>
                    <a:cubicBezTo>
                      <a:pt x="279" y="26"/>
                      <a:pt x="279" y="26"/>
                      <a:pt x="279" y="26"/>
                    </a:cubicBezTo>
                    <a:cubicBezTo>
                      <a:pt x="279" y="35"/>
                      <a:pt x="269" y="41"/>
                      <a:pt x="261" y="45"/>
                    </a:cubicBezTo>
                    <a:cubicBezTo>
                      <a:pt x="252" y="49"/>
                      <a:pt x="241" y="53"/>
                      <a:pt x="232" y="55"/>
                    </a:cubicBezTo>
                    <a:cubicBezTo>
                      <a:pt x="198" y="63"/>
                      <a:pt x="155" y="66"/>
                      <a:pt x="121" y="64"/>
                    </a:cubicBezTo>
                    <a:cubicBezTo>
                      <a:pt x="91" y="63"/>
                      <a:pt x="53" y="59"/>
                      <a:pt x="25" y="48"/>
                    </a:cubicBezTo>
                    <a:cubicBezTo>
                      <a:pt x="18" y="45"/>
                      <a:pt x="8" y="41"/>
                      <a:pt x="3" y="35"/>
                    </a:cubicBezTo>
                    <a:cubicBezTo>
                      <a:pt x="1" y="32"/>
                      <a:pt x="0" y="29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2"/>
                      <a:pt x="6" y="12"/>
                      <a:pt x="7" y="13"/>
                    </a:cubicBezTo>
                    <a:cubicBezTo>
                      <a:pt x="11" y="16"/>
                      <a:pt x="16" y="19"/>
                      <a:pt x="21" y="20"/>
                    </a:cubicBezTo>
                    <a:cubicBezTo>
                      <a:pt x="27" y="24"/>
                      <a:pt x="36" y="26"/>
                      <a:pt x="44" y="28"/>
                    </a:cubicBezTo>
                    <a:cubicBezTo>
                      <a:pt x="55" y="31"/>
                      <a:pt x="68" y="34"/>
                      <a:pt x="80" y="35"/>
                    </a:cubicBezTo>
                    <a:cubicBezTo>
                      <a:pt x="99" y="38"/>
                      <a:pt x="120" y="39"/>
                      <a:pt x="143" y="39"/>
                    </a:cubicBezTo>
                    <a:cubicBezTo>
                      <a:pt x="160" y="39"/>
                      <a:pt x="180" y="38"/>
                      <a:pt x="196" y="35"/>
                    </a:cubicBezTo>
                    <a:cubicBezTo>
                      <a:pt x="202" y="35"/>
                      <a:pt x="203" y="35"/>
                      <a:pt x="207" y="34"/>
                    </a:cubicBezTo>
                    <a:cubicBezTo>
                      <a:pt x="213" y="33"/>
                      <a:pt x="222" y="31"/>
                      <a:pt x="230" y="30"/>
                    </a:cubicBezTo>
                    <a:cubicBezTo>
                      <a:pt x="230" y="30"/>
                      <a:pt x="230" y="30"/>
                      <a:pt x="230" y="30"/>
                    </a:cubicBezTo>
                    <a:cubicBezTo>
                      <a:pt x="233" y="29"/>
                      <a:pt x="239" y="27"/>
                      <a:pt x="242" y="26"/>
                    </a:cubicBezTo>
                    <a:cubicBezTo>
                      <a:pt x="244" y="26"/>
                      <a:pt x="245" y="25"/>
                      <a:pt x="246" y="25"/>
                    </a:cubicBezTo>
                    <a:cubicBezTo>
                      <a:pt x="247" y="25"/>
                      <a:pt x="249" y="24"/>
                      <a:pt x="249" y="24"/>
                    </a:cubicBezTo>
                    <a:cubicBezTo>
                      <a:pt x="252" y="23"/>
                      <a:pt x="257" y="21"/>
                      <a:pt x="260" y="20"/>
                    </a:cubicBezTo>
                    <a:cubicBezTo>
                      <a:pt x="260" y="20"/>
                      <a:pt x="260" y="20"/>
                      <a:pt x="260" y="20"/>
                    </a:cubicBezTo>
                    <a:cubicBezTo>
                      <a:pt x="261" y="19"/>
                      <a:pt x="263" y="18"/>
                      <a:pt x="265" y="17"/>
                    </a:cubicBezTo>
                    <a:cubicBezTo>
                      <a:pt x="265" y="17"/>
                      <a:pt x="265" y="17"/>
                      <a:pt x="265" y="17"/>
                    </a:cubicBezTo>
                    <a:cubicBezTo>
                      <a:pt x="266" y="17"/>
                      <a:pt x="267" y="16"/>
                      <a:pt x="268" y="16"/>
                    </a:cubicBezTo>
                    <a:cubicBezTo>
                      <a:pt x="269" y="15"/>
                      <a:pt x="270" y="14"/>
                      <a:pt x="271" y="13"/>
                    </a:cubicBezTo>
                    <a:cubicBezTo>
                      <a:pt x="272" y="12"/>
                      <a:pt x="274" y="11"/>
                      <a:pt x="274" y="10"/>
                    </a:cubicBezTo>
                    <a:cubicBezTo>
                      <a:pt x="275" y="10"/>
                      <a:pt x="275" y="10"/>
                      <a:pt x="275" y="10"/>
                    </a:cubicBezTo>
                    <a:cubicBezTo>
                      <a:pt x="275" y="9"/>
                      <a:pt x="276" y="9"/>
                      <a:pt x="276" y="8"/>
                    </a:cubicBezTo>
                    <a:cubicBezTo>
                      <a:pt x="277" y="7"/>
                      <a:pt x="278" y="6"/>
                      <a:pt x="278" y="5"/>
                    </a:cubicBezTo>
                    <a:cubicBezTo>
                      <a:pt x="278" y="5"/>
                      <a:pt x="279" y="4"/>
                      <a:pt x="279" y="4"/>
                    </a:cubicBezTo>
                    <a:cubicBezTo>
                      <a:pt x="279" y="4"/>
                      <a:pt x="279" y="4"/>
                      <a:pt x="279" y="4"/>
                    </a:cubicBezTo>
                    <a:cubicBezTo>
                      <a:pt x="279" y="4"/>
                      <a:pt x="279" y="4"/>
                      <a:pt x="279" y="4"/>
                    </a:cubicBezTo>
                    <a:cubicBezTo>
                      <a:pt x="279" y="4"/>
                      <a:pt x="279" y="4"/>
                      <a:pt x="279" y="4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79" y="2"/>
                      <a:pt x="279" y="2"/>
                      <a:pt x="279" y="2"/>
                    </a:cubicBezTo>
                    <a:cubicBezTo>
                      <a:pt x="279" y="2"/>
                      <a:pt x="279" y="2"/>
                      <a:pt x="279" y="1"/>
                    </a:cubicBezTo>
                    <a:cubicBezTo>
                      <a:pt x="279" y="1"/>
                      <a:pt x="279" y="1"/>
                      <a:pt x="279" y="0"/>
                    </a:cubicBezTo>
                    <a:cubicBezTo>
                      <a:pt x="279" y="0"/>
                      <a:pt x="279" y="0"/>
                      <a:pt x="279" y="0"/>
                    </a:cubicBezTo>
                    <a:close/>
                  </a:path>
                </a:pathLst>
              </a:custGeom>
              <a:solidFill>
                <a:srgbClr val="F7C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54" name="Freeform 1120"/>
              <p:cNvSpPr/>
              <p:nvPr userDrawn="1"/>
            </p:nvSpPr>
            <p:spPr bwMode="auto">
              <a:xfrm>
                <a:off x="1451" y="1913"/>
                <a:ext cx="16" cy="72"/>
              </a:xfrm>
              <a:custGeom>
                <a:avLst/>
                <a:gdLst>
                  <a:gd name="T0" fmla="*/ 7 w 7"/>
                  <a:gd name="T1" fmla="*/ 4 h 30"/>
                  <a:gd name="T2" fmla="*/ 7 w 7"/>
                  <a:gd name="T3" fmla="*/ 30 h 30"/>
                  <a:gd name="T4" fmla="*/ 0 w 7"/>
                  <a:gd name="T5" fmla="*/ 26 h 30"/>
                  <a:gd name="T6" fmla="*/ 0 w 7"/>
                  <a:gd name="T7" fmla="*/ 0 h 30"/>
                  <a:gd name="T8" fmla="*/ 7 w 7"/>
                  <a:gd name="T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0">
                    <a:moveTo>
                      <a:pt x="7" y="4"/>
                    </a:moveTo>
                    <a:cubicBezTo>
                      <a:pt x="7" y="30"/>
                      <a:pt x="7" y="30"/>
                      <a:pt x="7" y="30"/>
                    </a:cubicBezTo>
                    <a:cubicBezTo>
                      <a:pt x="4" y="29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4" y="3"/>
                      <a:pt x="7" y="4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55" name="Freeform 1121"/>
              <p:cNvSpPr/>
              <p:nvPr userDrawn="1"/>
            </p:nvSpPr>
            <p:spPr bwMode="auto">
              <a:xfrm>
                <a:off x="1425" y="1877"/>
                <a:ext cx="7" cy="84"/>
              </a:xfrm>
              <a:custGeom>
                <a:avLst/>
                <a:gdLst>
                  <a:gd name="T0" fmla="*/ 3 w 3"/>
                  <a:gd name="T1" fmla="*/ 9 h 35"/>
                  <a:gd name="T2" fmla="*/ 3 w 3"/>
                  <a:gd name="T3" fmla="*/ 35 h 35"/>
                  <a:gd name="T4" fmla="*/ 0 w 3"/>
                  <a:gd name="T5" fmla="*/ 26 h 35"/>
                  <a:gd name="T6" fmla="*/ 0 w 3"/>
                  <a:gd name="T7" fmla="*/ 0 h 35"/>
                  <a:gd name="T8" fmla="*/ 0 w 3"/>
                  <a:gd name="T9" fmla="*/ 1 h 35"/>
                  <a:gd name="T10" fmla="*/ 0 w 3"/>
                  <a:gd name="T11" fmla="*/ 2 h 35"/>
                  <a:gd name="T12" fmla="*/ 0 w 3"/>
                  <a:gd name="T13" fmla="*/ 2 h 35"/>
                  <a:gd name="T14" fmla="*/ 0 w 3"/>
                  <a:gd name="T15" fmla="*/ 2 h 35"/>
                  <a:gd name="T16" fmla="*/ 0 w 3"/>
                  <a:gd name="T17" fmla="*/ 2 h 35"/>
                  <a:gd name="T18" fmla="*/ 0 w 3"/>
                  <a:gd name="T19" fmla="*/ 3 h 35"/>
                  <a:gd name="T20" fmla="*/ 0 w 3"/>
                  <a:gd name="T21" fmla="*/ 3 h 35"/>
                  <a:gd name="T22" fmla="*/ 0 w 3"/>
                  <a:gd name="T23" fmla="*/ 3 h 35"/>
                  <a:gd name="T24" fmla="*/ 1 w 3"/>
                  <a:gd name="T25" fmla="*/ 5 h 35"/>
                  <a:gd name="T26" fmla="*/ 1 w 3"/>
                  <a:gd name="T27" fmla="*/ 5 h 35"/>
                  <a:gd name="T28" fmla="*/ 1 w 3"/>
                  <a:gd name="T29" fmla="*/ 6 h 35"/>
                  <a:gd name="T30" fmla="*/ 2 w 3"/>
                  <a:gd name="T31" fmla="*/ 7 h 35"/>
                  <a:gd name="T32" fmla="*/ 2 w 3"/>
                  <a:gd name="T33" fmla="*/ 7 h 35"/>
                  <a:gd name="T34" fmla="*/ 2 w 3"/>
                  <a:gd name="T35" fmla="*/ 8 h 35"/>
                  <a:gd name="T36" fmla="*/ 2 w 3"/>
                  <a:gd name="T37" fmla="*/ 8 h 35"/>
                  <a:gd name="T38" fmla="*/ 2 w 3"/>
                  <a:gd name="T39" fmla="*/ 8 h 35"/>
                  <a:gd name="T40" fmla="*/ 3 w 3"/>
                  <a:gd name="T41" fmla="*/ 8 h 35"/>
                  <a:gd name="T42" fmla="*/ 3 w 3"/>
                  <a:gd name="T43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35">
                    <a:moveTo>
                      <a:pt x="3" y="9"/>
                    </a:moveTo>
                    <a:cubicBezTo>
                      <a:pt x="3" y="35"/>
                      <a:pt x="3" y="35"/>
                      <a:pt x="3" y="35"/>
                    </a:cubicBezTo>
                    <a:cubicBezTo>
                      <a:pt x="1" y="32"/>
                      <a:pt x="0" y="29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56" name="Freeform 1122"/>
              <p:cNvSpPr/>
              <p:nvPr userDrawn="1"/>
            </p:nvSpPr>
            <p:spPr bwMode="auto">
              <a:xfrm>
                <a:off x="1484" y="1932"/>
                <a:ext cx="19" cy="67"/>
              </a:xfrm>
              <a:custGeom>
                <a:avLst/>
                <a:gdLst>
                  <a:gd name="T0" fmla="*/ 8 w 8"/>
                  <a:gd name="T1" fmla="*/ 2 h 28"/>
                  <a:gd name="T2" fmla="*/ 8 w 8"/>
                  <a:gd name="T3" fmla="*/ 28 h 28"/>
                  <a:gd name="T4" fmla="*/ 0 w 8"/>
                  <a:gd name="T5" fmla="*/ 25 h 28"/>
                  <a:gd name="T6" fmla="*/ 0 w 8"/>
                  <a:gd name="T7" fmla="*/ 0 h 28"/>
                  <a:gd name="T8" fmla="*/ 8 w 8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8">
                    <a:moveTo>
                      <a:pt x="8" y="2"/>
                    </a:moveTo>
                    <a:cubicBezTo>
                      <a:pt x="8" y="28"/>
                      <a:pt x="8" y="28"/>
                      <a:pt x="8" y="28"/>
                    </a:cubicBezTo>
                    <a:cubicBezTo>
                      <a:pt x="5" y="27"/>
                      <a:pt x="3" y="26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1"/>
                      <a:pt x="8" y="2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57" name="Freeform 1123"/>
              <p:cNvSpPr/>
              <p:nvPr userDrawn="1"/>
            </p:nvSpPr>
            <p:spPr bwMode="auto">
              <a:xfrm>
                <a:off x="1555" y="1951"/>
                <a:ext cx="16" cy="65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5" y="27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5" y="1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58" name="Freeform 1124"/>
              <p:cNvSpPr/>
              <p:nvPr userDrawn="1"/>
            </p:nvSpPr>
            <p:spPr bwMode="auto">
              <a:xfrm>
                <a:off x="1519" y="1942"/>
                <a:ext cx="17" cy="67"/>
              </a:xfrm>
              <a:custGeom>
                <a:avLst/>
                <a:gdLst>
                  <a:gd name="T0" fmla="*/ 7 w 7"/>
                  <a:gd name="T1" fmla="*/ 2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2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5" y="27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5" y="2"/>
                      <a:pt x="7" y="2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59" name="Freeform 1125"/>
              <p:cNvSpPr/>
              <p:nvPr userDrawn="1"/>
            </p:nvSpPr>
            <p:spPr bwMode="auto">
              <a:xfrm>
                <a:off x="1590" y="1959"/>
                <a:ext cx="17" cy="64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3" y="0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60" name="Freeform 1126"/>
              <p:cNvSpPr/>
              <p:nvPr userDrawn="1"/>
            </p:nvSpPr>
            <p:spPr bwMode="auto">
              <a:xfrm>
                <a:off x="1659" y="1966"/>
                <a:ext cx="17" cy="64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5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5" y="1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61" name="Freeform 1127"/>
              <p:cNvSpPr/>
              <p:nvPr userDrawn="1"/>
            </p:nvSpPr>
            <p:spPr bwMode="auto">
              <a:xfrm>
                <a:off x="1624" y="1963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62" name="Freeform 1128"/>
              <p:cNvSpPr/>
              <p:nvPr userDrawn="1"/>
            </p:nvSpPr>
            <p:spPr bwMode="auto">
              <a:xfrm>
                <a:off x="1695" y="1968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6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63" name="Freeform 1129"/>
              <p:cNvSpPr/>
              <p:nvPr userDrawn="1"/>
            </p:nvSpPr>
            <p:spPr bwMode="auto">
              <a:xfrm>
                <a:off x="1763" y="1971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64" name="Freeform 1130"/>
              <p:cNvSpPr/>
              <p:nvPr userDrawn="1"/>
            </p:nvSpPr>
            <p:spPr bwMode="auto">
              <a:xfrm>
                <a:off x="1730" y="1971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65" name="Freeform 1131"/>
              <p:cNvSpPr/>
              <p:nvPr userDrawn="1"/>
            </p:nvSpPr>
            <p:spPr bwMode="auto">
              <a:xfrm>
                <a:off x="1799" y="1968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66" name="Freeform 1132"/>
              <p:cNvSpPr/>
              <p:nvPr userDrawn="1"/>
            </p:nvSpPr>
            <p:spPr bwMode="auto">
              <a:xfrm>
                <a:off x="1834" y="1966"/>
                <a:ext cx="17" cy="64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6 h 27"/>
                  <a:gd name="T4" fmla="*/ 0 w 7"/>
                  <a:gd name="T5" fmla="*/ 27 h 27"/>
                  <a:gd name="T6" fmla="*/ 0 w 7"/>
                  <a:gd name="T7" fmla="*/ 1 h 27"/>
                  <a:gd name="T8" fmla="*/ 7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67" name="Freeform 1133"/>
              <p:cNvSpPr/>
              <p:nvPr userDrawn="1"/>
            </p:nvSpPr>
            <p:spPr bwMode="auto">
              <a:xfrm>
                <a:off x="1903" y="1959"/>
                <a:ext cx="17" cy="64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6 h 27"/>
                  <a:gd name="T4" fmla="*/ 0 w 7"/>
                  <a:gd name="T5" fmla="*/ 27 h 27"/>
                  <a:gd name="T6" fmla="*/ 0 w 7"/>
                  <a:gd name="T7" fmla="*/ 1 h 27"/>
                  <a:gd name="T8" fmla="*/ 7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6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68" name="Freeform 1134"/>
              <p:cNvSpPr/>
              <p:nvPr userDrawn="1"/>
            </p:nvSpPr>
            <p:spPr bwMode="auto">
              <a:xfrm>
                <a:off x="1870" y="1963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69" name="Freeform 1135"/>
              <p:cNvSpPr/>
              <p:nvPr userDrawn="1"/>
            </p:nvSpPr>
            <p:spPr bwMode="auto">
              <a:xfrm>
                <a:off x="1939" y="1951"/>
                <a:ext cx="16" cy="65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6 h 27"/>
                  <a:gd name="T4" fmla="*/ 0 w 7"/>
                  <a:gd name="T5" fmla="*/ 27 h 27"/>
                  <a:gd name="T6" fmla="*/ 0 w 7"/>
                  <a:gd name="T7" fmla="*/ 1 h 27"/>
                  <a:gd name="T8" fmla="*/ 7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7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4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70" name="Freeform 1136"/>
              <p:cNvSpPr/>
              <p:nvPr userDrawn="1"/>
            </p:nvSpPr>
            <p:spPr bwMode="auto">
              <a:xfrm>
                <a:off x="2007" y="1932"/>
                <a:ext cx="17" cy="67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5 h 28"/>
                  <a:gd name="T4" fmla="*/ 0 w 7"/>
                  <a:gd name="T5" fmla="*/ 28 h 28"/>
                  <a:gd name="T6" fmla="*/ 0 w 7"/>
                  <a:gd name="T7" fmla="*/ 2 h 28"/>
                  <a:gd name="T8" fmla="*/ 5 w 7"/>
                  <a:gd name="T9" fmla="*/ 1 h 28"/>
                  <a:gd name="T10" fmla="*/ 7 w 7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5" y="26"/>
                      <a:pt x="3" y="27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2"/>
                      <a:pt x="3" y="1"/>
                      <a:pt x="5" y="1"/>
                    </a:cubicBezTo>
                    <a:cubicBezTo>
                      <a:pt x="6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71" name="Freeform 1137"/>
              <p:cNvSpPr/>
              <p:nvPr userDrawn="1"/>
            </p:nvSpPr>
            <p:spPr bwMode="auto">
              <a:xfrm>
                <a:off x="1974" y="1942"/>
                <a:ext cx="17" cy="67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2 h 28"/>
                  <a:gd name="T8" fmla="*/ 7 w 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7"/>
                      <a:pt x="2" y="27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2"/>
                      <a:pt x="4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72" name="Freeform 1138"/>
              <p:cNvSpPr/>
              <p:nvPr userDrawn="1"/>
            </p:nvSpPr>
            <p:spPr bwMode="auto">
              <a:xfrm>
                <a:off x="2043" y="1913"/>
                <a:ext cx="16" cy="72"/>
              </a:xfrm>
              <a:custGeom>
                <a:avLst/>
                <a:gdLst>
                  <a:gd name="T0" fmla="*/ 7 w 7"/>
                  <a:gd name="T1" fmla="*/ 0 h 30"/>
                  <a:gd name="T2" fmla="*/ 7 w 7"/>
                  <a:gd name="T3" fmla="*/ 26 h 30"/>
                  <a:gd name="T4" fmla="*/ 0 w 7"/>
                  <a:gd name="T5" fmla="*/ 30 h 30"/>
                  <a:gd name="T6" fmla="*/ 0 w 7"/>
                  <a:gd name="T7" fmla="*/ 4 h 30"/>
                  <a:gd name="T8" fmla="*/ 4 w 7"/>
                  <a:gd name="T9" fmla="*/ 2 h 30"/>
                  <a:gd name="T10" fmla="*/ 4 w 7"/>
                  <a:gd name="T11" fmla="*/ 2 h 30"/>
                  <a:gd name="T12" fmla="*/ 7 w 7"/>
                  <a:gd name="T13" fmla="*/ 1 h 30"/>
                  <a:gd name="T14" fmla="*/ 7 w 7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0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3" y="29"/>
                      <a:pt x="0" y="3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3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73" name="Freeform 1139"/>
              <p:cNvSpPr/>
              <p:nvPr userDrawn="1"/>
            </p:nvSpPr>
            <p:spPr bwMode="auto">
              <a:xfrm>
                <a:off x="2078" y="1877"/>
                <a:ext cx="7" cy="84"/>
              </a:xfrm>
              <a:custGeom>
                <a:avLst/>
                <a:gdLst>
                  <a:gd name="T0" fmla="*/ 3 w 3"/>
                  <a:gd name="T1" fmla="*/ 0 h 35"/>
                  <a:gd name="T2" fmla="*/ 3 w 3"/>
                  <a:gd name="T3" fmla="*/ 26 h 35"/>
                  <a:gd name="T4" fmla="*/ 0 w 3"/>
                  <a:gd name="T5" fmla="*/ 35 h 35"/>
                  <a:gd name="T6" fmla="*/ 0 w 3"/>
                  <a:gd name="T7" fmla="*/ 9 h 35"/>
                  <a:gd name="T8" fmla="*/ 1 w 3"/>
                  <a:gd name="T9" fmla="*/ 8 h 35"/>
                  <a:gd name="T10" fmla="*/ 1 w 3"/>
                  <a:gd name="T11" fmla="*/ 8 h 35"/>
                  <a:gd name="T12" fmla="*/ 2 w 3"/>
                  <a:gd name="T13" fmla="*/ 5 h 35"/>
                  <a:gd name="T14" fmla="*/ 3 w 3"/>
                  <a:gd name="T15" fmla="*/ 4 h 35"/>
                  <a:gd name="T16" fmla="*/ 3 w 3"/>
                  <a:gd name="T17" fmla="*/ 4 h 35"/>
                  <a:gd name="T18" fmla="*/ 3 w 3"/>
                  <a:gd name="T19" fmla="*/ 4 h 35"/>
                  <a:gd name="T20" fmla="*/ 3 w 3"/>
                  <a:gd name="T21" fmla="*/ 4 h 35"/>
                  <a:gd name="T22" fmla="*/ 3 w 3"/>
                  <a:gd name="T23" fmla="*/ 3 h 35"/>
                  <a:gd name="T24" fmla="*/ 3 w 3"/>
                  <a:gd name="T25" fmla="*/ 3 h 35"/>
                  <a:gd name="T26" fmla="*/ 3 w 3"/>
                  <a:gd name="T27" fmla="*/ 2 h 35"/>
                  <a:gd name="T28" fmla="*/ 3 w 3"/>
                  <a:gd name="T29" fmla="*/ 1 h 35"/>
                  <a:gd name="T30" fmla="*/ 3 w 3"/>
                  <a:gd name="T31" fmla="*/ 0 h 35"/>
                  <a:gd name="T32" fmla="*/ 3 w 3"/>
                  <a:gd name="T3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" h="35">
                    <a:moveTo>
                      <a:pt x="3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3" y="29"/>
                      <a:pt x="2" y="32"/>
                      <a:pt x="0" y="3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2" y="6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74" name="Freeform 1140"/>
              <p:cNvSpPr/>
              <p:nvPr userDrawn="1"/>
            </p:nvSpPr>
            <p:spPr bwMode="auto">
              <a:xfrm>
                <a:off x="1434" y="1780"/>
                <a:ext cx="642" cy="174"/>
              </a:xfrm>
              <a:custGeom>
                <a:avLst/>
                <a:gdLst>
                  <a:gd name="T0" fmla="*/ 233 w 271"/>
                  <a:gd name="T1" fmla="*/ 15 h 73"/>
                  <a:gd name="T2" fmla="*/ 38 w 271"/>
                  <a:gd name="T3" fmla="*/ 15 h 73"/>
                  <a:gd name="T4" fmla="*/ 0 w 271"/>
                  <a:gd name="T5" fmla="*/ 39 h 73"/>
                  <a:gd name="T6" fmla="*/ 7 w 271"/>
                  <a:gd name="T7" fmla="*/ 48 h 73"/>
                  <a:gd name="T8" fmla="*/ 135 w 271"/>
                  <a:gd name="T9" fmla="*/ 73 h 73"/>
                  <a:gd name="T10" fmla="*/ 264 w 271"/>
                  <a:gd name="T11" fmla="*/ 48 h 73"/>
                  <a:gd name="T12" fmla="*/ 271 w 271"/>
                  <a:gd name="T13" fmla="*/ 39 h 73"/>
                  <a:gd name="T14" fmla="*/ 233 w 271"/>
                  <a:gd name="T15" fmla="*/ 1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73">
                    <a:moveTo>
                      <a:pt x="233" y="15"/>
                    </a:moveTo>
                    <a:cubicBezTo>
                      <a:pt x="179" y="0"/>
                      <a:pt x="92" y="0"/>
                      <a:pt x="38" y="15"/>
                    </a:cubicBezTo>
                    <a:cubicBezTo>
                      <a:pt x="3" y="25"/>
                      <a:pt x="0" y="35"/>
                      <a:pt x="0" y="39"/>
                    </a:cubicBezTo>
                    <a:cubicBezTo>
                      <a:pt x="0" y="42"/>
                      <a:pt x="4" y="46"/>
                      <a:pt x="7" y="48"/>
                    </a:cubicBezTo>
                    <a:cubicBezTo>
                      <a:pt x="26" y="63"/>
                      <a:pt x="77" y="73"/>
                      <a:pt x="135" y="73"/>
                    </a:cubicBezTo>
                    <a:cubicBezTo>
                      <a:pt x="194" y="73"/>
                      <a:pt x="245" y="63"/>
                      <a:pt x="264" y="48"/>
                    </a:cubicBezTo>
                    <a:cubicBezTo>
                      <a:pt x="267" y="46"/>
                      <a:pt x="271" y="42"/>
                      <a:pt x="271" y="39"/>
                    </a:cubicBezTo>
                    <a:cubicBezTo>
                      <a:pt x="271" y="35"/>
                      <a:pt x="268" y="25"/>
                      <a:pt x="233" y="15"/>
                    </a:cubicBezTo>
                    <a:close/>
                  </a:path>
                </a:pathLst>
              </a:custGeom>
              <a:solidFill>
                <a:srgbClr val="FFE2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75" name="Freeform 1141"/>
              <p:cNvSpPr>
                <a:spLocks noEditPoints="1"/>
              </p:cNvSpPr>
              <p:nvPr userDrawn="1"/>
            </p:nvSpPr>
            <p:spPr bwMode="auto">
              <a:xfrm>
                <a:off x="1643" y="1801"/>
                <a:ext cx="225" cy="143"/>
              </a:xfrm>
              <a:custGeom>
                <a:avLst/>
                <a:gdLst>
                  <a:gd name="T0" fmla="*/ 53 w 95"/>
                  <a:gd name="T1" fmla="*/ 52 h 60"/>
                  <a:gd name="T2" fmla="*/ 53 w 95"/>
                  <a:gd name="T3" fmla="*/ 60 h 60"/>
                  <a:gd name="T4" fmla="*/ 41 w 95"/>
                  <a:gd name="T5" fmla="*/ 60 h 60"/>
                  <a:gd name="T6" fmla="*/ 41 w 95"/>
                  <a:gd name="T7" fmla="*/ 53 h 60"/>
                  <a:gd name="T8" fmla="*/ 0 w 95"/>
                  <a:gd name="T9" fmla="*/ 50 h 60"/>
                  <a:gd name="T10" fmla="*/ 0 w 95"/>
                  <a:gd name="T11" fmla="*/ 44 h 60"/>
                  <a:gd name="T12" fmla="*/ 19 w 95"/>
                  <a:gd name="T13" fmla="*/ 47 h 60"/>
                  <a:gd name="T14" fmla="*/ 41 w 95"/>
                  <a:gd name="T15" fmla="*/ 48 h 60"/>
                  <a:gd name="T16" fmla="*/ 41 w 95"/>
                  <a:gd name="T17" fmla="*/ 31 h 60"/>
                  <a:gd name="T18" fmla="*/ 8 w 95"/>
                  <a:gd name="T19" fmla="*/ 25 h 60"/>
                  <a:gd name="T20" fmla="*/ 0 w 95"/>
                  <a:gd name="T21" fmla="*/ 18 h 60"/>
                  <a:gd name="T22" fmla="*/ 11 w 95"/>
                  <a:gd name="T23" fmla="*/ 10 h 60"/>
                  <a:gd name="T24" fmla="*/ 41 w 95"/>
                  <a:gd name="T25" fmla="*/ 5 h 60"/>
                  <a:gd name="T26" fmla="*/ 41 w 95"/>
                  <a:gd name="T27" fmla="*/ 0 h 60"/>
                  <a:gd name="T28" fmla="*/ 53 w 95"/>
                  <a:gd name="T29" fmla="*/ 0 h 60"/>
                  <a:gd name="T30" fmla="*/ 53 w 95"/>
                  <a:gd name="T31" fmla="*/ 5 h 60"/>
                  <a:gd name="T32" fmla="*/ 85 w 95"/>
                  <a:gd name="T33" fmla="*/ 7 h 60"/>
                  <a:gd name="T34" fmla="*/ 85 w 95"/>
                  <a:gd name="T35" fmla="*/ 13 h 60"/>
                  <a:gd name="T36" fmla="*/ 53 w 95"/>
                  <a:gd name="T37" fmla="*/ 10 h 60"/>
                  <a:gd name="T38" fmla="*/ 53 w 95"/>
                  <a:gd name="T39" fmla="*/ 27 h 60"/>
                  <a:gd name="T40" fmla="*/ 86 w 95"/>
                  <a:gd name="T41" fmla="*/ 34 h 60"/>
                  <a:gd name="T42" fmla="*/ 95 w 95"/>
                  <a:gd name="T43" fmla="*/ 40 h 60"/>
                  <a:gd name="T44" fmla="*/ 84 w 95"/>
                  <a:gd name="T45" fmla="*/ 48 h 60"/>
                  <a:gd name="T46" fmla="*/ 53 w 95"/>
                  <a:gd name="T47" fmla="*/ 52 h 60"/>
                  <a:gd name="T48" fmla="*/ 41 w 95"/>
                  <a:gd name="T49" fmla="*/ 25 h 60"/>
                  <a:gd name="T50" fmla="*/ 41 w 95"/>
                  <a:gd name="T51" fmla="*/ 10 h 60"/>
                  <a:gd name="T52" fmla="*/ 25 w 95"/>
                  <a:gd name="T53" fmla="*/ 13 h 60"/>
                  <a:gd name="T54" fmla="*/ 20 w 95"/>
                  <a:gd name="T55" fmla="*/ 17 h 60"/>
                  <a:gd name="T56" fmla="*/ 24 w 95"/>
                  <a:gd name="T57" fmla="*/ 22 h 60"/>
                  <a:gd name="T58" fmla="*/ 41 w 95"/>
                  <a:gd name="T59" fmla="*/ 25 h 60"/>
                  <a:gd name="T60" fmla="*/ 53 w 95"/>
                  <a:gd name="T61" fmla="*/ 33 h 60"/>
                  <a:gd name="T62" fmla="*/ 53 w 95"/>
                  <a:gd name="T63" fmla="*/ 48 h 60"/>
                  <a:gd name="T64" fmla="*/ 75 w 95"/>
                  <a:gd name="T65" fmla="*/ 41 h 60"/>
                  <a:gd name="T66" fmla="*/ 53 w 95"/>
                  <a:gd name="T67" fmla="*/ 3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" h="60">
                    <a:moveTo>
                      <a:pt x="53" y="52"/>
                    </a:moveTo>
                    <a:cubicBezTo>
                      <a:pt x="53" y="60"/>
                      <a:pt x="53" y="60"/>
                      <a:pt x="53" y="60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24" y="53"/>
                      <a:pt x="11" y="52"/>
                      <a:pt x="0" y="5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" y="45"/>
                      <a:pt x="11" y="46"/>
                      <a:pt x="19" y="47"/>
                    </a:cubicBezTo>
                    <a:cubicBezTo>
                      <a:pt x="27" y="48"/>
                      <a:pt x="34" y="48"/>
                      <a:pt x="41" y="48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24" y="29"/>
                      <a:pt x="13" y="27"/>
                      <a:pt x="8" y="25"/>
                    </a:cubicBezTo>
                    <a:cubicBezTo>
                      <a:pt x="2" y="23"/>
                      <a:pt x="0" y="21"/>
                      <a:pt x="0" y="18"/>
                    </a:cubicBezTo>
                    <a:cubicBezTo>
                      <a:pt x="0" y="15"/>
                      <a:pt x="4" y="12"/>
                      <a:pt x="11" y="10"/>
                    </a:cubicBezTo>
                    <a:cubicBezTo>
                      <a:pt x="19" y="7"/>
                      <a:pt x="29" y="6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68" y="5"/>
                      <a:pt x="79" y="6"/>
                      <a:pt x="85" y="7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77" y="11"/>
                      <a:pt x="66" y="10"/>
                      <a:pt x="53" y="10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69" y="29"/>
                      <a:pt x="80" y="32"/>
                      <a:pt x="86" y="34"/>
                    </a:cubicBezTo>
                    <a:cubicBezTo>
                      <a:pt x="92" y="36"/>
                      <a:pt x="95" y="38"/>
                      <a:pt x="95" y="40"/>
                    </a:cubicBezTo>
                    <a:cubicBezTo>
                      <a:pt x="95" y="44"/>
                      <a:pt x="91" y="46"/>
                      <a:pt x="84" y="48"/>
                    </a:cubicBezTo>
                    <a:cubicBezTo>
                      <a:pt x="76" y="50"/>
                      <a:pt x="66" y="52"/>
                      <a:pt x="53" y="52"/>
                    </a:cubicBezTo>
                    <a:close/>
                    <a:moveTo>
                      <a:pt x="41" y="25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34" y="11"/>
                      <a:pt x="29" y="11"/>
                      <a:pt x="25" y="13"/>
                    </a:cubicBezTo>
                    <a:cubicBezTo>
                      <a:pt x="21" y="14"/>
                      <a:pt x="20" y="15"/>
                      <a:pt x="20" y="17"/>
                    </a:cubicBezTo>
                    <a:cubicBezTo>
                      <a:pt x="20" y="19"/>
                      <a:pt x="21" y="21"/>
                      <a:pt x="24" y="22"/>
                    </a:cubicBezTo>
                    <a:cubicBezTo>
                      <a:pt x="27" y="23"/>
                      <a:pt x="33" y="24"/>
                      <a:pt x="41" y="25"/>
                    </a:cubicBezTo>
                    <a:close/>
                    <a:moveTo>
                      <a:pt x="53" y="33"/>
                    </a:moveTo>
                    <a:cubicBezTo>
                      <a:pt x="53" y="48"/>
                      <a:pt x="53" y="48"/>
                      <a:pt x="53" y="48"/>
                    </a:cubicBezTo>
                    <a:cubicBezTo>
                      <a:pt x="68" y="47"/>
                      <a:pt x="75" y="45"/>
                      <a:pt x="75" y="41"/>
                    </a:cubicBezTo>
                    <a:cubicBezTo>
                      <a:pt x="75" y="38"/>
                      <a:pt x="68" y="35"/>
                      <a:pt x="53" y="33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76" name="Freeform 1142"/>
              <p:cNvSpPr>
                <a:spLocks noEditPoints="1"/>
              </p:cNvSpPr>
              <p:nvPr userDrawn="1"/>
            </p:nvSpPr>
            <p:spPr bwMode="auto">
              <a:xfrm>
                <a:off x="2128" y="1782"/>
                <a:ext cx="661" cy="196"/>
              </a:xfrm>
              <a:custGeom>
                <a:avLst/>
                <a:gdLst>
                  <a:gd name="T0" fmla="*/ 140 w 279"/>
                  <a:gd name="T1" fmla="*/ 0 h 82"/>
                  <a:gd name="T2" fmla="*/ 0 w 279"/>
                  <a:gd name="T3" fmla="*/ 39 h 82"/>
                  <a:gd name="T4" fmla="*/ 3 w 279"/>
                  <a:gd name="T5" fmla="*/ 47 h 82"/>
                  <a:gd name="T6" fmla="*/ 40 w 279"/>
                  <a:gd name="T7" fmla="*/ 66 h 82"/>
                  <a:gd name="T8" fmla="*/ 246 w 279"/>
                  <a:gd name="T9" fmla="*/ 64 h 82"/>
                  <a:gd name="T10" fmla="*/ 276 w 279"/>
                  <a:gd name="T11" fmla="*/ 47 h 82"/>
                  <a:gd name="T12" fmla="*/ 279 w 279"/>
                  <a:gd name="T13" fmla="*/ 39 h 82"/>
                  <a:gd name="T14" fmla="*/ 279 w 279"/>
                  <a:gd name="T15" fmla="*/ 39 h 82"/>
                  <a:gd name="T16" fmla="*/ 279 w 279"/>
                  <a:gd name="T17" fmla="*/ 38 h 82"/>
                  <a:gd name="T18" fmla="*/ 140 w 279"/>
                  <a:gd name="T19" fmla="*/ 0 h 82"/>
                  <a:gd name="T20" fmla="*/ 267 w 279"/>
                  <a:gd name="T21" fmla="*/ 45 h 82"/>
                  <a:gd name="T22" fmla="*/ 140 w 279"/>
                  <a:gd name="T23" fmla="*/ 70 h 82"/>
                  <a:gd name="T24" fmla="*/ 133 w 279"/>
                  <a:gd name="T25" fmla="*/ 70 h 82"/>
                  <a:gd name="T26" fmla="*/ 12 w 279"/>
                  <a:gd name="T27" fmla="*/ 45 h 82"/>
                  <a:gd name="T28" fmla="*/ 6 w 279"/>
                  <a:gd name="T29" fmla="*/ 37 h 82"/>
                  <a:gd name="T30" fmla="*/ 43 w 279"/>
                  <a:gd name="T31" fmla="*/ 15 h 82"/>
                  <a:gd name="T32" fmla="*/ 236 w 279"/>
                  <a:gd name="T33" fmla="*/ 15 h 82"/>
                  <a:gd name="T34" fmla="*/ 273 w 279"/>
                  <a:gd name="T35" fmla="*/ 37 h 82"/>
                  <a:gd name="T36" fmla="*/ 267 w 279"/>
                  <a:gd name="T37" fmla="*/ 4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9" h="82">
                    <a:moveTo>
                      <a:pt x="140" y="0"/>
                    </a:moveTo>
                    <a:cubicBezTo>
                      <a:pt x="62" y="0"/>
                      <a:pt x="0" y="17"/>
                      <a:pt x="0" y="39"/>
                    </a:cubicBezTo>
                    <a:cubicBezTo>
                      <a:pt x="0" y="42"/>
                      <a:pt x="1" y="44"/>
                      <a:pt x="3" y="47"/>
                    </a:cubicBezTo>
                    <a:cubicBezTo>
                      <a:pt x="11" y="56"/>
                      <a:pt x="29" y="63"/>
                      <a:pt x="40" y="66"/>
                    </a:cubicBezTo>
                    <a:cubicBezTo>
                      <a:pt x="99" y="82"/>
                      <a:pt x="194" y="81"/>
                      <a:pt x="246" y="64"/>
                    </a:cubicBezTo>
                    <a:cubicBezTo>
                      <a:pt x="256" y="60"/>
                      <a:pt x="270" y="55"/>
                      <a:pt x="276" y="47"/>
                    </a:cubicBezTo>
                    <a:cubicBezTo>
                      <a:pt x="278" y="45"/>
                      <a:pt x="279" y="42"/>
                      <a:pt x="279" y="39"/>
                    </a:cubicBezTo>
                    <a:cubicBezTo>
                      <a:pt x="279" y="39"/>
                      <a:pt x="279" y="39"/>
                      <a:pt x="279" y="39"/>
                    </a:cubicBezTo>
                    <a:cubicBezTo>
                      <a:pt x="279" y="39"/>
                      <a:pt x="279" y="38"/>
                      <a:pt x="279" y="38"/>
                    </a:cubicBezTo>
                    <a:cubicBezTo>
                      <a:pt x="279" y="17"/>
                      <a:pt x="217" y="0"/>
                      <a:pt x="140" y="0"/>
                    </a:cubicBezTo>
                    <a:close/>
                    <a:moveTo>
                      <a:pt x="267" y="45"/>
                    </a:moveTo>
                    <a:cubicBezTo>
                      <a:pt x="249" y="60"/>
                      <a:pt x="197" y="70"/>
                      <a:pt x="140" y="70"/>
                    </a:cubicBezTo>
                    <a:cubicBezTo>
                      <a:pt x="137" y="70"/>
                      <a:pt x="135" y="70"/>
                      <a:pt x="133" y="70"/>
                    </a:cubicBezTo>
                    <a:cubicBezTo>
                      <a:pt x="78" y="69"/>
                      <a:pt x="30" y="60"/>
                      <a:pt x="12" y="45"/>
                    </a:cubicBezTo>
                    <a:cubicBezTo>
                      <a:pt x="9" y="43"/>
                      <a:pt x="6" y="40"/>
                      <a:pt x="6" y="37"/>
                    </a:cubicBezTo>
                    <a:cubicBezTo>
                      <a:pt x="6" y="31"/>
                      <a:pt x="16" y="22"/>
                      <a:pt x="43" y="15"/>
                    </a:cubicBezTo>
                    <a:cubicBezTo>
                      <a:pt x="96" y="0"/>
                      <a:pt x="183" y="0"/>
                      <a:pt x="236" y="15"/>
                    </a:cubicBezTo>
                    <a:cubicBezTo>
                      <a:pt x="264" y="22"/>
                      <a:pt x="273" y="31"/>
                      <a:pt x="273" y="37"/>
                    </a:cubicBezTo>
                    <a:cubicBezTo>
                      <a:pt x="273" y="40"/>
                      <a:pt x="270" y="43"/>
                      <a:pt x="267" y="45"/>
                    </a:cubicBezTo>
                    <a:close/>
                  </a:path>
                </a:pathLst>
              </a:custGeom>
              <a:solidFill>
                <a:srgbClr val="F9D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77" name="Freeform 1143"/>
              <p:cNvSpPr/>
              <p:nvPr userDrawn="1"/>
            </p:nvSpPr>
            <p:spPr bwMode="auto">
              <a:xfrm>
                <a:off x="2128" y="1875"/>
                <a:ext cx="661" cy="160"/>
              </a:xfrm>
              <a:custGeom>
                <a:avLst/>
                <a:gdLst>
                  <a:gd name="T0" fmla="*/ 279 w 279"/>
                  <a:gd name="T1" fmla="*/ 25 h 67"/>
                  <a:gd name="T2" fmla="*/ 224 w 279"/>
                  <a:gd name="T3" fmla="*/ 56 h 67"/>
                  <a:gd name="T4" fmla="*/ 11 w 279"/>
                  <a:gd name="T5" fmla="*/ 41 h 67"/>
                  <a:gd name="T6" fmla="*/ 0 w 279"/>
                  <a:gd name="T7" fmla="*/ 0 h 67"/>
                  <a:gd name="T8" fmla="*/ 0 w 279"/>
                  <a:gd name="T9" fmla="*/ 1 h 67"/>
                  <a:gd name="T10" fmla="*/ 0 w 279"/>
                  <a:gd name="T11" fmla="*/ 1 h 67"/>
                  <a:gd name="T12" fmla="*/ 0 w 279"/>
                  <a:gd name="T13" fmla="*/ 2 h 67"/>
                  <a:gd name="T14" fmla="*/ 0 w 279"/>
                  <a:gd name="T15" fmla="*/ 3 h 67"/>
                  <a:gd name="T16" fmla="*/ 1 w 279"/>
                  <a:gd name="T17" fmla="*/ 4 h 67"/>
                  <a:gd name="T18" fmla="*/ 1 w 279"/>
                  <a:gd name="T19" fmla="*/ 6 h 67"/>
                  <a:gd name="T20" fmla="*/ 2 w 279"/>
                  <a:gd name="T21" fmla="*/ 6 h 67"/>
                  <a:gd name="T22" fmla="*/ 2 w 279"/>
                  <a:gd name="T23" fmla="*/ 7 h 67"/>
                  <a:gd name="T24" fmla="*/ 2 w 279"/>
                  <a:gd name="T25" fmla="*/ 7 h 67"/>
                  <a:gd name="T26" fmla="*/ 3 w 279"/>
                  <a:gd name="T27" fmla="*/ 8 h 67"/>
                  <a:gd name="T28" fmla="*/ 5 w 279"/>
                  <a:gd name="T29" fmla="*/ 10 h 67"/>
                  <a:gd name="T30" fmla="*/ 5 w 279"/>
                  <a:gd name="T31" fmla="*/ 10 h 67"/>
                  <a:gd name="T32" fmla="*/ 73 w 279"/>
                  <a:gd name="T33" fmla="*/ 34 h 67"/>
                  <a:gd name="T34" fmla="*/ 106 w 279"/>
                  <a:gd name="T35" fmla="*/ 37 h 67"/>
                  <a:gd name="T36" fmla="*/ 222 w 279"/>
                  <a:gd name="T37" fmla="*/ 31 h 67"/>
                  <a:gd name="T38" fmla="*/ 230 w 279"/>
                  <a:gd name="T39" fmla="*/ 29 h 67"/>
                  <a:gd name="T40" fmla="*/ 242 w 279"/>
                  <a:gd name="T41" fmla="*/ 26 h 67"/>
                  <a:gd name="T42" fmla="*/ 249 w 279"/>
                  <a:gd name="T43" fmla="*/ 24 h 67"/>
                  <a:gd name="T44" fmla="*/ 260 w 279"/>
                  <a:gd name="T45" fmla="*/ 19 h 67"/>
                  <a:gd name="T46" fmla="*/ 265 w 279"/>
                  <a:gd name="T47" fmla="*/ 17 h 67"/>
                  <a:gd name="T48" fmla="*/ 272 w 279"/>
                  <a:gd name="T49" fmla="*/ 13 h 67"/>
                  <a:gd name="T50" fmla="*/ 277 w 279"/>
                  <a:gd name="T51" fmla="*/ 7 h 67"/>
                  <a:gd name="T52" fmla="*/ 278 w 279"/>
                  <a:gd name="T53" fmla="*/ 5 h 67"/>
                  <a:gd name="T54" fmla="*/ 279 w 279"/>
                  <a:gd name="T55" fmla="*/ 4 h 67"/>
                  <a:gd name="T56" fmla="*/ 279 w 279"/>
                  <a:gd name="T57" fmla="*/ 3 h 67"/>
                  <a:gd name="T58" fmla="*/ 279 w 279"/>
                  <a:gd name="T59" fmla="*/ 3 h 67"/>
                  <a:gd name="T60" fmla="*/ 279 w 279"/>
                  <a:gd name="T61" fmla="*/ 2 h 67"/>
                  <a:gd name="T62" fmla="*/ 279 w 279"/>
                  <a:gd name="T6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9" h="67">
                    <a:moveTo>
                      <a:pt x="279" y="0"/>
                    </a:moveTo>
                    <a:cubicBezTo>
                      <a:pt x="279" y="25"/>
                      <a:pt x="279" y="25"/>
                      <a:pt x="279" y="25"/>
                    </a:cubicBezTo>
                    <a:cubicBezTo>
                      <a:pt x="279" y="29"/>
                      <a:pt x="278" y="32"/>
                      <a:pt x="276" y="34"/>
                    </a:cubicBezTo>
                    <a:cubicBezTo>
                      <a:pt x="266" y="46"/>
                      <a:pt x="239" y="53"/>
                      <a:pt x="224" y="56"/>
                    </a:cubicBezTo>
                    <a:cubicBezTo>
                      <a:pt x="181" y="65"/>
                      <a:pt x="120" y="67"/>
                      <a:pt x="70" y="59"/>
                    </a:cubicBezTo>
                    <a:cubicBezTo>
                      <a:pt x="52" y="56"/>
                      <a:pt x="26" y="51"/>
                      <a:pt x="11" y="41"/>
                    </a:cubicBezTo>
                    <a:cubicBezTo>
                      <a:pt x="5" y="37"/>
                      <a:pt x="0" y="32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5" y="20"/>
                      <a:pt x="39" y="27"/>
                      <a:pt x="53" y="30"/>
                    </a:cubicBezTo>
                    <a:cubicBezTo>
                      <a:pt x="59" y="31"/>
                      <a:pt x="67" y="33"/>
                      <a:pt x="73" y="34"/>
                    </a:cubicBezTo>
                    <a:cubicBezTo>
                      <a:pt x="74" y="34"/>
                      <a:pt x="76" y="34"/>
                      <a:pt x="77" y="34"/>
                    </a:cubicBezTo>
                    <a:cubicBezTo>
                      <a:pt x="84" y="35"/>
                      <a:pt x="92" y="36"/>
                      <a:pt x="106" y="37"/>
                    </a:cubicBezTo>
                    <a:cubicBezTo>
                      <a:pt x="128" y="39"/>
                      <a:pt x="150" y="39"/>
                      <a:pt x="173" y="37"/>
                    </a:cubicBezTo>
                    <a:cubicBezTo>
                      <a:pt x="189" y="36"/>
                      <a:pt x="206" y="34"/>
                      <a:pt x="222" y="31"/>
                    </a:cubicBezTo>
                    <a:cubicBezTo>
                      <a:pt x="222" y="31"/>
                      <a:pt x="222" y="31"/>
                      <a:pt x="222" y="31"/>
                    </a:cubicBezTo>
                    <a:cubicBezTo>
                      <a:pt x="224" y="31"/>
                      <a:pt x="228" y="30"/>
                      <a:pt x="230" y="29"/>
                    </a:cubicBezTo>
                    <a:cubicBezTo>
                      <a:pt x="230" y="29"/>
                      <a:pt x="230" y="29"/>
                      <a:pt x="230" y="29"/>
                    </a:cubicBezTo>
                    <a:cubicBezTo>
                      <a:pt x="233" y="28"/>
                      <a:pt x="240" y="27"/>
                      <a:pt x="242" y="26"/>
                    </a:cubicBezTo>
                    <a:cubicBezTo>
                      <a:pt x="245" y="25"/>
                      <a:pt x="246" y="25"/>
                      <a:pt x="249" y="24"/>
                    </a:cubicBezTo>
                    <a:cubicBezTo>
                      <a:pt x="249" y="24"/>
                      <a:pt x="249" y="24"/>
                      <a:pt x="249" y="24"/>
                    </a:cubicBezTo>
                    <a:cubicBezTo>
                      <a:pt x="254" y="22"/>
                      <a:pt x="258" y="20"/>
                      <a:pt x="260" y="19"/>
                    </a:cubicBezTo>
                    <a:cubicBezTo>
                      <a:pt x="260" y="19"/>
                      <a:pt x="260" y="19"/>
                      <a:pt x="260" y="19"/>
                    </a:cubicBezTo>
                    <a:cubicBezTo>
                      <a:pt x="261" y="19"/>
                      <a:pt x="263" y="18"/>
                      <a:pt x="265" y="17"/>
                    </a:cubicBezTo>
                    <a:cubicBezTo>
                      <a:pt x="265" y="17"/>
                      <a:pt x="265" y="17"/>
                      <a:pt x="265" y="17"/>
                    </a:cubicBezTo>
                    <a:cubicBezTo>
                      <a:pt x="266" y="16"/>
                      <a:pt x="267" y="16"/>
                      <a:pt x="268" y="15"/>
                    </a:cubicBezTo>
                    <a:cubicBezTo>
                      <a:pt x="269" y="14"/>
                      <a:pt x="270" y="14"/>
                      <a:pt x="272" y="13"/>
                    </a:cubicBezTo>
                    <a:cubicBezTo>
                      <a:pt x="273" y="11"/>
                      <a:pt x="275" y="10"/>
                      <a:pt x="276" y="8"/>
                    </a:cubicBezTo>
                    <a:cubicBezTo>
                      <a:pt x="276" y="8"/>
                      <a:pt x="277" y="8"/>
                      <a:pt x="277" y="7"/>
                    </a:cubicBezTo>
                    <a:cubicBezTo>
                      <a:pt x="277" y="7"/>
                      <a:pt x="277" y="7"/>
                      <a:pt x="277" y="7"/>
                    </a:cubicBezTo>
                    <a:cubicBezTo>
                      <a:pt x="277" y="6"/>
                      <a:pt x="278" y="6"/>
                      <a:pt x="278" y="5"/>
                    </a:cubicBezTo>
                    <a:cubicBezTo>
                      <a:pt x="278" y="4"/>
                      <a:pt x="278" y="4"/>
                      <a:pt x="279" y="4"/>
                    </a:cubicBezTo>
                    <a:cubicBezTo>
                      <a:pt x="279" y="4"/>
                      <a:pt x="279" y="4"/>
                      <a:pt x="279" y="4"/>
                    </a:cubicBezTo>
                    <a:cubicBezTo>
                      <a:pt x="279" y="4"/>
                      <a:pt x="279" y="4"/>
                      <a:pt x="279" y="4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79" y="2"/>
                      <a:pt x="279" y="2"/>
                      <a:pt x="279" y="2"/>
                    </a:cubicBezTo>
                    <a:cubicBezTo>
                      <a:pt x="279" y="2"/>
                      <a:pt x="279" y="2"/>
                      <a:pt x="279" y="2"/>
                    </a:cubicBezTo>
                    <a:cubicBezTo>
                      <a:pt x="279" y="2"/>
                      <a:pt x="279" y="1"/>
                      <a:pt x="279" y="1"/>
                    </a:cubicBezTo>
                    <a:cubicBezTo>
                      <a:pt x="279" y="1"/>
                      <a:pt x="279" y="0"/>
                      <a:pt x="279" y="0"/>
                    </a:cubicBezTo>
                    <a:cubicBezTo>
                      <a:pt x="279" y="0"/>
                      <a:pt x="279" y="0"/>
                      <a:pt x="279" y="0"/>
                    </a:cubicBezTo>
                    <a:close/>
                  </a:path>
                </a:pathLst>
              </a:custGeom>
              <a:solidFill>
                <a:srgbClr val="F7C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78" name="Freeform 1144"/>
              <p:cNvSpPr/>
              <p:nvPr userDrawn="1"/>
            </p:nvSpPr>
            <p:spPr bwMode="auto">
              <a:xfrm>
                <a:off x="2154" y="1911"/>
                <a:ext cx="17" cy="71"/>
              </a:xfrm>
              <a:custGeom>
                <a:avLst/>
                <a:gdLst>
                  <a:gd name="T0" fmla="*/ 7 w 7"/>
                  <a:gd name="T1" fmla="*/ 4 h 30"/>
                  <a:gd name="T2" fmla="*/ 7 w 7"/>
                  <a:gd name="T3" fmla="*/ 30 h 30"/>
                  <a:gd name="T4" fmla="*/ 0 w 7"/>
                  <a:gd name="T5" fmla="*/ 26 h 30"/>
                  <a:gd name="T6" fmla="*/ 0 w 7"/>
                  <a:gd name="T7" fmla="*/ 0 h 30"/>
                  <a:gd name="T8" fmla="*/ 7 w 7"/>
                  <a:gd name="T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0">
                    <a:moveTo>
                      <a:pt x="7" y="4"/>
                    </a:moveTo>
                    <a:cubicBezTo>
                      <a:pt x="7" y="30"/>
                      <a:pt x="7" y="30"/>
                      <a:pt x="7" y="30"/>
                    </a:cubicBezTo>
                    <a:cubicBezTo>
                      <a:pt x="4" y="28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4" y="3"/>
                      <a:pt x="7" y="4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79" name="Freeform 1145"/>
              <p:cNvSpPr/>
              <p:nvPr userDrawn="1"/>
            </p:nvSpPr>
            <p:spPr bwMode="auto">
              <a:xfrm>
                <a:off x="2128" y="1875"/>
                <a:ext cx="7" cy="81"/>
              </a:xfrm>
              <a:custGeom>
                <a:avLst/>
                <a:gdLst>
                  <a:gd name="T0" fmla="*/ 3 w 3"/>
                  <a:gd name="T1" fmla="*/ 8 h 34"/>
                  <a:gd name="T2" fmla="*/ 3 w 3"/>
                  <a:gd name="T3" fmla="*/ 34 h 34"/>
                  <a:gd name="T4" fmla="*/ 0 w 3"/>
                  <a:gd name="T5" fmla="*/ 25 h 34"/>
                  <a:gd name="T6" fmla="*/ 0 w 3"/>
                  <a:gd name="T7" fmla="*/ 0 h 34"/>
                  <a:gd name="T8" fmla="*/ 0 w 3"/>
                  <a:gd name="T9" fmla="*/ 0 h 34"/>
                  <a:gd name="T10" fmla="*/ 0 w 3"/>
                  <a:gd name="T11" fmla="*/ 1 h 34"/>
                  <a:gd name="T12" fmla="*/ 0 w 3"/>
                  <a:gd name="T13" fmla="*/ 1 h 34"/>
                  <a:gd name="T14" fmla="*/ 0 w 3"/>
                  <a:gd name="T15" fmla="*/ 1 h 34"/>
                  <a:gd name="T16" fmla="*/ 0 w 3"/>
                  <a:gd name="T17" fmla="*/ 2 h 34"/>
                  <a:gd name="T18" fmla="*/ 0 w 3"/>
                  <a:gd name="T19" fmla="*/ 2 h 34"/>
                  <a:gd name="T20" fmla="*/ 0 w 3"/>
                  <a:gd name="T21" fmla="*/ 2 h 34"/>
                  <a:gd name="T22" fmla="*/ 0 w 3"/>
                  <a:gd name="T23" fmla="*/ 3 h 34"/>
                  <a:gd name="T24" fmla="*/ 0 w 3"/>
                  <a:gd name="T25" fmla="*/ 3 h 34"/>
                  <a:gd name="T26" fmla="*/ 1 w 3"/>
                  <a:gd name="T27" fmla="*/ 4 h 34"/>
                  <a:gd name="T28" fmla="*/ 1 w 3"/>
                  <a:gd name="T29" fmla="*/ 5 h 34"/>
                  <a:gd name="T30" fmla="*/ 1 w 3"/>
                  <a:gd name="T31" fmla="*/ 6 h 34"/>
                  <a:gd name="T32" fmla="*/ 2 w 3"/>
                  <a:gd name="T33" fmla="*/ 6 h 34"/>
                  <a:gd name="T34" fmla="*/ 2 w 3"/>
                  <a:gd name="T35" fmla="*/ 6 h 34"/>
                  <a:gd name="T36" fmla="*/ 2 w 3"/>
                  <a:gd name="T37" fmla="*/ 7 h 34"/>
                  <a:gd name="T38" fmla="*/ 2 w 3"/>
                  <a:gd name="T39" fmla="*/ 7 h 34"/>
                  <a:gd name="T40" fmla="*/ 2 w 3"/>
                  <a:gd name="T41" fmla="*/ 7 h 34"/>
                  <a:gd name="T42" fmla="*/ 2 w 3"/>
                  <a:gd name="T43" fmla="*/ 7 h 34"/>
                  <a:gd name="T44" fmla="*/ 3 w 3"/>
                  <a:gd name="T45" fmla="*/ 8 h 34"/>
                  <a:gd name="T46" fmla="*/ 3 w 3"/>
                  <a:gd name="T47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34">
                    <a:moveTo>
                      <a:pt x="3" y="8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1" y="31"/>
                      <a:pt x="0" y="28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80" name="Freeform 1146"/>
              <p:cNvSpPr/>
              <p:nvPr userDrawn="1"/>
            </p:nvSpPr>
            <p:spPr bwMode="auto">
              <a:xfrm>
                <a:off x="2190" y="1928"/>
                <a:ext cx="16" cy="66"/>
              </a:xfrm>
              <a:custGeom>
                <a:avLst/>
                <a:gdLst>
                  <a:gd name="T0" fmla="*/ 7 w 7"/>
                  <a:gd name="T1" fmla="*/ 3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3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4" y="28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4" y="2"/>
                      <a:pt x="7" y="3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81" name="Freeform 1147"/>
              <p:cNvSpPr/>
              <p:nvPr userDrawn="1"/>
            </p:nvSpPr>
            <p:spPr bwMode="auto">
              <a:xfrm>
                <a:off x="2258" y="1947"/>
                <a:ext cx="17" cy="66"/>
              </a:xfrm>
              <a:custGeom>
                <a:avLst/>
                <a:gdLst>
                  <a:gd name="T0" fmla="*/ 7 w 7"/>
                  <a:gd name="T1" fmla="*/ 2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2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5" y="27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5" y="2"/>
                      <a:pt x="7" y="2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82" name="Freeform 1148"/>
              <p:cNvSpPr/>
              <p:nvPr userDrawn="1"/>
            </p:nvSpPr>
            <p:spPr bwMode="auto">
              <a:xfrm>
                <a:off x="2223" y="1940"/>
                <a:ext cx="16" cy="66"/>
              </a:xfrm>
              <a:custGeom>
                <a:avLst/>
                <a:gdLst>
                  <a:gd name="T0" fmla="*/ 7 w 7"/>
                  <a:gd name="T1" fmla="*/ 2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2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5" y="27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5" y="1"/>
                      <a:pt x="7" y="2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83" name="Freeform 1149"/>
              <p:cNvSpPr/>
              <p:nvPr userDrawn="1"/>
            </p:nvSpPr>
            <p:spPr bwMode="auto">
              <a:xfrm>
                <a:off x="2294" y="1954"/>
                <a:ext cx="16" cy="64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4" y="27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4" y="1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84" name="Freeform 1150"/>
              <p:cNvSpPr/>
              <p:nvPr userDrawn="1"/>
            </p:nvSpPr>
            <p:spPr bwMode="auto">
              <a:xfrm>
                <a:off x="2363" y="1963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85" name="Freeform 1151"/>
              <p:cNvSpPr/>
              <p:nvPr userDrawn="1"/>
            </p:nvSpPr>
            <p:spPr bwMode="auto">
              <a:xfrm>
                <a:off x="2327" y="1959"/>
                <a:ext cx="19" cy="64"/>
              </a:xfrm>
              <a:custGeom>
                <a:avLst/>
                <a:gdLst>
                  <a:gd name="T0" fmla="*/ 8 w 8"/>
                  <a:gd name="T1" fmla="*/ 1 h 27"/>
                  <a:gd name="T2" fmla="*/ 8 w 8"/>
                  <a:gd name="T3" fmla="*/ 27 h 27"/>
                  <a:gd name="T4" fmla="*/ 0 w 8"/>
                  <a:gd name="T5" fmla="*/ 26 h 27"/>
                  <a:gd name="T6" fmla="*/ 0 w 8"/>
                  <a:gd name="T7" fmla="*/ 0 h 27"/>
                  <a:gd name="T8" fmla="*/ 8 w 8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8" y="1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5" y="27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"/>
                      <a:pt x="6" y="1"/>
                      <a:pt x="8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86" name="Freeform 1152"/>
              <p:cNvSpPr/>
              <p:nvPr userDrawn="1"/>
            </p:nvSpPr>
            <p:spPr bwMode="auto">
              <a:xfrm>
                <a:off x="2398" y="1966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6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87" name="Freeform 1153"/>
              <p:cNvSpPr/>
              <p:nvPr userDrawn="1"/>
            </p:nvSpPr>
            <p:spPr bwMode="auto">
              <a:xfrm>
                <a:off x="2467" y="1966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88" name="Freeform 1154"/>
              <p:cNvSpPr/>
              <p:nvPr userDrawn="1"/>
            </p:nvSpPr>
            <p:spPr bwMode="auto">
              <a:xfrm>
                <a:off x="2434" y="1966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89" name="Freeform 1155"/>
              <p:cNvSpPr/>
              <p:nvPr userDrawn="1"/>
            </p:nvSpPr>
            <p:spPr bwMode="auto">
              <a:xfrm>
                <a:off x="2502" y="1966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90" name="Freeform 1156"/>
              <p:cNvSpPr/>
              <p:nvPr userDrawn="1"/>
            </p:nvSpPr>
            <p:spPr bwMode="auto">
              <a:xfrm>
                <a:off x="2538" y="1963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91" name="Freeform 1157"/>
              <p:cNvSpPr/>
              <p:nvPr userDrawn="1"/>
            </p:nvSpPr>
            <p:spPr bwMode="auto">
              <a:xfrm>
                <a:off x="2606" y="1954"/>
                <a:ext cx="17" cy="64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6 h 27"/>
                  <a:gd name="T4" fmla="*/ 0 w 7"/>
                  <a:gd name="T5" fmla="*/ 27 h 27"/>
                  <a:gd name="T6" fmla="*/ 0 w 7"/>
                  <a:gd name="T7" fmla="*/ 1 h 27"/>
                  <a:gd name="T8" fmla="*/ 6 w 7"/>
                  <a:gd name="T9" fmla="*/ 0 h 27"/>
                  <a:gd name="T10" fmla="*/ 7 w 7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7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5" y="1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92" name="Freeform 1158"/>
              <p:cNvSpPr/>
              <p:nvPr userDrawn="1"/>
            </p:nvSpPr>
            <p:spPr bwMode="auto">
              <a:xfrm>
                <a:off x="2573" y="1959"/>
                <a:ext cx="17" cy="64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6 h 27"/>
                  <a:gd name="T4" fmla="*/ 0 w 7"/>
                  <a:gd name="T5" fmla="*/ 27 h 27"/>
                  <a:gd name="T6" fmla="*/ 0 w 7"/>
                  <a:gd name="T7" fmla="*/ 1 h 27"/>
                  <a:gd name="T8" fmla="*/ 7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7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93" name="Freeform 1159"/>
              <p:cNvSpPr/>
              <p:nvPr userDrawn="1"/>
            </p:nvSpPr>
            <p:spPr bwMode="auto">
              <a:xfrm>
                <a:off x="2642" y="1947"/>
                <a:ext cx="17" cy="66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2 h 28"/>
                  <a:gd name="T8" fmla="*/ 7 w 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2" y="27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94" name="Freeform 1160"/>
              <p:cNvSpPr/>
              <p:nvPr userDrawn="1"/>
            </p:nvSpPr>
            <p:spPr bwMode="auto">
              <a:xfrm>
                <a:off x="2711" y="1928"/>
                <a:ext cx="19" cy="66"/>
              </a:xfrm>
              <a:custGeom>
                <a:avLst/>
                <a:gdLst>
                  <a:gd name="T0" fmla="*/ 8 w 8"/>
                  <a:gd name="T1" fmla="*/ 0 h 28"/>
                  <a:gd name="T2" fmla="*/ 8 w 8"/>
                  <a:gd name="T3" fmla="*/ 26 h 28"/>
                  <a:gd name="T4" fmla="*/ 0 w 8"/>
                  <a:gd name="T5" fmla="*/ 28 h 28"/>
                  <a:gd name="T6" fmla="*/ 0 w 8"/>
                  <a:gd name="T7" fmla="*/ 3 h 28"/>
                  <a:gd name="T8" fmla="*/ 3 w 8"/>
                  <a:gd name="T9" fmla="*/ 2 h 28"/>
                  <a:gd name="T10" fmla="*/ 3 w 8"/>
                  <a:gd name="T11" fmla="*/ 2 h 28"/>
                  <a:gd name="T12" fmla="*/ 8 w 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8">
                    <a:moveTo>
                      <a:pt x="8" y="0"/>
                    </a:moveTo>
                    <a:cubicBezTo>
                      <a:pt x="8" y="26"/>
                      <a:pt x="8" y="26"/>
                      <a:pt x="8" y="26"/>
                    </a:cubicBezTo>
                    <a:cubicBezTo>
                      <a:pt x="5" y="27"/>
                      <a:pt x="3" y="28"/>
                      <a:pt x="0" y="2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6" y="1"/>
                      <a:pt x="8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95" name="Freeform 1161"/>
              <p:cNvSpPr/>
              <p:nvPr userDrawn="1"/>
            </p:nvSpPr>
            <p:spPr bwMode="auto">
              <a:xfrm>
                <a:off x="2678" y="1940"/>
                <a:ext cx="16" cy="66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2 h 28"/>
                  <a:gd name="T8" fmla="*/ 7 w 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7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1"/>
                      <a:pt x="4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96" name="Freeform 1162"/>
              <p:cNvSpPr/>
              <p:nvPr userDrawn="1"/>
            </p:nvSpPr>
            <p:spPr bwMode="auto">
              <a:xfrm>
                <a:off x="2746" y="1911"/>
                <a:ext cx="17" cy="71"/>
              </a:xfrm>
              <a:custGeom>
                <a:avLst/>
                <a:gdLst>
                  <a:gd name="T0" fmla="*/ 7 w 7"/>
                  <a:gd name="T1" fmla="*/ 0 h 30"/>
                  <a:gd name="T2" fmla="*/ 7 w 7"/>
                  <a:gd name="T3" fmla="*/ 26 h 30"/>
                  <a:gd name="T4" fmla="*/ 0 w 7"/>
                  <a:gd name="T5" fmla="*/ 30 h 30"/>
                  <a:gd name="T6" fmla="*/ 0 w 7"/>
                  <a:gd name="T7" fmla="*/ 4 h 30"/>
                  <a:gd name="T8" fmla="*/ 4 w 7"/>
                  <a:gd name="T9" fmla="*/ 2 h 30"/>
                  <a:gd name="T10" fmla="*/ 4 w 7"/>
                  <a:gd name="T11" fmla="*/ 2 h 30"/>
                  <a:gd name="T12" fmla="*/ 7 w 7"/>
                  <a:gd name="T13" fmla="*/ 0 h 30"/>
                  <a:gd name="T14" fmla="*/ 7 w 7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0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3" y="28"/>
                      <a:pt x="0" y="3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6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97" name="Freeform 1163"/>
              <p:cNvSpPr/>
              <p:nvPr userDrawn="1"/>
            </p:nvSpPr>
            <p:spPr bwMode="auto">
              <a:xfrm>
                <a:off x="2782" y="1875"/>
                <a:ext cx="7" cy="81"/>
              </a:xfrm>
              <a:custGeom>
                <a:avLst/>
                <a:gdLst>
                  <a:gd name="T0" fmla="*/ 3 w 3"/>
                  <a:gd name="T1" fmla="*/ 0 h 34"/>
                  <a:gd name="T2" fmla="*/ 3 w 3"/>
                  <a:gd name="T3" fmla="*/ 25 h 34"/>
                  <a:gd name="T4" fmla="*/ 0 w 3"/>
                  <a:gd name="T5" fmla="*/ 34 h 34"/>
                  <a:gd name="T6" fmla="*/ 0 w 3"/>
                  <a:gd name="T7" fmla="*/ 8 h 34"/>
                  <a:gd name="T8" fmla="*/ 2 w 3"/>
                  <a:gd name="T9" fmla="*/ 5 h 34"/>
                  <a:gd name="T10" fmla="*/ 3 w 3"/>
                  <a:gd name="T11" fmla="*/ 4 h 34"/>
                  <a:gd name="T12" fmla="*/ 3 w 3"/>
                  <a:gd name="T13" fmla="*/ 4 h 34"/>
                  <a:gd name="T14" fmla="*/ 3 w 3"/>
                  <a:gd name="T15" fmla="*/ 4 h 34"/>
                  <a:gd name="T16" fmla="*/ 3 w 3"/>
                  <a:gd name="T17" fmla="*/ 3 h 34"/>
                  <a:gd name="T18" fmla="*/ 3 w 3"/>
                  <a:gd name="T19" fmla="*/ 3 h 34"/>
                  <a:gd name="T20" fmla="*/ 3 w 3"/>
                  <a:gd name="T21" fmla="*/ 3 h 34"/>
                  <a:gd name="T22" fmla="*/ 3 w 3"/>
                  <a:gd name="T23" fmla="*/ 2 h 34"/>
                  <a:gd name="T24" fmla="*/ 3 w 3"/>
                  <a:gd name="T25" fmla="*/ 2 h 34"/>
                  <a:gd name="T26" fmla="*/ 3 w 3"/>
                  <a:gd name="T27" fmla="*/ 1 h 34"/>
                  <a:gd name="T28" fmla="*/ 3 w 3"/>
                  <a:gd name="T29" fmla="*/ 0 h 34"/>
                  <a:gd name="T30" fmla="*/ 3 w 3"/>
                  <a:gd name="T3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34">
                    <a:moveTo>
                      <a:pt x="3" y="0"/>
                    </a:moveTo>
                    <a:cubicBezTo>
                      <a:pt x="3" y="25"/>
                      <a:pt x="3" y="25"/>
                      <a:pt x="3" y="25"/>
                    </a:cubicBezTo>
                    <a:cubicBezTo>
                      <a:pt x="3" y="29"/>
                      <a:pt x="2" y="32"/>
                      <a:pt x="0" y="3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7"/>
                      <a:pt x="2" y="6"/>
                      <a:pt x="2" y="5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98" name="Freeform 1164"/>
              <p:cNvSpPr/>
              <p:nvPr userDrawn="1"/>
            </p:nvSpPr>
            <p:spPr bwMode="auto">
              <a:xfrm>
                <a:off x="2138" y="1777"/>
                <a:ext cx="641" cy="174"/>
              </a:xfrm>
              <a:custGeom>
                <a:avLst/>
                <a:gdLst>
                  <a:gd name="T0" fmla="*/ 233 w 271"/>
                  <a:gd name="T1" fmla="*/ 15 h 73"/>
                  <a:gd name="T2" fmla="*/ 38 w 271"/>
                  <a:gd name="T3" fmla="*/ 15 h 73"/>
                  <a:gd name="T4" fmla="*/ 0 w 271"/>
                  <a:gd name="T5" fmla="*/ 38 h 73"/>
                  <a:gd name="T6" fmla="*/ 7 w 271"/>
                  <a:gd name="T7" fmla="*/ 48 h 73"/>
                  <a:gd name="T8" fmla="*/ 136 w 271"/>
                  <a:gd name="T9" fmla="*/ 73 h 73"/>
                  <a:gd name="T10" fmla="*/ 264 w 271"/>
                  <a:gd name="T11" fmla="*/ 48 h 73"/>
                  <a:gd name="T12" fmla="*/ 271 w 271"/>
                  <a:gd name="T13" fmla="*/ 38 h 73"/>
                  <a:gd name="T14" fmla="*/ 233 w 271"/>
                  <a:gd name="T15" fmla="*/ 1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73">
                    <a:moveTo>
                      <a:pt x="233" y="15"/>
                    </a:moveTo>
                    <a:cubicBezTo>
                      <a:pt x="179" y="0"/>
                      <a:pt x="92" y="0"/>
                      <a:pt x="38" y="15"/>
                    </a:cubicBezTo>
                    <a:cubicBezTo>
                      <a:pt x="3" y="24"/>
                      <a:pt x="0" y="35"/>
                      <a:pt x="0" y="38"/>
                    </a:cubicBezTo>
                    <a:cubicBezTo>
                      <a:pt x="0" y="42"/>
                      <a:pt x="4" y="46"/>
                      <a:pt x="7" y="48"/>
                    </a:cubicBezTo>
                    <a:cubicBezTo>
                      <a:pt x="26" y="63"/>
                      <a:pt x="77" y="73"/>
                      <a:pt x="136" y="73"/>
                    </a:cubicBezTo>
                    <a:cubicBezTo>
                      <a:pt x="194" y="73"/>
                      <a:pt x="245" y="63"/>
                      <a:pt x="264" y="48"/>
                    </a:cubicBezTo>
                    <a:cubicBezTo>
                      <a:pt x="267" y="46"/>
                      <a:pt x="271" y="42"/>
                      <a:pt x="271" y="38"/>
                    </a:cubicBezTo>
                    <a:cubicBezTo>
                      <a:pt x="271" y="35"/>
                      <a:pt x="268" y="24"/>
                      <a:pt x="233" y="15"/>
                    </a:cubicBezTo>
                    <a:close/>
                  </a:path>
                </a:pathLst>
              </a:custGeom>
              <a:solidFill>
                <a:srgbClr val="FFE2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99" name="Freeform 1165"/>
              <p:cNvSpPr>
                <a:spLocks noEditPoints="1"/>
              </p:cNvSpPr>
              <p:nvPr userDrawn="1"/>
            </p:nvSpPr>
            <p:spPr bwMode="auto">
              <a:xfrm>
                <a:off x="2346" y="1796"/>
                <a:ext cx="225" cy="144"/>
              </a:xfrm>
              <a:custGeom>
                <a:avLst/>
                <a:gdLst>
                  <a:gd name="T0" fmla="*/ 53 w 95"/>
                  <a:gd name="T1" fmla="*/ 53 h 60"/>
                  <a:gd name="T2" fmla="*/ 53 w 95"/>
                  <a:gd name="T3" fmla="*/ 60 h 60"/>
                  <a:gd name="T4" fmla="*/ 41 w 95"/>
                  <a:gd name="T5" fmla="*/ 60 h 60"/>
                  <a:gd name="T6" fmla="*/ 41 w 95"/>
                  <a:gd name="T7" fmla="*/ 53 h 60"/>
                  <a:gd name="T8" fmla="*/ 0 w 95"/>
                  <a:gd name="T9" fmla="*/ 50 h 60"/>
                  <a:gd name="T10" fmla="*/ 0 w 95"/>
                  <a:gd name="T11" fmla="*/ 45 h 60"/>
                  <a:gd name="T12" fmla="*/ 19 w 95"/>
                  <a:gd name="T13" fmla="*/ 47 h 60"/>
                  <a:gd name="T14" fmla="*/ 41 w 95"/>
                  <a:gd name="T15" fmla="*/ 49 h 60"/>
                  <a:gd name="T16" fmla="*/ 41 w 95"/>
                  <a:gd name="T17" fmla="*/ 32 h 60"/>
                  <a:gd name="T18" fmla="*/ 8 w 95"/>
                  <a:gd name="T19" fmla="*/ 25 h 60"/>
                  <a:gd name="T20" fmla="*/ 0 w 95"/>
                  <a:gd name="T21" fmla="*/ 18 h 60"/>
                  <a:gd name="T22" fmla="*/ 12 w 95"/>
                  <a:gd name="T23" fmla="*/ 10 h 60"/>
                  <a:gd name="T24" fmla="*/ 41 w 95"/>
                  <a:gd name="T25" fmla="*/ 6 h 60"/>
                  <a:gd name="T26" fmla="*/ 41 w 95"/>
                  <a:gd name="T27" fmla="*/ 0 h 60"/>
                  <a:gd name="T28" fmla="*/ 53 w 95"/>
                  <a:gd name="T29" fmla="*/ 0 h 60"/>
                  <a:gd name="T30" fmla="*/ 53 w 95"/>
                  <a:gd name="T31" fmla="*/ 6 h 60"/>
                  <a:gd name="T32" fmla="*/ 85 w 95"/>
                  <a:gd name="T33" fmla="*/ 8 h 60"/>
                  <a:gd name="T34" fmla="*/ 85 w 95"/>
                  <a:gd name="T35" fmla="*/ 13 h 60"/>
                  <a:gd name="T36" fmla="*/ 53 w 95"/>
                  <a:gd name="T37" fmla="*/ 10 h 60"/>
                  <a:gd name="T38" fmla="*/ 53 w 95"/>
                  <a:gd name="T39" fmla="*/ 28 h 60"/>
                  <a:gd name="T40" fmla="*/ 86 w 95"/>
                  <a:gd name="T41" fmla="*/ 34 h 60"/>
                  <a:gd name="T42" fmla="*/ 95 w 95"/>
                  <a:gd name="T43" fmla="*/ 41 h 60"/>
                  <a:gd name="T44" fmla="*/ 84 w 95"/>
                  <a:gd name="T45" fmla="*/ 49 h 60"/>
                  <a:gd name="T46" fmla="*/ 53 w 95"/>
                  <a:gd name="T47" fmla="*/ 53 h 60"/>
                  <a:gd name="T48" fmla="*/ 41 w 95"/>
                  <a:gd name="T49" fmla="*/ 26 h 60"/>
                  <a:gd name="T50" fmla="*/ 41 w 95"/>
                  <a:gd name="T51" fmla="*/ 11 h 60"/>
                  <a:gd name="T52" fmla="*/ 25 w 95"/>
                  <a:gd name="T53" fmla="*/ 13 h 60"/>
                  <a:gd name="T54" fmla="*/ 20 w 95"/>
                  <a:gd name="T55" fmla="*/ 18 h 60"/>
                  <a:gd name="T56" fmla="*/ 24 w 95"/>
                  <a:gd name="T57" fmla="*/ 22 h 60"/>
                  <a:gd name="T58" fmla="*/ 41 w 95"/>
                  <a:gd name="T59" fmla="*/ 26 h 60"/>
                  <a:gd name="T60" fmla="*/ 53 w 95"/>
                  <a:gd name="T61" fmla="*/ 33 h 60"/>
                  <a:gd name="T62" fmla="*/ 53 w 95"/>
                  <a:gd name="T63" fmla="*/ 48 h 60"/>
                  <a:gd name="T64" fmla="*/ 75 w 95"/>
                  <a:gd name="T65" fmla="*/ 42 h 60"/>
                  <a:gd name="T66" fmla="*/ 53 w 95"/>
                  <a:gd name="T67" fmla="*/ 3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" h="60">
                    <a:moveTo>
                      <a:pt x="53" y="53"/>
                    </a:moveTo>
                    <a:cubicBezTo>
                      <a:pt x="53" y="60"/>
                      <a:pt x="53" y="60"/>
                      <a:pt x="53" y="60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24" y="53"/>
                      <a:pt x="11" y="52"/>
                      <a:pt x="0" y="5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" y="46"/>
                      <a:pt x="11" y="47"/>
                      <a:pt x="19" y="47"/>
                    </a:cubicBezTo>
                    <a:cubicBezTo>
                      <a:pt x="27" y="48"/>
                      <a:pt x="34" y="49"/>
                      <a:pt x="41" y="49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24" y="29"/>
                      <a:pt x="13" y="27"/>
                      <a:pt x="8" y="25"/>
                    </a:cubicBezTo>
                    <a:cubicBezTo>
                      <a:pt x="3" y="23"/>
                      <a:pt x="0" y="21"/>
                      <a:pt x="0" y="18"/>
                    </a:cubicBezTo>
                    <a:cubicBezTo>
                      <a:pt x="0" y="15"/>
                      <a:pt x="4" y="12"/>
                      <a:pt x="12" y="10"/>
                    </a:cubicBezTo>
                    <a:cubicBezTo>
                      <a:pt x="19" y="8"/>
                      <a:pt x="29" y="6"/>
                      <a:pt x="41" y="6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68" y="6"/>
                      <a:pt x="79" y="7"/>
                      <a:pt x="85" y="8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77" y="12"/>
                      <a:pt x="66" y="11"/>
                      <a:pt x="53" y="10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69" y="30"/>
                      <a:pt x="80" y="32"/>
                      <a:pt x="86" y="34"/>
                    </a:cubicBezTo>
                    <a:cubicBezTo>
                      <a:pt x="92" y="36"/>
                      <a:pt x="95" y="38"/>
                      <a:pt x="95" y="41"/>
                    </a:cubicBezTo>
                    <a:cubicBezTo>
                      <a:pt x="95" y="44"/>
                      <a:pt x="91" y="47"/>
                      <a:pt x="84" y="49"/>
                    </a:cubicBezTo>
                    <a:cubicBezTo>
                      <a:pt x="77" y="51"/>
                      <a:pt x="66" y="52"/>
                      <a:pt x="53" y="53"/>
                    </a:cubicBezTo>
                    <a:close/>
                    <a:moveTo>
                      <a:pt x="41" y="26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34" y="11"/>
                      <a:pt x="29" y="12"/>
                      <a:pt x="25" y="13"/>
                    </a:cubicBezTo>
                    <a:cubicBezTo>
                      <a:pt x="21" y="14"/>
                      <a:pt x="20" y="16"/>
                      <a:pt x="20" y="18"/>
                    </a:cubicBezTo>
                    <a:cubicBezTo>
                      <a:pt x="20" y="20"/>
                      <a:pt x="21" y="21"/>
                      <a:pt x="24" y="22"/>
                    </a:cubicBezTo>
                    <a:cubicBezTo>
                      <a:pt x="27" y="24"/>
                      <a:pt x="33" y="25"/>
                      <a:pt x="41" y="26"/>
                    </a:cubicBezTo>
                    <a:close/>
                    <a:moveTo>
                      <a:pt x="53" y="33"/>
                    </a:moveTo>
                    <a:cubicBezTo>
                      <a:pt x="53" y="48"/>
                      <a:pt x="53" y="48"/>
                      <a:pt x="53" y="48"/>
                    </a:cubicBezTo>
                    <a:cubicBezTo>
                      <a:pt x="68" y="47"/>
                      <a:pt x="75" y="45"/>
                      <a:pt x="75" y="42"/>
                    </a:cubicBezTo>
                    <a:cubicBezTo>
                      <a:pt x="75" y="38"/>
                      <a:pt x="68" y="36"/>
                      <a:pt x="53" y="33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00" name="Freeform 1166"/>
              <p:cNvSpPr>
                <a:spLocks noEditPoints="1"/>
              </p:cNvSpPr>
              <p:nvPr userDrawn="1"/>
            </p:nvSpPr>
            <p:spPr bwMode="auto">
              <a:xfrm>
                <a:off x="2171" y="1703"/>
                <a:ext cx="663" cy="189"/>
              </a:xfrm>
              <a:custGeom>
                <a:avLst/>
                <a:gdLst>
                  <a:gd name="T0" fmla="*/ 140 w 280"/>
                  <a:gd name="T1" fmla="*/ 0 h 79"/>
                  <a:gd name="T2" fmla="*/ 0 w 280"/>
                  <a:gd name="T3" fmla="*/ 39 h 79"/>
                  <a:gd name="T4" fmla="*/ 18 w 280"/>
                  <a:gd name="T5" fmla="*/ 58 h 79"/>
                  <a:gd name="T6" fmla="*/ 26 w 280"/>
                  <a:gd name="T7" fmla="*/ 61 h 79"/>
                  <a:gd name="T8" fmla="*/ 33 w 280"/>
                  <a:gd name="T9" fmla="*/ 64 h 79"/>
                  <a:gd name="T10" fmla="*/ 41 w 280"/>
                  <a:gd name="T11" fmla="*/ 66 h 79"/>
                  <a:gd name="T12" fmla="*/ 48 w 280"/>
                  <a:gd name="T13" fmla="*/ 68 h 79"/>
                  <a:gd name="T14" fmla="*/ 56 w 280"/>
                  <a:gd name="T15" fmla="*/ 70 h 79"/>
                  <a:gd name="T16" fmla="*/ 63 w 280"/>
                  <a:gd name="T17" fmla="*/ 71 h 79"/>
                  <a:gd name="T18" fmla="*/ 77 w 280"/>
                  <a:gd name="T19" fmla="*/ 74 h 79"/>
                  <a:gd name="T20" fmla="*/ 85 w 280"/>
                  <a:gd name="T21" fmla="*/ 75 h 79"/>
                  <a:gd name="T22" fmla="*/ 203 w 280"/>
                  <a:gd name="T23" fmla="*/ 74 h 79"/>
                  <a:gd name="T24" fmla="*/ 247 w 280"/>
                  <a:gd name="T25" fmla="*/ 64 h 79"/>
                  <a:gd name="T26" fmla="*/ 280 w 280"/>
                  <a:gd name="T27" fmla="*/ 39 h 79"/>
                  <a:gd name="T28" fmla="*/ 280 w 280"/>
                  <a:gd name="T29" fmla="*/ 39 h 79"/>
                  <a:gd name="T30" fmla="*/ 140 w 280"/>
                  <a:gd name="T31" fmla="*/ 0 h 79"/>
                  <a:gd name="T32" fmla="*/ 268 w 280"/>
                  <a:gd name="T33" fmla="*/ 46 h 79"/>
                  <a:gd name="T34" fmla="*/ 140 w 280"/>
                  <a:gd name="T35" fmla="*/ 70 h 79"/>
                  <a:gd name="T36" fmla="*/ 134 w 280"/>
                  <a:gd name="T37" fmla="*/ 70 h 79"/>
                  <a:gd name="T38" fmla="*/ 12 w 280"/>
                  <a:gd name="T39" fmla="*/ 46 h 79"/>
                  <a:gd name="T40" fmla="*/ 6 w 280"/>
                  <a:gd name="T41" fmla="*/ 37 h 79"/>
                  <a:gd name="T42" fmla="*/ 43 w 280"/>
                  <a:gd name="T43" fmla="*/ 15 h 79"/>
                  <a:gd name="T44" fmla="*/ 237 w 280"/>
                  <a:gd name="T45" fmla="*/ 15 h 79"/>
                  <a:gd name="T46" fmla="*/ 274 w 280"/>
                  <a:gd name="T47" fmla="*/ 37 h 79"/>
                  <a:gd name="T48" fmla="*/ 268 w 280"/>
                  <a:gd name="T49" fmla="*/ 4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0" h="79">
                    <a:moveTo>
                      <a:pt x="140" y="0"/>
                    </a:moveTo>
                    <a:cubicBezTo>
                      <a:pt x="63" y="0"/>
                      <a:pt x="0" y="17"/>
                      <a:pt x="0" y="39"/>
                    </a:cubicBezTo>
                    <a:cubicBezTo>
                      <a:pt x="0" y="48"/>
                      <a:pt x="11" y="54"/>
                      <a:pt x="18" y="58"/>
                    </a:cubicBezTo>
                    <a:cubicBezTo>
                      <a:pt x="21" y="59"/>
                      <a:pt x="23" y="60"/>
                      <a:pt x="26" y="61"/>
                    </a:cubicBezTo>
                    <a:cubicBezTo>
                      <a:pt x="28" y="62"/>
                      <a:pt x="31" y="63"/>
                      <a:pt x="33" y="64"/>
                    </a:cubicBezTo>
                    <a:cubicBezTo>
                      <a:pt x="36" y="65"/>
                      <a:pt x="38" y="65"/>
                      <a:pt x="41" y="66"/>
                    </a:cubicBezTo>
                    <a:cubicBezTo>
                      <a:pt x="43" y="67"/>
                      <a:pt x="45" y="67"/>
                      <a:pt x="48" y="68"/>
                    </a:cubicBezTo>
                    <a:cubicBezTo>
                      <a:pt x="50" y="69"/>
                      <a:pt x="53" y="69"/>
                      <a:pt x="56" y="70"/>
                    </a:cubicBezTo>
                    <a:cubicBezTo>
                      <a:pt x="58" y="70"/>
                      <a:pt x="60" y="71"/>
                      <a:pt x="63" y="71"/>
                    </a:cubicBezTo>
                    <a:cubicBezTo>
                      <a:pt x="67" y="72"/>
                      <a:pt x="71" y="73"/>
                      <a:pt x="77" y="74"/>
                    </a:cubicBezTo>
                    <a:cubicBezTo>
                      <a:pt x="80" y="74"/>
                      <a:pt x="82" y="74"/>
                      <a:pt x="85" y="75"/>
                    </a:cubicBezTo>
                    <a:cubicBezTo>
                      <a:pt x="120" y="79"/>
                      <a:pt x="164" y="79"/>
                      <a:pt x="203" y="74"/>
                    </a:cubicBezTo>
                    <a:cubicBezTo>
                      <a:pt x="217" y="72"/>
                      <a:pt x="233" y="68"/>
                      <a:pt x="247" y="64"/>
                    </a:cubicBezTo>
                    <a:cubicBezTo>
                      <a:pt x="259" y="60"/>
                      <a:pt x="280" y="51"/>
                      <a:pt x="280" y="39"/>
                    </a:cubicBezTo>
                    <a:cubicBezTo>
                      <a:pt x="280" y="39"/>
                      <a:pt x="280" y="39"/>
                      <a:pt x="280" y="39"/>
                    </a:cubicBezTo>
                    <a:cubicBezTo>
                      <a:pt x="280" y="17"/>
                      <a:pt x="217" y="0"/>
                      <a:pt x="140" y="0"/>
                    </a:cubicBezTo>
                    <a:close/>
                    <a:moveTo>
                      <a:pt x="268" y="46"/>
                    </a:moveTo>
                    <a:cubicBezTo>
                      <a:pt x="249" y="60"/>
                      <a:pt x="198" y="70"/>
                      <a:pt x="140" y="70"/>
                    </a:cubicBezTo>
                    <a:cubicBezTo>
                      <a:pt x="138" y="70"/>
                      <a:pt x="136" y="70"/>
                      <a:pt x="134" y="70"/>
                    </a:cubicBezTo>
                    <a:cubicBezTo>
                      <a:pt x="79" y="69"/>
                      <a:pt x="30" y="60"/>
                      <a:pt x="12" y="46"/>
                    </a:cubicBezTo>
                    <a:cubicBezTo>
                      <a:pt x="10" y="44"/>
                      <a:pt x="6" y="40"/>
                      <a:pt x="6" y="37"/>
                    </a:cubicBezTo>
                    <a:cubicBezTo>
                      <a:pt x="6" y="32"/>
                      <a:pt x="16" y="23"/>
                      <a:pt x="43" y="15"/>
                    </a:cubicBezTo>
                    <a:cubicBezTo>
                      <a:pt x="96" y="0"/>
                      <a:pt x="183" y="0"/>
                      <a:pt x="237" y="15"/>
                    </a:cubicBezTo>
                    <a:cubicBezTo>
                      <a:pt x="264" y="23"/>
                      <a:pt x="274" y="32"/>
                      <a:pt x="274" y="37"/>
                    </a:cubicBezTo>
                    <a:cubicBezTo>
                      <a:pt x="274" y="40"/>
                      <a:pt x="271" y="44"/>
                      <a:pt x="268" y="46"/>
                    </a:cubicBezTo>
                    <a:close/>
                  </a:path>
                </a:pathLst>
              </a:custGeom>
              <a:solidFill>
                <a:srgbClr val="F9D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01" name="Freeform 1167"/>
              <p:cNvSpPr/>
              <p:nvPr userDrawn="1"/>
            </p:nvSpPr>
            <p:spPr bwMode="auto">
              <a:xfrm>
                <a:off x="2171" y="1796"/>
                <a:ext cx="663" cy="155"/>
              </a:xfrm>
              <a:custGeom>
                <a:avLst/>
                <a:gdLst>
                  <a:gd name="T0" fmla="*/ 280 w 280"/>
                  <a:gd name="T1" fmla="*/ 0 h 65"/>
                  <a:gd name="T2" fmla="*/ 280 w 280"/>
                  <a:gd name="T3" fmla="*/ 26 h 65"/>
                  <a:gd name="T4" fmla="*/ 269 w 280"/>
                  <a:gd name="T5" fmla="*/ 41 h 65"/>
                  <a:gd name="T6" fmla="*/ 210 w 280"/>
                  <a:gd name="T7" fmla="*/ 59 h 65"/>
                  <a:gd name="T8" fmla="*/ 151 w 280"/>
                  <a:gd name="T9" fmla="*/ 64 h 65"/>
                  <a:gd name="T10" fmla="*/ 114 w 280"/>
                  <a:gd name="T11" fmla="*/ 64 h 65"/>
                  <a:gd name="T12" fmla="*/ 63 w 280"/>
                  <a:gd name="T13" fmla="*/ 58 h 65"/>
                  <a:gd name="T14" fmla="*/ 11 w 280"/>
                  <a:gd name="T15" fmla="*/ 41 h 65"/>
                  <a:gd name="T16" fmla="*/ 0 w 280"/>
                  <a:gd name="T17" fmla="*/ 26 h 65"/>
                  <a:gd name="T18" fmla="*/ 0 w 280"/>
                  <a:gd name="T19" fmla="*/ 0 h 65"/>
                  <a:gd name="T20" fmla="*/ 18 w 280"/>
                  <a:gd name="T21" fmla="*/ 19 h 65"/>
                  <a:gd name="T22" fmla="*/ 26 w 280"/>
                  <a:gd name="T23" fmla="*/ 22 h 65"/>
                  <a:gd name="T24" fmla="*/ 33 w 280"/>
                  <a:gd name="T25" fmla="*/ 25 h 65"/>
                  <a:gd name="T26" fmla="*/ 41 w 280"/>
                  <a:gd name="T27" fmla="*/ 27 h 65"/>
                  <a:gd name="T28" fmla="*/ 48 w 280"/>
                  <a:gd name="T29" fmla="*/ 29 h 65"/>
                  <a:gd name="T30" fmla="*/ 56 w 280"/>
                  <a:gd name="T31" fmla="*/ 31 h 65"/>
                  <a:gd name="T32" fmla="*/ 63 w 280"/>
                  <a:gd name="T33" fmla="*/ 32 h 65"/>
                  <a:gd name="T34" fmla="*/ 85 w 280"/>
                  <a:gd name="T35" fmla="*/ 36 h 65"/>
                  <a:gd name="T36" fmla="*/ 100 w 280"/>
                  <a:gd name="T37" fmla="*/ 37 h 65"/>
                  <a:gd name="T38" fmla="*/ 107 w 280"/>
                  <a:gd name="T39" fmla="*/ 38 h 65"/>
                  <a:gd name="T40" fmla="*/ 122 w 280"/>
                  <a:gd name="T41" fmla="*/ 38 h 65"/>
                  <a:gd name="T42" fmla="*/ 173 w 280"/>
                  <a:gd name="T43" fmla="*/ 38 h 65"/>
                  <a:gd name="T44" fmla="*/ 239 w 280"/>
                  <a:gd name="T45" fmla="*/ 27 h 65"/>
                  <a:gd name="T46" fmla="*/ 277 w 280"/>
                  <a:gd name="T47" fmla="*/ 9 h 65"/>
                  <a:gd name="T48" fmla="*/ 280 w 280"/>
                  <a:gd name="T4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0" h="65">
                    <a:moveTo>
                      <a:pt x="280" y="0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0" y="32"/>
                      <a:pt x="274" y="37"/>
                      <a:pt x="269" y="41"/>
                    </a:cubicBezTo>
                    <a:cubicBezTo>
                      <a:pt x="254" y="51"/>
                      <a:pt x="228" y="57"/>
                      <a:pt x="210" y="59"/>
                    </a:cubicBezTo>
                    <a:cubicBezTo>
                      <a:pt x="190" y="63"/>
                      <a:pt x="172" y="64"/>
                      <a:pt x="151" y="64"/>
                    </a:cubicBezTo>
                    <a:cubicBezTo>
                      <a:pt x="137" y="65"/>
                      <a:pt x="126" y="64"/>
                      <a:pt x="114" y="64"/>
                    </a:cubicBezTo>
                    <a:cubicBezTo>
                      <a:pt x="97" y="63"/>
                      <a:pt x="80" y="61"/>
                      <a:pt x="63" y="58"/>
                    </a:cubicBezTo>
                    <a:cubicBezTo>
                      <a:pt x="47" y="55"/>
                      <a:pt x="25" y="50"/>
                      <a:pt x="11" y="41"/>
                    </a:cubicBezTo>
                    <a:cubicBezTo>
                      <a:pt x="6" y="37"/>
                      <a:pt x="0" y="32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11" y="15"/>
                      <a:pt x="18" y="19"/>
                    </a:cubicBezTo>
                    <a:cubicBezTo>
                      <a:pt x="21" y="20"/>
                      <a:pt x="23" y="21"/>
                      <a:pt x="26" y="22"/>
                    </a:cubicBezTo>
                    <a:cubicBezTo>
                      <a:pt x="28" y="23"/>
                      <a:pt x="31" y="24"/>
                      <a:pt x="33" y="25"/>
                    </a:cubicBezTo>
                    <a:cubicBezTo>
                      <a:pt x="36" y="26"/>
                      <a:pt x="38" y="26"/>
                      <a:pt x="41" y="27"/>
                    </a:cubicBezTo>
                    <a:cubicBezTo>
                      <a:pt x="43" y="28"/>
                      <a:pt x="45" y="28"/>
                      <a:pt x="48" y="29"/>
                    </a:cubicBezTo>
                    <a:cubicBezTo>
                      <a:pt x="50" y="30"/>
                      <a:pt x="53" y="30"/>
                      <a:pt x="56" y="31"/>
                    </a:cubicBezTo>
                    <a:cubicBezTo>
                      <a:pt x="58" y="31"/>
                      <a:pt x="60" y="32"/>
                      <a:pt x="63" y="32"/>
                    </a:cubicBezTo>
                    <a:cubicBezTo>
                      <a:pt x="70" y="33"/>
                      <a:pt x="77" y="35"/>
                      <a:pt x="85" y="36"/>
                    </a:cubicBezTo>
                    <a:cubicBezTo>
                      <a:pt x="90" y="36"/>
                      <a:pt x="95" y="37"/>
                      <a:pt x="100" y="37"/>
                    </a:cubicBezTo>
                    <a:cubicBezTo>
                      <a:pt x="102" y="37"/>
                      <a:pt x="104" y="37"/>
                      <a:pt x="107" y="38"/>
                    </a:cubicBezTo>
                    <a:cubicBezTo>
                      <a:pt x="112" y="38"/>
                      <a:pt x="117" y="38"/>
                      <a:pt x="122" y="38"/>
                    </a:cubicBezTo>
                    <a:cubicBezTo>
                      <a:pt x="138" y="39"/>
                      <a:pt x="157" y="39"/>
                      <a:pt x="173" y="38"/>
                    </a:cubicBezTo>
                    <a:cubicBezTo>
                      <a:pt x="195" y="36"/>
                      <a:pt x="219" y="33"/>
                      <a:pt x="239" y="27"/>
                    </a:cubicBezTo>
                    <a:cubicBezTo>
                      <a:pt x="251" y="24"/>
                      <a:pt x="269" y="18"/>
                      <a:pt x="277" y="9"/>
                    </a:cubicBezTo>
                    <a:cubicBezTo>
                      <a:pt x="279" y="6"/>
                      <a:pt x="280" y="3"/>
                      <a:pt x="280" y="0"/>
                    </a:cubicBezTo>
                    <a:close/>
                  </a:path>
                </a:pathLst>
              </a:custGeom>
              <a:solidFill>
                <a:srgbClr val="F7C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02" name="Freeform 1168"/>
              <p:cNvSpPr/>
              <p:nvPr userDrawn="1"/>
            </p:nvSpPr>
            <p:spPr bwMode="auto">
              <a:xfrm>
                <a:off x="2197" y="1832"/>
                <a:ext cx="16" cy="72"/>
              </a:xfrm>
              <a:custGeom>
                <a:avLst/>
                <a:gdLst>
                  <a:gd name="T0" fmla="*/ 7 w 7"/>
                  <a:gd name="T1" fmla="*/ 4 h 30"/>
                  <a:gd name="T2" fmla="*/ 7 w 7"/>
                  <a:gd name="T3" fmla="*/ 30 h 30"/>
                  <a:gd name="T4" fmla="*/ 0 w 7"/>
                  <a:gd name="T5" fmla="*/ 26 h 30"/>
                  <a:gd name="T6" fmla="*/ 0 w 7"/>
                  <a:gd name="T7" fmla="*/ 0 h 30"/>
                  <a:gd name="T8" fmla="*/ 7 w 7"/>
                  <a:gd name="T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0">
                    <a:moveTo>
                      <a:pt x="7" y="4"/>
                    </a:moveTo>
                    <a:cubicBezTo>
                      <a:pt x="7" y="30"/>
                      <a:pt x="7" y="30"/>
                      <a:pt x="7" y="30"/>
                    </a:cubicBezTo>
                    <a:cubicBezTo>
                      <a:pt x="5" y="29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5" y="3"/>
                      <a:pt x="7" y="4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03" name="Freeform 1169"/>
              <p:cNvSpPr/>
              <p:nvPr userDrawn="1"/>
            </p:nvSpPr>
            <p:spPr bwMode="auto">
              <a:xfrm>
                <a:off x="2171" y="1796"/>
                <a:ext cx="9" cy="81"/>
              </a:xfrm>
              <a:custGeom>
                <a:avLst/>
                <a:gdLst>
                  <a:gd name="T0" fmla="*/ 4 w 4"/>
                  <a:gd name="T1" fmla="*/ 9 h 34"/>
                  <a:gd name="T2" fmla="*/ 4 w 4"/>
                  <a:gd name="T3" fmla="*/ 34 h 34"/>
                  <a:gd name="T4" fmla="*/ 0 w 4"/>
                  <a:gd name="T5" fmla="*/ 26 h 34"/>
                  <a:gd name="T6" fmla="*/ 0 w 4"/>
                  <a:gd name="T7" fmla="*/ 0 h 34"/>
                  <a:gd name="T8" fmla="*/ 4 w 4"/>
                  <a:gd name="T9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4">
                    <a:moveTo>
                      <a:pt x="4" y="9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1" y="32"/>
                      <a:pt x="0" y="29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6"/>
                      <a:pt x="4" y="9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04" name="Freeform 1170"/>
              <p:cNvSpPr/>
              <p:nvPr userDrawn="1"/>
            </p:nvSpPr>
            <p:spPr bwMode="auto">
              <a:xfrm>
                <a:off x="2232" y="1849"/>
                <a:ext cx="17" cy="69"/>
              </a:xfrm>
              <a:custGeom>
                <a:avLst/>
                <a:gdLst>
                  <a:gd name="T0" fmla="*/ 7 w 7"/>
                  <a:gd name="T1" fmla="*/ 3 h 29"/>
                  <a:gd name="T2" fmla="*/ 7 w 7"/>
                  <a:gd name="T3" fmla="*/ 29 h 29"/>
                  <a:gd name="T4" fmla="*/ 0 w 7"/>
                  <a:gd name="T5" fmla="*/ 26 h 29"/>
                  <a:gd name="T6" fmla="*/ 0 w 7"/>
                  <a:gd name="T7" fmla="*/ 0 h 29"/>
                  <a:gd name="T8" fmla="*/ 7 w 7"/>
                  <a:gd name="T9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9">
                    <a:moveTo>
                      <a:pt x="7" y="3"/>
                    </a:moveTo>
                    <a:cubicBezTo>
                      <a:pt x="7" y="29"/>
                      <a:pt x="7" y="29"/>
                      <a:pt x="7" y="29"/>
                    </a:cubicBezTo>
                    <a:cubicBezTo>
                      <a:pt x="5" y="28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5" y="2"/>
                      <a:pt x="7" y="3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05" name="Freeform 1171"/>
              <p:cNvSpPr/>
              <p:nvPr userDrawn="1"/>
            </p:nvSpPr>
            <p:spPr bwMode="auto">
              <a:xfrm>
                <a:off x="2303" y="1870"/>
                <a:ext cx="17" cy="65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4" y="27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1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06" name="Freeform 1172"/>
              <p:cNvSpPr/>
              <p:nvPr userDrawn="1"/>
            </p:nvSpPr>
            <p:spPr bwMode="auto">
              <a:xfrm>
                <a:off x="2268" y="1861"/>
                <a:ext cx="16" cy="67"/>
              </a:xfrm>
              <a:custGeom>
                <a:avLst/>
                <a:gdLst>
                  <a:gd name="T0" fmla="*/ 7 w 7"/>
                  <a:gd name="T1" fmla="*/ 2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2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4" y="27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4" y="1"/>
                      <a:pt x="7" y="2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07" name="Freeform 1173"/>
              <p:cNvSpPr/>
              <p:nvPr userDrawn="1"/>
            </p:nvSpPr>
            <p:spPr bwMode="auto">
              <a:xfrm>
                <a:off x="2336" y="1875"/>
                <a:ext cx="17" cy="65"/>
              </a:xfrm>
              <a:custGeom>
                <a:avLst/>
                <a:gdLst>
                  <a:gd name="T0" fmla="*/ 7 w 7"/>
                  <a:gd name="T1" fmla="*/ 2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2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5" y="27"/>
                      <a:pt x="3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5" y="1"/>
                      <a:pt x="7" y="2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08" name="Freeform 1174"/>
              <p:cNvSpPr/>
              <p:nvPr userDrawn="1"/>
            </p:nvSpPr>
            <p:spPr bwMode="auto">
              <a:xfrm>
                <a:off x="2408" y="1885"/>
                <a:ext cx="16" cy="62"/>
              </a:xfrm>
              <a:custGeom>
                <a:avLst/>
                <a:gdLst>
                  <a:gd name="T0" fmla="*/ 7 w 7"/>
                  <a:gd name="T1" fmla="*/ 1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1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09" name="Freeform 1175"/>
              <p:cNvSpPr/>
              <p:nvPr userDrawn="1"/>
            </p:nvSpPr>
            <p:spPr bwMode="auto">
              <a:xfrm>
                <a:off x="2372" y="1882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5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6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10" name="Freeform 1176"/>
              <p:cNvSpPr/>
              <p:nvPr userDrawn="1"/>
            </p:nvSpPr>
            <p:spPr bwMode="auto">
              <a:xfrm>
                <a:off x="2441" y="1887"/>
                <a:ext cx="19" cy="62"/>
              </a:xfrm>
              <a:custGeom>
                <a:avLst/>
                <a:gdLst>
                  <a:gd name="T0" fmla="*/ 8 w 8"/>
                  <a:gd name="T1" fmla="*/ 0 h 26"/>
                  <a:gd name="T2" fmla="*/ 8 w 8"/>
                  <a:gd name="T3" fmla="*/ 26 h 26"/>
                  <a:gd name="T4" fmla="*/ 0 w 8"/>
                  <a:gd name="T5" fmla="*/ 26 h 26"/>
                  <a:gd name="T6" fmla="*/ 0 w 8"/>
                  <a:gd name="T7" fmla="*/ 0 h 26"/>
                  <a:gd name="T8" fmla="*/ 8 w 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6">
                    <a:moveTo>
                      <a:pt x="8" y="0"/>
                    </a:moveTo>
                    <a:cubicBezTo>
                      <a:pt x="8" y="26"/>
                      <a:pt x="8" y="26"/>
                      <a:pt x="8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11" name="Freeform 1177"/>
              <p:cNvSpPr/>
              <p:nvPr userDrawn="1"/>
            </p:nvSpPr>
            <p:spPr bwMode="auto">
              <a:xfrm>
                <a:off x="2512" y="1889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5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5" y="25"/>
                      <a:pt x="2" y="25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12" name="Freeform 1178"/>
              <p:cNvSpPr/>
              <p:nvPr userDrawn="1"/>
            </p:nvSpPr>
            <p:spPr bwMode="auto">
              <a:xfrm>
                <a:off x="2476" y="1889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5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5"/>
                      <a:pt x="3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13" name="Freeform 1179"/>
              <p:cNvSpPr/>
              <p:nvPr userDrawn="1"/>
            </p:nvSpPr>
            <p:spPr bwMode="auto">
              <a:xfrm>
                <a:off x="2547" y="1887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14" name="Freeform 1180"/>
              <p:cNvSpPr/>
              <p:nvPr userDrawn="1"/>
            </p:nvSpPr>
            <p:spPr bwMode="auto">
              <a:xfrm>
                <a:off x="2580" y="1885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1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15" name="Freeform 1181"/>
              <p:cNvSpPr/>
              <p:nvPr userDrawn="1"/>
            </p:nvSpPr>
            <p:spPr bwMode="auto">
              <a:xfrm>
                <a:off x="2651" y="1875"/>
                <a:ext cx="17" cy="65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6 h 27"/>
                  <a:gd name="T4" fmla="*/ 0 w 7"/>
                  <a:gd name="T5" fmla="*/ 27 h 27"/>
                  <a:gd name="T6" fmla="*/ 0 w 7"/>
                  <a:gd name="T7" fmla="*/ 2 h 27"/>
                  <a:gd name="T8" fmla="*/ 7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2" y="27"/>
                      <a:pt x="0" y="2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16" name="Freeform 1182"/>
              <p:cNvSpPr/>
              <p:nvPr userDrawn="1"/>
            </p:nvSpPr>
            <p:spPr bwMode="auto">
              <a:xfrm>
                <a:off x="2616" y="1882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5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17" name="Freeform 1183"/>
              <p:cNvSpPr/>
              <p:nvPr userDrawn="1"/>
            </p:nvSpPr>
            <p:spPr bwMode="auto">
              <a:xfrm>
                <a:off x="2687" y="1870"/>
                <a:ext cx="17" cy="65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6 h 27"/>
                  <a:gd name="T4" fmla="*/ 0 w 7"/>
                  <a:gd name="T5" fmla="*/ 27 h 27"/>
                  <a:gd name="T6" fmla="*/ 0 w 7"/>
                  <a:gd name="T7" fmla="*/ 1 h 27"/>
                  <a:gd name="T8" fmla="*/ 7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7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18" name="Freeform 1184"/>
              <p:cNvSpPr/>
              <p:nvPr userDrawn="1"/>
            </p:nvSpPr>
            <p:spPr bwMode="auto">
              <a:xfrm>
                <a:off x="2756" y="1849"/>
                <a:ext cx="16" cy="69"/>
              </a:xfrm>
              <a:custGeom>
                <a:avLst/>
                <a:gdLst>
                  <a:gd name="T0" fmla="*/ 7 w 7"/>
                  <a:gd name="T1" fmla="*/ 0 h 29"/>
                  <a:gd name="T2" fmla="*/ 7 w 7"/>
                  <a:gd name="T3" fmla="*/ 26 h 29"/>
                  <a:gd name="T4" fmla="*/ 0 w 7"/>
                  <a:gd name="T5" fmla="*/ 29 h 29"/>
                  <a:gd name="T6" fmla="*/ 0 w 7"/>
                  <a:gd name="T7" fmla="*/ 3 h 29"/>
                  <a:gd name="T8" fmla="*/ 7 w 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9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3" y="28"/>
                      <a:pt x="0" y="2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2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19" name="Freeform 1185"/>
              <p:cNvSpPr/>
              <p:nvPr userDrawn="1"/>
            </p:nvSpPr>
            <p:spPr bwMode="auto">
              <a:xfrm>
                <a:off x="2720" y="1861"/>
                <a:ext cx="17" cy="67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2 h 28"/>
                  <a:gd name="T8" fmla="*/ 7 w 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3" y="27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1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20" name="Freeform 1186"/>
              <p:cNvSpPr/>
              <p:nvPr userDrawn="1"/>
            </p:nvSpPr>
            <p:spPr bwMode="auto">
              <a:xfrm>
                <a:off x="2791" y="1832"/>
                <a:ext cx="17" cy="72"/>
              </a:xfrm>
              <a:custGeom>
                <a:avLst/>
                <a:gdLst>
                  <a:gd name="T0" fmla="*/ 7 w 7"/>
                  <a:gd name="T1" fmla="*/ 0 h 30"/>
                  <a:gd name="T2" fmla="*/ 7 w 7"/>
                  <a:gd name="T3" fmla="*/ 26 h 30"/>
                  <a:gd name="T4" fmla="*/ 0 w 7"/>
                  <a:gd name="T5" fmla="*/ 30 h 30"/>
                  <a:gd name="T6" fmla="*/ 0 w 7"/>
                  <a:gd name="T7" fmla="*/ 4 h 30"/>
                  <a:gd name="T8" fmla="*/ 7 w 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0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2" y="29"/>
                      <a:pt x="0" y="3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3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21" name="Freeform 1187"/>
              <p:cNvSpPr/>
              <p:nvPr userDrawn="1"/>
            </p:nvSpPr>
            <p:spPr bwMode="auto">
              <a:xfrm>
                <a:off x="2827" y="1796"/>
                <a:ext cx="7" cy="81"/>
              </a:xfrm>
              <a:custGeom>
                <a:avLst/>
                <a:gdLst>
                  <a:gd name="T0" fmla="*/ 3 w 3"/>
                  <a:gd name="T1" fmla="*/ 0 h 34"/>
                  <a:gd name="T2" fmla="*/ 3 w 3"/>
                  <a:gd name="T3" fmla="*/ 26 h 34"/>
                  <a:gd name="T4" fmla="*/ 0 w 3"/>
                  <a:gd name="T5" fmla="*/ 34 h 34"/>
                  <a:gd name="T6" fmla="*/ 0 w 3"/>
                  <a:gd name="T7" fmla="*/ 9 h 34"/>
                  <a:gd name="T8" fmla="*/ 3 w 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4">
                    <a:moveTo>
                      <a:pt x="3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3" y="29"/>
                      <a:pt x="2" y="32"/>
                      <a:pt x="0" y="3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6"/>
                      <a:pt x="3" y="3"/>
                      <a:pt x="3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22" name="Freeform 1188"/>
              <p:cNvSpPr/>
              <p:nvPr userDrawn="1"/>
            </p:nvSpPr>
            <p:spPr bwMode="auto">
              <a:xfrm>
                <a:off x="2183" y="1699"/>
                <a:ext cx="639" cy="174"/>
              </a:xfrm>
              <a:custGeom>
                <a:avLst/>
                <a:gdLst>
                  <a:gd name="T0" fmla="*/ 232 w 270"/>
                  <a:gd name="T1" fmla="*/ 15 h 73"/>
                  <a:gd name="T2" fmla="*/ 38 w 270"/>
                  <a:gd name="T3" fmla="*/ 15 h 73"/>
                  <a:gd name="T4" fmla="*/ 0 w 270"/>
                  <a:gd name="T5" fmla="*/ 38 h 73"/>
                  <a:gd name="T6" fmla="*/ 6 w 270"/>
                  <a:gd name="T7" fmla="*/ 48 h 73"/>
                  <a:gd name="T8" fmla="*/ 135 w 270"/>
                  <a:gd name="T9" fmla="*/ 73 h 73"/>
                  <a:gd name="T10" fmla="*/ 264 w 270"/>
                  <a:gd name="T11" fmla="*/ 48 h 73"/>
                  <a:gd name="T12" fmla="*/ 270 w 270"/>
                  <a:gd name="T13" fmla="*/ 38 h 73"/>
                  <a:gd name="T14" fmla="*/ 232 w 270"/>
                  <a:gd name="T15" fmla="*/ 1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73">
                    <a:moveTo>
                      <a:pt x="232" y="15"/>
                    </a:moveTo>
                    <a:cubicBezTo>
                      <a:pt x="179" y="0"/>
                      <a:pt x="91" y="0"/>
                      <a:pt x="38" y="15"/>
                    </a:cubicBezTo>
                    <a:cubicBezTo>
                      <a:pt x="3" y="25"/>
                      <a:pt x="0" y="35"/>
                      <a:pt x="0" y="38"/>
                    </a:cubicBezTo>
                    <a:cubicBezTo>
                      <a:pt x="0" y="42"/>
                      <a:pt x="3" y="46"/>
                      <a:pt x="6" y="48"/>
                    </a:cubicBezTo>
                    <a:cubicBezTo>
                      <a:pt x="25" y="63"/>
                      <a:pt x="77" y="73"/>
                      <a:pt x="135" y="73"/>
                    </a:cubicBezTo>
                    <a:cubicBezTo>
                      <a:pt x="193" y="73"/>
                      <a:pt x="245" y="63"/>
                      <a:pt x="264" y="48"/>
                    </a:cubicBezTo>
                    <a:cubicBezTo>
                      <a:pt x="267" y="46"/>
                      <a:pt x="270" y="42"/>
                      <a:pt x="270" y="38"/>
                    </a:cubicBezTo>
                    <a:cubicBezTo>
                      <a:pt x="270" y="35"/>
                      <a:pt x="268" y="25"/>
                      <a:pt x="232" y="15"/>
                    </a:cubicBezTo>
                    <a:close/>
                  </a:path>
                </a:pathLst>
              </a:custGeom>
              <a:solidFill>
                <a:srgbClr val="FFE2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23" name="Freeform 1189"/>
              <p:cNvSpPr>
                <a:spLocks noEditPoints="1"/>
              </p:cNvSpPr>
              <p:nvPr userDrawn="1"/>
            </p:nvSpPr>
            <p:spPr bwMode="auto">
              <a:xfrm>
                <a:off x="2391" y="1718"/>
                <a:ext cx="225" cy="143"/>
              </a:xfrm>
              <a:custGeom>
                <a:avLst/>
                <a:gdLst>
                  <a:gd name="T0" fmla="*/ 53 w 95"/>
                  <a:gd name="T1" fmla="*/ 53 h 60"/>
                  <a:gd name="T2" fmla="*/ 53 w 95"/>
                  <a:gd name="T3" fmla="*/ 60 h 60"/>
                  <a:gd name="T4" fmla="*/ 40 w 95"/>
                  <a:gd name="T5" fmla="*/ 60 h 60"/>
                  <a:gd name="T6" fmla="*/ 40 w 95"/>
                  <a:gd name="T7" fmla="*/ 53 h 60"/>
                  <a:gd name="T8" fmla="*/ 0 w 95"/>
                  <a:gd name="T9" fmla="*/ 51 h 60"/>
                  <a:gd name="T10" fmla="*/ 0 w 95"/>
                  <a:gd name="T11" fmla="*/ 45 h 60"/>
                  <a:gd name="T12" fmla="*/ 19 w 95"/>
                  <a:gd name="T13" fmla="*/ 48 h 60"/>
                  <a:gd name="T14" fmla="*/ 40 w 95"/>
                  <a:gd name="T15" fmla="*/ 49 h 60"/>
                  <a:gd name="T16" fmla="*/ 40 w 95"/>
                  <a:gd name="T17" fmla="*/ 32 h 60"/>
                  <a:gd name="T18" fmla="*/ 7 w 95"/>
                  <a:gd name="T19" fmla="*/ 26 h 60"/>
                  <a:gd name="T20" fmla="*/ 0 w 95"/>
                  <a:gd name="T21" fmla="*/ 19 h 60"/>
                  <a:gd name="T22" fmla="*/ 11 w 95"/>
                  <a:gd name="T23" fmla="*/ 10 h 60"/>
                  <a:gd name="T24" fmla="*/ 40 w 95"/>
                  <a:gd name="T25" fmla="*/ 6 h 60"/>
                  <a:gd name="T26" fmla="*/ 40 w 95"/>
                  <a:gd name="T27" fmla="*/ 0 h 60"/>
                  <a:gd name="T28" fmla="*/ 53 w 95"/>
                  <a:gd name="T29" fmla="*/ 0 h 60"/>
                  <a:gd name="T30" fmla="*/ 53 w 95"/>
                  <a:gd name="T31" fmla="*/ 6 h 60"/>
                  <a:gd name="T32" fmla="*/ 84 w 95"/>
                  <a:gd name="T33" fmla="*/ 8 h 60"/>
                  <a:gd name="T34" fmla="*/ 84 w 95"/>
                  <a:gd name="T35" fmla="*/ 14 h 60"/>
                  <a:gd name="T36" fmla="*/ 53 w 95"/>
                  <a:gd name="T37" fmla="*/ 11 h 60"/>
                  <a:gd name="T38" fmla="*/ 53 w 95"/>
                  <a:gd name="T39" fmla="*/ 28 h 60"/>
                  <a:gd name="T40" fmla="*/ 86 w 95"/>
                  <a:gd name="T41" fmla="*/ 34 h 60"/>
                  <a:gd name="T42" fmla="*/ 95 w 95"/>
                  <a:gd name="T43" fmla="*/ 41 h 60"/>
                  <a:gd name="T44" fmla="*/ 84 w 95"/>
                  <a:gd name="T45" fmla="*/ 49 h 60"/>
                  <a:gd name="T46" fmla="*/ 53 w 95"/>
                  <a:gd name="T47" fmla="*/ 53 h 60"/>
                  <a:gd name="T48" fmla="*/ 40 w 95"/>
                  <a:gd name="T49" fmla="*/ 26 h 60"/>
                  <a:gd name="T50" fmla="*/ 40 w 95"/>
                  <a:gd name="T51" fmla="*/ 11 h 60"/>
                  <a:gd name="T52" fmla="*/ 25 w 95"/>
                  <a:gd name="T53" fmla="*/ 13 h 60"/>
                  <a:gd name="T54" fmla="*/ 19 w 95"/>
                  <a:gd name="T55" fmla="*/ 18 h 60"/>
                  <a:gd name="T56" fmla="*/ 24 w 95"/>
                  <a:gd name="T57" fmla="*/ 23 h 60"/>
                  <a:gd name="T58" fmla="*/ 40 w 95"/>
                  <a:gd name="T59" fmla="*/ 26 h 60"/>
                  <a:gd name="T60" fmla="*/ 53 w 95"/>
                  <a:gd name="T61" fmla="*/ 34 h 60"/>
                  <a:gd name="T62" fmla="*/ 53 w 95"/>
                  <a:gd name="T63" fmla="*/ 49 h 60"/>
                  <a:gd name="T64" fmla="*/ 75 w 95"/>
                  <a:gd name="T65" fmla="*/ 42 h 60"/>
                  <a:gd name="T66" fmla="*/ 53 w 95"/>
                  <a:gd name="T67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" h="60">
                    <a:moveTo>
                      <a:pt x="53" y="53"/>
                    </a:moveTo>
                    <a:cubicBezTo>
                      <a:pt x="53" y="60"/>
                      <a:pt x="53" y="60"/>
                      <a:pt x="53" y="60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4" y="53"/>
                      <a:pt x="10" y="53"/>
                      <a:pt x="0" y="5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" y="46"/>
                      <a:pt x="11" y="47"/>
                      <a:pt x="19" y="48"/>
                    </a:cubicBezTo>
                    <a:cubicBezTo>
                      <a:pt x="26" y="49"/>
                      <a:pt x="34" y="49"/>
                      <a:pt x="40" y="49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23" y="30"/>
                      <a:pt x="12" y="28"/>
                      <a:pt x="7" y="26"/>
                    </a:cubicBezTo>
                    <a:cubicBezTo>
                      <a:pt x="2" y="24"/>
                      <a:pt x="0" y="21"/>
                      <a:pt x="0" y="19"/>
                    </a:cubicBezTo>
                    <a:cubicBezTo>
                      <a:pt x="0" y="16"/>
                      <a:pt x="3" y="13"/>
                      <a:pt x="11" y="10"/>
                    </a:cubicBezTo>
                    <a:cubicBezTo>
                      <a:pt x="19" y="8"/>
                      <a:pt x="29" y="7"/>
                      <a:pt x="40" y="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68" y="6"/>
                      <a:pt x="78" y="7"/>
                      <a:pt x="84" y="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76" y="12"/>
                      <a:pt x="66" y="11"/>
                      <a:pt x="53" y="11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69" y="30"/>
                      <a:pt x="80" y="32"/>
                      <a:pt x="86" y="34"/>
                    </a:cubicBezTo>
                    <a:cubicBezTo>
                      <a:pt x="92" y="36"/>
                      <a:pt x="95" y="39"/>
                      <a:pt x="95" y="41"/>
                    </a:cubicBezTo>
                    <a:cubicBezTo>
                      <a:pt x="95" y="44"/>
                      <a:pt x="91" y="47"/>
                      <a:pt x="84" y="49"/>
                    </a:cubicBezTo>
                    <a:cubicBezTo>
                      <a:pt x="76" y="51"/>
                      <a:pt x="66" y="53"/>
                      <a:pt x="53" y="53"/>
                    </a:cubicBezTo>
                    <a:close/>
                    <a:moveTo>
                      <a:pt x="40" y="26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4" y="11"/>
                      <a:pt x="29" y="12"/>
                      <a:pt x="25" y="13"/>
                    </a:cubicBezTo>
                    <a:cubicBezTo>
                      <a:pt x="21" y="15"/>
                      <a:pt x="19" y="16"/>
                      <a:pt x="19" y="18"/>
                    </a:cubicBezTo>
                    <a:cubicBezTo>
                      <a:pt x="19" y="20"/>
                      <a:pt x="21" y="21"/>
                      <a:pt x="24" y="23"/>
                    </a:cubicBezTo>
                    <a:cubicBezTo>
                      <a:pt x="27" y="24"/>
                      <a:pt x="32" y="25"/>
                      <a:pt x="40" y="26"/>
                    </a:cubicBezTo>
                    <a:close/>
                    <a:moveTo>
                      <a:pt x="53" y="34"/>
                    </a:moveTo>
                    <a:cubicBezTo>
                      <a:pt x="53" y="49"/>
                      <a:pt x="53" y="49"/>
                      <a:pt x="53" y="49"/>
                    </a:cubicBezTo>
                    <a:cubicBezTo>
                      <a:pt x="68" y="48"/>
                      <a:pt x="75" y="45"/>
                      <a:pt x="75" y="42"/>
                    </a:cubicBezTo>
                    <a:cubicBezTo>
                      <a:pt x="75" y="39"/>
                      <a:pt x="68" y="36"/>
                      <a:pt x="53" y="34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24" name="Freeform 1190"/>
              <p:cNvSpPr>
                <a:spLocks noEditPoints="1"/>
              </p:cNvSpPr>
              <p:nvPr userDrawn="1"/>
            </p:nvSpPr>
            <p:spPr bwMode="auto">
              <a:xfrm>
                <a:off x="2858" y="1782"/>
                <a:ext cx="663" cy="193"/>
              </a:xfrm>
              <a:custGeom>
                <a:avLst/>
                <a:gdLst>
                  <a:gd name="T0" fmla="*/ 140 w 280"/>
                  <a:gd name="T1" fmla="*/ 0 h 81"/>
                  <a:gd name="T2" fmla="*/ 0 w 280"/>
                  <a:gd name="T3" fmla="*/ 39 h 81"/>
                  <a:gd name="T4" fmla="*/ 26 w 280"/>
                  <a:gd name="T5" fmla="*/ 61 h 81"/>
                  <a:gd name="T6" fmla="*/ 40 w 280"/>
                  <a:gd name="T7" fmla="*/ 66 h 81"/>
                  <a:gd name="T8" fmla="*/ 209 w 280"/>
                  <a:gd name="T9" fmla="*/ 72 h 81"/>
                  <a:gd name="T10" fmla="*/ 272 w 280"/>
                  <a:gd name="T11" fmla="*/ 52 h 81"/>
                  <a:gd name="T12" fmla="*/ 276 w 280"/>
                  <a:gd name="T13" fmla="*/ 47 h 81"/>
                  <a:gd name="T14" fmla="*/ 280 w 280"/>
                  <a:gd name="T15" fmla="*/ 39 h 81"/>
                  <a:gd name="T16" fmla="*/ 280 w 280"/>
                  <a:gd name="T17" fmla="*/ 39 h 81"/>
                  <a:gd name="T18" fmla="*/ 280 w 280"/>
                  <a:gd name="T19" fmla="*/ 39 h 81"/>
                  <a:gd name="T20" fmla="*/ 280 w 280"/>
                  <a:gd name="T21" fmla="*/ 38 h 81"/>
                  <a:gd name="T22" fmla="*/ 140 w 280"/>
                  <a:gd name="T23" fmla="*/ 0 h 81"/>
                  <a:gd name="T24" fmla="*/ 267 w 280"/>
                  <a:gd name="T25" fmla="*/ 45 h 81"/>
                  <a:gd name="T26" fmla="*/ 140 w 280"/>
                  <a:gd name="T27" fmla="*/ 70 h 81"/>
                  <a:gd name="T28" fmla="*/ 133 w 280"/>
                  <a:gd name="T29" fmla="*/ 70 h 81"/>
                  <a:gd name="T30" fmla="*/ 12 w 280"/>
                  <a:gd name="T31" fmla="*/ 45 h 81"/>
                  <a:gd name="T32" fmla="*/ 6 w 280"/>
                  <a:gd name="T33" fmla="*/ 37 h 81"/>
                  <a:gd name="T34" fmla="*/ 43 w 280"/>
                  <a:gd name="T35" fmla="*/ 15 h 81"/>
                  <a:gd name="T36" fmla="*/ 236 w 280"/>
                  <a:gd name="T37" fmla="*/ 15 h 81"/>
                  <a:gd name="T38" fmla="*/ 273 w 280"/>
                  <a:gd name="T39" fmla="*/ 37 h 81"/>
                  <a:gd name="T40" fmla="*/ 267 w 280"/>
                  <a:gd name="T41" fmla="*/ 4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0" h="81">
                    <a:moveTo>
                      <a:pt x="140" y="0"/>
                    </a:moveTo>
                    <a:cubicBezTo>
                      <a:pt x="62" y="0"/>
                      <a:pt x="0" y="17"/>
                      <a:pt x="0" y="39"/>
                    </a:cubicBezTo>
                    <a:cubicBezTo>
                      <a:pt x="0" y="49"/>
                      <a:pt x="15" y="57"/>
                      <a:pt x="26" y="61"/>
                    </a:cubicBezTo>
                    <a:cubicBezTo>
                      <a:pt x="30" y="63"/>
                      <a:pt x="36" y="65"/>
                      <a:pt x="40" y="66"/>
                    </a:cubicBezTo>
                    <a:cubicBezTo>
                      <a:pt x="84" y="78"/>
                      <a:pt x="153" y="81"/>
                      <a:pt x="209" y="72"/>
                    </a:cubicBezTo>
                    <a:cubicBezTo>
                      <a:pt x="228" y="69"/>
                      <a:pt x="257" y="63"/>
                      <a:pt x="272" y="52"/>
                    </a:cubicBezTo>
                    <a:cubicBezTo>
                      <a:pt x="273" y="50"/>
                      <a:pt x="275" y="49"/>
                      <a:pt x="276" y="47"/>
                    </a:cubicBezTo>
                    <a:cubicBezTo>
                      <a:pt x="278" y="45"/>
                      <a:pt x="279" y="42"/>
                      <a:pt x="280" y="39"/>
                    </a:cubicBezTo>
                    <a:cubicBezTo>
                      <a:pt x="280" y="39"/>
                      <a:pt x="280" y="39"/>
                      <a:pt x="280" y="39"/>
                    </a:cubicBezTo>
                    <a:cubicBezTo>
                      <a:pt x="280" y="39"/>
                      <a:pt x="280" y="39"/>
                      <a:pt x="280" y="39"/>
                    </a:cubicBezTo>
                    <a:cubicBezTo>
                      <a:pt x="280" y="38"/>
                      <a:pt x="280" y="38"/>
                      <a:pt x="280" y="38"/>
                    </a:cubicBezTo>
                    <a:cubicBezTo>
                      <a:pt x="279" y="17"/>
                      <a:pt x="217" y="0"/>
                      <a:pt x="140" y="0"/>
                    </a:cubicBezTo>
                    <a:close/>
                    <a:moveTo>
                      <a:pt x="267" y="45"/>
                    </a:moveTo>
                    <a:cubicBezTo>
                      <a:pt x="249" y="60"/>
                      <a:pt x="197" y="70"/>
                      <a:pt x="140" y="70"/>
                    </a:cubicBezTo>
                    <a:cubicBezTo>
                      <a:pt x="138" y="70"/>
                      <a:pt x="135" y="70"/>
                      <a:pt x="133" y="70"/>
                    </a:cubicBezTo>
                    <a:cubicBezTo>
                      <a:pt x="78" y="69"/>
                      <a:pt x="30" y="60"/>
                      <a:pt x="12" y="45"/>
                    </a:cubicBezTo>
                    <a:cubicBezTo>
                      <a:pt x="9" y="43"/>
                      <a:pt x="6" y="40"/>
                      <a:pt x="6" y="37"/>
                    </a:cubicBezTo>
                    <a:cubicBezTo>
                      <a:pt x="6" y="31"/>
                      <a:pt x="16" y="22"/>
                      <a:pt x="43" y="15"/>
                    </a:cubicBezTo>
                    <a:cubicBezTo>
                      <a:pt x="96" y="0"/>
                      <a:pt x="183" y="0"/>
                      <a:pt x="236" y="15"/>
                    </a:cubicBezTo>
                    <a:cubicBezTo>
                      <a:pt x="264" y="22"/>
                      <a:pt x="273" y="31"/>
                      <a:pt x="273" y="37"/>
                    </a:cubicBezTo>
                    <a:cubicBezTo>
                      <a:pt x="273" y="40"/>
                      <a:pt x="270" y="43"/>
                      <a:pt x="267" y="45"/>
                    </a:cubicBezTo>
                    <a:close/>
                  </a:path>
                </a:pathLst>
              </a:custGeom>
              <a:solidFill>
                <a:srgbClr val="F9D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25" name="Freeform 1191"/>
              <p:cNvSpPr/>
              <p:nvPr userDrawn="1"/>
            </p:nvSpPr>
            <p:spPr bwMode="auto">
              <a:xfrm>
                <a:off x="2858" y="1875"/>
                <a:ext cx="663" cy="153"/>
              </a:xfrm>
              <a:custGeom>
                <a:avLst/>
                <a:gdLst>
                  <a:gd name="T0" fmla="*/ 280 w 280"/>
                  <a:gd name="T1" fmla="*/ 25 h 64"/>
                  <a:gd name="T2" fmla="*/ 232 w 280"/>
                  <a:gd name="T3" fmla="*/ 55 h 64"/>
                  <a:gd name="T4" fmla="*/ 150 w 280"/>
                  <a:gd name="T5" fmla="*/ 64 h 64"/>
                  <a:gd name="T6" fmla="*/ 77 w 280"/>
                  <a:gd name="T7" fmla="*/ 60 h 64"/>
                  <a:gd name="T8" fmla="*/ 0 w 280"/>
                  <a:gd name="T9" fmla="*/ 25 h 64"/>
                  <a:gd name="T10" fmla="*/ 0 w 280"/>
                  <a:gd name="T11" fmla="*/ 0 h 64"/>
                  <a:gd name="T12" fmla="*/ 0 w 280"/>
                  <a:gd name="T13" fmla="*/ 1 h 64"/>
                  <a:gd name="T14" fmla="*/ 0 w 280"/>
                  <a:gd name="T15" fmla="*/ 1 h 64"/>
                  <a:gd name="T16" fmla="*/ 0 w 280"/>
                  <a:gd name="T17" fmla="*/ 2 h 64"/>
                  <a:gd name="T18" fmla="*/ 0 w 280"/>
                  <a:gd name="T19" fmla="*/ 3 h 64"/>
                  <a:gd name="T20" fmla="*/ 0 w 280"/>
                  <a:gd name="T21" fmla="*/ 3 h 64"/>
                  <a:gd name="T22" fmla="*/ 1 w 280"/>
                  <a:gd name="T23" fmla="*/ 5 h 64"/>
                  <a:gd name="T24" fmla="*/ 2 w 280"/>
                  <a:gd name="T25" fmla="*/ 6 h 64"/>
                  <a:gd name="T26" fmla="*/ 2 w 280"/>
                  <a:gd name="T27" fmla="*/ 7 h 64"/>
                  <a:gd name="T28" fmla="*/ 2 w 280"/>
                  <a:gd name="T29" fmla="*/ 7 h 64"/>
                  <a:gd name="T30" fmla="*/ 3 w 280"/>
                  <a:gd name="T31" fmla="*/ 8 h 64"/>
                  <a:gd name="T32" fmla="*/ 4 w 280"/>
                  <a:gd name="T33" fmla="*/ 9 h 64"/>
                  <a:gd name="T34" fmla="*/ 5 w 280"/>
                  <a:gd name="T35" fmla="*/ 10 h 64"/>
                  <a:gd name="T36" fmla="*/ 5 w 280"/>
                  <a:gd name="T37" fmla="*/ 10 h 64"/>
                  <a:gd name="T38" fmla="*/ 6 w 280"/>
                  <a:gd name="T39" fmla="*/ 11 h 64"/>
                  <a:gd name="T40" fmla="*/ 33 w 280"/>
                  <a:gd name="T41" fmla="*/ 25 h 64"/>
                  <a:gd name="T42" fmla="*/ 64 w 280"/>
                  <a:gd name="T43" fmla="*/ 32 h 64"/>
                  <a:gd name="T44" fmla="*/ 67 w 280"/>
                  <a:gd name="T45" fmla="*/ 33 h 64"/>
                  <a:gd name="T46" fmla="*/ 150 w 280"/>
                  <a:gd name="T47" fmla="*/ 38 h 64"/>
                  <a:gd name="T48" fmla="*/ 204 w 280"/>
                  <a:gd name="T49" fmla="*/ 34 h 64"/>
                  <a:gd name="T50" fmla="*/ 209 w 280"/>
                  <a:gd name="T51" fmla="*/ 33 h 64"/>
                  <a:gd name="T52" fmla="*/ 222 w 280"/>
                  <a:gd name="T53" fmla="*/ 31 h 64"/>
                  <a:gd name="T54" fmla="*/ 230 w 280"/>
                  <a:gd name="T55" fmla="*/ 29 h 64"/>
                  <a:gd name="T56" fmla="*/ 249 w 280"/>
                  <a:gd name="T57" fmla="*/ 24 h 64"/>
                  <a:gd name="T58" fmla="*/ 260 w 280"/>
                  <a:gd name="T59" fmla="*/ 19 h 64"/>
                  <a:gd name="T60" fmla="*/ 265 w 280"/>
                  <a:gd name="T61" fmla="*/ 17 h 64"/>
                  <a:gd name="T62" fmla="*/ 272 w 280"/>
                  <a:gd name="T63" fmla="*/ 13 h 64"/>
                  <a:gd name="T64" fmla="*/ 277 w 280"/>
                  <a:gd name="T65" fmla="*/ 7 h 64"/>
                  <a:gd name="T66" fmla="*/ 278 w 280"/>
                  <a:gd name="T67" fmla="*/ 6 h 64"/>
                  <a:gd name="T68" fmla="*/ 279 w 280"/>
                  <a:gd name="T69" fmla="*/ 4 h 64"/>
                  <a:gd name="T70" fmla="*/ 279 w 280"/>
                  <a:gd name="T71" fmla="*/ 4 h 64"/>
                  <a:gd name="T72" fmla="*/ 279 w 280"/>
                  <a:gd name="T73" fmla="*/ 3 h 64"/>
                  <a:gd name="T74" fmla="*/ 279 w 280"/>
                  <a:gd name="T75" fmla="*/ 3 h 64"/>
                  <a:gd name="T76" fmla="*/ 279 w 280"/>
                  <a:gd name="T77" fmla="*/ 2 h 64"/>
                  <a:gd name="T78" fmla="*/ 279 w 280"/>
                  <a:gd name="T79" fmla="*/ 1 h 64"/>
                  <a:gd name="T80" fmla="*/ 280 w 280"/>
                  <a:gd name="T8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4">
                    <a:moveTo>
                      <a:pt x="280" y="0"/>
                    </a:moveTo>
                    <a:cubicBezTo>
                      <a:pt x="280" y="25"/>
                      <a:pt x="280" y="25"/>
                      <a:pt x="280" y="25"/>
                    </a:cubicBezTo>
                    <a:cubicBezTo>
                      <a:pt x="280" y="34"/>
                      <a:pt x="269" y="41"/>
                      <a:pt x="261" y="45"/>
                    </a:cubicBezTo>
                    <a:cubicBezTo>
                      <a:pt x="253" y="49"/>
                      <a:pt x="241" y="52"/>
                      <a:pt x="232" y="55"/>
                    </a:cubicBezTo>
                    <a:cubicBezTo>
                      <a:pt x="224" y="56"/>
                      <a:pt x="216" y="58"/>
                      <a:pt x="209" y="59"/>
                    </a:cubicBezTo>
                    <a:cubicBezTo>
                      <a:pt x="190" y="62"/>
                      <a:pt x="170" y="64"/>
                      <a:pt x="150" y="64"/>
                    </a:cubicBezTo>
                    <a:cubicBezTo>
                      <a:pt x="143" y="64"/>
                      <a:pt x="136" y="64"/>
                      <a:pt x="129" y="64"/>
                    </a:cubicBezTo>
                    <a:cubicBezTo>
                      <a:pt x="111" y="64"/>
                      <a:pt x="94" y="63"/>
                      <a:pt x="77" y="60"/>
                    </a:cubicBezTo>
                    <a:cubicBezTo>
                      <a:pt x="59" y="58"/>
                      <a:pt x="34" y="53"/>
                      <a:pt x="18" y="45"/>
                    </a:cubicBezTo>
                    <a:cubicBezTo>
                      <a:pt x="10" y="41"/>
                      <a:pt x="0" y="34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8" y="13"/>
                    </a:cubicBezTo>
                    <a:cubicBezTo>
                      <a:pt x="14" y="18"/>
                      <a:pt x="24" y="22"/>
                      <a:pt x="33" y="25"/>
                    </a:cubicBezTo>
                    <a:cubicBezTo>
                      <a:pt x="40" y="27"/>
                      <a:pt x="47" y="29"/>
                      <a:pt x="55" y="30"/>
                    </a:cubicBezTo>
                    <a:cubicBezTo>
                      <a:pt x="58" y="31"/>
                      <a:pt x="61" y="32"/>
                      <a:pt x="64" y="32"/>
                    </a:cubicBezTo>
                    <a:cubicBezTo>
                      <a:pt x="65" y="32"/>
                      <a:pt x="65" y="32"/>
                      <a:pt x="66" y="33"/>
                    </a:cubicBezTo>
                    <a:cubicBezTo>
                      <a:pt x="66" y="33"/>
                      <a:pt x="66" y="33"/>
                      <a:pt x="67" y="33"/>
                    </a:cubicBezTo>
                    <a:cubicBezTo>
                      <a:pt x="79" y="35"/>
                      <a:pt x="97" y="37"/>
                      <a:pt x="114" y="38"/>
                    </a:cubicBezTo>
                    <a:cubicBezTo>
                      <a:pt x="123" y="38"/>
                      <a:pt x="138" y="39"/>
                      <a:pt x="150" y="38"/>
                    </a:cubicBezTo>
                    <a:cubicBezTo>
                      <a:pt x="168" y="38"/>
                      <a:pt x="185" y="37"/>
                      <a:pt x="202" y="34"/>
                    </a:cubicBezTo>
                    <a:cubicBezTo>
                      <a:pt x="203" y="34"/>
                      <a:pt x="203" y="34"/>
                      <a:pt x="204" y="34"/>
                    </a:cubicBezTo>
                    <a:cubicBezTo>
                      <a:pt x="204" y="34"/>
                      <a:pt x="208" y="33"/>
                      <a:pt x="208" y="33"/>
                    </a:cubicBezTo>
                    <a:cubicBezTo>
                      <a:pt x="209" y="33"/>
                      <a:pt x="209" y="33"/>
                      <a:pt x="209" y="33"/>
                    </a:cubicBezTo>
                    <a:cubicBezTo>
                      <a:pt x="211" y="33"/>
                      <a:pt x="212" y="33"/>
                      <a:pt x="213" y="33"/>
                    </a:cubicBezTo>
                    <a:cubicBezTo>
                      <a:pt x="217" y="32"/>
                      <a:pt x="221" y="31"/>
                      <a:pt x="222" y="31"/>
                    </a:cubicBezTo>
                    <a:cubicBezTo>
                      <a:pt x="224" y="31"/>
                      <a:pt x="228" y="30"/>
                      <a:pt x="230" y="29"/>
                    </a:cubicBezTo>
                    <a:cubicBezTo>
                      <a:pt x="230" y="29"/>
                      <a:pt x="230" y="29"/>
                      <a:pt x="230" y="29"/>
                    </a:cubicBezTo>
                    <a:cubicBezTo>
                      <a:pt x="234" y="28"/>
                      <a:pt x="241" y="26"/>
                      <a:pt x="247" y="25"/>
                    </a:cubicBezTo>
                    <a:cubicBezTo>
                      <a:pt x="247" y="24"/>
                      <a:pt x="248" y="24"/>
                      <a:pt x="249" y="24"/>
                    </a:cubicBezTo>
                    <a:cubicBezTo>
                      <a:pt x="249" y="24"/>
                      <a:pt x="249" y="24"/>
                      <a:pt x="249" y="24"/>
                    </a:cubicBezTo>
                    <a:cubicBezTo>
                      <a:pt x="253" y="23"/>
                      <a:pt x="257" y="21"/>
                      <a:pt x="260" y="19"/>
                    </a:cubicBezTo>
                    <a:cubicBezTo>
                      <a:pt x="260" y="19"/>
                      <a:pt x="261" y="19"/>
                      <a:pt x="261" y="19"/>
                    </a:cubicBezTo>
                    <a:cubicBezTo>
                      <a:pt x="262" y="18"/>
                      <a:pt x="263" y="18"/>
                      <a:pt x="265" y="17"/>
                    </a:cubicBezTo>
                    <a:cubicBezTo>
                      <a:pt x="266" y="16"/>
                      <a:pt x="267" y="16"/>
                      <a:pt x="268" y="15"/>
                    </a:cubicBezTo>
                    <a:cubicBezTo>
                      <a:pt x="269" y="14"/>
                      <a:pt x="270" y="14"/>
                      <a:pt x="272" y="13"/>
                    </a:cubicBezTo>
                    <a:cubicBezTo>
                      <a:pt x="273" y="11"/>
                      <a:pt x="275" y="10"/>
                      <a:pt x="276" y="8"/>
                    </a:cubicBezTo>
                    <a:cubicBezTo>
                      <a:pt x="276" y="8"/>
                      <a:pt x="277" y="7"/>
                      <a:pt x="277" y="7"/>
                    </a:cubicBezTo>
                    <a:cubicBezTo>
                      <a:pt x="277" y="7"/>
                      <a:pt x="277" y="7"/>
                      <a:pt x="277" y="7"/>
                    </a:cubicBezTo>
                    <a:cubicBezTo>
                      <a:pt x="277" y="7"/>
                      <a:pt x="277" y="7"/>
                      <a:pt x="278" y="6"/>
                    </a:cubicBezTo>
                    <a:cubicBezTo>
                      <a:pt x="278" y="5"/>
                      <a:pt x="278" y="5"/>
                      <a:pt x="279" y="4"/>
                    </a:cubicBezTo>
                    <a:cubicBezTo>
                      <a:pt x="279" y="4"/>
                      <a:pt x="279" y="4"/>
                      <a:pt x="279" y="4"/>
                    </a:cubicBezTo>
                    <a:cubicBezTo>
                      <a:pt x="279" y="4"/>
                      <a:pt x="279" y="4"/>
                      <a:pt x="279" y="4"/>
                    </a:cubicBezTo>
                    <a:cubicBezTo>
                      <a:pt x="279" y="4"/>
                      <a:pt x="279" y="4"/>
                      <a:pt x="279" y="4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79" y="2"/>
                      <a:pt x="279" y="2"/>
                      <a:pt x="279" y="2"/>
                    </a:cubicBezTo>
                    <a:cubicBezTo>
                      <a:pt x="279" y="2"/>
                      <a:pt x="279" y="2"/>
                      <a:pt x="279" y="2"/>
                    </a:cubicBezTo>
                    <a:cubicBezTo>
                      <a:pt x="279" y="2"/>
                      <a:pt x="279" y="2"/>
                      <a:pt x="279" y="2"/>
                    </a:cubicBezTo>
                    <a:cubicBezTo>
                      <a:pt x="279" y="1"/>
                      <a:pt x="279" y="1"/>
                      <a:pt x="279" y="1"/>
                    </a:cubicBezTo>
                    <a:cubicBezTo>
                      <a:pt x="279" y="1"/>
                      <a:pt x="280" y="0"/>
                      <a:pt x="280" y="0"/>
                    </a:cubicBezTo>
                    <a:cubicBezTo>
                      <a:pt x="280" y="0"/>
                      <a:pt x="280" y="0"/>
                      <a:pt x="280" y="0"/>
                    </a:cubicBezTo>
                    <a:close/>
                  </a:path>
                </a:pathLst>
              </a:custGeom>
              <a:solidFill>
                <a:srgbClr val="F7C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26" name="Freeform 1192"/>
              <p:cNvSpPr/>
              <p:nvPr userDrawn="1"/>
            </p:nvSpPr>
            <p:spPr bwMode="auto">
              <a:xfrm>
                <a:off x="2884" y="1911"/>
                <a:ext cx="16" cy="71"/>
              </a:xfrm>
              <a:custGeom>
                <a:avLst/>
                <a:gdLst>
                  <a:gd name="T0" fmla="*/ 7 w 7"/>
                  <a:gd name="T1" fmla="*/ 4 h 30"/>
                  <a:gd name="T2" fmla="*/ 7 w 7"/>
                  <a:gd name="T3" fmla="*/ 30 h 30"/>
                  <a:gd name="T4" fmla="*/ 0 w 7"/>
                  <a:gd name="T5" fmla="*/ 26 h 30"/>
                  <a:gd name="T6" fmla="*/ 0 w 7"/>
                  <a:gd name="T7" fmla="*/ 0 h 30"/>
                  <a:gd name="T8" fmla="*/ 5 w 7"/>
                  <a:gd name="T9" fmla="*/ 3 h 30"/>
                  <a:gd name="T10" fmla="*/ 7 w 7"/>
                  <a:gd name="T11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0">
                    <a:moveTo>
                      <a:pt x="7" y="4"/>
                    </a:moveTo>
                    <a:cubicBezTo>
                      <a:pt x="7" y="30"/>
                      <a:pt x="7" y="30"/>
                      <a:pt x="7" y="30"/>
                    </a:cubicBezTo>
                    <a:cubicBezTo>
                      <a:pt x="4" y="28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2"/>
                      <a:pt x="5" y="3"/>
                    </a:cubicBezTo>
                    <a:cubicBezTo>
                      <a:pt x="6" y="3"/>
                      <a:pt x="6" y="3"/>
                      <a:pt x="7" y="4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27" name="Freeform 1193"/>
              <p:cNvSpPr/>
              <p:nvPr userDrawn="1"/>
            </p:nvSpPr>
            <p:spPr bwMode="auto">
              <a:xfrm>
                <a:off x="2858" y="1875"/>
                <a:ext cx="7" cy="81"/>
              </a:xfrm>
              <a:custGeom>
                <a:avLst/>
                <a:gdLst>
                  <a:gd name="T0" fmla="*/ 3 w 3"/>
                  <a:gd name="T1" fmla="*/ 8 h 34"/>
                  <a:gd name="T2" fmla="*/ 3 w 3"/>
                  <a:gd name="T3" fmla="*/ 34 h 34"/>
                  <a:gd name="T4" fmla="*/ 0 w 3"/>
                  <a:gd name="T5" fmla="*/ 25 h 34"/>
                  <a:gd name="T6" fmla="*/ 0 w 3"/>
                  <a:gd name="T7" fmla="*/ 0 h 34"/>
                  <a:gd name="T8" fmla="*/ 0 w 3"/>
                  <a:gd name="T9" fmla="*/ 0 h 34"/>
                  <a:gd name="T10" fmla="*/ 0 w 3"/>
                  <a:gd name="T11" fmla="*/ 0 h 34"/>
                  <a:gd name="T12" fmla="*/ 0 w 3"/>
                  <a:gd name="T13" fmla="*/ 1 h 34"/>
                  <a:gd name="T14" fmla="*/ 0 w 3"/>
                  <a:gd name="T15" fmla="*/ 1 h 34"/>
                  <a:gd name="T16" fmla="*/ 0 w 3"/>
                  <a:gd name="T17" fmla="*/ 1 h 34"/>
                  <a:gd name="T18" fmla="*/ 0 w 3"/>
                  <a:gd name="T19" fmla="*/ 2 h 34"/>
                  <a:gd name="T20" fmla="*/ 0 w 3"/>
                  <a:gd name="T21" fmla="*/ 2 h 34"/>
                  <a:gd name="T22" fmla="*/ 0 w 3"/>
                  <a:gd name="T23" fmla="*/ 2 h 34"/>
                  <a:gd name="T24" fmla="*/ 0 w 3"/>
                  <a:gd name="T25" fmla="*/ 3 h 34"/>
                  <a:gd name="T26" fmla="*/ 0 w 3"/>
                  <a:gd name="T27" fmla="*/ 3 h 34"/>
                  <a:gd name="T28" fmla="*/ 0 w 3"/>
                  <a:gd name="T29" fmla="*/ 3 h 34"/>
                  <a:gd name="T30" fmla="*/ 1 w 3"/>
                  <a:gd name="T31" fmla="*/ 5 h 34"/>
                  <a:gd name="T32" fmla="*/ 1 w 3"/>
                  <a:gd name="T33" fmla="*/ 5 h 34"/>
                  <a:gd name="T34" fmla="*/ 1 w 3"/>
                  <a:gd name="T35" fmla="*/ 6 h 34"/>
                  <a:gd name="T36" fmla="*/ 2 w 3"/>
                  <a:gd name="T37" fmla="*/ 6 h 34"/>
                  <a:gd name="T38" fmla="*/ 2 w 3"/>
                  <a:gd name="T39" fmla="*/ 6 h 34"/>
                  <a:gd name="T40" fmla="*/ 2 w 3"/>
                  <a:gd name="T41" fmla="*/ 7 h 34"/>
                  <a:gd name="T42" fmla="*/ 2 w 3"/>
                  <a:gd name="T43" fmla="*/ 7 h 34"/>
                  <a:gd name="T44" fmla="*/ 2 w 3"/>
                  <a:gd name="T45" fmla="*/ 7 h 34"/>
                  <a:gd name="T46" fmla="*/ 2 w 3"/>
                  <a:gd name="T47" fmla="*/ 7 h 34"/>
                  <a:gd name="T48" fmla="*/ 3 w 3"/>
                  <a:gd name="T49" fmla="*/ 8 h 34"/>
                  <a:gd name="T50" fmla="*/ 3 w 3"/>
                  <a:gd name="T51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" h="34">
                    <a:moveTo>
                      <a:pt x="3" y="8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1" y="31"/>
                      <a:pt x="0" y="28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28" name="Freeform 1194"/>
              <p:cNvSpPr/>
              <p:nvPr userDrawn="1"/>
            </p:nvSpPr>
            <p:spPr bwMode="auto">
              <a:xfrm>
                <a:off x="2919" y="1928"/>
                <a:ext cx="17" cy="66"/>
              </a:xfrm>
              <a:custGeom>
                <a:avLst/>
                <a:gdLst>
                  <a:gd name="T0" fmla="*/ 7 w 7"/>
                  <a:gd name="T1" fmla="*/ 3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3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4" y="28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4" y="2"/>
                      <a:pt x="7" y="3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29" name="Freeform 1195"/>
              <p:cNvSpPr/>
              <p:nvPr userDrawn="1"/>
            </p:nvSpPr>
            <p:spPr bwMode="auto">
              <a:xfrm>
                <a:off x="2988" y="1947"/>
                <a:ext cx="16" cy="66"/>
              </a:xfrm>
              <a:custGeom>
                <a:avLst/>
                <a:gdLst>
                  <a:gd name="T0" fmla="*/ 7 w 7"/>
                  <a:gd name="T1" fmla="*/ 2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2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5" y="27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5" y="2"/>
                      <a:pt x="7" y="2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30" name="Freeform 1196"/>
              <p:cNvSpPr/>
              <p:nvPr userDrawn="1"/>
            </p:nvSpPr>
            <p:spPr bwMode="auto">
              <a:xfrm>
                <a:off x="2952" y="1940"/>
                <a:ext cx="17" cy="66"/>
              </a:xfrm>
              <a:custGeom>
                <a:avLst/>
                <a:gdLst>
                  <a:gd name="T0" fmla="*/ 7 w 7"/>
                  <a:gd name="T1" fmla="*/ 2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2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5" y="27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5" y="1"/>
                      <a:pt x="7" y="2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31" name="Freeform 1197"/>
              <p:cNvSpPr/>
              <p:nvPr userDrawn="1"/>
            </p:nvSpPr>
            <p:spPr bwMode="auto">
              <a:xfrm>
                <a:off x="3023" y="1954"/>
                <a:ext cx="17" cy="64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4" y="27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4" y="1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32" name="Freeform 1198"/>
              <p:cNvSpPr/>
              <p:nvPr userDrawn="1"/>
            </p:nvSpPr>
            <p:spPr bwMode="auto">
              <a:xfrm>
                <a:off x="3092" y="1963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33" name="Freeform 1199"/>
              <p:cNvSpPr/>
              <p:nvPr userDrawn="1"/>
            </p:nvSpPr>
            <p:spPr bwMode="auto">
              <a:xfrm>
                <a:off x="3059" y="1959"/>
                <a:ext cx="16" cy="64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4" y="27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5" y="1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34" name="Freeform 1200"/>
              <p:cNvSpPr/>
              <p:nvPr userDrawn="1"/>
            </p:nvSpPr>
            <p:spPr bwMode="auto">
              <a:xfrm>
                <a:off x="3128" y="1966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6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35" name="Freeform 1201"/>
              <p:cNvSpPr/>
              <p:nvPr userDrawn="1"/>
            </p:nvSpPr>
            <p:spPr bwMode="auto">
              <a:xfrm>
                <a:off x="3196" y="1966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36" name="Freeform 1202"/>
              <p:cNvSpPr/>
              <p:nvPr userDrawn="1"/>
            </p:nvSpPr>
            <p:spPr bwMode="auto">
              <a:xfrm>
                <a:off x="3163" y="1966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37" name="Freeform 1203"/>
              <p:cNvSpPr/>
              <p:nvPr userDrawn="1"/>
            </p:nvSpPr>
            <p:spPr bwMode="auto">
              <a:xfrm>
                <a:off x="3232" y="1966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38" name="Freeform 1204"/>
              <p:cNvSpPr/>
              <p:nvPr userDrawn="1"/>
            </p:nvSpPr>
            <p:spPr bwMode="auto">
              <a:xfrm>
                <a:off x="3267" y="1963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39" name="Freeform 1205"/>
              <p:cNvSpPr/>
              <p:nvPr userDrawn="1"/>
            </p:nvSpPr>
            <p:spPr bwMode="auto">
              <a:xfrm>
                <a:off x="3336" y="1954"/>
                <a:ext cx="17" cy="64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6 h 27"/>
                  <a:gd name="T4" fmla="*/ 0 w 7"/>
                  <a:gd name="T5" fmla="*/ 27 h 27"/>
                  <a:gd name="T6" fmla="*/ 0 w 7"/>
                  <a:gd name="T7" fmla="*/ 1 h 27"/>
                  <a:gd name="T8" fmla="*/ 2 w 7"/>
                  <a:gd name="T9" fmla="*/ 1 h 27"/>
                  <a:gd name="T10" fmla="*/ 4 w 7"/>
                  <a:gd name="T11" fmla="*/ 1 h 27"/>
                  <a:gd name="T12" fmla="*/ 5 w 7"/>
                  <a:gd name="T13" fmla="*/ 1 h 27"/>
                  <a:gd name="T14" fmla="*/ 6 w 7"/>
                  <a:gd name="T15" fmla="*/ 0 h 27"/>
                  <a:gd name="T16" fmla="*/ 7 w 7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7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40" name="Freeform 1206"/>
              <p:cNvSpPr/>
              <p:nvPr userDrawn="1"/>
            </p:nvSpPr>
            <p:spPr bwMode="auto">
              <a:xfrm>
                <a:off x="3303" y="1959"/>
                <a:ext cx="16" cy="64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6 h 27"/>
                  <a:gd name="T4" fmla="*/ 0 w 7"/>
                  <a:gd name="T5" fmla="*/ 27 h 27"/>
                  <a:gd name="T6" fmla="*/ 0 w 7"/>
                  <a:gd name="T7" fmla="*/ 1 h 27"/>
                  <a:gd name="T8" fmla="*/ 7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7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41" name="Freeform 1207"/>
              <p:cNvSpPr/>
              <p:nvPr userDrawn="1"/>
            </p:nvSpPr>
            <p:spPr bwMode="auto">
              <a:xfrm>
                <a:off x="3371" y="1947"/>
                <a:ext cx="17" cy="66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2 h 28"/>
                  <a:gd name="T8" fmla="*/ 7 w 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2" y="27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1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42" name="Freeform 1208"/>
              <p:cNvSpPr/>
              <p:nvPr userDrawn="1"/>
            </p:nvSpPr>
            <p:spPr bwMode="auto">
              <a:xfrm>
                <a:off x="3443" y="1928"/>
                <a:ext cx="16" cy="66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3 h 28"/>
                  <a:gd name="T8" fmla="*/ 2 w 7"/>
                  <a:gd name="T9" fmla="*/ 2 h 28"/>
                  <a:gd name="T10" fmla="*/ 2 w 7"/>
                  <a:gd name="T11" fmla="*/ 2 h 28"/>
                  <a:gd name="T12" fmla="*/ 7 w 7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7"/>
                      <a:pt x="2" y="28"/>
                      <a:pt x="0" y="2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43" name="Freeform 1209"/>
              <p:cNvSpPr/>
              <p:nvPr userDrawn="1"/>
            </p:nvSpPr>
            <p:spPr bwMode="auto">
              <a:xfrm>
                <a:off x="3407" y="1940"/>
                <a:ext cx="17" cy="66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2 h 28"/>
                  <a:gd name="T8" fmla="*/ 7 w 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7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1"/>
                      <a:pt x="4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44" name="Freeform 1210"/>
              <p:cNvSpPr/>
              <p:nvPr userDrawn="1"/>
            </p:nvSpPr>
            <p:spPr bwMode="auto">
              <a:xfrm>
                <a:off x="3476" y="1911"/>
                <a:ext cx="16" cy="71"/>
              </a:xfrm>
              <a:custGeom>
                <a:avLst/>
                <a:gdLst>
                  <a:gd name="T0" fmla="*/ 7 w 7"/>
                  <a:gd name="T1" fmla="*/ 0 h 30"/>
                  <a:gd name="T2" fmla="*/ 7 w 7"/>
                  <a:gd name="T3" fmla="*/ 26 h 30"/>
                  <a:gd name="T4" fmla="*/ 0 w 7"/>
                  <a:gd name="T5" fmla="*/ 30 h 30"/>
                  <a:gd name="T6" fmla="*/ 0 w 7"/>
                  <a:gd name="T7" fmla="*/ 4 h 30"/>
                  <a:gd name="T8" fmla="*/ 4 w 7"/>
                  <a:gd name="T9" fmla="*/ 2 h 30"/>
                  <a:gd name="T10" fmla="*/ 7 w 7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0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3" y="28"/>
                      <a:pt x="0" y="3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2" y="3"/>
                      <a:pt x="4" y="2"/>
                    </a:cubicBezTo>
                    <a:cubicBezTo>
                      <a:pt x="5" y="1"/>
                      <a:pt x="6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45" name="Freeform 1211"/>
              <p:cNvSpPr/>
              <p:nvPr userDrawn="1"/>
            </p:nvSpPr>
            <p:spPr bwMode="auto">
              <a:xfrm>
                <a:off x="3511" y="1875"/>
                <a:ext cx="10" cy="81"/>
              </a:xfrm>
              <a:custGeom>
                <a:avLst/>
                <a:gdLst>
                  <a:gd name="T0" fmla="*/ 4 w 4"/>
                  <a:gd name="T1" fmla="*/ 0 h 34"/>
                  <a:gd name="T2" fmla="*/ 4 w 4"/>
                  <a:gd name="T3" fmla="*/ 25 h 34"/>
                  <a:gd name="T4" fmla="*/ 0 w 4"/>
                  <a:gd name="T5" fmla="*/ 34 h 34"/>
                  <a:gd name="T6" fmla="*/ 0 w 4"/>
                  <a:gd name="T7" fmla="*/ 8 h 34"/>
                  <a:gd name="T8" fmla="*/ 1 w 4"/>
                  <a:gd name="T9" fmla="*/ 7 h 34"/>
                  <a:gd name="T10" fmla="*/ 1 w 4"/>
                  <a:gd name="T11" fmla="*/ 7 h 34"/>
                  <a:gd name="T12" fmla="*/ 2 w 4"/>
                  <a:gd name="T13" fmla="*/ 6 h 34"/>
                  <a:gd name="T14" fmla="*/ 3 w 4"/>
                  <a:gd name="T15" fmla="*/ 4 h 34"/>
                  <a:gd name="T16" fmla="*/ 3 w 4"/>
                  <a:gd name="T17" fmla="*/ 4 h 34"/>
                  <a:gd name="T18" fmla="*/ 3 w 4"/>
                  <a:gd name="T19" fmla="*/ 4 h 34"/>
                  <a:gd name="T20" fmla="*/ 3 w 4"/>
                  <a:gd name="T21" fmla="*/ 4 h 34"/>
                  <a:gd name="T22" fmla="*/ 3 w 4"/>
                  <a:gd name="T23" fmla="*/ 3 h 34"/>
                  <a:gd name="T24" fmla="*/ 3 w 4"/>
                  <a:gd name="T25" fmla="*/ 3 h 34"/>
                  <a:gd name="T26" fmla="*/ 3 w 4"/>
                  <a:gd name="T27" fmla="*/ 3 h 34"/>
                  <a:gd name="T28" fmla="*/ 3 w 4"/>
                  <a:gd name="T29" fmla="*/ 3 h 34"/>
                  <a:gd name="T30" fmla="*/ 3 w 4"/>
                  <a:gd name="T31" fmla="*/ 2 h 34"/>
                  <a:gd name="T32" fmla="*/ 3 w 4"/>
                  <a:gd name="T33" fmla="*/ 2 h 34"/>
                  <a:gd name="T34" fmla="*/ 3 w 4"/>
                  <a:gd name="T35" fmla="*/ 2 h 34"/>
                  <a:gd name="T36" fmla="*/ 3 w 4"/>
                  <a:gd name="T37" fmla="*/ 1 h 34"/>
                  <a:gd name="T38" fmla="*/ 4 w 4"/>
                  <a:gd name="T39" fmla="*/ 0 h 34"/>
                  <a:gd name="T40" fmla="*/ 4 w 4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" h="34">
                    <a:moveTo>
                      <a:pt x="4" y="0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4" y="29"/>
                      <a:pt x="2" y="32"/>
                      <a:pt x="0" y="3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46" name="Freeform 1212"/>
              <p:cNvSpPr/>
              <p:nvPr userDrawn="1"/>
            </p:nvSpPr>
            <p:spPr bwMode="auto">
              <a:xfrm>
                <a:off x="2867" y="1777"/>
                <a:ext cx="642" cy="174"/>
              </a:xfrm>
              <a:custGeom>
                <a:avLst/>
                <a:gdLst>
                  <a:gd name="T0" fmla="*/ 233 w 271"/>
                  <a:gd name="T1" fmla="*/ 15 h 73"/>
                  <a:gd name="T2" fmla="*/ 38 w 271"/>
                  <a:gd name="T3" fmla="*/ 15 h 73"/>
                  <a:gd name="T4" fmla="*/ 0 w 271"/>
                  <a:gd name="T5" fmla="*/ 38 h 73"/>
                  <a:gd name="T6" fmla="*/ 7 w 271"/>
                  <a:gd name="T7" fmla="*/ 48 h 73"/>
                  <a:gd name="T8" fmla="*/ 136 w 271"/>
                  <a:gd name="T9" fmla="*/ 73 h 73"/>
                  <a:gd name="T10" fmla="*/ 264 w 271"/>
                  <a:gd name="T11" fmla="*/ 48 h 73"/>
                  <a:gd name="T12" fmla="*/ 271 w 271"/>
                  <a:gd name="T13" fmla="*/ 38 h 73"/>
                  <a:gd name="T14" fmla="*/ 233 w 271"/>
                  <a:gd name="T15" fmla="*/ 1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73">
                    <a:moveTo>
                      <a:pt x="233" y="15"/>
                    </a:moveTo>
                    <a:cubicBezTo>
                      <a:pt x="179" y="0"/>
                      <a:pt x="92" y="0"/>
                      <a:pt x="38" y="15"/>
                    </a:cubicBezTo>
                    <a:cubicBezTo>
                      <a:pt x="3" y="24"/>
                      <a:pt x="0" y="35"/>
                      <a:pt x="0" y="38"/>
                    </a:cubicBezTo>
                    <a:cubicBezTo>
                      <a:pt x="0" y="42"/>
                      <a:pt x="4" y="46"/>
                      <a:pt x="7" y="48"/>
                    </a:cubicBezTo>
                    <a:cubicBezTo>
                      <a:pt x="26" y="63"/>
                      <a:pt x="78" y="73"/>
                      <a:pt x="136" y="73"/>
                    </a:cubicBezTo>
                    <a:cubicBezTo>
                      <a:pt x="194" y="73"/>
                      <a:pt x="245" y="63"/>
                      <a:pt x="264" y="48"/>
                    </a:cubicBezTo>
                    <a:cubicBezTo>
                      <a:pt x="267" y="46"/>
                      <a:pt x="271" y="42"/>
                      <a:pt x="271" y="38"/>
                    </a:cubicBezTo>
                    <a:cubicBezTo>
                      <a:pt x="271" y="35"/>
                      <a:pt x="268" y="24"/>
                      <a:pt x="233" y="15"/>
                    </a:cubicBezTo>
                    <a:close/>
                  </a:path>
                </a:pathLst>
              </a:custGeom>
              <a:solidFill>
                <a:srgbClr val="FFE2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47" name="Freeform 1213"/>
              <p:cNvSpPr>
                <a:spLocks noEditPoints="1"/>
              </p:cNvSpPr>
              <p:nvPr userDrawn="1"/>
            </p:nvSpPr>
            <p:spPr bwMode="auto">
              <a:xfrm>
                <a:off x="3075" y="1796"/>
                <a:ext cx="225" cy="144"/>
              </a:xfrm>
              <a:custGeom>
                <a:avLst/>
                <a:gdLst>
                  <a:gd name="T0" fmla="*/ 53 w 95"/>
                  <a:gd name="T1" fmla="*/ 53 h 60"/>
                  <a:gd name="T2" fmla="*/ 53 w 95"/>
                  <a:gd name="T3" fmla="*/ 60 h 60"/>
                  <a:gd name="T4" fmla="*/ 41 w 95"/>
                  <a:gd name="T5" fmla="*/ 60 h 60"/>
                  <a:gd name="T6" fmla="*/ 41 w 95"/>
                  <a:gd name="T7" fmla="*/ 53 h 60"/>
                  <a:gd name="T8" fmla="*/ 1 w 95"/>
                  <a:gd name="T9" fmla="*/ 50 h 60"/>
                  <a:gd name="T10" fmla="*/ 1 w 95"/>
                  <a:gd name="T11" fmla="*/ 45 h 60"/>
                  <a:gd name="T12" fmla="*/ 19 w 95"/>
                  <a:gd name="T13" fmla="*/ 47 h 60"/>
                  <a:gd name="T14" fmla="*/ 41 w 95"/>
                  <a:gd name="T15" fmla="*/ 49 h 60"/>
                  <a:gd name="T16" fmla="*/ 41 w 95"/>
                  <a:gd name="T17" fmla="*/ 32 h 60"/>
                  <a:gd name="T18" fmla="*/ 8 w 95"/>
                  <a:gd name="T19" fmla="*/ 25 h 60"/>
                  <a:gd name="T20" fmla="*/ 0 w 95"/>
                  <a:gd name="T21" fmla="*/ 18 h 60"/>
                  <a:gd name="T22" fmla="*/ 12 w 95"/>
                  <a:gd name="T23" fmla="*/ 10 h 60"/>
                  <a:gd name="T24" fmla="*/ 41 w 95"/>
                  <a:gd name="T25" fmla="*/ 6 h 60"/>
                  <a:gd name="T26" fmla="*/ 41 w 95"/>
                  <a:gd name="T27" fmla="*/ 0 h 60"/>
                  <a:gd name="T28" fmla="*/ 53 w 95"/>
                  <a:gd name="T29" fmla="*/ 0 h 60"/>
                  <a:gd name="T30" fmla="*/ 53 w 95"/>
                  <a:gd name="T31" fmla="*/ 6 h 60"/>
                  <a:gd name="T32" fmla="*/ 85 w 95"/>
                  <a:gd name="T33" fmla="*/ 8 h 60"/>
                  <a:gd name="T34" fmla="*/ 85 w 95"/>
                  <a:gd name="T35" fmla="*/ 13 h 60"/>
                  <a:gd name="T36" fmla="*/ 53 w 95"/>
                  <a:gd name="T37" fmla="*/ 10 h 60"/>
                  <a:gd name="T38" fmla="*/ 53 w 95"/>
                  <a:gd name="T39" fmla="*/ 28 h 60"/>
                  <a:gd name="T40" fmla="*/ 86 w 95"/>
                  <a:gd name="T41" fmla="*/ 34 h 60"/>
                  <a:gd name="T42" fmla="*/ 95 w 95"/>
                  <a:gd name="T43" fmla="*/ 41 h 60"/>
                  <a:gd name="T44" fmla="*/ 84 w 95"/>
                  <a:gd name="T45" fmla="*/ 49 h 60"/>
                  <a:gd name="T46" fmla="*/ 53 w 95"/>
                  <a:gd name="T47" fmla="*/ 53 h 60"/>
                  <a:gd name="T48" fmla="*/ 41 w 95"/>
                  <a:gd name="T49" fmla="*/ 26 h 60"/>
                  <a:gd name="T50" fmla="*/ 41 w 95"/>
                  <a:gd name="T51" fmla="*/ 11 h 60"/>
                  <a:gd name="T52" fmla="*/ 25 w 95"/>
                  <a:gd name="T53" fmla="*/ 13 h 60"/>
                  <a:gd name="T54" fmla="*/ 20 w 95"/>
                  <a:gd name="T55" fmla="*/ 18 h 60"/>
                  <a:gd name="T56" fmla="*/ 24 w 95"/>
                  <a:gd name="T57" fmla="*/ 22 h 60"/>
                  <a:gd name="T58" fmla="*/ 41 w 95"/>
                  <a:gd name="T59" fmla="*/ 26 h 60"/>
                  <a:gd name="T60" fmla="*/ 53 w 95"/>
                  <a:gd name="T61" fmla="*/ 33 h 60"/>
                  <a:gd name="T62" fmla="*/ 53 w 95"/>
                  <a:gd name="T63" fmla="*/ 48 h 60"/>
                  <a:gd name="T64" fmla="*/ 76 w 95"/>
                  <a:gd name="T65" fmla="*/ 42 h 60"/>
                  <a:gd name="T66" fmla="*/ 53 w 95"/>
                  <a:gd name="T67" fmla="*/ 3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" h="60">
                    <a:moveTo>
                      <a:pt x="53" y="53"/>
                    </a:moveTo>
                    <a:cubicBezTo>
                      <a:pt x="53" y="60"/>
                      <a:pt x="53" y="60"/>
                      <a:pt x="53" y="60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24" y="53"/>
                      <a:pt x="11" y="52"/>
                      <a:pt x="1" y="5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5" y="46"/>
                      <a:pt x="11" y="47"/>
                      <a:pt x="19" y="47"/>
                    </a:cubicBezTo>
                    <a:cubicBezTo>
                      <a:pt x="27" y="48"/>
                      <a:pt x="34" y="49"/>
                      <a:pt x="41" y="49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24" y="29"/>
                      <a:pt x="13" y="27"/>
                      <a:pt x="8" y="25"/>
                    </a:cubicBezTo>
                    <a:cubicBezTo>
                      <a:pt x="3" y="23"/>
                      <a:pt x="0" y="21"/>
                      <a:pt x="0" y="18"/>
                    </a:cubicBezTo>
                    <a:cubicBezTo>
                      <a:pt x="0" y="15"/>
                      <a:pt x="4" y="12"/>
                      <a:pt x="12" y="10"/>
                    </a:cubicBezTo>
                    <a:cubicBezTo>
                      <a:pt x="19" y="8"/>
                      <a:pt x="29" y="6"/>
                      <a:pt x="41" y="6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68" y="6"/>
                      <a:pt x="79" y="7"/>
                      <a:pt x="85" y="8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77" y="12"/>
                      <a:pt x="66" y="11"/>
                      <a:pt x="53" y="10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69" y="30"/>
                      <a:pt x="80" y="32"/>
                      <a:pt x="86" y="34"/>
                    </a:cubicBezTo>
                    <a:cubicBezTo>
                      <a:pt x="92" y="36"/>
                      <a:pt x="95" y="38"/>
                      <a:pt x="95" y="41"/>
                    </a:cubicBezTo>
                    <a:cubicBezTo>
                      <a:pt x="95" y="44"/>
                      <a:pt x="91" y="47"/>
                      <a:pt x="84" y="49"/>
                    </a:cubicBezTo>
                    <a:cubicBezTo>
                      <a:pt x="77" y="51"/>
                      <a:pt x="66" y="52"/>
                      <a:pt x="53" y="53"/>
                    </a:cubicBezTo>
                    <a:close/>
                    <a:moveTo>
                      <a:pt x="41" y="26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34" y="11"/>
                      <a:pt x="29" y="12"/>
                      <a:pt x="25" y="13"/>
                    </a:cubicBezTo>
                    <a:cubicBezTo>
                      <a:pt x="22" y="14"/>
                      <a:pt x="20" y="16"/>
                      <a:pt x="20" y="18"/>
                    </a:cubicBezTo>
                    <a:cubicBezTo>
                      <a:pt x="20" y="20"/>
                      <a:pt x="21" y="21"/>
                      <a:pt x="24" y="22"/>
                    </a:cubicBezTo>
                    <a:cubicBezTo>
                      <a:pt x="27" y="24"/>
                      <a:pt x="33" y="25"/>
                      <a:pt x="41" y="26"/>
                    </a:cubicBezTo>
                    <a:close/>
                    <a:moveTo>
                      <a:pt x="53" y="33"/>
                    </a:moveTo>
                    <a:cubicBezTo>
                      <a:pt x="53" y="48"/>
                      <a:pt x="53" y="48"/>
                      <a:pt x="53" y="48"/>
                    </a:cubicBezTo>
                    <a:cubicBezTo>
                      <a:pt x="68" y="47"/>
                      <a:pt x="76" y="45"/>
                      <a:pt x="76" y="42"/>
                    </a:cubicBezTo>
                    <a:cubicBezTo>
                      <a:pt x="76" y="38"/>
                      <a:pt x="68" y="36"/>
                      <a:pt x="53" y="33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48" name="Freeform 1214"/>
              <p:cNvSpPr>
                <a:spLocks noEditPoints="1"/>
              </p:cNvSpPr>
              <p:nvPr userDrawn="1"/>
            </p:nvSpPr>
            <p:spPr bwMode="auto">
              <a:xfrm>
                <a:off x="2900" y="1701"/>
                <a:ext cx="663" cy="184"/>
              </a:xfrm>
              <a:custGeom>
                <a:avLst/>
                <a:gdLst>
                  <a:gd name="T0" fmla="*/ 140 w 280"/>
                  <a:gd name="T1" fmla="*/ 0 h 77"/>
                  <a:gd name="T2" fmla="*/ 0 w 280"/>
                  <a:gd name="T3" fmla="*/ 39 h 77"/>
                  <a:gd name="T4" fmla="*/ 26 w 280"/>
                  <a:gd name="T5" fmla="*/ 61 h 77"/>
                  <a:gd name="T6" fmla="*/ 85 w 280"/>
                  <a:gd name="T7" fmla="*/ 74 h 77"/>
                  <a:gd name="T8" fmla="*/ 129 w 280"/>
                  <a:gd name="T9" fmla="*/ 77 h 77"/>
                  <a:gd name="T10" fmla="*/ 140 w 280"/>
                  <a:gd name="T11" fmla="*/ 77 h 77"/>
                  <a:gd name="T12" fmla="*/ 144 w 280"/>
                  <a:gd name="T13" fmla="*/ 77 h 77"/>
                  <a:gd name="T14" fmla="*/ 166 w 280"/>
                  <a:gd name="T15" fmla="*/ 77 h 77"/>
                  <a:gd name="T16" fmla="*/ 210 w 280"/>
                  <a:gd name="T17" fmla="*/ 72 h 77"/>
                  <a:gd name="T18" fmla="*/ 218 w 280"/>
                  <a:gd name="T19" fmla="*/ 71 h 77"/>
                  <a:gd name="T20" fmla="*/ 225 w 280"/>
                  <a:gd name="T21" fmla="*/ 70 h 77"/>
                  <a:gd name="T22" fmla="*/ 232 w 280"/>
                  <a:gd name="T23" fmla="*/ 68 h 77"/>
                  <a:gd name="T24" fmla="*/ 239 w 280"/>
                  <a:gd name="T25" fmla="*/ 66 h 77"/>
                  <a:gd name="T26" fmla="*/ 247 w 280"/>
                  <a:gd name="T27" fmla="*/ 64 h 77"/>
                  <a:gd name="T28" fmla="*/ 280 w 280"/>
                  <a:gd name="T29" fmla="*/ 39 h 77"/>
                  <a:gd name="T30" fmla="*/ 280 w 280"/>
                  <a:gd name="T31" fmla="*/ 39 h 77"/>
                  <a:gd name="T32" fmla="*/ 280 w 280"/>
                  <a:gd name="T33" fmla="*/ 38 h 77"/>
                  <a:gd name="T34" fmla="*/ 140 w 280"/>
                  <a:gd name="T35" fmla="*/ 0 h 77"/>
                  <a:gd name="T36" fmla="*/ 268 w 280"/>
                  <a:gd name="T37" fmla="*/ 45 h 77"/>
                  <a:gd name="T38" fmla="*/ 140 w 280"/>
                  <a:gd name="T39" fmla="*/ 70 h 77"/>
                  <a:gd name="T40" fmla="*/ 134 w 280"/>
                  <a:gd name="T41" fmla="*/ 70 h 77"/>
                  <a:gd name="T42" fmla="*/ 12 w 280"/>
                  <a:gd name="T43" fmla="*/ 45 h 77"/>
                  <a:gd name="T44" fmla="*/ 7 w 280"/>
                  <a:gd name="T45" fmla="*/ 37 h 77"/>
                  <a:gd name="T46" fmla="*/ 43 w 280"/>
                  <a:gd name="T47" fmla="*/ 15 h 77"/>
                  <a:gd name="T48" fmla="*/ 237 w 280"/>
                  <a:gd name="T49" fmla="*/ 15 h 77"/>
                  <a:gd name="T50" fmla="*/ 274 w 280"/>
                  <a:gd name="T51" fmla="*/ 37 h 77"/>
                  <a:gd name="T52" fmla="*/ 268 w 280"/>
                  <a:gd name="T53" fmla="*/ 4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0" h="77">
                    <a:moveTo>
                      <a:pt x="140" y="0"/>
                    </a:moveTo>
                    <a:cubicBezTo>
                      <a:pt x="63" y="0"/>
                      <a:pt x="0" y="17"/>
                      <a:pt x="0" y="39"/>
                    </a:cubicBezTo>
                    <a:cubicBezTo>
                      <a:pt x="0" y="49"/>
                      <a:pt x="16" y="57"/>
                      <a:pt x="26" y="61"/>
                    </a:cubicBezTo>
                    <a:cubicBezTo>
                      <a:pt x="43" y="68"/>
                      <a:pt x="67" y="72"/>
                      <a:pt x="85" y="74"/>
                    </a:cubicBezTo>
                    <a:cubicBezTo>
                      <a:pt x="99" y="76"/>
                      <a:pt x="115" y="77"/>
                      <a:pt x="129" y="77"/>
                    </a:cubicBezTo>
                    <a:cubicBezTo>
                      <a:pt x="132" y="77"/>
                      <a:pt x="137" y="77"/>
                      <a:pt x="140" y="77"/>
                    </a:cubicBezTo>
                    <a:cubicBezTo>
                      <a:pt x="141" y="77"/>
                      <a:pt x="143" y="77"/>
                      <a:pt x="144" y="77"/>
                    </a:cubicBezTo>
                    <a:cubicBezTo>
                      <a:pt x="152" y="77"/>
                      <a:pt x="158" y="77"/>
                      <a:pt x="166" y="77"/>
                    </a:cubicBezTo>
                    <a:cubicBezTo>
                      <a:pt x="182" y="76"/>
                      <a:pt x="197" y="74"/>
                      <a:pt x="210" y="72"/>
                    </a:cubicBezTo>
                    <a:cubicBezTo>
                      <a:pt x="213" y="72"/>
                      <a:pt x="215" y="71"/>
                      <a:pt x="218" y="71"/>
                    </a:cubicBezTo>
                    <a:cubicBezTo>
                      <a:pt x="220" y="70"/>
                      <a:pt x="222" y="70"/>
                      <a:pt x="225" y="70"/>
                    </a:cubicBezTo>
                    <a:cubicBezTo>
                      <a:pt x="227" y="69"/>
                      <a:pt x="230" y="68"/>
                      <a:pt x="232" y="68"/>
                    </a:cubicBezTo>
                    <a:cubicBezTo>
                      <a:pt x="235" y="67"/>
                      <a:pt x="237" y="67"/>
                      <a:pt x="239" y="66"/>
                    </a:cubicBezTo>
                    <a:cubicBezTo>
                      <a:pt x="242" y="65"/>
                      <a:pt x="245" y="64"/>
                      <a:pt x="247" y="64"/>
                    </a:cubicBezTo>
                    <a:cubicBezTo>
                      <a:pt x="259" y="60"/>
                      <a:pt x="280" y="51"/>
                      <a:pt x="280" y="39"/>
                    </a:cubicBezTo>
                    <a:cubicBezTo>
                      <a:pt x="280" y="39"/>
                      <a:pt x="280" y="39"/>
                      <a:pt x="280" y="39"/>
                    </a:cubicBezTo>
                    <a:cubicBezTo>
                      <a:pt x="280" y="39"/>
                      <a:pt x="280" y="38"/>
                      <a:pt x="280" y="38"/>
                    </a:cubicBezTo>
                    <a:cubicBezTo>
                      <a:pt x="280" y="17"/>
                      <a:pt x="217" y="0"/>
                      <a:pt x="140" y="0"/>
                    </a:cubicBezTo>
                    <a:close/>
                    <a:moveTo>
                      <a:pt x="268" y="45"/>
                    </a:moveTo>
                    <a:cubicBezTo>
                      <a:pt x="249" y="60"/>
                      <a:pt x="198" y="70"/>
                      <a:pt x="140" y="70"/>
                    </a:cubicBezTo>
                    <a:cubicBezTo>
                      <a:pt x="138" y="70"/>
                      <a:pt x="136" y="70"/>
                      <a:pt x="134" y="70"/>
                    </a:cubicBezTo>
                    <a:cubicBezTo>
                      <a:pt x="79" y="69"/>
                      <a:pt x="30" y="60"/>
                      <a:pt x="12" y="45"/>
                    </a:cubicBezTo>
                    <a:cubicBezTo>
                      <a:pt x="10" y="43"/>
                      <a:pt x="7" y="40"/>
                      <a:pt x="7" y="37"/>
                    </a:cubicBezTo>
                    <a:cubicBezTo>
                      <a:pt x="7" y="31"/>
                      <a:pt x="16" y="22"/>
                      <a:pt x="43" y="15"/>
                    </a:cubicBezTo>
                    <a:cubicBezTo>
                      <a:pt x="97" y="0"/>
                      <a:pt x="184" y="0"/>
                      <a:pt x="237" y="15"/>
                    </a:cubicBezTo>
                    <a:cubicBezTo>
                      <a:pt x="264" y="22"/>
                      <a:pt x="274" y="31"/>
                      <a:pt x="274" y="37"/>
                    </a:cubicBezTo>
                    <a:cubicBezTo>
                      <a:pt x="274" y="40"/>
                      <a:pt x="271" y="43"/>
                      <a:pt x="268" y="45"/>
                    </a:cubicBezTo>
                    <a:close/>
                  </a:path>
                </a:pathLst>
              </a:custGeom>
              <a:solidFill>
                <a:srgbClr val="F9D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49" name="Freeform 1215"/>
              <p:cNvSpPr/>
              <p:nvPr userDrawn="1"/>
            </p:nvSpPr>
            <p:spPr bwMode="auto">
              <a:xfrm>
                <a:off x="2900" y="1794"/>
                <a:ext cx="663" cy="157"/>
              </a:xfrm>
              <a:custGeom>
                <a:avLst/>
                <a:gdLst>
                  <a:gd name="T0" fmla="*/ 280 w 280"/>
                  <a:gd name="T1" fmla="*/ 0 h 66"/>
                  <a:gd name="T2" fmla="*/ 280 w 280"/>
                  <a:gd name="T3" fmla="*/ 25 h 66"/>
                  <a:gd name="T4" fmla="*/ 277 w 280"/>
                  <a:gd name="T5" fmla="*/ 34 h 66"/>
                  <a:gd name="T6" fmla="*/ 218 w 280"/>
                  <a:gd name="T7" fmla="*/ 58 h 66"/>
                  <a:gd name="T8" fmla="*/ 195 w 280"/>
                  <a:gd name="T9" fmla="*/ 61 h 66"/>
                  <a:gd name="T10" fmla="*/ 70 w 280"/>
                  <a:gd name="T11" fmla="*/ 59 h 66"/>
                  <a:gd name="T12" fmla="*/ 56 w 280"/>
                  <a:gd name="T13" fmla="*/ 56 h 66"/>
                  <a:gd name="T14" fmla="*/ 33 w 280"/>
                  <a:gd name="T15" fmla="*/ 50 h 66"/>
                  <a:gd name="T16" fmla="*/ 4 w 280"/>
                  <a:gd name="T17" fmla="*/ 34 h 66"/>
                  <a:gd name="T18" fmla="*/ 0 w 280"/>
                  <a:gd name="T19" fmla="*/ 25 h 66"/>
                  <a:gd name="T20" fmla="*/ 0 w 280"/>
                  <a:gd name="T21" fmla="*/ 0 h 66"/>
                  <a:gd name="T22" fmla="*/ 26 w 280"/>
                  <a:gd name="T23" fmla="*/ 22 h 66"/>
                  <a:gd name="T24" fmla="*/ 33 w 280"/>
                  <a:gd name="T25" fmla="*/ 25 h 66"/>
                  <a:gd name="T26" fmla="*/ 129 w 280"/>
                  <a:gd name="T27" fmla="*/ 38 h 66"/>
                  <a:gd name="T28" fmla="*/ 140 w 280"/>
                  <a:gd name="T29" fmla="*/ 38 h 66"/>
                  <a:gd name="T30" fmla="*/ 144 w 280"/>
                  <a:gd name="T31" fmla="*/ 38 h 66"/>
                  <a:gd name="T32" fmla="*/ 203 w 280"/>
                  <a:gd name="T33" fmla="*/ 34 h 66"/>
                  <a:gd name="T34" fmla="*/ 210 w 280"/>
                  <a:gd name="T35" fmla="*/ 33 h 66"/>
                  <a:gd name="T36" fmla="*/ 225 w 280"/>
                  <a:gd name="T37" fmla="*/ 31 h 66"/>
                  <a:gd name="T38" fmla="*/ 232 w 280"/>
                  <a:gd name="T39" fmla="*/ 29 h 66"/>
                  <a:gd name="T40" fmla="*/ 239 w 280"/>
                  <a:gd name="T41" fmla="*/ 27 h 66"/>
                  <a:gd name="T42" fmla="*/ 247 w 280"/>
                  <a:gd name="T43" fmla="*/ 25 h 66"/>
                  <a:gd name="T44" fmla="*/ 280 w 280"/>
                  <a:gd name="T4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0" h="66">
                    <a:moveTo>
                      <a:pt x="280" y="0"/>
                    </a:moveTo>
                    <a:cubicBezTo>
                      <a:pt x="280" y="25"/>
                      <a:pt x="280" y="25"/>
                      <a:pt x="280" y="25"/>
                    </a:cubicBezTo>
                    <a:cubicBezTo>
                      <a:pt x="280" y="28"/>
                      <a:pt x="279" y="31"/>
                      <a:pt x="277" y="34"/>
                    </a:cubicBezTo>
                    <a:cubicBezTo>
                      <a:pt x="266" y="47"/>
                      <a:pt x="234" y="55"/>
                      <a:pt x="218" y="58"/>
                    </a:cubicBezTo>
                    <a:cubicBezTo>
                      <a:pt x="210" y="59"/>
                      <a:pt x="203" y="60"/>
                      <a:pt x="195" y="61"/>
                    </a:cubicBezTo>
                    <a:cubicBezTo>
                      <a:pt x="157" y="66"/>
                      <a:pt x="110" y="65"/>
                      <a:pt x="70" y="59"/>
                    </a:cubicBezTo>
                    <a:cubicBezTo>
                      <a:pt x="66" y="58"/>
                      <a:pt x="60" y="57"/>
                      <a:pt x="56" y="56"/>
                    </a:cubicBezTo>
                    <a:cubicBezTo>
                      <a:pt x="48" y="55"/>
                      <a:pt x="40" y="53"/>
                      <a:pt x="33" y="50"/>
                    </a:cubicBezTo>
                    <a:cubicBezTo>
                      <a:pt x="24" y="47"/>
                      <a:pt x="10" y="42"/>
                      <a:pt x="4" y="34"/>
                    </a:cubicBezTo>
                    <a:cubicBezTo>
                      <a:pt x="1" y="31"/>
                      <a:pt x="0" y="28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16" y="18"/>
                      <a:pt x="26" y="22"/>
                    </a:cubicBezTo>
                    <a:cubicBezTo>
                      <a:pt x="28" y="23"/>
                      <a:pt x="31" y="24"/>
                      <a:pt x="33" y="25"/>
                    </a:cubicBezTo>
                    <a:cubicBezTo>
                      <a:pt x="52" y="31"/>
                      <a:pt x="85" y="37"/>
                      <a:pt x="129" y="38"/>
                    </a:cubicBezTo>
                    <a:cubicBezTo>
                      <a:pt x="132" y="38"/>
                      <a:pt x="137" y="38"/>
                      <a:pt x="140" y="38"/>
                    </a:cubicBezTo>
                    <a:cubicBezTo>
                      <a:pt x="141" y="38"/>
                      <a:pt x="143" y="38"/>
                      <a:pt x="144" y="38"/>
                    </a:cubicBezTo>
                    <a:cubicBezTo>
                      <a:pt x="164" y="38"/>
                      <a:pt x="182" y="37"/>
                      <a:pt x="203" y="34"/>
                    </a:cubicBezTo>
                    <a:cubicBezTo>
                      <a:pt x="205" y="34"/>
                      <a:pt x="208" y="34"/>
                      <a:pt x="210" y="33"/>
                    </a:cubicBezTo>
                    <a:cubicBezTo>
                      <a:pt x="216" y="32"/>
                      <a:pt x="220" y="31"/>
                      <a:pt x="225" y="31"/>
                    </a:cubicBezTo>
                    <a:cubicBezTo>
                      <a:pt x="227" y="30"/>
                      <a:pt x="230" y="29"/>
                      <a:pt x="232" y="29"/>
                    </a:cubicBezTo>
                    <a:cubicBezTo>
                      <a:pt x="235" y="28"/>
                      <a:pt x="237" y="28"/>
                      <a:pt x="239" y="27"/>
                    </a:cubicBezTo>
                    <a:cubicBezTo>
                      <a:pt x="242" y="26"/>
                      <a:pt x="245" y="25"/>
                      <a:pt x="247" y="25"/>
                    </a:cubicBezTo>
                    <a:cubicBezTo>
                      <a:pt x="259" y="21"/>
                      <a:pt x="280" y="12"/>
                      <a:pt x="280" y="0"/>
                    </a:cubicBezTo>
                    <a:close/>
                  </a:path>
                </a:pathLst>
              </a:custGeom>
              <a:solidFill>
                <a:srgbClr val="F7C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50" name="Freeform 1216"/>
              <p:cNvSpPr/>
              <p:nvPr userDrawn="1"/>
            </p:nvSpPr>
            <p:spPr bwMode="auto">
              <a:xfrm>
                <a:off x="2926" y="1830"/>
                <a:ext cx="17" cy="71"/>
              </a:xfrm>
              <a:custGeom>
                <a:avLst/>
                <a:gdLst>
                  <a:gd name="T0" fmla="*/ 7 w 7"/>
                  <a:gd name="T1" fmla="*/ 4 h 30"/>
                  <a:gd name="T2" fmla="*/ 7 w 7"/>
                  <a:gd name="T3" fmla="*/ 30 h 30"/>
                  <a:gd name="T4" fmla="*/ 0 w 7"/>
                  <a:gd name="T5" fmla="*/ 26 h 30"/>
                  <a:gd name="T6" fmla="*/ 0 w 7"/>
                  <a:gd name="T7" fmla="*/ 0 h 30"/>
                  <a:gd name="T8" fmla="*/ 7 w 7"/>
                  <a:gd name="T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0">
                    <a:moveTo>
                      <a:pt x="7" y="4"/>
                    </a:moveTo>
                    <a:cubicBezTo>
                      <a:pt x="7" y="30"/>
                      <a:pt x="7" y="30"/>
                      <a:pt x="7" y="30"/>
                    </a:cubicBezTo>
                    <a:cubicBezTo>
                      <a:pt x="5" y="28"/>
                      <a:pt x="3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5" y="2"/>
                      <a:pt x="7" y="4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51" name="Freeform 1217"/>
              <p:cNvSpPr/>
              <p:nvPr userDrawn="1"/>
            </p:nvSpPr>
            <p:spPr bwMode="auto">
              <a:xfrm>
                <a:off x="2900" y="1794"/>
                <a:ext cx="10" cy="81"/>
              </a:xfrm>
              <a:custGeom>
                <a:avLst/>
                <a:gdLst>
                  <a:gd name="T0" fmla="*/ 4 w 4"/>
                  <a:gd name="T1" fmla="*/ 8 h 34"/>
                  <a:gd name="T2" fmla="*/ 4 w 4"/>
                  <a:gd name="T3" fmla="*/ 34 h 34"/>
                  <a:gd name="T4" fmla="*/ 0 w 4"/>
                  <a:gd name="T5" fmla="*/ 25 h 34"/>
                  <a:gd name="T6" fmla="*/ 0 w 4"/>
                  <a:gd name="T7" fmla="*/ 0 h 34"/>
                  <a:gd name="T8" fmla="*/ 4 w 4"/>
                  <a:gd name="T9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4">
                    <a:moveTo>
                      <a:pt x="4" y="8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1" y="31"/>
                      <a:pt x="0" y="28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8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52" name="Freeform 1218"/>
              <p:cNvSpPr/>
              <p:nvPr userDrawn="1"/>
            </p:nvSpPr>
            <p:spPr bwMode="auto">
              <a:xfrm>
                <a:off x="2962" y="1846"/>
                <a:ext cx="16" cy="67"/>
              </a:xfrm>
              <a:custGeom>
                <a:avLst/>
                <a:gdLst>
                  <a:gd name="T0" fmla="*/ 7 w 7"/>
                  <a:gd name="T1" fmla="*/ 3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3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5" y="28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5" y="2"/>
                      <a:pt x="7" y="3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53" name="Freeform 1219"/>
              <p:cNvSpPr/>
              <p:nvPr userDrawn="1"/>
            </p:nvSpPr>
            <p:spPr bwMode="auto">
              <a:xfrm>
                <a:off x="3033" y="1868"/>
                <a:ext cx="16" cy="64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5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4" y="26"/>
                      <a:pt x="2" y="26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54" name="Freeform 1220"/>
              <p:cNvSpPr/>
              <p:nvPr userDrawn="1"/>
            </p:nvSpPr>
            <p:spPr bwMode="auto">
              <a:xfrm>
                <a:off x="2997" y="1858"/>
                <a:ext cx="17" cy="67"/>
              </a:xfrm>
              <a:custGeom>
                <a:avLst/>
                <a:gdLst>
                  <a:gd name="T0" fmla="*/ 7 w 7"/>
                  <a:gd name="T1" fmla="*/ 2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2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5" y="27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5" y="1"/>
                      <a:pt x="7" y="2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55" name="Freeform 1221"/>
              <p:cNvSpPr/>
              <p:nvPr userDrawn="1"/>
            </p:nvSpPr>
            <p:spPr bwMode="auto">
              <a:xfrm>
                <a:off x="3066" y="1873"/>
                <a:ext cx="17" cy="64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5" y="27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5" y="1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56" name="Freeform 1222"/>
              <p:cNvSpPr/>
              <p:nvPr userDrawn="1"/>
            </p:nvSpPr>
            <p:spPr bwMode="auto">
              <a:xfrm>
                <a:off x="3137" y="1882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57" name="Freeform 1223"/>
              <p:cNvSpPr/>
              <p:nvPr userDrawn="1"/>
            </p:nvSpPr>
            <p:spPr bwMode="auto">
              <a:xfrm>
                <a:off x="3101" y="1877"/>
                <a:ext cx="17" cy="65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5" y="27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5" y="1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58" name="Freeform 1224"/>
              <p:cNvSpPr/>
              <p:nvPr userDrawn="1"/>
            </p:nvSpPr>
            <p:spPr bwMode="auto">
              <a:xfrm>
                <a:off x="3173" y="1885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59" name="Freeform 1225"/>
              <p:cNvSpPr/>
              <p:nvPr userDrawn="1"/>
            </p:nvSpPr>
            <p:spPr bwMode="auto">
              <a:xfrm>
                <a:off x="3241" y="1885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60" name="Freeform 1226"/>
              <p:cNvSpPr/>
              <p:nvPr userDrawn="1"/>
            </p:nvSpPr>
            <p:spPr bwMode="auto">
              <a:xfrm>
                <a:off x="3206" y="1885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61" name="Freeform 1227"/>
              <p:cNvSpPr/>
              <p:nvPr userDrawn="1"/>
            </p:nvSpPr>
            <p:spPr bwMode="auto">
              <a:xfrm>
                <a:off x="3277" y="1885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62" name="Freeform 1228"/>
              <p:cNvSpPr/>
              <p:nvPr userDrawn="1"/>
            </p:nvSpPr>
            <p:spPr bwMode="auto">
              <a:xfrm>
                <a:off x="3310" y="1882"/>
                <a:ext cx="19" cy="62"/>
              </a:xfrm>
              <a:custGeom>
                <a:avLst/>
                <a:gdLst>
                  <a:gd name="T0" fmla="*/ 8 w 8"/>
                  <a:gd name="T1" fmla="*/ 0 h 26"/>
                  <a:gd name="T2" fmla="*/ 8 w 8"/>
                  <a:gd name="T3" fmla="*/ 26 h 26"/>
                  <a:gd name="T4" fmla="*/ 0 w 8"/>
                  <a:gd name="T5" fmla="*/ 26 h 26"/>
                  <a:gd name="T6" fmla="*/ 0 w 8"/>
                  <a:gd name="T7" fmla="*/ 0 h 26"/>
                  <a:gd name="T8" fmla="*/ 8 w 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6">
                    <a:moveTo>
                      <a:pt x="8" y="0"/>
                    </a:moveTo>
                    <a:cubicBezTo>
                      <a:pt x="8" y="26"/>
                      <a:pt x="8" y="26"/>
                      <a:pt x="8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63" name="Freeform 1229"/>
              <p:cNvSpPr/>
              <p:nvPr userDrawn="1"/>
            </p:nvSpPr>
            <p:spPr bwMode="auto">
              <a:xfrm>
                <a:off x="3381" y="1873"/>
                <a:ext cx="17" cy="64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6 h 27"/>
                  <a:gd name="T4" fmla="*/ 0 w 7"/>
                  <a:gd name="T5" fmla="*/ 27 h 27"/>
                  <a:gd name="T6" fmla="*/ 0 w 7"/>
                  <a:gd name="T7" fmla="*/ 1 h 27"/>
                  <a:gd name="T8" fmla="*/ 7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7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64" name="Freeform 1230"/>
              <p:cNvSpPr/>
              <p:nvPr userDrawn="1"/>
            </p:nvSpPr>
            <p:spPr bwMode="auto">
              <a:xfrm>
                <a:off x="3345" y="1877"/>
                <a:ext cx="17" cy="65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6 h 27"/>
                  <a:gd name="T4" fmla="*/ 0 w 7"/>
                  <a:gd name="T5" fmla="*/ 27 h 27"/>
                  <a:gd name="T6" fmla="*/ 0 w 7"/>
                  <a:gd name="T7" fmla="*/ 1 h 27"/>
                  <a:gd name="T8" fmla="*/ 7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7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65" name="Freeform 1231"/>
              <p:cNvSpPr/>
              <p:nvPr userDrawn="1"/>
            </p:nvSpPr>
            <p:spPr bwMode="auto">
              <a:xfrm>
                <a:off x="3416" y="1868"/>
                <a:ext cx="17" cy="64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5 h 27"/>
                  <a:gd name="T4" fmla="*/ 0 w 7"/>
                  <a:gd name="T5" fmla="*/ 27 h 27"/>
                  <a:gd name="T6" fmla="*/ 0 w 7"/>
                  <a:gd name="T7" fmla="*/ 1 h 27"/>
                  <a:gd name="T8" fmla="*/ 7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4" y="26"/>
                      <a:pt x="2" y="26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66" name="Freeform 1232"/>
              <p:cNvSpPr/>
              <p:nvPr userDrawn="1"/>
            </p:nvSpPr>
            <p:spPr bwMode="auto">
              <a:xfrm>
                <a:off x="3485" y="1846"/>
                <a:ext cx="17" cy="67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3 h 28"/>
                  <a:gd name="T8" fmla="*/ 7 w 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3" y="28"/>
                      <a:pt x="0" y="2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2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67" name="Freeform 1233"/>
              <p:cNvSpPr/>
              <p:nvPr userDrawn="1"/>
            </p:nvSpPr>
            <p:spPr bwMode="auto">
              <a:xfrm>
                <a:off x="3450" y="1858"/>
                <a:ext cx="16" cy="67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2 h 28"/>
                  <a:gd name="T8" fmla="*/ 7 w 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7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1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68" name="Freeform 1234"/>
              <p:cNvSpPr/>
              <p:nvPr userDrawn="1"/>
            </p:nvSpPr>
            <p:spPr bwMode="auto">
              <a:xfrm>
                <a:off x="3521" y="1830"/>
                <a:ext cx="16" cy="71"/>
              </a:xfrm>
              <a:custGeom>
                <a:avLst/>
                <a:gdLst>
                  <a:gd name="T0" fmla="*/ 7 w 7"/>
                  <a:gd name="T1" fmla="*/ 0 h 30"/>
                  <a:gd name="T2" fmla="*/ 7 w 7"/>
                  <a:gd name="T3" fmla="*/ 26 h 30"/>
                  <a:gd name="T4" fmla="*/ 0 w 7"/>
                  <a:gd name="T5" fmla="*/ 30 h 30"/>
                  <a:gd name="T6" fmla="*/ 0 w 7"/>
                  <a:gd name="T7" fmla="*/ 4 h 30"/>
                  <a:gd name="T8" fmla="*/ 7 w 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0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2" y="28"/>
                      <a:pt x="0" y="3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69" name="Freeform 1235"/>
              <p:cNvSpPr/>
              <p:nvPr userDrawn="1"/>
            </p:nvSpPr>
            <p:spPr bwMode="auto">
              <a:xfrm>
                <a:off x="3556" y="1794"/>
                <a:ext cx="7" cy="81"/>
              </a:xfrm>
              <a:custGeom>
                <a:avLst/>
                <a:gdLst>
                  <a:gd name="T0" fmla="*/ 3 w 3"/>
                  <a:gd name="T1" fmla="*/ 0 h 34"/>
                  <a:gd name="T2" fmla="*/ 3 w 3"/>
                  <a:gd name="T3" fmla="*/ 25 h 34"/>
                  <a:gd name="T4" fmla="*/ 0 w 3"/>
                  <a:gd name="T5" fmla="*/ 34 h 34"/>
                  <a:gd name="T6" fmla="*/ 0 w 3"/>
                  <a:gd name="T7" fmla="*/ 8 h 34"/>
                  <a:gd name="T8" fmla="*/ 3 w 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4">
                    <a:moveTo>
                      <a:pt x="3" y="0"/>
                    </a:moveTo>
                    <a:cubicBezTo>
                      <a:pt x="3" y="25"/>
                      <a:pt x="3" y="25"/>
                      <a:pt x="3" y="25"/>
                    </a:cubicBezTo>
                    <a:cubicBezTo>
                      <a:pt x="3" y="28"/>
                      <a:pt x="2" y="31"/>
                      <a:pt x="0" y="3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5"/>
                      <a:pt x="3" y="3"/>
                      <a:pt x="3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70" name="Freeform 1236"/>
              <p:cNvSpPr/>
              <p:nvPr userDrawn="1"/>
            </p:nvSpPr>
            <p:spPr bwMode="auto">
              <a:xfrm>
                <a:off x="2912" y="1696"/>
                <a:ext cx="639" cy="174"/>
              </a:xfrm>
              <a:custGeom>
                <a:avLst/>
                <a:gdLst>
                  <a:gd name="T0" fmla="*/ 232 w 270"/>
                  <a:gd name="T1" fmla="*/ 15 h 73"/>
                  <a:gd name="T2" fmla="*/ 38 w 270"/>
                  <a:gd name="T3" fmla="*/ 15 h 73"/>
                  <a:gd name="T4" fmla="*/ 0 w 270"/>
                  <a:gd name="T5" fmla="*/ 38 h 73"/>
                  <a:gd name="T6" fmla="*/ 6 w 270"/>
                  <a:gd name="T7" fmla="*/ 48 h 73"/>
                  <a:gd name="T8" fmla="*/ 135 w 270"/>
                  <a:gd name="T9" fmla="*/ 73 h 73"/>
                  <a:gd name="T10" fmla="*/ 264 w 270"/>
                  <a:gd name="T11" fmla="*/ 48 h 73"/>
                  <a:gd name="T12" fmla="*/ 270 w 270"/>
                  <a:gd name="T13" fmla="*/ 38 h 73"/>
                  <a:gd name="T14" fmla="*/ 232 w 270"/>
                  <a:gd name="T15" fmla="*/ 1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73">
                    <a:moveTo>
                      <a:pt x="232" y="15"/>
                    </a:moveTo>
                    <a:cubicBezTo>
                      <a:pt x="179" y="0"/>
                      <a:pt x="92" y="0"/>
                      <a:pt x="38" y="15"/>
                    </a:cubicBezTo>
                    <a:cubicBezTo>
                      <a:pt x="3" y="24"/>
                      <a:pt x="0" y="35"/>
                      <a:pt x="0" y="38"/>
                    </a:cubicBezTo>
                    <a:cubicBezTo>
                      <a:pt x="0" y="42"/>
                      <a:pt x="3" y="46"/>
                      <a:pt x="6" y="48"/>
                    </a:cubicBezTo>
                    <a:cubicBezTo>
                      <a:pt x="25" y="63"/>
                      <a:pt x="77" y="73"/>
                      <a:pt x="135" y="73"/>
                    </a:cubicBezTo>
                    <a:cubicBezTo>
                      <a:pt x="193" y="73"/>
                      <a:pt x="245" y="63"/>
                      <a:pt x="264" y="48"/>
                    </a:cubicBezTo>
                    <a:cubicBezTo>
                      <a:pt x="267" y="46"/>
                      <a:pt x="270" y="42"/>
                      <a:pt x="270" y="38"/>
                    </a:cubicBezTo>
                    <a:cubicBezTo>
                      <a:pt x="270" y="35"/>
                      <a:pt x="268" y="24"/>
                      <a:pt x="232" y="15"/>
                    </a:cubicBezTo>
                    <a:close/>
                  </a:path>
                </a:pathLst>
              </a:custGeom>
              <a:solidFill>
                <a:srgbClr val="FFE2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71" name="Freeform 1237"/>
              <p:cNvSpPr>
                <a:spLocks noEditPoints="1"/>
              </p:cNvSpPr>
              <p:nvPr userDrawn="1"/>
            </p:nvSpPr>
            <p:spPr bwMode="auto">
              <a:xfrm>
                <a:off x="3120" y="1715"/>
                <a:ext cx="225" cy="143"/>
              </a:xfrm>
              <a:custGeom>
                <a:avLst/>
                <a:gdLst>
                  <a:gd name="T0" fmla="*/ 53 w 95"/>
                  <a:gd name="T1" fmla="*/ 53 h 60"/>
                  <a:gd name="T2" fmla="*/ 53 w 95"/>
                  <a:gd name="T3" fmla="*/ 60 h 60"/>
                  <a:gd name="T4" fmla="*/ 40 w 95"/>
                  <a:gd name="T5" fmla="*/ 60 h 60"/>
                  <a:gd name="T6" fmla="*/ 40 w 95"/>
                  <a:gd name="T7" fmla="*/ 53 h 60"/>
                  <a:gd name="T8" fmla="*/ 0 w 95"/>
                  <a:gd name="T9" fmla="*/ 50 h 60"/>
                  <a:gd name="T10" fmla="*/ 0 w 95"/>
                  <a:gd name="T11" fmla="*/ 45 h 60"/>
                  <a:gd name="T12" fmla="*/ 19 w 95"/>
                  <a:gd name="T13" fmla="*/ 47 h 60"/>
                  <a:gd name="T14" fmla="*/ 40 w 95"/>
                  <a:gd name="T15" fmla="*/ 49 h 60"/>
                  <a:gd name="T16" fmla="*/ 40 w 95"/>
                  <a:gd name="T17" fmla="*/ 32 h 60"/>
                  <a:gd name="T18" fmla="*/ 7 w 95"/>
                  <a:gd name="T19" fmla="*/ 25 h 60"/>
                  <a:gd name="T20" fmla="*/ 0 w 95"/>
                  <a:gd name="T21" fmla="*/ 18 h 60"/>
                  <a:gd name="T22" fmla="*/ 11 w 95"/>
                  <a:gd name="T23" fmla="*/ 10 h 60"/>
                  <a:gd name="T24" fmla="*/ 40 w 95"/>
                  <a:gd name="T25" fmla="*/ 6 h 60"/>
                  <a:gd name="T26" fmla="*/ 40 w 95"/>
                  <a:gd name="T27" fmla="*/ 0 h 60"/>
                  <a:gd name="T28" fmla="*/ 53 w 95"/>
                  <a:gd name="T29" fmla="*/ 0 h 60"/>
                  <a:gd name="T30" fmla="*/ 53 w 95"/>
                  <a:gd name="T31" fmla="*/ 6 h 60"/>
                  <a:gd name="T32" fmla="*/ 84 w 95"/>
                  <a:gd name="T33" fmla="*/ 8 h 60"/>
                  <a:gd name="T34" fmla="*/ 84 w 95"/>
                  <a:gd name="T35" fmla="*/ 13 h 60"/>
                  <a:gd name="T36" fmla="*/ 53 w 95"/>
                  <a:gd name="T37" fmla="*/ 11 h 60"/>
                  <a:gd name="T38" fmla="*/ 53 w 95"/>
                  <a:gd name="T39" fmla="*/ 28 h 60"/>
                  <a:gd name="T40" fmla="*/ 86 w 95"/>
                  <a:gd name="T41" fmla="*/ 34 h 60"/>
                  <a:gd name="T42" fmla="*/ 95 w 95"/>
                  <a:gd name="T43" fmla="*/ 41 h 60"/>
                  <a:gd name="T44" fmla="*/ 84 w 95"/>
                  <a:gd name="T45" fmla="*/ 49 h 60"/>
                  <a:gd name="T46" fmla="*/ 53 w 95"/>
                  <a:gd name="T47" fmla="*/ 53 h 60"/>
                  <a:gd name="T48" fmla="*/ 40 w 95"/>
                  <a:gd name="T49" fmla="*/ 26 h 60"/>
                  <a:gd name="T50" fmla="*/ 40 w 95"/>
                  <a:gd name="T51" fmla="*/ 11 h 60"/>
                  <a:gd name="T52" fmla="*/ 25 w 95"/>
                  <a:gd name="T53" fmla="*/ 13 h 60"/>
                  <a:gd name="T54" fmla="*/ 19 w 95"/>
                  <a:gd name="T55" fmla="*/ 18 h 60"/>
                  <a:gd name="T56" fmla="*/ 24 w 95"/>
                  <a:gd name="T57" fmla="*/ 22 h 60"/>
                  <a:gd name="T58" fmla="*/ 40 w 95"/>
                  <a:gd name="T59" fmla="*/ 26 h 60"/>
                  <a:gd name="T60" fmla="*/ 53 w 95"/>
                  <a:gd name="T61" fmla="*/ 34 h 60"/>
                  <a:gd name="T62" fmla="*/ 53 w 95"/>
                  <a:gd name="T63" fmla="*/ 48 h 60"/>
                  <a:gd name="T64" fmla="*/ 75 w 95"/>
                  <a:gd name="T65" fmla="*/ 42 h 60"/>
                  <a:gd name="T66" fmla="*/ 53 w 95"/>
                  <a:gd name="T67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" h="60">
                    <a:moveTo>
                      <a:pt x="53" y="53"/>
                    </a:moveTo>
                    <a:cubicBezTo>
                      <a:pt x="53" y="60"/>
                      <a:pt x="53" y="60"/>
                      <a:pt x="53" y="60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4" y="53"/>
                      <a:pt x="10" y="52"/>
                      <a:pt x="0" y="5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" y="46"/>
                      <a:pt x="11" y="47"/>
                      <a:pt x="19" y="47"/>
                    </a:cubicBezTo>
                    <a:cubicBezTo>
                      <a:pt x="26" y="48"/>
                      <a:pt x="34" y="49"/>
                      <a:pt x="40" y="49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23" y="29"/>
                      <a:pt x="12" y="27"/>
                      <a:pt x="7" y="25"/>
                    </a:cubicBezTo>
                    <a:cubicBezTo>
                      <a:pt x="2" y="23"/>
                      <a:pt x="0" y="21"/>
                      <a:pt x="0" y="18"/>
                    </a:cubicBezTo>
                    <a:cubicBezTo>
                      <a:pt x="0" y="15"/>
                      <a:pt x="3" y="13"/>
                      <a:pt x="11" y="10"/>
                    </a:cubicBezTo>
                    <a:cubicBezTo>
                      <a:pt x="19" y="8"/>
                      <a:pt x="29" y="6"/>
                      <a:pt x="40" y="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68" y="6"/>
                      <a:pt x="78" y="7"/>
                      <a:pt x="84" y="8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76" y="12"/>
                      <a:pt x="66" y="11"/>
                      <a:pt x="53" y="11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69" y="30"/>
                      <a:pt x="80" y="32"/>
                      <a:pt x="86" y="34"/>
                    </a:cubicBezTo>
                    <a:cubicBezTo>
                      <a:pt x="92" y="36"/>
                      <a:pt x="95" y="38"/>
                      <a:pt x="95" y="41"/>
                    </a:cubicBezTo>
                    <a:cubicBezTo>
                      <a:pt x="95" y="44"/>
                      <a:pt x="91" y="47"/>
                      <a:pt x="84" y="49"/>
                    </a:cubicBezTo>
                    <a:cubicBezTo>
                      <a:pt x="76" y="51"/>
                      <a:pt x="66" y="52"/>
                      <a:pt x="53" y="53"/>
                    </a:cubicBezTo>
                    <a:close/>
                    <a:moveTo>
                      <a:pt x="40" y="26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4" y="11"/>
                      <a:pt x="29" y="12"/>
                      <a:pt x="25" y="13"/>
                    </a:cubicBezTo>
                    <a:cubicBezTo>
                      <a:pt x="21" y="14"/>
                      <a:pt x="19" y="16"/>
                      <a:pt x="19" y="18"/>
                    </a:cubicBezTo>
                    <a:cubicBezTo>
                      <a:pt x="19" y="20"/>
                      <a:pt x="21" y="21"/>
                      <a:pt x="24" y="22"/>
                    </a:cubicBezTo>
                    <a:cubicBezTo>
                      <a:pt x="27" y="24"/>
                      <a:pt x="33" y="25"/>
                      <a:pt x="40" y="26"/>
                    </a:cubicBezTo>
                    <a:close/>
                    <a:moveTo>
                      <a:pt x="53" y="34"/>
                    </a:moveTo>
                    <a:cubicBezTo>
                      <a:pt x="53" y="48"/>
                      <a:pt x="53" y="48"/>
                      <a:pt x="53" y="48"/>
                    </a:cubicBezTo>
                    <a:cubicBezTo>
                      <a:pt x="68" y="47"/>
                      <a:pt x="75" y="45"/>
                      <a:pt x="75" y="42"/>
                    </a:cubicBezTo>
                    <a:cubicBezTo>
                      <a:pt x="75" y="38"/>
                      <a:pt x="68" y="36"/>
                      <a:pt x="53" y="34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72" name="Freeform 1238"/>
              <p:cNvSpPr>
                <a:spLocks noEditPoints="1"/>
              </p:cNvSpPr>
              <p:nvPr userDrawn="1"/>
            </p:nvSpPr>
            <p:spPr bwMode="auto">
              <a:xfrm>
                <a:off x="2865" y="1620"/>
                <a:ext cx="663" cy="184"/>
              </a:xfrm>
              <a:custGeom>
                <a:avLst/>
                <a:gdLst>
                  <a:gd name="T0" fmla="*/ 140 w 280"/>
                  <a:gd name="T1" fmla="*/ 0 h 77"/>
                  <a:gd name="T2" fmla="*/ 0 w 280"/>
                  <a:gd name="T3" fmla="*/ 39 h 77"/>
                  <a:gd name="T4" fmla="*/ 26 w 280"/>
                  <a:gd name="T5" fmla="*/ 61 h 77"/>
                  <a:gd name="T6" fmla="*/ 71 w 280"/>
                  <a:gd name="T7" fmla="*/ 72 h 77"/>
                  <a:gd name="T8" fmla="*/ 78 w 280"/>
                  <a:gd name="T9" fmla="*/ 73 h 77"/>
                  <a:gd name="T10" fmla="*/ 85 w 280"/>
                  <a:gd name="T11" fmla="*/ 74 h 77"/>
                  <a:gd name="T12" fmla="*/ 92 w 280"/>
                  <a:gd name="T13" fmla="*/ 75 h 77"/>
                  <a:gd name="T14" fmla="*/ 100 w 280"/>
                  <a:gd name="T15" fmla="*/ 76 h 77"/>
                  <a:gd name="T16" fmla="*/ 107 w 280"/>
                  <a:gd name="T17" fmla="*/ 76 h 77"/>
                  <a:gd name="T18" fmla="*/ 115 w 280"/>
                  <a:gd name="T19" fmla="*/ 77 h 77"/>
                  <a:gd name="T20" fmla="*/ 122 w 280"/>
                  <a:gd name="T21" fmla="*/ 77 h 77"/>
                  <a:gd name="T22" fmla="*/ 130 w 280"/>
                  <a:gd name="T23" fmla="*/ 77 h 77"/>
                  <a:gd name="T24" fmla="*/ 137 w 280"/>
                  <a:gd name="T25" fmla="*/ 77 h 77"/>
                  <a:gd name="T26" fmla="*/ 140 w 280"/>
                  <a:gd name="T27" fmla="*/ 77 h 77"/>
                  <a:gd name="T28" fmla="*/ 144 w 280"/>
                  <a:gd name="T29" fmla="*/ 77 h 77"/>
                  <a:gd name="T30" fmla="*/ 151 w 280"/>
                  <a:gd name="T31" fmla="*/ 77 h 77"/>
                  <a:gd name="T32" fmla="*/ 159 w 280"/>
                  <a:gd name="T33" fmla="*/ 77 h 77"/>
                  <a:gd name="T34" fmla="*/ 166 w 280"/>
                  <a:gd name="T35" fmla="*/ 77 h 77"/>
                  <a:gd name="T36" fmla="*/ 210 w 280"/>
                  <a:gd name="T37" fmla="*/ 72 h 77"/>
                  <a:gd name="T38" fmla="*/ 218 w 280"/>
                  <a:gd name="T39" fmla="*/ 71 h 77"/>
                  <a:gd name="T40" fmla="*/ 225 w 280"/>
                  <a:gd name="T41" fmla="*/ 70 h 77"/>
                  <a:gd name="T42" fmla="*/ 233 w 280"/>
                  <a:gd name="T43" fmla="*/ 68 h 77"/>
                  <a:gd name="T44" fmla="*/ 240 w 280"/>
                  <a:gd name="T45" fmla="*/ 66 h 77"/>
                  <a:gd name="T46" fmla="*/ 247 w 280"/>
                  <a:gd name="T47" fmla="*/ 64 h 77"/>
                  <a:gd name="T48" fmla="*/ 254 w 280"/>
                  <a:gd name="T49" fmla="*/ 61 h 77"/>
                  <a:gd name="T50" fmla="*/ 280 w 280"/>
                  <a:gd name="T51" fmla="*/ 39 h 77"/>
                  <a:gd name="T52" fmla="*/ 280 w 280"/>
                  <a:gd name="T53" fmla="*/ 39 h 77"/>
                  <a:gd name="T54" fmla="*/ 280 w 280"/>
                  <a:gd name="T55" fmla="*/ 38 h 77"/>
                  <a:gd name="T56" fmla="*/ 140 w 280"/>
                  <a:gd name="T57" fmla="*/ 0 h 77"/>
                  <a:gd name="T58" fmla="*/ 268 w 280"/>
                  <a:gd name="T59" fmla="*/ 45 h 77"/>
                  <a:gd name="T60" fmla="*/ 140 w 280"/>
                  <a:gd name="T61" fmla="*/ 70 h 77"/>
                  <a:gd name="T62" fmla="*/ 134 w 280"/>
                  <a:gd name="T63" fmla="*/ 70 h 77"/>
                  <a:gd name="T64" fmla="*/ 13 w 280"/>
                  <a:gd name="T65" fmla="*/ 45 h 77"/>
                  <a:gd name="T66" fmla="*/ 7 w 280"/>
                  <a:gd name="T67" fmla="*/ 37 h 77"/>
                  <a:gd name="T68" fmla="*/ 44 w 280"/>
                  <a:gd name="T69" fmla="*/ 15 h 77"/>
                  <a:gd name="T70" fmla="*/ 237 w 280"/>
                  <a:gd name="T71" fmla="*/ 15 h 77"/>
                  <a:gd name="T72" fmla="*/ 274 w 280"/>
                  <a:gd name="T73" fmla="*/ 37 h 77"/>
                  <a:gd name="T74" fmla="*/ 268 w 280"/>
                  <a:gd name="T75" fmla="*/ 4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80" h="77">
                    <a:moveTo>
                      <a:pt x="140" y="0"/>
                    </a:moveTo>
                    <a:cubicBezTo>
                      <a:pt x="63" y="0"/>
                      <a:pt x="0" y="17"/>
                      <a:pt x="0" y="39"/>
                    </a:cubicBezTo>
                    <a:cubicBezTo>
                      <a:pt x="0" y="49"/>
                      <a:pt x="16" y="57"/>
                      <a:pt x="26" y="61"/>
                    </a:cubicBezTo>
                    <a:cubicBezTo>
                      <a:pt x="40" y="66"/>
                      <a:pt x="56" y="70"/>
                      <a:pt x="71" y="72"/>
                    </a:cubicBezTo>
                    <a:cubicBezTo>
                      <a:pt x="73" y="73"/>
                      <a:pt x="75" y="73"/>
                      <a:pt x="78" y="73"/>
                    </a:cubicBezTo>
                    <a:cubicBezTo>
                      <a:pt x="80" y="74"/>
                      <a:pt x="83" y="74"/>
                      <a:pt x="85" y="74"/>
                    </a:cubicBezTo>
                    <a:cubicBezTo>
                      <a:pt x="88" y="75"/>
                      <a:pt x="90" y="75"/>
                      <a:pt x="92" y="75"/>
                    </a:cubicBezTo>
                    <a:cubicBezTo>
                      <a:pt x="95" y="75"/>
                      <a:pt x="97" y="76"/>
                      <a:pt x="100" y="76"/>
                    </a:cubicBezTo>
                    <a:cubicBezTo>
                      <a:pt x="102" y="76"/>
                      <a:pt x="105" y="76"/>
                      <a:pt x="107" y="76"/>
                    </a:cubicBezTo>
                    <a:cubicBezTo>
                      <a:pt x="110" y="76"/>
                      <a:pt x="112" y="77"/>
                      <a:pt x="115" y="77"/>
                    </a:cubicBezTo>
                    <a:cubicBezTo>
                      <a:pt x="117" y="77"/>
                      <a:pt x="119" y="77"/>
                      <a:pt x="122" y="77"/>
                    </a:cubicBezTo>
                    <a:cubicBezTo>
                      <a:pt x="124" y="77"/>
                      <a:pt x="127" y="77"/>
                      <a:pt x="130" y="77"/>
                    </a:cubicBezTo>
                    <a:cubicBezTo>
                      <a:pt x="132" y="77"/>
                      <a:pt x="134" y="77"/>
                      <a:pt x="137" y="77"/>
                    </a:cubicBezTo>
                    <a:cubicBezTo>
                      <a:pt x="138" y="77"/>
                      <a:pt x="139" y="77"/>
                      <a:pt x="140" y="77"/>
                    </a:cubicBezTo>
                    <a:cubicBezTo>
                      <a:pt x="142" y="77"/>
                      <a:pt x="143" y="77"/>
                      <a:pt x="144" y="77"/>
                    </a:cubicBezTo>
                    <a:cubicBezTo>
                      <a:pt x="147" y="77"/>
                      <a:pt x="149" y="77"/>
                      <a:pt x="151" y="77"/>
                    </a:cubicBezTo>
                    <a:cubicBezTo>
                      <a:pt x="154" y="77"/>
                      <a:pt x="156" y="77"/>
                      <a:pt x="159" y="77"/>
                    </a:cubicBezTo>
                    <a:cubicBezTo>
                      <a:pt x="161" y="77"/>
                      <a:pt x="164" y="77"/>
                      <a:pt x="166" y="77"/>
                    </a:cubicBezTo>
                    <a:cubicBezTo>
                      <a:pt x="182" y="76"/>
                      <a:pt x="198" y="74"/>
                      <a:pt x="210" y="72"/>
                    </a:cubicBezTo>
                    <a:cubicBezTo>
                      <a:pt x="213" y="72"/>
                      <a:pt x="215" y="71"/>
                      <a:pt x="218" y="71"/>
                    </a:cubicBezTo>
                    <a:cubicBezTo>
                      <a:pt x="220" y="70"/>
                      <a:pt x="223" y="70"/>
                      <a:pt x="225" y="70"/>
                    </a:cubicBezTo>
                    <a:cubicBezTo>
                      <a:pt x="228" y="69"/>
                      <a:pt x="230" y="68"/>
                      <a:pt x="233" y="68"/>
                    </a:cubicBezTo>
                    <a:cubicBezTo>
                      <a:pt x="235" y="67"/>
                      <a:pt x="237" y="67"/>
                      <a:pt x="240" y="66"/>
                    </a:cubicBezTo>
                    <a:cubicBezTo>
                      <a:pt x="242" y="65"/>
                      <a:pt x="245" y="64"/>
                      <a:pt x="247" y="64"/>
                    </a:cubicBezTo>
                    <a:cubicBezTo>
                      <a:pt x="250" y="63"/>
                      <a:pt x="252" y="62"/>
                      <a:pt x="254" y="61"/>
                    </a:cubicBezTo>
                    <a:cubicBezTo>
                      <a:pt x="264" y="57"/>
                      <a:pt x="280" y="50"/>
                      <a:pt x="280" y="39"/>
                    </a:cubicBezTo>
                    <a:cubicBezTo>
                      <a:pt x="280" y="39"/>
                      <a:pt x="280" y="39"/>
                      <a:pt x="280" y="39"/>
                    </a:cubicBezTo>
                    <a:cubicBezTo>
                      <a:pt x="280" y="39"/>
                      <a:pt x="280" y="38"/>
                      <a:pt x="280" y="38"/>
                    </a:cubicBezTo>
                    <a:cubicBezTo>
                      <a:pt x="280" y="17"/>
                      <a:pt x="217" y="0"/>
                      <a:pt x="140" y="0"/>
                    </a:cubicBezTo>
                    <a:close/>
                    <a:moveTo>
                      <a:pt x="268" y="45"/>
                    </a:moveTo>
                    <a:cubicBezTo>
                      <a:pt x="250" y="60"/>
                      <a:pt x="198" y="70"/>
                      <a:pt x="140" y="70"/>
                    </a:cubicBezTo>
                    <a:cubicBezTo>
                      <a:pt x="138" y="70"/>
                      <a:pt x="136" y="70"/>
                      <a:pt x="134" y="70"/>
                    </a:cubicBezTo>
                    <a:cubicBezTo>
                      <a:pt x="79" y="69"/>
                      <a:pt x="31" y="60"/>
                      <a:pt x="13" y="45"/>
                    </a:cubicBezTo>
                    <a:cubicBezTo>
                      <a:pt x="10" y="43"/>
                      <a:pt x="7" y="40"/>
                      <a:pt x="7" y="37"/>
                    </a:cubicBezTo>
                    <a:cubicBezTo>
                      <a:pt x="7" y="31"/>
                      <a:pt x="16" y="22"/>
                      <a:pt x="44" y="15"/>
                    </a:cubicBezTo>
                    <a:cubicBezTo>
                      <a:pt x="97" y="0"/>
                      <a:pt x="184" y="0"/>
                      <a:pt x="237" y="15"/>
                    </a:cubicBezTo>
                    <a:cubicBezTo>
                      <a:pt x="264" y="22"/>
                      <a:pt x="274" y="31"/>
                      <a:pt x="274" y="37"/>
                    </a:cubicBezTo>
                    <a:cubicBezTo>
                      <a:pt x="274" y="40"/>
                      <a:pt x="271" y="43"/>
                      <a:pt x="268" y="45"/>
                    </a:cubicBezTo>
                    <a:close/>
                  </a:path>
                </a:pathLst>
              </a:custGeom>
              <a:solidFill>
                <a:srgbClr val="F9D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73" name="Freeform 1239"/>
              <p:cNvSpPr/>
              <p:nvPr userDrawn="1"/>
            </p:nvSpPr>
            <p:spPr bwMode="auto">
              <a:xfrm>
                <a:off x="2865" y="1713"/>
                <a:ext cx="663" cy="155"/>
              </a:xfrm>
              <a:custGeom>
                <a:avLst/>
                <a:gdLst>
                  <a:gd name="T0" fmla="*/ 280 w 280"/>
                  <a:gd name="T1" fmla="*/ 0 h 65"/>
                  <a:gd name="T2" fmla="*/ 280 w 280"/>
                  <a:gd name="T3" fmla="*/ 25 h 65"/>
                  <a:gd name="T4" fmla="*/ 277 w 280"/>
                  <a:gd name="T5" fmla="*/ 34 h 65"/>
                  <a:gd name="T6" fmla="*/ 269 w 280"/>
                  <a:gd name="T7" fmla="*/ 41 h 65"/>
                  <a:gd name="T8" fmla="*/ 262 w 280"/>
                  <a:gd name="T9" fmla="*/ 45 h 65"/>
                  <a:gd name="T10" fmla="*/ 254 w 280"/>
                  <a:gd name="T11" fmla="*/ 48 h 65"/>
                  <a:gd name="T12" fmla="*/ 247 w 280"/>
                  <a:gd name="T13" fmla="*/ 50 h 65"/>
                  <a:gd name="T14" fmla="*/ 240 w 280"/>
                  <a:gd name="T15" fmla="*/ 53 h 65"/>
                  <a:gd name="T16" fmla="*/ 210 w 280"/>
                  <a:gd name="T17" fmla="*/ 59 h 65"/>
                  <a:gd name="T18" fmla="*/ 151 w 280"/>
                  <a:gd name="T19" fmla="*/ 64 h 65"/>
                  <a:gd name="T20" fmla="*/ 33 w 280"/>
                  <a:gd name="T21" fmla="*/ 50 h 65"/>
                  <a:gd name="T22" fmla="*/ 4 w 280"/>
                  <a:gd name="T23" fmla="*/ 34 h 65"/>
                  <a:gd name="T24" fmla="*/ 0 w 280"/>
                  <a:gd name="T25" fmla="*/ 25 h 65"/>
                  <a:gd name="T26" fmla="*/ 0 w 280"/>
                  <a:gd name="T27" fmla="*/ 0 h 65"/>
                  <a:gd name="T28" fmla="*/ 26 w 280"/>
                  <a:gd name="T29" fmla="*/ 22 h 65"/>
                  <a:gd name="T30" fmla="*/ 71 w 280"/>
                  <a:gd name="T31" fmla="*/ 33 h 65"/>
                  <a:gd name="T32" fmla="*/ 78 w 280"/>
                  <a:gd name="T33" fmla="*/ 34 h 65"/>
                  <a:gd name="T34" fmla="*/ 85 w 280"/>
                  <a:gd name="T35" fmla="*/ 35 h 65"/>
                  <a:gd name="T36" fmla="*/ 92 w 280"/>
                  <a:gd name="T37" fmla="*/ 36 h 65"/>
                  <a:gd name="T38" fmla="*/ 100 w 280"/>
                  <a:gd name="T39" fmla="*/ 37 h 65"/>
                  <a:gd name="T40" fmla="*/ 107 w 280"/>
                  <a:gd name="T41" fmla="*/ 37 h 65"/>
                  <a:gd name="T42" fmla="*/ 115 w 280"/>
                  <a:gd name="T43" fmla="*/ 38 h 65"/>
                  <a:gd name="T44" fmla="*/ 122 w 280"/>
                  <a:gd name="T45" fmla="*/ 38 h 65"/>
                  <a:gd name="T46" fmla="*/ 130 w 280"/>
                  <a:gd name="T47" fmla="*/ 38 h 65"/>
                  <a:gd name="T48" fmla="*/ 137 w 280"/>
                  <a:gd name="T49" fmla="*/ 38 h 65"/>
                  <a:gd name="T50" fmla="*/ 140 w 280"/>
                  <a:gd name="T51" fmla="*/ 38 h 65"/>
                  <a:gd name="T52" fmla="*/ 144 w 280"/>
                  <a:gd name="T53" fmla="*/ 38 h 65"/>
                  <a:gd name="T54" fmla="*/ 151 w 280"/>
                  <a:gd name="T55" fmla="*/ 38 h 65"/>
                  <a:gd name="T56" fmla="*/ 159 w 280"/>
                  <a:gd name="T57" fmla="*/ 38 h 65"/>
                  <a:gd name="T58" fmla="*/ 166 w 280"/>
                  <a:gd name="T59" fmla="*/ 38 h 65"/>
                  <a:gd name="T60" fmla="*/ 210 w 280"/>
                  <a:gd name="T61" fmla="*/ 33 h 65"/>
                  <a:gd name="T62" fmla="*/ 218 w 280"/>
                  <a:gd name="T63" fmla="*/ 32 h 65"/>
                  <a:gd name="T64" fmla="*/ 225 w 280"/>
                  <a:gd name="T65" fmla="*/ 31 h 65"/>
                  <a:gd name="T66" fmla="*/ 233 w 280"/>
                  <a:gd name="T67" fmla="*/ 29 h 65"/>
                  <a:gd name="T68" fmla="*/ 240 w 280"/>
                  <a:gd name="T69" fmla="*/ 27 h 65"/>
                  <a:gd name="T70" fmla="*/ 247 w 280"/>
                  <a:gd name="T71" fmla="*/ 25 h 65"/>
                  <a:gd name="T72" fmla="*/ 254 w 280"/>
                  <a:gd name="T73" fmla="*/ 22 h 65"/>
                  <a:gd name="T74" fmla="*/ 280 w 280"/>
                  <a:gd name="T7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80" h="65">
                    <a:moveTo>
                      <a:pt x="280" y="0"/>
                    </a:moveTo>
                    <a:cubicBezTo>
                      <a:pt x="280" y="25"/>
                      <a:pt x="280" y="25"/>
                      <a:pt x="280" y="25"/>
                    </a:cubicBezTo>
                    <a:cubicBezTo>
                      <a:pt x="280" y="28"/>
                      <a:pt x="279" y="31"/>
                      <a:pt x="277" y="34"/>
                    </a:cubicBezTo>
                    <a:cubicBezTo>
                      <a:pt x="275" y="36"/>
                      <a:pt x="272" y="39"/>
                      <a:pt x="269" y="41"/>
                    </a:cubicBezTo>
                    <a:cubicBezTo>
                      <a:pt x="267" y="42"/>
                      <a:pt x="265" y="43"/>
                      <a:pt x="262" y="45"/>
                    </a:cubicBezTo>
                    <a:cubicBezTo>
                      <a:pt x="260" y="46"/>
                      <a:pt x="257" y="47"/>
                      <a:pt x="254" y="48"/>
                    </a:cubicBezTo>
                    <a:cubicBezTo>
                      <a:pt x="252" y="49"/>
                      <a:pt x="250" y="50"/>
                      <a:pt x="247" y="50"/>
                    </a:cubicBezTo>
                    <a:cubicBezTo>
                      <a:pt x="245" y="51"/>
                      <a:pt x="242" y="52"/>
                      <a:pt x="240" y="53"/>
                    </a:cubicBezTo>
                    <a:cubicBezTo>
                      <a:pt x="230" y="55"/>
                      <a:pt x="220" y="58"/>
                      <a:pt x="210" y="59"/>
                    </a:cubicBezTo>
                    <a:cubicBezTo>
                      <a:pt x="190" y="62"/>
                      <a:pt x="171" y="64"/>
                      <a:pt x="151" y="64"/>
                    </a:cubicBezTo>
                    <a:cubicBezTo>
                      <a:pt x="97" y="65"/>
                      <a:pt x="56" y="58"/>
                      <a:pt x="33" y="50"/>
                    </a:cubicBezTo>
                    <a:cubicBezTo>
                      <a:pt x="24" y="47"/>
                      <a:pt x="10" y="42"/>
                      <a:pt x="4" y="34"/>
                    </a:cubicBezTo>
                    <a:cubicBezTo>
                      <a:pt x="2" y="31"/>
                      <a:pt x="0" y="28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16" y="18"/>
                      <a:pt x="26" y="22"/>
                    </a:cubicBezTo>
                    <a:cubicBezTo>
                      <a:pt x="40" y="27"/>
                      <a:pt x="56" y="31"/>
                      <a:pt x="71" y="33"/>
                    </a:cubicBezTo>
                    <a:cubicBezTo>
                      <a:pt x="73" y="34"/>
                      <a:pt x="75" y="34"/>
                      <a:pt x="78" y="34"/>
                    </a:cubicBezTo>
                    <a:cubicBezTo>
                      <a:pt x="80" y="35"/>
                      <a:pt x="83" y="35"/>
                      <a:pt x="85" y="35"/>
                    </a:cubicBezTo>
                    <a:cubicBezTo>
                      <a:pt x="88" y="36"/>
                      <a:pt x="90" y="36"/>
                      <a:pt x="92" y="36"/>
                    </a:cubicBezTo>
                    <a:cubicBezTo>
                      <a:pt x="95" y="36"/>
                      <a:pt x="97" y="37"/>
                      <a:pt x="100" y="37"/>
                    </a:cubicBezTo>
                    <a:cubicBezTo>
                      <a:pt x="102" y="37"/>
                      <a:pt x="105" y="37"/>
                      <a:pt x="107" y="37"/>
                    </a:cubicBezTo>
                    <a:cubicBezTo>
                      <a:pt x="110" y="37"/>
                      <a:pt x="112" y="38"/>
                      <a:pt x="115" y="38"/>
                    </a:cubicBezTo>
                    <a:cubicBezTo>
                      <a:pt x="117" y="38"/>
                      <a:pt x="119" y="38"/>
                      <a:pt x="122" y="38"/>
                    </a:cubicBezTo>
                    <a:cubicBezTo>
                      <a:pt x="124" y="38"/>
                      <a:pt x="127" y="38"/>
                      <a:pt x="130" y="38"/>
                    </a:cubicBezTo>
                    <a:cubicBezTo>
                      <a:pt x="132" y="38"/>
                      <a:pt x="134" y="38"/>
                      <a:pt x="137" y="38"/>
                    </a:cubicBezTo>
                    <a:cubicBezTo>
                      <a:pt x="138" y="38"/>
                      <a:pt x="139" y="38"/>
                      <a:pt x="140" y="38"/>
                    </a:cubicBezTo>
                    <a:cubicBezTo>
                      <a:pt x="142" y="38"/>
                      <a:pt x="143" y="38"/>
                      <a:pt x="144" y="38"/>
                    </a:cubicBezTo>
                    <a:cubicBezTo>
                      <a:pt x="147" y="38"/>
                      <a:pt x="149" y="38"/>
                      <a:pt x="151" y="38"/>
                    </a:cubicBezTo>
                    <a:cubicBezTo>
                      <a:pt x="154" y="38"/>
                      <a:pt x="156" y="38"/>
                      <a:pt x="159" y="38"/>
                    </a:cubicBezTo>
                    <a:cubicBezTo>
                      <a:pt x="161" y="38"/>
                      <a:pt x="164" y="38"/>
                      <a:pt x="166" y="38"/>
                    </a:cubicBezTo>
                    <a:cubicBezTo>
                      <a:pt x="182" y="37"/>
                      <a:pt x="197" y="35"/>
                      <a:pt x="210" y="33"/>
                    </a:cubicBezTo>
                    <a:cubicBezTo>
                      <a:pt x="213" y="33"/>
                      <a:pt x="215" y="32"/>
                      <a:pt x="218" y="32"/>
                    </a:cubicBezTo>
                    <a:cubicBezTo>
                      <a:pt x="220" y="31"/>
                      <a:pt x="223" y="31"/>
                      <a:pt x="225" y="31"/>
                    </a:cubicBezTo>
                    <a:cubicBezTo>
                      <a:pt x="228" y="30"/>
                      <a:pt x="230" y="29"/>
                      <a:pt x="233" y="29"/>
                    </a:cubicBezTo>
                    <a:cubicBezTo>
                      <a:pt x="235" y="28"/>
                      <a:pt x="237" y="28"/>
                      <a:pt x="240" y="27"/>
                    </a:cubicBezTo>
                    <a:cubicBezTo>
                      <a:pt x="242" y="26"/>
                      <a:pt x="245" y="25"/>
                      <a:pt x="247" y="25"/>
                    </a:cubicBezTo>
                    <a:cubicBezTo>
                      <a:pt x="250" y="24"/>
                      <a:pt x="252" y="23"/>
                      <a:pt x="254" y="22"/>
                    </a:cubicBezTo>
                    <a:cubicBezTo>
                      <a:pt x="265" y="18"/>
                      <a:pt x="280" y="10"/>
                      <a:pt x="280" y="0"/>
                    </a:cubicBezTo>
                    <a:close/>
                  </a:path>
                </a:pathLst>
              </a:custGeom>
              <a:solidFill>
                <a:srgbClr val="F7C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74" name="Freeform 1240"/>
              <p:cNvSpPr/>
              <p:nvPr userDrawn="1"/>
            </p:nvSpPr>
            <p:spPr bwMode="auto">
              <a:xfrm>
                <a:off x="2893" y="1749"/>
                <a:ext cx="17" cy="71"/>
              </a:xfrm>
              <a:custGeom>
                <a:avLst/>
                <a:gdLst>
                  <a:gd name="T0" fmla="*/ 7 w 7"/>
                  <a:gd name="T1" fmla="*/ 4 h 30"/>
                  <a:gd name="T2" fmla="*/ 7 w 7"/>
                  <a:gd name="T3" fmla="*/ 30 h 30"/>
                  <a:gd name="T4" fmla="*/ 0 w 7"/>
                  <a:gd name="T5" fmla="*/ 26 h 30"/>
                  <a:gd name="T6" fmla="*/ 0 w 7"/>
                  <a:gd name="T7" fmla="*/ 0 h 30"/>
                  <a:gd name="T8" fmla="*/ 7 w 7"/>
                  <a:gd name="T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0">
                    <a:moveTo>
                      <a:pt x="7" y="4"/>
                    </a:moveTo>
                    <a:cubicBezTo>
                      <a:pt x="7" y="30"/>
                      <a:pt x="7" y="30"/>
                      <a:pt x="7" y="30"/>
                    </a:cubicBezTo>
                    <a:cubicBezTo>
                      <a:pt x="4" y="28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4" y="2"/>
                      <a:pt x="7" y="4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75" name="Freeform 1241"/>
              <p:cNvSpPr/>
              <p:nvPr userDrawn="1"/>
            </p:nvSpPr>
            <p:spPr bwMode="auto">
              <a:xfrm>
                <a:off x="2865" y="1713"/>
                <a:ext cx="9" cy="81"/>
              </a:xfrm>
              <a:custGeom>
                <a:avLst/>
                <a:gdLst>
                  <a:gd name="T0" fmla="*/ 4 w 4"/>
                  <a:gd name="T1" fmla="*/ 8 h 34"/>
                  <a:gd name="T2" fmla="*/ 4 w 4"/>
                  <a:gd name="T3" fmla="*/ 34 h 34"/>
                  <a:gd name="T4" fmla="*/ 0 w 4"/>
                  <a:gd name="T5" fmla="*/ 25 h 34"/>
                  <a:gd name="T6" fmla="*/ 0 w 4"/>
                  <a:gd name="T7" fmla="*/ 0 h 34"/>
                  <a:gd name="T8" fmla="*/ 4 w 4"/>
                  <a:gd name="T9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4">
                    <a:moveTo>
                      <a:pt x="4" y="8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2" y="31"/>
                      <a:pt x="0" y="28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2" y="5"/>
                      <a:pt x="4" y="8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76" name="Freeform 1242"/>
              <p:cNvSpPr/>
              <p:nvPr userDrawn="1"/>
            </p:nvSpPr>
            <p:spPr bwMode="auto">
              <a:xfrm>
                <a:off x="2926" y="1765"/>
                <a:ext cx="17" cy="67"/>
              </a:xfrm>
              <a:custGeom>
                <a:avLst/>
                <a:gdLst>
                  <a:gd name="T0" fmla="*/ 7 w 7"/>
                  <a:gd name="T1" fmla="*/ 3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3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5" y="28"/>
                      <a:pt x="3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5" y="2"/>
                      <a:pt x="7" y="3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77" name="Freeform 1243"/>
              <p:cNvSpPr/>
              <p:nvPr userDrawn="1"/>
            </p:nvSpPr>
            <p:spPr bwMode="auto">
              <a:xfrm>
                <a:off x="2997" y="1787"/>
                <a:ext cx="17" cy="64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5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5" y="26"/>
                      <a:pt x="2" y="26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5" y="0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78" name="Freeform 1244"/>
              <p:cNvSpPr/>
              <p:nvPr userDrawn="1"/>
            </p:nvSpPr>
            <p:spPr bwMode="auto">
              <a:xfrm>
                <a:off x="2962" y="1777"/>
                <a:ext cx="16" cy="67"/>
              </a:xfrm>
              <a:custGeom>
                <a:avLst/>
                <a:gdLst>
                  <a:gd name="T0" fmla="*/ 7 w 7"/>
                  <a:gd name="T1" fmla="*/ 2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2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5" y="27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5" y="1"/>
                      <a:pt x="7" y="2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79" name="Freeform 1245"/>
              <p:cNvSpPr/>
              <p:nvPr userDrawn="1"/>
            </p:nvSpPr>
            <p:spPr bwMode="auto">
              <a:xfrm>
                <a:off x="3033" y="1792"/>
                <a:ext cx="16" cy="64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4" y="27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4" y="1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80" name="Freeform 1246"/>
              <p:cNvSpPr/>
              <p:nvPr userDrawn="1"/>
            </p:nvSpPr>
            <p:spPr bwMode="auto">
              <a:xfrm>
                <a:off x="3101" y="1801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81" name="Freeform 1247"/>
              <p:cNvSpPr/>
              <p:nvPr userDrawn="1"/>
            </p:nvSpPr>
            <p:spPr bwMode="auto">
              <a:xfrm>
                <a:off x="3066" y="1796"/>
                <a:ext cx="17" cy="65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5" y="27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5" y="1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82" name="Freeform 1248"/>
              <p:cNvSpPr/>
              <p:nvPr userDrawn="1"/>
            </p:nvSpPr>
            <p:spPr bwMode="auto">
              <a:xfrm>
                <a:off x="3137" y="1804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83" name="Freeform 1249"/>
              <p:cNvSpPr/>
              <p:nvPr userDrawn="1"/>
            </p:nvSpPr>
            <p:spPr bwMode="auto">
              <a:xfrm>
                <a:off x="3206" y="1804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84" name="Freeform 1250"/>
              <p:cNvSpPr/>
              <p:nvPr userDrawn="1"/>
            </p:nvSpPr>
            <p:spPr bwMode="auto">
              <a:xfrm>
                <a:off x="3173" y="1804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85" name="Freeform 1251"/>
              <p:cNvSpPr/>
              <p:nvPr userDrawn="1"/>
            </p:nvSpPr>
            <p:spPr bwMode="auto">
              <a:xfrm>
                <a:off x="3241" y="1804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86" name="Freeform 1252"/>
              <p:cNvSpPr/>
              <p:nvPr userDrawn="1"/>
            </p:nvSpPr>
            <p:spPr bwMode="auto">
              <a:xfrm>
                <a:off x="3277" y="1801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87" name="Freeform 1253"/>
              <p:cNvSpPr/>
              <p:nvPr userDrawn="1"/>
            </p:nvSpPr>
            <p:spPr bwMode="auto">
              <a:xfrm>
                <a:off x="3345" y="1792"/>
                <a:ext cx="17" cy="64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6 h 27"/>
                  <a:gd name="T4" fmla="*/ 0 w 7"/>
                  <a:gd name="T5" fmla="*/ 27 h 27"/>
                  <a:gd name="T6" fmla="*/ 0 w 7"/>
                  <a:gd name="T7" fmla="*/ 1 h 27"/>
                  <a:gd name="T8" fmla="*/ 7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7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88" name="Freeform 1254"/>
              <p:cNvSpPr/>
              <p:nvPr userDrawn="1"/>
            </p:nvSpPr>
            <p:spPr bwMode="auto">
              <a:xfrm>
                <a:off x="3310" y="1796"/>
                <a:ext cx="19" cy="65"/>
              </a:xfrm>
              <a:custGeom>
                <a:avLst/>
                <a:gdLst>
                  <a:gd name="T0" fmla="*/ 8 w 8"/>
                  <a:gd name="T1" fmla="*/ 0 h 27"/>
                  <a:gd name="T2" fmla="*/ 8 w 8"/>
                  <a:gd name="T3" fmla="*/ 26 h 27"/>
                  <a:gd name="T4" fmla="*/ 0 w 8"/>
                  <a:gd name="T5" fmla="*/ 27 h 27"/>
                  <a:gd name="T6" fmla="*/ 0 w 8"/>
                  <a:gd name="T7" fmla="*/ 1 h 27"/>
                  <a:gd name="T8" fmla="*/ 8 w 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8" y="0"/>
                    </a:moveTo>
                    <a:cubicBezTo>
                      <a:pt x="8" y="26"/>
                      <a:pt x="8" y="26"/>
                      <a:pt x="8" y="26"/>
                    </a:cubicBezTo>
                    <a:cubicBezTo>
                      <a:pt x="5" y="26"/>
                      <a:pt x="3" y="27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5" y="1"/>
                      <a:pt x="8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89" name="Freeform 1255"/>
              <p:cNvSpPr/>
              <p:nvPr userDrawn="1"/>
            </p:nvSpPr>
            <p:spPr bwMode="auto">
              <a:xfrm>
                <a:off x="3381" y="1787"/>
                <a:ext cx="17" cy="64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5 h 27"/>
                  <a:gd name="T4" fmla="*/ 0 w 7"/>
                  <a:gd name="T5" fmla="*/ 27 h 27"/>
                  <a:gd name="T6" fmla="*/ 0 w 7"/>
                  <a:gd name="T7" fmla="*/ 1 h 27"/>
                  <a:gd name="T8" fmla="*/ 7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5" y="26"/>
                      <a:pt x="2" y="26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90" name="Freeform 1256"/>
              <p:cNvSpPr/>
              <p:nvPr userDrawn="1"/>
            </p:nvSpPr>
            <p:spPr bwMode="auto">
              <a:xfrm>
                <a:off x="3450" y="1765"/>
                <a:ext cx="16" cy="67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3 h 28"/>
                  <a:gd name="T8" fmla="*/ 7 w 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3" y="28"/>
                      <a:pt x="0" y="2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2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91" name="Freeform 1257"/>
              <p:cNvSpPr/>
              <p:nvPr userDrawn="1"/>
            </p:nvSpPr>
            <p:spPr bwMode="auto">
              <a:xfrm>
                <a:off x="3416" y="1777"/>
                <a:ext cx="17" cy="67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2 h 28"/>
                  <a:gd name="T8" fmla="*/ 7 w 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7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4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92" name="Freeform 1258"/>
              <p:cNvSpPr/>
              <p:nvPr userDrawn="1"/>
            </p:nvSpPr>
            <p:spPr bwMode="auto">
              <a:xfrm>
                <a:off x="3485" y="1749"/>
                <a:ext cx="17" cy="71"/>
              </a:xfrm>
              <a:custGeom>
                <a:avLst/>
                <a:gdLst>
                  <a:gd name="T0" fmla="*/ 7 w 7"/>
                  <a:gd name="T1" fmla="*/ 0 h 30"/>
                  <a:gd name="T2" fmla="*/ 7 w 7"/>
                  <a:gd name="T3" fmla="*/ 26 h 30"/>
                  <a:gd name="T4" fmla="*/ 0 w 7"/>
                  <a:gd name="T5" fmla="*/ 30 h 30"/>
                  <a:gd name="T6" fmla="*/ 0 w 7"/>
                  <a:gd name="T7" fmla="*/ 4 h 30"/>
                  <a:gd name="T8" fmla="*/ 7 w 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0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3" y="28"/>
                      <a:pt x="0" y="3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2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93" name="Freeform 1259"/>
              <p:cNvSpPr/>
              <p:nvPr userDrawn="1"/>
            </p:nvSpPr>
            <p:spPr bwMode="auto">
              <a:xfrm>
                <a:off x="3521" y="1713"/>
                <a:ext cx="7" cy="81"/>
              </a:xfrm>
              <a:custGeom>
                <a:avLst/>
                <a:gdLst>
                  <a:gd name="T0" fmla="*/ 3 w 3"/>
                  <a:gd name="T1" fmla="*/ 0 h 34"/>
                  <a:gd name="T2" fmla="*/ 3 w 3"/>
                  <a:gd name="T3" fmla="*/ 25 h 34"/>
                  <a:gd name="T4" fmla="*/ 0 w 3"/>
                  <a:gd name="T5" fmla="*/ 34 h 34"/>
                  <a:gd name="T6" fmla="*/ 0 w 3"/>
                  <a:gd name="T7" fmla="*/ 8 h 34"/>
                  <a:gd name="T8" fmla="*/ 3 w 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4">
                    <a:moveTo>
                      <a:pt x="3" y="0"/>
                    </a:moveTo>
                    <a:cubicBezTo>
                      <a:pt x="3" y="25"/>
                      <a:pt x="3" y="25"/>
                      <a:pt x="3" y="25"/>
                    </a:cubicBezTo>
                    <a:cubicBezTo>
                      <a:pt x="3" y="28"/>
                      <a:pt x="2" y="31"/>
                      <a:pt x="0" y="3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5"/>
                      <a:pt x="3" y="3"/>
                      <a:pt x="3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94" name="Freeform 1260"/>
              <p:cNvSpPr/>
              <p:nvPr userDrawn="1"/>
            </p:nvSpPr>
            <p:spPr bwMode="auto">
              <a:xfrm>
                <a:off x="2876" y="1615"/>
                <a:ext cx="642" cy="174"/>
              </a:xfrm>
              <a:custGeom>
                <a:avLst/>
                <a:gdLst>
                  <a:gd name="T0" fmla="*/ 233 w 271"/>
                  <a:gd name="T1" fmla="*/ 15 h 73"/>
                  <a:gd name="T2" fmla="*/ 38 w 271"/>
                  <a:gd name="T3" fmla="*/ 15 h 73"/>
                  <a:gd name="T4" fmla="*/ 0 w 271"/>
                  <a:gd name="T5" fmla="*/ 38 h 73"/>
                  <a:gd name="T6" fmla="*/ 7 w 271"/>
                  <a:gd name="T7" fmla="*/ 48 h 73"/>
                  <a:gd name="T8" fmla="*/ 135 w 271"/>
                  <a:gd name="T9" fmla="*/ 73 h 73"/>
                  <a:gd name="T10" fmla="*/ 264 w 271"/>
                  <a:gd name="T11" fmla="*/ 48 h 73"/>
                  <a:gd name="T12" fmla="*/ 271 w 271"/>
                  <a:gd name="T13" fmla="*/ 38 h 73"/>
                  <a:gd name="T14" fmla="*/ 233 w 271"/>
                  <a:gd name="T15" fmla="*/ 1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73">
                    <a:moveTo>
                      <a:pt x="233" y="15"/>
                    </a:moveTo>
                    <a:cubicBezTo>
                      <a:pt x="179" y="0"/>
                      <a:pt x="92" y="0"/>
                      <a:pt x="38" y="15"/>
                    </a:cubicBezTo>
                    <a:cubicBezTo>
                      <a:pt x="3" y="24"/>
                      <a:pt x="0" y="35"/>
                      <a:pt x="0" y="38"/>
                    </a:cubicBezTo>
                    <a:cubicBezTo>
                      <a:pt x="0" y="42"/>
                      <a:pt x="4" y="46"/>
                      <a:pt x="7" y="48"/>
                    </a:cubicBezTo>
                    <a:cubicBezTo>
                      <a:pt x="26" y="63"/>
                      <a:pt x="77" y="73"/>
                      <a:pt x="135" y="73"/>
                    </a:cubicBezTo>
                    <a:cubicBezTo>
                      <a:pt x="193" y="73"/>
                      <a:pt x="245" y="63"/>
                      <a:pt x="264" y="48"/>
                    </a:cubicBezTo>
                    <a:cubicBezTo>
                      <a:pt x="267" y="46"/>
                      <a:pt x="271" y="42"/>
                      <a:pt x="271" y="38"/>
                    </a:cubicBezTo>
                    <a:cubicBezTo>
                      <a:pt x="271" y="35"/>
                      <a:pt x="268" y="24"/>
                      <a:pt x="233" y="15"/>
                    </a:cubicBezTo>
                    <a:close/>
                  </a:path>
                </a:pathLst>
              </a:custGeom>
              <a:solidFill>
                <a:srgbClr val="FFE2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95" name="Freeform 1261"/>
              <p:cNvSpPr>
                <a:spLocks noEditPoints="1"/>
              </p:cNvSpPr>
              <p:nvPr userDrawn="1"/>
            </p:nvSpPr>
            <p:spPr bwMode="auto">
              <a:xfrm>
                <a:off x="3085" y="1634"/>
                <a:ext cx="225" cy="143"/>
              </a:xfrm>
              <a:custGeom>
                <a:avLst/>
                <a:gdLst>
                  <a:gd name="T0" fmla="*/ 53 w 95"/>
                  <a:gd name="T1" fmla="*/ 53 h 60"/>
                  <a:gd name="T2" fmla="*/ 53 w 95"/>
                  <a:gd name="T3" fmla="*/ 60 h 60"/>
                  <a:gd name="T4" fmla="*/ 41 w 95"/>
                  <a:gd name="T5" fmla="*/ 60 h 60"/>
                  <a:gd name="T6" fmla="*/ 41 w 95"/>
                  <a:gd name="T7" fmla="*/ 53 h 60"/>
                  <a:gd name="T8" fmla="*/ 0 w 95"/>
                  <a:gd name="T9" fmla="*/ 50 h 60"/>
                  <a:gd name="T10" fmla="*/ 0 w 95"/>
                  <a:gd name="T11" fmla="*/ 45 h 60"/>
                  <a:gd name="T12" fmla="*/ 19 w 95"/>
                  <a:gd name="T13" fmla="*/ 47 h 60"/>
                  <a:gd name="T14" fmla="*/ 41 w 95"/>
                  <a:gd name="T15" fmla="*/ 49 h 60"/>
                  <a:gd name="T16" fmla="*/ 41 w 95"/>
                  <a:gd name="T17" fmla="*/ 32 h 60"/>
                  <a:gd name="T18" fmla="*/ 7 w 95"/>
                  <a:gd name="T19" fmla="*/ 25 h 60"/>
                  <a:gd name="T20" fmla="*/ 0 w 95"/>
                  <a:gd name="T21" fmla="*/ 18 h 60"/>
                  <a:gd name="T22" fmla="*/ 11 w 95"/>
                  <a:gd name="T23" fmla="*/ 10 h 60"/>
                  <a:gd name="T24" fmla="*/ 41 w 95"/>
                  <a:gd name="T25" fmla="*/ 6 h 60"/>
                  <a:gd name="T26" fmla="*/ 41 w 95"/>
                  <a:gd name="T27" fmla="*/ 0 h 60"/>
                  <a:gd name="T28" fmla="*/ 53 w 95"/>
                  <a:gd name="T29" fmla="*/ 0 h 60"/>
                  <a:gd name="T30" fmla="*/ 53 w 95"/>
                  <a:gd name="T31" fmla="*/ 6 h 60"/>
                  <a:gd name="T32" fmla="*/ 84 w 95"/>
                  <a:gd name="T33" fmla="*/ 8 h 60"/>
                  <a:gd name="T34" fmla="*/ 84 w 95"/>
                  <a:gd name="T35" fmla="*/ 13 h 60"/>
                  <a:gd name="T36" fmla="*/ 53 w 95"/>
                  <a:gd name="T37" fmla="*/ 11 h 60"/>
                  <a:gd name="T38" fmla="*/ 53 w 95"/>
                  <a:gd name="T39" fmla="*/ 28 h 60"/>
                  <a:gd name="T40" fmla="*/ 86 w 95"/>
                  <a:gd name="T41" fmla="*/ 34 h 60"/>
                  <a:gd name="T42" fmla="*/ 95 w 95"/>
                  <a:gd name="T43" fmla="*/ 41 h 60"/>
                  <a:gd name="T44" fmla="*/ 84 w 95"/>
                  <a:gd name="T45" fmla="*/ 49 h 60"/>
                  <a:gd name="T46" fmla="*/ 53 w 95"/>
                  <a:gd name="T47" fmla="*/ 53 h 60"/>
                  <a:gd name="T48" fmla="*/ 41 w 95"/>
                  <a:gd name="T49" fmla="*/ 26 h 60"/>
                  <a:gd name="T50" fmla="*/ 41 w 95"/>
                  <a:gd name="T51" fmla="*/ 11 h 60"/>
                  <a:gd name="T52" fmla="*/ 25 w 95"/>
                  <a:gd name="T53" fmla="*/ 13 h 60"/>
                  <a:gd name="T54" fmla="*/ 19 w 95"/>
                  <a:gd name="T55" fmla="*/ 18 h 60"/>
                  <a:gd name="T56" fmla="*/ 24 w 95"/>
                  <a:gd name="T57" fmla="*/ 22 h 60"/>
                  <a:gd name="T58" fmla="*/ 41 w 95"/>
                  <a:gd name="T59" fmla="*/ 26 h 60"/>
                  <a:gd name="T60" fmla="*/ 53 w 95"/>
                  <a:gd name="T61" fmla="*/ 34 h 60"/>
                  <a:gd name="T62" fmla="*/ 53 w 95"/>
                  <a:gd name="T63" fmla="*/ 48 h 60"/>
                  <a:gd name="T64" fmla="*/ 75 w 95"/>
                  <a:gd name="T65" fmla="*/ 42 h 60"/>
                  <a:gd name="T66" fmla="*/ 53 w 95"/>
                  <a:gd name="T67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" h="60">
                    <a:moveTo>
                      <a:pt x="53" y="53"/>
                    </a:moveTo>
                    <a:cubicBezTo>
                      <a:pt x="53" y="60"/>
                      <a:pt x="53" y="60"/>
                      <a:pt x="53" y="60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24" y="53"/>
                      <a:pt x="11" y="52"/>
                      <a:pt x="0" y="5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" y="46"/>
                      <a:pt x="11" y="47"/>
                      <a:pt x="19" y="47"/>
                    </a:cubicBezTo>
                    <a:cubicBezTo>
                      <a:pt x="27" y="48"/>
                      <a:pt x="34" y="49"/>
                      <a:pt x="41" y="49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24" y="29"/>
                      <a:pt x="13" y="27"/>
                      <a:pt x="7" y="25"/>
                    </a:cubicBezTo>
                    <a:cubicBezTo>
                      <a:pt x="2" y="23"/>
                      <a:pt x="0" y="21"/>
                      <a:pt x="0" y="18"/>
                    </a:cubicBezTo>
                    <a:cubicBezTo>
                      <a:pt x="0" y="15"/>
                      <a:pt x="4" y="13"/>
                      <a:pt x="11" y="10"/>
                    </a:cubicBezTo>
                    <a:cubicBezTo>
                      <a:pt x="19" y="8"/>
                      <a:pt x="29" y="6"/>
                      <a:pt x="41" y="6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68" y="6"/>
                      <a:pt x="79" y="7"/>
                      <a:pt x="84" y="8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77" y="12"/>
                      <a:pt x="66" y="11"/>
                      <a:pt x="53" y="11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69" y="30"/>
                      <a:pt x="80" y="32"/>
                      <a:pt x="86" y="34"/>
                    </a:cubicBezTo>
                    <a:cubicBezTo>
                      <a:pt x="92" y="36"/>
                      <a:pt x="95" y="38"/>
                      <a:pt x="95" y="41"/>
                    </a:cubicBezTo>
                    <a:cubicBezTo>
                      <a:pt x="95" y="44"/>
                      <a:pt x="91" y="47"/>
                      <a:pt x="84" y="49"/>
                    </a:cubicBezTo>
                    <a:cubicBezTo>
                      <a:pt x="76" y="51"/>
                      <a:pt x="66" y="52"/>
                      <a:pt x="53" y="53"/>
                    </a:cubicBezTo>
                    <a:close/>
                    <a:moveTo>
                      <a:pt x="41" y="26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34" y="11"/>
                      <a:pt x="29" y="12"/>
                      <a:pt x="25" y="13"/>
                    </a:cubicBezTo>
                    <a:cubicBezTo>
                      <a:pt x="21" y="14"/>
                      <a:pt x="19" y="16"/>
                      <a:pt x="19" y="18"/>
                    </a:cubicBezTo>
                    <a:cubicBezTo>
                      <a:pt x="19" y="20"/>
                      <a:pt x="21" y="21"/>
                      <a:pt x="24" y="22"/>
                    </a:cubicBezTo>
                    <a:cubicBezTo>
                      <a:pt x="27" y="24"/>
                      <a:pt x="33" y="25"/>
                      <a:pt x="41" y="26"/>
                    </a:cubicBezTo>
                    <a:close/>
                    <a:moveTo>
                      <a:pt x="53" y="34"/>
                    </a:moveTo>
                    <a:cubicBezTo>
                      <a:pt x="53" y="48"/>
                      <a:pt x="53" y="48"/>
                      <a:pt x="53" y="48"/>
                    </a:cubicBezTo>
                    <a:cubicBezTo>
                      <a:pt x="68" y="47"/>
                      <a:pt x="75" y="45"/>
                      <a:pt x="75" y="42"/>
                    </a:cubicBezTo>
                    <a:cubicBezTo>
                      <a:pt x="75" y="39"/>
                      <a:pt x="68" y="36"/>
                      <a:pt x="53" y="34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96" name="Freeform 1262"/>
              <p:cNvSpPr>
                <a:spLocks noEditPoints="1"/>
              </p:cNvSpPr>
              <p:nvPr userDrawn="1"/>
            </p:nvSpPr>
            <p:spPr bwMode="auto">
              <a:xfrm>
                <a:off x="2900" y="1539"/>
                <a:ext cx="663" cy="188"/>
              </a:xfrm>
              <a:custGeom>
                <a:avLst/>
                <a:gdLst>
                  <a:gd name="T0" fmla="*/ 140 w 280"/>
                  <a:gd name="T1" fmla="*/ 0 h 79"/>
                  <a:gd name="T2" fmla="*/ 0 w 280"/>
                  <a:gd name="T3" fmla="*/ 39 h 79"/>
                  <a:gd name="T4" fmla="*/ 4 w 280"/>
                  <a:gd name="T5" fmla="*/ 47 h 79"/>
                  <a:gd name="T6" fmla="*/ 41 w 280"/>
                  <a:gd name="T7" fmla="*/ 66 h 79"/>
                  <a:gd name="T8" fmla="*/ 56 w 280"/>
                  <a:gd name="T9" fmla="*/ 70 h 79"/>
                  <a:gd name="T10" fmla="*/ 63 w 280"/>
                  <a:gd name="T11" fmla="*/ 71 h 79"/>
                  <a:gd name="T12" fmla="*/ 70 w 280"/>
                  <a:gd name="T13" fmla="*/ 72 h 79"/>
                  <a:gd name="T14" fmla="*/ 77 w 280"/>
                  <a:gd name="T15" fmla="*/ 73 h 79"/>
                  <a:gd name="T16" fmla="*/ 85 w 280"/>
                  <a:gd name="T17" fmla="*/ 74 h 79"/>
                  <a:gd name="T18" fmla="*/ 210 w 280"/>
                  <a:gd name="T19" fmla="*/ 72 h 79"/>
                  <a:gd name="T20" fmla="*/ 272 w 280"/>
                  <a:gd name="T21" fmla="*/ 52 h 79"/>
                  <a:gd name="T22" fmla="*/ 280 w 280"/>
                  <a:gd name="T23" fmla="*/ 39 h 79"/>
                  <a:gd name="T24" fmla="*/ 280 w 280"/>
                  <a:gd name="T25" fmla="*/ 39 h 79"/>
                  <a:gd name="T26" fmla="*/ 280 w 280"/>
                  <a:gd name="T27" fmla="*/ 38 h 79"/>
                  <a:gd name="T28" fmla="*/ 140 w 280"/>
                  <a:gd name="T29" fmla="*/ 0 h 79"/>
                  <a:gd name="T30" fmla="*/ 268 w 280"/>
                  <a:gd name="T31" fmla="*/ 45 h 79"/>
                  <a:gd name="T32" fmla="*/ 140 w 280"/>
                  <a:gd name="T33" fmla="*/ 70 h 79"/>
                  <a:gd name="T34" fmla="*/ 134 w 280"/>
                  <a:gd name="T35" fmla="*/ 70 h 79"/>
                  <a:gd name="T36" fmla="*/ 12 w 280"/>
                  <a:gd name="T37" fmla="*/ 45 h 79"/>
                  <a:gd name="T38" fmla="*/ 7 w 280"/>
                  <a:gd name="T39" fmla="*/ 37 h 79"/>
                  <a:gd name="T40" fmla="*/ 43 w 280"/>
                  <a:gd name="T41" fmla="*/ 15 h 79"/>
                  <a:gd name="T42" fmla="*/ 237 w 280"/>
                  <a:gd name="T43" fmla="*/ 15 h 79"/>
                  <a:gd name="T44" fmla="*/ 274 w 280"/>
                  <a:gd name="T45" fmla="*/ 37 h 79"/>
                  <a:gd name="T46" fmla="*/ 268 w 280"/>
                  <a:gd name="T4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0" h="79">
                    <a:moveTo>
                      <a:pt x="140" y="0"/>
                    </a:moveTo>
                    <a:cubicBezTo>
                      <a:pt x="63" y="0"/>
                      <a:pt x="0" y="17"/>
                      <a:pt x="0" y="39"/>
                    </a:cubicBezTo>
                    <a:cubicBezTo>
                      <a:pt x="0" y="42"/>
                      <a:pt x="1" y="44"/>
                      <a:pt x="4" y="47"/>
                    </a:cubicBezTo>
                    <a:cubicBezTo>
                      <a:pt x="11" y="57"/>
                      <a:pt x="29" y="63"/>
                      <a:pt x="41" y="66"/>
                    </a:cubicBezTo>
                    <a:cubicBezTo>
                      <a:pt x="45" y="67"/>
                      <a:pt x="50" y="68"/>
                      <a:pt x="56" y="70"/>
                    </a:cubicBezTo>
                    <a:cubicBezTo>
                      <a:pt x="58" y="70"/>
                      <a:pt x="60" y="70"/>
                      <a:pt x="63" y="71"/>
                    </a:cubicBezTo>
                    <a:cubicBezTo>
                      <a:pt x="65" y="71"/>
                      <a:pt x="68" y="72"/>
                      <a:pt x="70" y="72"/>
                    </a:cubicBezTo>
                    <a:cubicBezTo>
                      <a:pt x="73" y="73"/>
                      <a:pt x="75" y="73"/>
                      <a:pt x="77" y="73"/>
                    </a:cubicBezTo>
                    <a:cubicBezTo>
                      <a:pt x="80" y="74"/>
                      <a:pt x="82" y="74"/>
                      <a:pt x="85" y="74"/>
                    </a:cubicBezTo>
                    <a:cubicBezTo>
                      <a:pt x="124" y="79"/>
                      <a:pt x="171" y="79"/>
                      <a:pt x="210" y="72"/>
                    </a:cubicBezTo>
                    <a:cubicBezTo>
                      <a:pt x="228" y="69"/>
                      <a:pt x="258" y="63"/>
                      <a:pt x="272" y="52"/>
                    </a:cubicBezTo>
                    <a:cubicBezTo>
                      <a:pt x="276" y="48"/>
                      <a:pt x="280" y="44"/>
                      <a:pt x="280" y="39"/>
                    </a:cubicBezTo>
                    <a:cubicBezTo>
                      <a:pt x="280" y="39"/>
                      <a:pt x="280" y="39"/>
                      <a:pt x="280" y="39"/>
                    </a:cubicBezTo>
                    <a:cubicBezTo>
                      <a:pt x="280" y="39"/>
                      <a:pt x="280" y="38"/>
                      <a:pt x="280" y="38"/>
                    </a:cubicBezTo>
                    <a:cubicBezTo>
                      <a:pt x="280" y="17"/>
                      <a:pt x="217" y="0"/>
                      <a:pt x="140" y="0"/>
                    </a:cubicBezTo>
                    <a:close/>
                    <a:moveTo>
                      <a:pt x="268" y="45"/>
                    </a:moveTo>
                    <a:cubicBezTo>
                      <a:pt x="249" y="60"/>
                      <a:pt x="198" y="70"/>
                      <a:pt x="140" y="70"/>
                    </a:cubicBezTo>
                    <a:cubicBezTo>
                      <a:pt x="138" y="70"/>
                      <a:pt x="136" y="70"/>
                      <a:pt x="134" y="70"/>
                    </a:cubicBezTo>
                    <a:cubicBezTo>
                      <a:pt x="79" y="69"/>
                      <a:pt x="30" y="60"/>
                      <a:pt x="12" y="45"/>
                    </a:cubicBezTo>
                    <a:cubicBezTo>
                      <a:pt x="10" y="43"/>
                      <a:pt x="7" y="40"/>
                      <a:pt x="7" y="37"/>
                    </a:cubicBezTo>
                    <a:cubicBezTo>
                      <a:pt x="7" y="31"/>
                      <a:pt x="16" y="22"/>
                      <a:pt x="43" y="15"/>
                    </a:cubicBezTo>
                    <a:cubicBezTo>
                      <a:pt x="97" y="0"/>
                      <a:pt x="184" y="0"/>
                      <a:pt x="237" y="15"/>
                    </a:cubicBezTo>
                    <a:cubicBezTo>
                      <a:pt x="264" y="22"/>
                      <a:pt x="274" y="31"/>
                      <a:pt x="274" y="37"/>
                    </a:cubicBezTo>
                    <a:cubicBezTo>
                      <a:pt x="274" y="40"/>
                      <a:pt x="271" y="43"/>
                      <a:pt x="268" y="45"/>
                    </a:cubicBezTo>
                    <a:close/>
                  </a:path>
                </a:pathLst>
              </a:custGeom>
              <a:solidFill>
                <a:srgbClr val="F9D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97" name="Freeform 1263"/>
              <p:cNvSpPr/>
              <p:nvPr userDrawn="1"/>
            </p:nvSpPr>
            <p:spPr bwMode="auto">
              <a:xfrm>
                <a:off x="2900" y="1632"/>
                <a:ext cx="663" cy="155"/>
              </a:xfrm>
              <a:custGeom>
                <a:avLst/>
                <a:gdLst>
                  <a:gd name="T0" fmla="*/ 280 w 280"/>
                  <a:gd name="T1" fmla="*/ 0 h 65"/>
                  <a:gd name="T2" fmla="*/ 280 w 280"/>
                  <a:gd name="T3" fmla="*/ 25 h 65"/>
                  <a:gd name="T4" fmla="*/ 262 w 280"/>
                  <a:gd name="T5" fmla="*/ 45 h 65"/>
                  <a:gd name="T6" fmla="*/ 218 w 280"/>
                  <a:gd name="T7" fmla="*/ 58 h 65"/>
                  <a:gd name="T8" fmla="*/ 210 w 280"/>
                  <a:gd name="T9" fmla="*/ 59 h 65"/>
                  <a:gd name="T10" fmla="*/ 203 w 280"/>
                  <a:gd name="T11" fmla="*/ 60 h 65"/>
                  <a:gd name="T12" fmla="*/ 195 w 280"/>
                  <a:gd name="T13" fmla="*/ 61 h 65"/>
                  <a:gd name="T14" fmla="*/ 188 w 280"/>
                  <a:gd name="T15" fmla="*/ 62 h 65"/>
                  <a:gd name="T16" fmla="*/ 181 w 280"/>
                  <a:gd name="T17" fmla="*/ 63 h 65"/>
                  <a:gd name="T18" fmla="*/ 107 w 280"/>
                  <a:gd name="T19" fmla="*/ 63 h 65"/>
                  <a:gd name="T20" fmla="*/ 100 w 280"/>
                  <a:gd name="T21" fmla="*/ 63 h 65"/>
                  <a:gd name="T22" fmla="*/ 92 w 280"/>
                  <a:gd name="T23" fmla="*/ 62 h 65"/>
                  <a:gd name="T24" fmla="*/ 85 w 280"/>
                  <a:gd name="T25" fmla="*/ 61 h 65"/>
                  <a:gd name="T26" fmla="*/ 77 w 280"/>
                  <a:gd name="T27" fmla="*/ 60 h 65"/>
                  <a:gd name="T28" fmla="*/ 70 w 280"/>
                  <a:gd name="T29" fmla="*/ 59 h 65"/>
                  <a:gd name="T30" fmla="*/ 63 w 280"/>
                  <a:gd name="T31" fmla="*/ 58 h 65"/>
                  <a:gd name="T32" fmla="*/ 56 w 280"/>
                  <a:gd name="T33" fmla="*/ 56 h 65"/>
                  <a:gd name="T34" fmla="*/ 48 w 280"/>
                  <a:gd name="T35" fmla="*/ 55 h 65"/>
                  <a:gd name="T36" fmla="*/ 41 w 280"/>
                  <a:gd name="T37" fmla="*/ 53 h 65"/>
                  <a:gd name="T38" fmla="*/ 33 w 280"/>
                  <a:gd name="T39" fmla="*/ 50 h 65"/>
                  <a:gd name="T40" fmla="*/ 26 w 280"/>
                  <a:gd name="T41" fmla="*/ 48 h 65"/>
                  <a:gd name="T42" fmla="*/ 18 w 280"/>
                  <a:gd name="T43" fmla="*/ 45 h 65"/>
                  <a:gd name="T44" fmla="*/ 0 w 280"/>
                  <a:gd name="T45" fmla="*/ 25 h 65"/>
                  <a:gd name="T46" fmla="*/ 0 w 280"/>
                  <a:gd name="T47" fmla="*/ 0 h 65"/>
                  <a:gd name="T48" fmla="*/ 4 w 280"/>
                  <a:gd name="T49" fmla="*/ 8 h 65"/>
                  <a:gd name="T50" fmla="*/ 41 w 280"/>
                  <a:gd name="T51" fmla="*/ 27 h 65"/>
                  <a:gd name="T52" fmla="*/ 56 w 280"/>
                  <a:gd name="T53" fmla="*/ 31 h 65"/>
                  <a:gd name="T54" fmla="*/ 63 w 280"/>
                  <a:gd name="T55" fmla="*/ 32 h 65"/>
                  <a:gd name="T56" fmla="*/ 70 w 280"/>
                  <a:gd name="T57" fmla="*/ 33 h 65"/>
                  <a:gd name="T58" fmla="*/ 77 w 280"/>
                  <a:gd name="T59" fmla="*/ 34 h 65"/>
                  <a:gd name="T60" fmla="*/ 85 w 280"/>
                  <a:gd name="T61" fmla="*/ 35 h 65"/>
                  <a:gd name="T62" fmla="*/ 181 w 280"/>
                  <a:gd name="T63" fmla="*/ 37 h 65"/>
                  <a:gd name="T64" fmla="*/ 232 w 280"/>
                  <a:gd name="T65" fmla="*/ 29 h 65"/>
                  <a:gd name="T66" fmla="*/ 262 w 280"/>
                  <a:gd name="T67" fmla="*/ 19 h 65"/>
                  <a:gd name="T68" fmla="*/ 280 w 280"/>
                  <a:gd name="T6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65">
                    <a:moveTo>
                      <a:pt x="280" y="0"/>
                    </a:moveTo>
                    <a:cubicBezTo>
                      <a:pt x="280" y="25"/>
                      <a:pt x="280" y="25"/>
                      <a:pt x="280" y="25"/>
                    </a:cubicBezTo>
                    <a:cubicBezTo>
                      <a:pt x="280" y="34"/>
                      <a:pt x="270" y="41"/>
                      <a:pt x="262" y="45"/>
                    </a:cubicBezTo>
                    <a:cubicBezTo>
                      <a:pt x="249" y="51"/>
                      <a:pt x="232" y="55"/>
                      <a:pt x="218" y="58"/>
                    </a:cubicBezTo>
                    <a:cubicBezTo>
                      <a:pt x="215" y="58"/>
                      <a:pt x="213" y="59"/>
                      <a:pt x="210" y="59"/>
                    </a:cubicBezTo>
                    <a:cubicBezTo>
                      <a:pt x="208" y="59"/>
                      <a:pt x="205" y="60"/>
                      <a:pt x="203" y="60"/>
                    </a:cubicBezTo>
                    <a:cubicBezTo>
                      <a:pt x="200" y="61"/>
                      <a:pt x="198" y="61"/>
                      <a:pt x="195" y="61"/>
                    </a:cubicBezTo>
                    <a:cubicBezTo>
                      <a:pt x="193" y="61"/>
                      <a:pt x="191" y="62"/>
                      <a:pt x="188" y="62"/>
                    </a:cubicBezTo>
                    <a:cubicBezTo>
                      <a:pt x="186" y="62"/>
                      <a:pt x="183" y="62"/>
                      <a:pt x="181" y="63"/>
                    </a:cubicBezTo>
                    <a:cubicBezTo>
                      <a:pt x="158" y="65"/>
                      <a:pt x="130" y="65"/>
                      <a:pt x="107" y="63"/>
                    </a:cubicBezTo>
                    <a:cubicBezTo>
                      <a:pt x="104" y="63"/>
                      <a:pt x="102" y="63"/>
                      <a:pt x="100" y="63"/>
                    </a:cubicBezTo>
                    <a:cubicBezTo>
                      <a:pt x="97" y="62"/>
                      <a:pt x="95" y="62"/>
                      <a:pt x="92" y="62"/>
                    </a:cubicBezTo>
                    <a:cubicBezTo>
                      <a:pt x="90" y="62"/>
                      <a:pt x="87" y="61"/>
                      <a:pt x="85" y="61"/>
                    </a:cubicBezTo>
                    <a:cubicBezTo>
                      <a:pt x="82" y="61"/>
                      <a:pt x="80" y="61"/>
                      <a:pt x="77" y="60"/>
                    </a:cubicBezTo>
                    <a:cubicBezTo>
                      <a:pt x="75" y="60"/>
                      <a:pt x="73" y="59"/>
                      <a:pt x="70" y="59"/>
                    </a:cubicBezTo>
                    <a:cubicBezTo>
                      <a:pt x="68" y="59"/>
                      <a:pt x="65" y="58"/>
                      <a:pt x="63" y="58"/>
                    </a:cubicBezTo>
                    <a:cubicBezTo>
                      <a:pt x="60" y="57"/>
                      <a:pt x="58" y="57"/>
                      <a:pt x="56" y="56"/>
                    </a:cubicBezTo>
                    <a:cubicBezTo>
                      <a:pt x="53" y="56"/>
                      <a:pt x="50" y="55"/>
                      <a:pt x="48" y="55"/>
                    </a:cubicBezTo>
                    <a:cubicBezTo>
                      <a:pt x="46" y="54"/>
                      <a:pt x="43" y="53"/>
                      <a:pt x="41" y="53"/>
                    </a:cubicBezTo>
                    <a:cubicBezTo>
                      <a:pt x="38" y="52"/>
                      <a:pt x="36" y="51"/>
                      <a:pt x="33" y="50"/>
                    </a:cubicBezTo>
                    <a:cubicBezTo>
                      <a:pt x="31" y="50"/>
                      <a:pt x="28" y="49"/>
                      <a:pt x="26" y="48"/>
                    </a:cubicBezTo>
                    <a:cubicBezTo>
                      <a:pt x="23" y="47"/>
                      <a:pt x="21" y="46"/>
                      <a:pt x="18" y="45"/>
                    </a:cubicBezTo>
                    <a:cubicBezTo>
                      <a:pt x="11" y="41"/>
                      <a:pt x="0" y="34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8"/>
                    </a:cubicBezTo>
                    <a:cubicBezTo>
                      <a:pt x="11" y="18"/>
                      <a:pt x="29" y="24"/>
                      <a:pt x="41" y="27"/>
                    </a:cubicBezTo>
                    <a:cubicBezTo>
                      <a:pt x="45" y="28"/>
                      <a:pt x="50" y="29"/>
                      <a:pt x="56" y="31"/>
                    </a:cubicBezTo>
                    <a:cubicBezTo>
                      <a:pt x="58" y="31"/>
                      <a:pt x="60" y="31"/>
                      <a:pt x="63" y="32"/>
                    </a:cubicBezTo>
                    <a:cubicBezTo>
                      <a:pt x="65" y="32"/>
                      <a:pt x="68" y="33"/>
                      <a:pt x="70" y="33"/>
                    </a:cubicBezTo>
                    <a:cubicBezTo>
                      <a:pt x="73" y="34"/>
                      <a:pt x="75" y="34"/>
                      <a:pt x="77" y="34"/>
                    </a:cubicBezTo>
                    <a:cubicBezTo>
                      <a:pt x="80" y="35"/>
                      <a:pt x="82" y="35"/>
                      <a:pt x="85" y="35"/>
                    </a:cubicBezTo>
                    <a:cubicBezTo>
                      <a:pt x="113" y="39"/>
                      <a:pt x="147" y="39"/>
                      <a:pt x="181" y="37"/>
                    </a:cubicBezTo>
                    <a:cubicBezTo>
                      <a:pt x="198" y="35"/>
                      <a:pt x="215" y="33"/>
                      <a:pt x="232" y="29"/>
                    </a:cubicBezTo>
                    <a:cubicBezTo>
                      <a:pt x="242" y="26"/>
                      <a:pt x="253" y="23"/>
                      <a:pt x="262" y="19"/>
                    </a:cubicBezTo>
                    <a:cubicBezTo>
                      <a:pt x="270" y="15"/>
                      <a:pt x="280" y="8"/>
                      <a:pt x="280" y="0"/>
                    </a:cubicBezTo>
                    <a:close/>
                  </a:path>
                </a:pathLst>
              </a:custGeom>
              <a:solidFill>
                <a:srgbClr val="F7C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98" name="Freeform 1264"/>
              <p:cNvSpPr/>
              <p:nvPr userDrawn="1"/>
            </p:nvSpPr>
            <p:spPr bwMode="auto">
              <a:xfrm>
                <a:off x="2926" y="1668"/>
                <a:ext cx="17" cy="71"/>
              </a:xfrm>
              <a:custGeom>
                <a:avLst/>
                <a:gdLst>
                  <a:gd name="T0" fmla="*/ 7 w 7"/>
                  <a:gd name="T1" fmla="*/ 4 h 30"/>
                  <a:gd name="T2" fmla="*/ 7 w 7"/>
                  <a:gd name="T3" fmla="*/ 30 h 30"/>
                  <a:gd name="T4" fmla="*/ 0 w 7"/>
                  <a:gd name="T5" fmla="*/ 26 h 30"/>
                  <a:gd name="T6" fmla="*/ 0 w 7"/>
                  <a:gd name="T7" fmla="*/ 0 h 30"/>
                  <a:gd name="T8" fmla="*/ 7 w 7"/>
                  <a:gd name="T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0">
                    <a:moveTo>
                      <a:pt x="7" y="4"/>
                    </a:moveTo>
                    <a:cubicBezTo>
                      <a:pt x="7" y="30"/>
                      <a:pt x="7" y="30"/>
                      <a:pt x="7" y="30"/>
                    </a:cubicBezTo>
                    <a:cubicBezTo>
                      <a:pt x="5" y="28"/>
                      <a:pt x="3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5" y="3"/>
                      <a:pt x="7" y="4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99" name="Freeform 1265"/>
              <p:cNvSpPr/>
              <p:nvPr userDrawn="1"/>
            </p:nvSpPr>
            <p:spPr bwMode="auto">
              <a:xfrm>
                <a:off x="2900" y="1632"/>
                <a:ext cx="10" cy="81"/>
              </a:xfrm>
              <a:custGeom>
                <a:avLst/>
                <a:gdLst>
                  <a:gd name="T0" fmla="*/ 4 w 4"/>
                  <a:gd name="T1" fmla="*/ 8 h 34"/>
                  <a:gd name="T2" fmla="*/ 4 w 4"/>
                  <a:gd name="T3" fmla="*/ 34 h 34"/>
                  <a:gd name="T4" fmla="*/ 0 w 4"/>
                  <a:gd name="T5" fmla="*/ 25 h 34"/>
                  <a:gd name="T6" fmla="*/ 0 w 4"/>
                  <a:gd name="T7" fmla="*/ 0 h 34"/>
                  <a:gd name="T8" fmla="*/ 4 w 4"/>
                  <a:gd name="T9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4">
                    <a:moveTo>
                      <a:pt x="4" y="8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1" y="31"/>
                      <a:pt x="0" y="28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8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00" name="Freeform 1266"/>
              <p:cNvSpPr/>
              <p:nvPr userDrawn="1"/>
            </p:nvSpPr>
            <p:spPr bwMode="auto">
              <a:xfrm>
                <a:off x="2962" y="1684"/>
                <a:ext cx="16" cy="67"/>
              </a:xfrm>
              <a:custGeom>
                <a:avLst/>
                <a:gdLst>
                  <a:gd name="T0" fmla="*/ 7 w 7"/>
                  <a:gd name="T1" fmla="*/ 3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3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5" y="28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5" y="2"/>
                      <a:pt x="7" y="3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01" name="Freeform 1267"/>
              <p:cNvSpPr/>
              <p:nvPr userDrawn="1"/>
            </p:nvSpPr>
            <p:spPr bwMode="auto">
              <a:xfrm>
                <a:off x="3033" y="1706"/>
                <a:ext cx="16" cy="64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5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4" y="26"/>
                      <a:pt x="2" y="26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02" name="Freeform 1268"/>
              <p:cNvSpPr/>
              <p:nvPr userDrawn="1"/>
            </p:nvSpPr>
            <p:spPr bwMode="auto">
              <a:xfrm>
                <a:off x="2997" y="1696"/>
                <a:ext cx="17" cy="67"/>
              </a:xfrm>
              <a:custGeom>
                <a:avLst/>
                <a:gdLst>
                  <a:gd name="T0" fmla="*/ 7 w 7"/>
                  <a:gd name="T1" fmla="*/ 2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2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5" y="27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5" y="1"/>
                      <a:pt x="7" y="2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03" name="Freeform 1269"/>
              <p:cNvSpPr/>
              <p:nvPr userDrawn="1"/>
            </p:nvSpPr>
            <p:spPr bwMode="auto">
              <a:xfrm>
                <a:off x="3066" y="1711"/>
                <a:ext cx="17" cy="64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5" y="27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5" y="1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04" name="Freeform 1270"/>
              <p:cNvSpPr/>
              <p:nvPr userDrawn="1"/>
            </p:nvSpPr>
            <p:spPr bwMode="auto">
              <a:xfrm>
                <a:off x="3137" y="1720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05" name="Freeform 1271"/>
              <p:cNvSpPr/>
              <p:nvPr userDrawn="1"/>
            </p:nvSpPr>
            <p:spPr bwMode="auto">
              <a:xfrm>
                <a:off x="3101" y="1715"/>
                <a:ext cx="17" cy="65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5" y="27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5" y="1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06" name="Freeform 1272"/>
              <p:cNvSpPr/>
              <p:nvPr userDrawn="1"/>
            </p:nvSpPr>
            <p:spPr bwMode="auto">
              <a:xfrm>
                <a:off x="3173" y="1722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07" name="Freeform 1273"/>
              <p:cNvSpPr/>
              <p:nvPr userDrawn="1"/>
            </p:nvSpPr>
            <p:spPr bwMode="auto">
              <a:xfrm>
                <a:off x="3241" y="1722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08" name="Freeform 1274"/>
              <p:cNvSpPr/>
              <p:nvPr userDrawn="1"/>
            </p:nvSpPr>
            <p:spPr bwMode="auto">
              <a:xfrm>
                <a:off x="3206" y="1722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09" name="Freeform 1275"/>
              <p:cNvSpPr/>
              <p:nvPr userDrawn="1"/>
            </p:nvSpPr>
            <p:spPr bwMode="auto">
              <a:xfrm>
                <a:off x="3277" y="1722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10" name="Freeform 1276"/>
              <p:cNvSpPr/>
              <p:nvPr userDrawn="1"/>
            </p:nvSpPr>
            <p:spPr bwMode="auto">
              <a:xfrm>
                <a:off x="3310" y="1720"/>
                <a:ext cx="19" cy="62"/>
              </a:xfrm>
              <a:custGeom>
                <a:avLst/>
                <a:gdLst>
                  <a:gd name="T0" fmla="*/ 8 w 8"/>
                  <a:gd name="T1" fmla="*/ 0 h 26"/>
                  <a:gd name="T2" fmla="*/ 8 w 8"/>
                  <a:gd name="T3" fmla="*/ 26 h 26"/>
                  <a:gd name="T4" fmla="*/ 0 w 8"/>
                  <a:gd name="T5" fmla="*/ 26 h 26"/>
                  <a:gd name="T6" fmla="*/ 0 w 8"/>
                  <a:gd name="T7" fmla="*/ 0 h 26"/>
                  <a:gd name="T8" fmla="*/ 8 w 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6">
                    <a:moveTo>
                      <a:pt x="8" y="0"/>
                    </a:moveTo>
                    <a:cubicBezTo>
                      <a:pt x="8" y="26"/>
                      <a:pt x="8" y="26"/>
                      <a:pt x="8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11" name="Freeform 1277"/>
              <p:cNvSpPr/>
              <p:nvPr userDrawn="1"/>
            </p:nvSpPr>
            <p:spPr bwMode="auto">
              <a:xfrm>
                <a:off x="3381" y="1711"/>
                <a:ext cx="17" cy="64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6 h 27"/>
                  <a:gd name="T4" fmla="*/ 0 w 7"/>
                  <a:gd name="T5" fmla="*/ 27 h 27"/>
                  <a:gd name="T6" fmla="*/ 0 w 7"/>
                  <a:gd name="T7" fmla="*/ 1 h 27"/>
                  <a:gd name="T8" fmla="*/ 7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7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12" name="Freeform 1278"/>
              <p:cNvSpPr/>
              <p:nvPr userDrawn="1"/>
            </p:nvSpPr>
            <p:spPr bwMode="auto">
              <a:xfrm>
                <a:off x="3345" y="1715"/>
                <a:ext cx="17" cy="65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6 h 27"/>
                  <a:gd name="T4" fmla="*/ 0 w 7"/>
                  <a:gd name="T5" fmla="*/ 27 h 27"/>
                  <a:gd name="T6" fmla="*/ 0 w 7"/>
                  <a:gd name="T7" fmla="*/ 1 h 27"/>
                  <a:gd name="T8" fmla="*/ 7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7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13" name="Freeform 1279"/>
              <p:cNvSpPr/>
              <p:nvPr userDrawn="1"/>
            </p:nvSpPr>
            <p:spPr bwMode="auto">
              <a:xfrm>
                <a:off x="3416" y="1706"/>
                <a:ext cx="17" cy="64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5 h 27"/>
                  <a:gd name="T4" fmla="*/ 0 w 7"/>
                  <a:gd name="T5" fmla="*/ 27 h 27"/>
                  <a:gd name="T6" fmla="*/ 0 w 7"/>
                  <a:gd name="T7" fmla="*/ 1 h 27"/>
                  <a:gd name="T8" fmla="*/ 7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4" y="26"/>
                      <a:pt x="2" y="26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14" name="Freeform 1280"/>
              <p:cNvSpPr/>
              <p:nvPr userDrawn="1"/>
            </p:nvSpPr>
            <p:spPr bwMode="auto">
              <a:xfrm>
                <a:off x="3485" y="1684"/>
                <a:ext cx="17" cy="67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3 h 28"/>
                  <a:gd name="T8" fmla="*/ 7 w 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3" y="28"/>
                      <a:pt x="0" y="2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2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15" name="Freeform 1281"/>
              <p:cNvSpPr/>
              <p:nvPr userDrawn="1"/>
            </p:nvSpPr>
            <p:spPr bwMode="auto">
              <a:xfrm>
                <a:off x="3450" y="1696"/>
                <a:ext cx="16" cy="67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2 h 28"/>
                  <a:gd name="T8" fmla="*/ 7 w 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7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1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16" name="Freeform 1282"/>
              <p:cNvSpPr/>
              <p:nvPr userDrawn="1"/>
            </p:nvSpPr>
            <p:spPr bwMode="auto">
              <a:xfrm>
                <a:off x="3521" y="1668"/>
                <a:ext cx="16" cy="71"/>
              </a:xfrm>
              <a:custGeom>
                <a:avLst/>
                <a:gdLst>
                  <a:gd name="T0" fmla="*/ 7 w 7"/>
                  <a:gd name="T1" fmla="*/ 0 h 30"/>
                  <a:gd name="T2" fmla="*/ 7 w 7"/>
                  <a:gd name="T3" fmla="*/ 26 h 30"/>
                  <a:gd name="T4" fmla="*/ 0 w 7"/>
                  <a:gd name="T5" fmla="*/ 30 h 30"/>
                  <a:gd name="T6" fmla="*/ 0 w 7"/>
                  <a:gd name="T7" fmla="*/ 4 h 30"/>
                  <a:gd name="T8" fmla="*/ 7 w 7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0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2" y="28"/>
                      <a:pt x="0" y="3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3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17" name="Freeform 1283"/>
              <p:cNvSpPr/>
              <p:nvPr userDrawn="1"/>
            </p:nvSpPr>
            <p:spPr bwMode="auto">
              <a:xfrm>
                <a:off x="3556" y="1632"/>
                <a:ext cx="7" cy="81"/>
              </a:xfrm>
              <a:custGeom>
                <a:avLst/>
                <a:gdLst>
                  <a:gd name="T0" fmla="*/ 3 w 3"/>
                  <a:gd name="T1" fmla="*/ 0 h 34"/>
                  <a:gd name="T2" fmla="*/ 3 w 3"/>
                  <a:gd name="T3" fmla="*/ 25 h 34"/>
                  <a:gd name="T4" fmla="*/ 0 w 3"/>
                  <a:gd name="T5" fmla="*/ 34 h 34"/>
                  <a:gd name="T6" fmla="*/ 0 w 3"/>
                  <a:gd name="T7" fmla="*/ 8 h 34"/>
                  <a:gd name="T8" fmla="*/ 3 w 3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4">
                    <a:moveTo>
                      <a:pt x="3" y="0"/>
                    </a:moveTo>
                    <a:cubicBezTo>
                      <a:pt x="3" y="25"/>
                      <a:pt x="3" y="25"/>
                      <a:pt x="3" y="25"/>
                    </a:cubicBezTo>
                    <a:cubicBezTo>
                      <a:pt x="3" y="28"/>
                      <a:pt x="2" y="31"/>
                      <a:pt x="0" y="3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5"/>
                      <a:pt x="3" y="3"/>
                      <a:pt x="3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18" name="Freeform 1284"/>
              <p:cNvSpPr/>
              <p:nvPr userDrawn="1"/>
            </p:nvSpPr>
            <p:spPr bwMode="auto">
              <a:xfrm>
                <a:off x="2912" y="1534"/>
                <a:ext cx="639" cy="174"/>
              </a:xfrm>
              <a:custGeom>
                <a:avLst/>
                <a:gdLst>
                  <a:gd name="T0" fmla="*/ 232 w 270"/>
                  <a:gd name="T1" fmla="*/ 15 h 73"/>
                  <a:gd name="T2" fmla="*/ 38 w 270"/>
                  <a:gd name="T3" fmla="*/ 15 h 73"/>
                  <a:gd name="T4" fmla="*/ 0 w 270"/>
                  <a:gd name="T5" fmla="*/ 38 h 73"/>
                  <a:gd name="T6" fmla="*/ 6 w 270"/>
                  <a:gd name="T7" fmla="*/ 48 h 73"/>
                  <a:gd name="T8" fmla="*/ 135 w 270"/>
                  <a:gd name="T9" fmla="*/ 73 h 73"/>
                  <a:gd name="T10" fmla="*/ 264 w 270"/>
                  <a:gd name="T11" fmla="*/ 48 h 73"/>
                  <a:gd name="T12" fmla="*/ 270 w 270"/>
                  <a:gd name="T13" fmla="*/ 38 h 73"/>
                  <a:gd name="T14" fmla="*/ 232 w 270"/>
                  <a:gd name="T15" fmla="*/ 1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73">
                    <a:moveTo>
                      <a:pt x="232" y="15"/>
                    </a:moveTo>
                    <a:cubicBezTo>
                      <a:pt x="179" y="0"/>
                      <a:pt x="92" y="0"/>
                      <a:pt x="38" y="15"/>
                    </a:cubicBezTo>
                    <a:cubicBezTo>
                      <a:pt x="3" y="24"/>
                      <a:pt x="0" y="35"/>
                      <a:pt x="0" y="38"/>
                    </a:cubicBezTo>
                    <a:cubicBezTo>
                      <a:pt x="0" y="42"/>
                      <a:pt x="3" y="46"/>
                      <a:pt x="6" y="48"/>
                    </a:cubicBezTo>
                    <a:cubicBezTo>
                      <a:pt x="25" y="63"/>
                      <a:pt x="77" y="73"/>
                      <a:pt x="135" y="73"/>
                    </a:cubicBezTo>
                    <a:cubicBezTo>
                      <a:pt x="193" y="73"/>
                      <a:pt x="245" y="63"/>
                      <a:pt x="264" y="48"/>
                    </a:cubicBezTo>
                    <a:cubicBezTo>
                      <a:pt x="267" y="46"/>
                      <a:pt x="270" y="42"/>
                      <a:pt x="270" y="38"/>
                    </a:cubicBezTo>
                    <a:cubicBezTo>
                      <a:pt x="270" y="35"/>
                      <a:pt x="268" y="24"/>
                      <a:pt x="232" y="15"/>
                    </a:cubicBezTo>
                    <a:close/>
                  </a:path>
                </a:pathLst>
              </a:custGeom>
              <a:solidFill>
                <a:srgbClr val="FFE2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19" name="Freeform 1285"/>
              <p:cNvSpPr>
                <a:spLocks noEditPoints="1"/>
              </p:cNvSpPr>
              <p:nvPr userDrawn="1"/>
            </p:nvSpPr>
            <p:spPr bwMode="auto">
              <a:xfrm>
                <a:off x="3120" y="1553"/>
                <a:ext cx="225" cy="143"/>
              </a:xfrm>
              <a:custGeom>
                <a:avLst/>
                <a:gdLst>
                  <a:gd name="T0" fmla="*/ 53 w 95"/>
                  <a:gd name="T1" fmla="*/ 53 h 60"/>
                  <a:gd name="T2" fmla="*/ 53 w 95"/>
                  <a:gd name="T3" fmla="*/ 60 h 60"/>
                  <a:gd name="T4" fmla="*/ 40 w 95"/>
                  <a:gd name="T5" fmla="*/ 60 h 60"/>
                  <a:gd name="T6" fmla="*/ 40 w 95"/>
                  <a:gd name="T7" fmla="*/ 53 h 60"/>
                  <a:gd name="T8" fmla="*/ 0 w 95"/>
                  <a:gd name="T9" fmla="*/ 50 h 60"/>
                  <a:gd name="T10" fmla="*/ 0 w 95"/>
                  <a:gd name="T11" fmla="*/ 45 h 60"/>
                  <a:gd name="T12" fmla="*/ 19 w 95"/>
                  <a:gd name="T13" fmla="*/ 48 h 60"/>
                  <a:gd name="T14" fmla="*/ 40 w 95"/>
                  <a:gd name="T15" fmla="*/ 49 h 60"/>
                  <a:gd name="T16" fmla="*/ 40 w 95"/>
                  <a:gd name="T17" fmla="*/ 32 h 60"/>
                  <a:gd name="T18" fmla="*/ 7 w 95"/>
                  <a:gd name="T19" fmla="*/ 25 h 60"/>
                  <a:gd name="T20" fmla="*/ 0 w 95"/>
                  <a:gd name="T21" fmla="*/ 18 h 60"/>
                  <a:gd name="T22" fmla="*/ 11 w 95"/>
                  <a:gd name="T23" fmla="*/ 10 h 60"/>
                  <a:gd name="T24" fmla="*/ 40 w 95"/>
                  <a:gd name="T25" fmla="*/ 6 h 60"/>
                  <a:gd name="T26" fmla="*/ 40 w 95"/>
                  <a:gd name="T27" fmla="*/ 0 h 60"/>
                  <a:gd name="T28" fmla="*/ 53 w 95"/>
                  <a:gd name="T29" fmla="*/ 0 h 60"/>
                  <a:gd name="T30" fmla="*/ 53 w 95"/>
                  <a:gd name="T31" fmla="*/ 6 h 60"/>
                  <a:gd name="T32" fmla="*/ 84 w 95"/>
                  <a:gd name="T33" fmla="*/ 8 h 60"/>
                  <a:gd name="T34" fmla="*/ 84 w 95"/>
                  <a:gd name="T35" fmla="*/ 13 h 60"/>
                  <a:gd name="T36" fmla="*/ 53 w 95"/>
                  <a:gd name="T37" fmla="*/ 11 h 60"/>
                  <a:gd name="T38" fmla="*/ 53 w 95"/>
                  <a:gd name="T39" fmla="*/ 28 h 60"/>
                  <a:gd name="T40" fmla="*/ 86 w 95"/>
                  <a:gd name="T41" fmla="*/ 34 h 60"/>
                  <a:gd name="T42" fmla="*/ 95 w 95"/>
                  <a:gd name="T43" fmla="*/ 41 h 60"/>
                  <a:gd name="T44" fmla="*/ 84 w 95"/>
                  <a:gd name="T45" fmla="*/ 49 h 60"/>
                  <a:gd name="T46" fmla="*/ 53 w 95"/>
                  <a:gd name="T47" fmla="*/ 53 h 60"/>
                  <a:gd name="T48" fmla="*/ 40 w 95"/>
                  <a:gd name="T49" fmla="*/ 26 h 60"/>
                  <a:gd name="T50" fmla="*/ 40 w 95"/>
                  <a:gd name="T51" fmla="*/ 11 h 60"/>
                  <a:gd name="T52" fmla="*/ 25 w 95"/>
                  <a:gd name="T53" fmla="*/ 13 h 60"/>
                  <a:gd name="T54" fmla="*/ 19 w 95"/>
                  <a:gd name="T55" fmla="*/ 18 h 60"/>
                  <a:gd name="T56" fmla="*/ 24 w 95"/>
                  <a:gd name="T57" fmla="*/ 22 h 60"/>
                  <a:gd name="T58" fmla="*/ 40 w 95"/>
                  <a:gd name="T59" fmla="*/ 26 h 60"/>
                  <a:gd name="T60" fmla="*/ 53 w 95"/>
                  <a:gd name="T61" fmla="*/ 34 h 60"/>
                  <a:gd name="T62" fmla="*/ 53 w 95"/>
                  <a:gd name="T63" fmla="*/ 48 h 60"/>
                  <a:gd name="T64" fmla="*/ 75 w 95"/>
                  <a:gd name="T65" fmla="*/ 42 h 60"/>
                  <a:gd name="T66" fmla="*/ 53 w 95"/>
                  <a:gd name="T67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" h="60">
                    <a:moveTo>
                      <a:pt x="53" y="53"/>
                    </a:moveTo>
                    <a:cubicBezTo>
                      <a:pt x="53" y="60"/>
                      <a:pt x="53" y="60"/>
                      <a:pt x="53" y="60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4" y="53"/>
                      <a:pt x="10" y="52"/>
                      <a:pt x="0" y="5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" y="46"/>
                      <a:pt x="11" y="47"/>
                      <a:pt x="19" y="48"/>
                    </a:cubicBezTo>
                    <a:cubicBezTo>
                      <a:pt x="26" y="48"/>
                      <a:pt x="34" y="49"/>
                      <a:pt x="40" y="49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23" y="29"/>
                      <a:pt x="12" y="27"/>
                      <a:pt x="7" y="25"/>
                    </a:cubicBezTo>
                    <a:cubicBezTo>
                      <a:pt x="2" y="23"/>
                      <a:pt x="0" y="21"/>
                      <a:pt x="0" y="18"/>
                    </a:cubicBezTo>
                    <a:cubicBezTo>
                      <a:pt x="0" y="15"/>
                      <a:pt x="3" y="13"/>
                      <a:pt x="11" y="10"/>
                    </a:cubicBezTo>
                    <a:cubicBezTo>
                      <a:pt x="19" y="8"/>
                      <a:pt x="29" y="7"/>
                      <a:pt x="40" y="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68" y="6"/>
                      <a:pt x="78" y="7"/>
                      <a:pt x="84" y="8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76" y="12"/>
                      <a:pt x="66" y="11"/>
                      <a:pt x="53" y="11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69" y="30"/>
                      <a:pt x="80" y="32"/>
                      <a:pt x="86" y="34"/>
                    </a:cubicBezTo>
                    <a:cubicBezTo>
                      <a:pt x="92" y="36"/>
                      <a:pt x="95" y="38"/>
                      <a:pt x="95" y="41"/>
                    </a:cubicBezTo>
                    <a:cubicBezTo>
                      <a:pt x="95" y="44"/>
                      <a:pt x="91" y="47"/>
                      <a:pt x="84" y="49"/>
                    </a:cubicBezTo>
                    <a:cubicBezTo>
                      <a:pt x="76" y="51"/>
                      <a:pt x="66" y="52"/>
                      <a:pt x="53" y="53"/>
                    </a:cubicBezTo>
                    <a:close/>
                    <a:moveTo>
                      <a:pt x="40" y="26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4" y="11"/>
                      <a:pt x="29" y="12"/>
                      <a:pt x="25" y="13"/>
                    </a:cubicBezTo>
                    <a:cubicBezTo>
                      <a:pt x="21" y="14"/>
                      <a:pt x="19" y="16"/>
                      <a:pt x="19" y="18"/>
                    </a:cubicBezTo>
                    <a:cubicBezTo>
                      <a:pt x="19" y="20"/>
                      <a:pt x="21" y="21"/>
                      <a:pt x="24" y="22"/>
                    </a:cubicBezTo>
                    <a:cubicBezTo>
                      <a:pt x="27" y="24"/>
                      <a:pt x="33" y="25"/>
                      <a:pt x="40" y="26"/>
                    </a:cubicBezTo>
                    <a:close/>
                    <a:moveTo>
                      <a:pt x="53" y="34"/>
                    </a:moveTo>
                    <a:cubicBezTo>
                      <a:pt x="53" y="48"/>
                      <a:pt x="53" y="48"/>
                      <a:pt x="53" y="48"/>
                    </a:cubicBezTo>
                    <a:cubicBezTo>
                      <a:pt x="68" y="47"/>
                      <a:pt x="75" y="45"/>
                      <a:pt x="75" y="42"/>
                    </a:cubicBezTo>
                    <a:cubicBezTo>
                      <a:pt x="75" y="39"/>
                      <a:pt x="68" y="36"/>
                      <a:pt x="53" y="34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20" name="Freeform 1286"/>
              <p:cNvSpPr>
                <a:spLocks noEditPoints="1"/>
              </p:cNvSpPr>
              <p:nvPr userDrawn="1"/>
            </p:nvSpPr>
            <p:spPr bwMode="auto">
              <a:xfrm>
                <a:off x="3601" y="1782"/>
                <a:ext cx="661" cy="186"/>
              </a:xfrm>
              <a:custGeom>
                <a:avLst/>
                <a:gdLst>
                  <a:gd name="T0" fmla="*/ 139 w 279"/>
                  <a:gd name="T1" fmla="*/ 0 h 78"/>
                  <a:gd name="T2" fmla="*/ 0 w 279"/>
                  <a:gd name="T3" fmla="*/ 39 h 78"/>
                  <a:gd name="T4" fmla="*/ 25 w 279"/>
                  <a:gd name="T5" fmla="*/ 61 h 78"/>
                  <a:gd name="T6" fmla="*/ 121 w 279"/>
                  <a:gd name="T7" fmla="*/ 77 h 78"/>
                  <a:gd name="T8" fmla="*/ 195 w 279"/>
                  <a:gd name="T9" fmla="*/ 74 h 78"/>
                  <a:gd name="T10" fmla="*/ 253 w 279"/>
                  <a:gd name="T11" fmla="*/ 61 h 78"/>
                  <a:gd name="T12" fmla="*/ 279 w 279"/>
                  <a:gd name="T13" fmla="*/ 39 h 78"/>
                  <a:gd name="T14" fmla="*/ 279 w 279"/>
                  <a:gd name="T15" fmla="*/ 39 h 78"/>
                  <a:gd name="T16" fmla="*/ 279 w 279"/>
                  <a:gd name="T17" fmla="*/ 39 h 78"/>
                  <a:gd name="T18" fmla="*/ 279 w 279"/>
                  <a:gd name="T19" fmla="*/ 38 h 78"/>
                  <a:gd name="T20" fmla="*/ 139 w 279"/>
                  <a:gd name="T21" fmla="*/ 0 h 78"/>
                  <a:gd name="T22" fmla="*/ 267 w 279"/>
                  <a:gd name="T23" fmla="*/ 45 h 78"/>
                  <a:gd name="T24" fmla="*/ 139 w 279"/>
                  <a:gd name="T25" fmla="*/ 70 h 78"/>
                  <a:gd name="T26" fmla="*/ 133 w 279"/>
                  <a:gd name="T27" fmla="*/ 70 h 78"/>
                  <a:gd name="T28" fmla="*/ 12 w 279"/>
                  <a:gd name="T29" fmla="*/ 45 h 78"/>
                  <a:gd name="T30" fmla="*/ 6 w 279"/>
                  <a:gd name="T31" fmla="*/ 37 h 78"/>
                  <a:gd name="T32" fmla="*/ 43 w 279"/>
                  <a:gd name="T33" fmla="*/ 15 h 78"/>
                  <a:gd name="T34" fmla="*/ 236 w 279"/>
                  <a:gd name="T35" fmla="*/ 15 h 78"/>
                  <a:gd name="T36" fmla="*/ 273 w 279"/>
                  <a:gd name="T37" fmla="*/ 37 h 78"/>
                  <a:gd name="T38" fmla="*/ 267 w 279"/>
                  <a:gd name="T39" fmla="*/ 4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9" h="78">
                    <a:moveTo>
                      <a:pt x="139" y="0"/>
                    </a:moveTo>
                    <a:cubicBezTo>
                      <a:pt x="62" y="0"/>
                      <a:pt x="0" y="17"/>
                      <a:pt x="0" y="39"/>
                    </a:cubicBezTo>
                    <a:cubicBezTo>
                      <a:pt x="0" y="49"/>
                      <a:pt x="15" y="57"/>
                      <a:pt x="25" y="61"/>
                    </a:cubicBezTo>
                    <a:cubicBezTo>
                      <a:pt x="53" y="72"/>
                      <a:pt x="92" y="76"/>
                      <a:pt x="121" y="77"/>
                    </a:cubicBezTo>
                    <a:cubicBezTo>
                      <a:pt x="148" y="78"/>
                      <a:pt x="172" y="77"/>
                      <a:pt x="195" y="74"/>
                    </a:cubicBezTo>
                    <a:cubicBezTo>
                      <a:pt x="213" y="72"/>
                      <a:pt x="236" y="68"/>
                      <a:pt x="253" y="61"/>
                    </a:cubicBezTo>
                    <a:cubicBezTo>
                      <a:pt x="263" y="57"/>
                      <a:pt x="279" y="50"/>
                      <a:pt x="279" y="39"/>
                    </a:cubicBezTo>
                    <a:cubicBezTo>
                      <a:pt x="279" y="39"/>
                      <a:pt x="279" y="39"/>
                      <a:pt x="279" y="39"/>
                    </a:cubicBezTo>
                    <a:cubicBezTo>
                      <a:pt x="279" y="39"/>
                      <a:pt x="279" y="39"/>
                      <a:pt x="279" y="39"/>
                    </a:cubicBezTo>
                    <a:cubicBezTo>
                      <a:pt x="279" y="38"/>
                      <a:pt x="279" y="38"/>
                      <a:pt x="279" y="38"/>
                    </a:cubicBezTo>
                    <a:cubicBezTo>
                      <a:pt x="279" y="17"/>
                      <a:pt x="217" y="0"/>
                      <a:pt x="139" y="0"/>
                    </a:cubicBezTo>
                    <a:close/>
                    <a:moveTo>
                      <a:pt x="267" y="45"/>
                    </a:moveTo>
                    <a:cubicBezTo>
                      <a:pt x="249" y="60"/>
                      <a:pt x="197" y="70"/>
                      <a:pt x="139" y="70"/>
                    </a:cubicBezTo>
                    <a:cubicBezTo>
                      <a:pt x="137" y="70"/>
                      <a:pt x="135" y="70"/>
                      <a:pt x="133" y="70"/>
                    </a:cubicBezTo>
                    <a:cubicBezTo>
                      <a:pt x="78" y="69"/>
                      <a:pt x="30" y="60"/>
                      <a:pt x="12" y="45"/>
                    </a:cubicBezTo>
                    <a:cubicBezTo>
                      <a:pt x="9" y="43"/>
                      <a:pt x="6" y="40"/>
                      <a:pt x="6" y="37"/>
                    </a:cubicBezTo>
                    <a:cubicBezTo>
                      <a:pt x="6" y="31"/>
                      <a:pt x="15" y="22"/>
                      <a:pt x="43" y="15"/>
                    </a:cubicBezTo>
                    <a:cubicBezTo>
                      <a:pt x="96" y="0"/>
                      <a:pt x="183" y="0"/>
                      <a:pt x="236" y="15"/>
                    </a:cubicBezTo>
                    <a:cubicBezTo>
                      <a:pt x="263" y="22"/>
                      <a:pt x="273" y="31"/>
                      <a:pt x="273" y="37"/>
                    </a:cubicBezTo>
                    <a:cubicBezTo>
                      <a:pt x="273" y="40"/>
                      <a:pt x="270" y="43"/>
                      <a:pt x="267" y="45"/>
                    </a:cubicBezTo>
                    <a:close/>
                  </a:path>
                </a:pathLst>
              </a:custGeom>
              <a:solidFill>
                <a:srgbClr val="F9D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21" name="Freeform 1287"/>
              <p:cNvSpPr/>
              <p:nvPr userDrawn="1"/>
            </p:nvSpPr>
            <p:spPr bwMode="auto">
              <a:xfrm>
                <a:off x="3601" y="1875"/>
                <a:ext cx="661" cy="153"/>
              </a:xfrm>
              <a:custGeom>
                <a:avLst/>
                <a:gdLst>
                  <a:gd name="T0" fmla="*/ 279 w 279"/>
                  <a:gd name="T1" fmla="*/ 25 h 64"/>
                  <a:gd name="T2" fmla="*/ 224 w 279"/>
                  <a:gd name="T3" fmla="*/ 56 h 64"/>
                  <a:gd name="T4" fmla="*/ 143 w 279"/>
                  <a:gd name="T5" fmla="*/ 64 h 64"/>
                  <a:gd name="T6" fmla="*/ 70 w 279"/>
                  <a:gd name="T7" fmla="*/ 59 h 64"/>
                  <a:gd name="T8" fmla="*/ 0 w 279"/>
                  <a:gd name="T9" fmla="*/ 25 h 64"/>
                  <a:gd name="T10" fmla="*/ 0 w 279"/>
                  <a:gd name="T11" fmla="*/ 0 h 64"/>
                  <a:gd name="T12" fmla="*/ 0 w 279"/>
                  <a:gd name="T13" fmla="*/ 1 h 64"/>
                  <a:gd name="T14" fmla="*/ 0 w 279"/>
                  <a:gd name="T15" fmla="*/ 1 h 64"/>
                  <a:gd name="T16" fmla="*/ 0 w 279"/>
                  <a:gd name="T17" fmla="*/ 2 h 64"/>
                  <a:gd name="T18" fmla="*/ 0 w 279"/>
                  <a:gd name="T19" fmla="*/ 3 h 64"/>
                  <a:gd name="T20" fmla="*/ 0 w 279"/>
                  <a:gd name="T21" fmla="*/ 3 h 64"/>
                  <a:gd name="T22" fmla="*/ 1 w 279"/>
                  <a:gd name="T23" fmla="*/ 5 h 64"/>
                  <a:gd name="T24" fmla="*/ 1 w 279"/>
                  <a:gd name="T25" fmla="*/ 6 h 64"/>
                  <a:gd name="T26" fmla="*/ 2 w 279"/>
                  <a:gd name="T27" fmla="*/ 7 h 64"/>
                  <a:gd name="T28" fmla="*/ 2 w 279"/>
                  <a:gd name="T29" fmla="*/ 7 h 64"/>
                  <a:gd name="T30" fmla="*/ 3 w 279"/>
                  <a:gd name="T31" fmla="*/ 8 h 64"/>
                  <a:gd name="T32" fmla="*/ 4 w 279"/>
                  <a:gd name="T33" fmla="*/ 9 h 64"/>
                  <a:gd name="T34" fmla="*/ 5 w 279"/>
                  <a:gd name="T35" fmla="*/ 10 h 64"/>
                  <a:gd name="T36" fmla="*/ 5 w 279"/>
                  <a:gd name="T37" fmla="*/ 10 h 64"/>
                  <a:gd name="T38" fmla="*/ 6 w 279"/>
                  <a:gd name="T39" fmla="*/ 11 h 64"/>
                  <a:gd name="T40" fmla="*/ 16 w 279"/>
                  <a:gd name="T41" fmla="*/ 18 h 64"/>
                  <a:gd name="T42" fmla="*/ 33 w 279"/>
                  <a:gd name="T43" fmla="*/ 25 h 64"/>
                  <a:gd name="T44" fmla="*/ 64 w 279"/>
                  <a:gd name="T45" fmla="*/ 32 h 64"/>
                  <a:gd name="T46" fmla="*/ 67 w 279"/>
                  <a:gd name="T47" fmla="*/ 33 h 64"/>
                  <a:gd name="T48" fmla="*/ 80 w 279"/>
                  <a:gd name="T49" fmla="*/ 35 h 64"/>
                  <a:gd name="T50" fmla="*/ 91 w 279"/>
                  <a:gd name="T51" fmla="*/ 36 h 64"/>
                  <a:gd name="T52" fmla="*/ 180 w 279"/>
                  <a:gd name="T53" fmla="*/ 37 h 64"/>
                  <a:gd name="T54" fmla="*/ 202 w 279"/>
                  <a:gd name="T55" fmla="*/ 34 h 64"/>
                  <a:gd name="T56" fmla="*/ 222 w 279"/>
                  <a:gd name="T57" fmla="*/ 31 h 64"/>
                  <a:gd name="T58" fmla="*/ 230 w 279"/>
                  <a:gd name="T59" fmla="*/ 29 h 64"/>
                  <a:gd name="T60" fmla="*/ 249 w 279"/>
                  <a:gd name="T61" fmla="*/ 24 h 64"/>
                  <a:gd name="T62" fmla="*/ 260 w 279"/>
                  <a:gd name="T63" fmla="*/ 19 h 64"/>
                  <a:gd name="T64" fmla="*/ 265 w 279"/>
                  <a:gd name="T65" fmla="*/ 17 h 64"/>
                  <a:gd name="T66" fmla="*/ 268 w 279"/>
                  <a:gd name="T67" fmla="*/ 15 h 64"/>
                  <a:gd name="T68" fmla="*/ 274 w 279"/>
                  <a:gd name="T69" fmla="*/ 10 h 64"/>
                  <a:gd name="T70" fmla="*/ 276 w 279"/>
                  <a:gd name="T71" fmla="*/ 8 h 64"/>
                  <a:gd name="T72" fmla="*/ 277 w 279"/>
                  <a:gd name="T73" fmla="*/ 7 h 64"/>
                  <a:gd name="T74" fmla="*/ 278 w 279"/>
                  <a:gd name="T75" fmla="*/ 4 h 64"/>
                  <a:gd name="T76" fmla="*/ 279 w 279"/>
                  <a:gd name="T77" fmla="*/ 4 h 64"/>
                  <a:gd name="T78" fmla="*/ 279 w 279"/>
                  <a:gd name="T79" fmla="*/ 3 h 64"/>
                  <a:gd name="T80" fmla="*/ 279 w 279"/>
                  <a:gd name="T81" fmla="*/ 3 h 64"/>
                  <a:gd name="T82" fmla="*/ 279 w 279"/>
                  <a:gd name="T83" fmla="*/ 2 h 64"/>
                  <a:gd name="T84" fmla="*/ 279 w 279"/>
                  <a:gd name="T85" fmla="*/ 2 h 64"/>
                  <a:gd name="T86" fmla="*/ 279 w 279"/>
                  <a:gd name="T8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79" h="64">
                    <a:moveTo>
                      <a:pt x="279" y="0"/>
                    </a:moveTo>
                    <a:cubicBezTo>
                      <a:pt x="279" y="25"/>
                      <a:pt x="279" y="25"/>
                      <a:pt x="279" y="25"/>
                    </a:cubicBezTo>
                    <a:cubicBezTo>
                      <a:pt x="279" y="34"/>
                      <a:pt x="269" y="41"/>
                      <a:pt x="261" y="45"/>
                    </a:cubicBezTo>
                    <a:cubicBezTo>
                      <a:pt x="254" y="48"/>
                      <a:pt x="242" y="53"/>
                      <a:pt x="224" y="56"/>
                    </a:cubicBezTo>
                    <a:cubicBezTo>
                      <a:pt x="210" y="59"/>
                      <a:pt x="193" y="62"/>
                      <a:pt x="180" y="63"/>
                    </a:cubicBezTo>
                    <a:cubicBezTo>
                      <a:pt x="168" y="64"/>
                      <a:pt x="155" y="64"/>
                      <a:pt x="143" y="64"/>
                    </a:cubicBezTo>
                    <a:cubicBezTo>
                      <a:pt x="132" y="64"/>
                      <a:pt x="124" y="64"/>
                      <a:pt x="114" y="64"/>
                    </a:cubicBezTo>
                    <a:cubicBezTo>
                      <a:pt x="99" y="63"/>
                      <a:pt x="84" y="61"/>
                      <a:pt x="70" y="59"/>
                    </a:cubicBezTo>
                    <a:cubicBezTo>
                      <a:pt x="54" y="57"/>
                      <a:pt x="32" y="52"/>
                      <a:pt x="18" y="45"/>
                    </a:cubicBezTo>
                    <a:cubicBezTo>
                      <a:pt x="10" y="41"/>
                      <a:pt x="0" y="34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10" y="15"/>
                      <a:pt x="13" y="16"/>
                      <a:pt x="16" y="18"/>
                    </a:cubicBezTo>
                    <a:cubicBezTo>
                      <a:pt x="17" y="18"/>
                      <a:pt x="20" y="20"/>
                      <a:pt x="21" y="20"/>
                    </a:cubicBezTo>
                    <a:cubicBezTo>
                      <a:pt x="25" y="22"/>
                      <a:pt x="28" y="23"/>
                      <a:pt x="33" y="25"/>
                    </a:cubicBezTo>
                    <a:cubicBezTo>
                      <a:pt x="40" y="27"/>
                      <a:pt x="47" y="29"/>
                      <a:pt x="55" y="30"/>
                    </a:cubicBezTo>
                    <a:cubicBezTo>
                      <a:pt x="58" y="31"/>
                      <a:pt x="61" y="32"/>
                      <a:pt x="64" y="32"/>
                    </a:cubicBezTo>
                    <a:cubicBezTo>
                      <a:pt x="64" y="32"/>
                      <a:pt x="65" y="32"/>
                      <a:pt x="66" y="33"/>
                    </a:cubicBezTo>
                    <a:cubicBezTo>
                      <a:pt x="66" y="33"/>
                      <a:pt x="66" y="33"/>
                      <a:pt x="67" y="33"/>
                    </a:cubicBezTo>
                    <a:cubicBezTo>
                      <a:pt x="71" y="33"/>
                      <a:pt x="77" y="34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1" y="35"/>
                      <a:pt x="84" y="35"/>
                      <a:pt x="84" y="35"/>
                    </a:cubicBezTo>
                    <a:cubicBezTo>
                      <a:pt x="88" y="36"/>
                      <a:pt x="90" y="36"/>
                      <a:pt x="91" y="36"/>
                    </a:cubicBezTo>
                    <a:cubicBezTo>
                      <a:pt x="93" y="36"/>
                      <a:pt x="96" y="36"/>
                      <a:pt x="99" y="37"/>
                    </a:cubicBezTo>
                    <a:cubicBezTo>
                      <a:pt x="125" y="39"/>
                      <a:pt x="156" y="39"/>
                      <a:pt x="180" y="37"/>
                    </a:cubicBezTo>
                    <a:cubicBezTo>
                      <a:pt x="180" y="37"/>
                      <a:pt x="180" y="37"/>
                      <a:pt x="181" y="37"/>
                    </a:cubicBezTo>
                    <a:cubicBezTo>
                      <a:pt x="188" y="36"/>
                      <a:pt x="194" y="35"/>
                      <a:pt x="202" y="34"/>
                    </a:cubicBezTo>
                    <a:cubicBezTo>
                      <a:pt x="203" y="34"/>
                      <a:pt x="207" y="34"/>
                      <a:pt x="208" y="33"/>
                    </a:cubicBezTo>
                    <a:cubicBezTo>
                      <a:pt x="212" y="33"/>
                      <a:pt x="220" y="31"/>
                      <a:pt x="222" y="31"/>
                    </a:cubicBezTo>
                    <a:cubicBezTo>
                      <a:pt x="224" y="31"/>
                      <a:pt x="228" y="30"/>
                      <a:pt x="230" y="29"/>
                    </a:cubicBezTo>
                    <a:cubicBezTo>
                      <a:pt x="230" y="29"/>
                      <a:pt x="230" y="29"/>
                      <a:pt x="230" y="29"/>
                    </a:cubicBezTo>
                    <a:cubicBezTo>
                      <a:pt x="234" y="28"/>
                      <a:pt x="241" y="26"/>
                      <a:pt x="246" y="25"/>
                    </a:cubicBezTo>
                    <a:cubicBezTo>
                      <a:pt x="247" y="24"/>
                      <a:pt x="248" y="24"/>
                      <a:pt x="249" y="24"/>
                    </a:cubicBezTo>
                    <a:cubicBezTo>
                      <a:pt x="249" y="24"/>
                      <a:pt x="249" y="24"/>
                      <a:pt x="249" y="24"/>
                    </a:cubicBezTo>
                    <a:cubicBezTo>
                      <a:pt x="252" y="23"/>
                      <a:pt x="257" y="21"/>
                      <a:pt x="260" y="19"/>
                    </a:cubicBezTo>
                    <a:cubicBezTo>
                      <a:pt x="260" y="19"/>
                      <a:pt x="261" y="19"/>
                      <a:pt x="261" y="19"/>
                    </a:cubicBezTo>
                    <a:cubicBezTo>
                      <a:pt x="262" y="18"/>
                      <a:pt x="264" y="17"/>
                      <a:pt x="265" y="17"/>
                    </a:cubicBezTo>
                    <a:cubicBezTo>
                      <a:pt x="265" y="17"/>
                      <a:pt x="265" y="17"/>
                      <a:pt x="265" y="17"/>
                    </a:cubicBezTo>
                    <a:cubicBezTo>
                      <a:pt x="266" y="16"/>
                      <a:pt x="267" y="16"/>
                      <a:pt x="268" y="15"/>
                    </a:cubicBezTo>
                    <a:cubicBezTo>
                      <a:pt x="269" y="14"/>
                      <a:pt x="270" y="14"/>
                      <a:pt x="271" y="13"/>
                    </a:cubicBezTo>
                    <a:cubicBezTo>
                      <a:pt x="272" y="12"/>
                      <a:pt x="273" y="11"/>
                      <a:pt x="274" y="10"/>
                    </a:cubicBezTo>
                    <a:cubicBezTo>
                      <a:pt x="275" y="10"/>
                      <a:pt x="275" y="10"/>
                      <a:pt x="275" y="9"/>
                    </a:cubicBezTo>
                    <a:cubicBezTo>
                      <a:pt x="275" y="9"/>
                      <a:pt x="276" y="9"/>
                      <a:pt x="276" y="8"/>
                    </a:cubicBezTo>
                    <a:cubicBezTo>
                      <a:pt x="276" y="8"/>
                      <a:pt x="277" y="7"/>
                      <a:pt x="277" y="7"/>
                    </a:cubicBezTo>
                    <a:cubicBezTo>
                      <a:pt x="277" y="7"/>
                      <a:pt x="277" y="7"/>
                      <a:pt x="277" y="7"/>
                    </a:cubicBezTo>
                    <a:cubicBezTo>
                      <a:pt x="277" y="7"/>
                      <a:pt x="277" y="7"/>
                      <a:pt x="277" y="6"/>
                    </a:cubicBezTo>
                    <a:cubicBezTo>
                      <a:pt x="278" y="5"/>
                      <a:pt x="278" y="5"/>
                      <a:pt x="278" y="4"/>
                    </a:cubicBezTo>
                    <a:cubicBezTo>
                      <a:pt x="278" y="4"/>
                      <a:pt x="278" y="4"/>
                      <a:pt x="278" y="4"/>
                    </a:cubicBezTo>
                    <a:cubicBezTo>
                      <a:pt x="279" y="4"/>
                      <a:pt x="279" y="4"/>
                      <a:pt x="279" y="4"/>
                    </a:cubicBezTo>
                    <a:cubicBezTo>
                      <a:pt x="279" y="4"/>
                      <a:pt x="279" y="4"/>
                      <a:pt x="279" y="4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79" y="2"/>
                      <a:pt x="279" y="2"/>
                      <a:pt x="279" y="2"/>
                    </a:cubicBezTo>
                    <a:cubicBezTo>
                      <a:pt x="279" y="2"/>
                      <a:pt x="279" y="2"/>
                      <a:pt x="279" y="2"/>
                    </a:cubicBezTo>
                    <a:cubicBezTo>
                      <a:pt x="279" y="2"/>
                      <a:pt x="279" y="2"/>
                      <a:pt x="279" y="2"/>
                    </a:cubicBezTo>
                    <a:cubicBezTo>
                      <a:pt x="279" y="1"/>
                      <a:pt x="279" y="1"/>
                      <a:pt x="279" y="1"/>
                    </a:cubicBezTo>
                    <a:cubicBezTo>
                      <a:pt x="279" y="1"/>
                      <a:pt x="279" y="0"/>
                      <a:pt x="279" y="0"/>
                    </a:cubicBezTo>
                    <a:cubicBezTo>
                      <a:pt x="279" y="0"/>
                      <a:pt x="279" y="0"/>
                      <a:pt x="279" y="0"/>
                    </a:cubicBezTo>
                    <a:close/>
                  </a:path>
                </a:pathLst>
              </a:custGeom>
              <a:solidFill>
                <a:srgbClr val="F7C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22" name="Freeform 1288"/>
              <p:cNvSpPr/>
              <p:nvPr userDrawn="1"/>
            </p:nvSpPr>
            <p:spPr bwMode="auto">
              <a:xfrm>
                <a:off x="3627" y="1911"/>
                <a:ext cx="17" cy="71"/>
              </a:xfrm>
              <a:custGeom>
                <a:avLst/>
                <a:gdLst>
                  <a:gd name="T0" fmla="*/ 7 w 7"/>
                  <a:gd name="T1" fmla="*/ 4 h 30"/>
                  <a:gd name="T2" fmla="*/ 7 w 7"/>
                  <a:gd name="T3" fmla="*/ 30 h 30"/>
                  <a:gd name="T4" fmla="*/ 0 w 7"/>
                  <a:gd name="T5" fmla="*/ 26 h 30"/>
                  <a:gd name="T6" fmla="*/ 0 w 7"/>
                  <a:gd name="T7" fmla="*/ 0 h 30"/>
                  <a:gd name="T8" fmla="*/ 5 w 7"/>
                  <a:gd name="T9" fmla="*/ 3 h 30"/>
                  <a:gd name="T10" fmla="*/ 7 w 7"/>
                  <a:gd name="T11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0">
                    <a:moveTo>
                      <a:pt x="7" y="4"/>
                    </a:moveTo>
                    <a:cubicBezTo>
                      <a:pt x="7" y="30"/>
                      <a:pt x="7" y="30"/>
                      <a:pt x="7" y="30"/>
                    </a:cubicBezTo>
                    <a:cubicBezTo>
                      <a:pt x="4" y="28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3" y="2"/>
                      <a:pt x="5" y="3"/>
                    </a:cubicBezTo>
                    <a:cubicBezTo>
                      <a:pt x="5" y="3"/>
                      <a:pt x="6" y="3"/>
                      <a:pt x="7" y="4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23" name="Freeform 1289"/>
              <p:cNvSpPr/>
              <p:nvPr userDrawn="1"/>
            </p:nvSpPr>
            <p:spPr bwMode="auto">
              <a:xfrm>
                <a:off x="3601" y="1875"/>
                <a:ext cx="7" cy="81"/>
              </a:xfrm>
              <a:custGeom>
                <a:avLst/>
                <a:gdLst>
                  <a:gd name="T0" fmla="*/ 3 w 3"/>
                  <a:gd name="T1" fmla="*/ 8 h 34"/>
                  <a:gd name="T2" fmla="*/ 3 w 3"/>
                  <a:gd name="T3" fmla="*/ 34 h 34"/>
                  <a:gd name="T4" fmla="*/ 0 w 3"/>
                  <a:gd name="T5" fmla="*/ 25 h 34"/>
                  <a:gd name="T6" fmla="*/ 0 w 3"/>
                  <a:gd name="T7" fmla="*/ 0 h 34"/>
                  <a:gd name="T8" fmla="*/ 0 w 3"/>
                  <a:gd name="T9" fmla="*/ 0 h 34"/>
                  <a:gd name="T10" fmla="*/ 0 w 3"/>
                  <a:gd name="T11" fmla="*/ 0 h 34"/>
                  <a:gd name="T12" fmla="*/ 0 w 3"/>
                  <a:gd name="T13" fmla="*/ 1 h 34"/>
                  <a:gd name="T14" fmla="*/ 0 w 3"/>
                  <a:gd name="T15" fmla="*/ 1 h 34"/>
                  <a:gd name="T16" fmla="*/ 0 w 3"/>
                  <a:gd name="T17" fmla="*/ 1 h 34"/>
                  <a:gd name="T18" fmla="*/ 0 w 3"/>
                  <a:gd name="T19" fmla="*/ 2 h 34"/>
                  <a:gd name="T20" fmla="*/ 0 w 3"/>
                  <a:gd name="T21" fmla="*/ 2 h 34"/>
                  <a:gd name="T22" fmla="*/ 0 w 3"/>
                  <a:gd name="T23" fmla="*/ 2 h 34"/>
                  <a:gd name="T24" fmla="*/ 0 w 3"/>
                  <a:gd name="T25" fmla="*/ 3 h 34"/>
                  <a:gd name="T26" fmla="*/ 0 w 3"/>
                  <a:gd name="T27" fmla="*/ 3 h 34"/>
                  <a:gd name="T28" fmla="*/ 0 w 3"/>
                  <a:gd name="T29" fmla="*/ 3 h 34"/>
                  <a:gd name="T30" fmla="*/ 1 w 3"/>
                  <a:gd name="T31" fmla="*/ 5 h 34"/>
                  <a:gd name="T32" fmla="*/ 1 w 3"/>
                  <a:gd name="T33" fmla="*/ 5 h 34"/>
                  <a:gd name="T34" fmla="*/ 1 w 3"/>
                  <a:gd name="T35" fmla="*/ 6 h 34"/>
                  <a:gd name="T36" fmla="*/ 1 w 3"/>
                  <a:gd name="T37" fmla="*/ 6 h 34"/>
                  <a:gd name="T38" fmla="*/ 2 w 3"/>
                  <a:gd name="T39" fmla="*/ 6 h 34"/>
                  <a:gd name="T40" fmla="*/ 2 w 3"/>
                  <a:gd name="T41" fmla="*/ 7 h 34"/>
                  <a:gd name="T42" fmla="*/ 2 w 3"/>
                  <a:gd name="T43" fmla="*/ 7 h 34"/>
                  <a:gd name="T44" fmla="*/ 2 w 3"/>
                  <a:gd name="T45" fmla="*/ 7 h 34"/>
                  <a:gd name="T46" fmla="*/ 2 w 3"/>
                  <a:gd name="T47" fmla="*/ 7 h 34"/>
                  <a:gd name="T48" fmla="*/ 3 w 3"/>
                  <a:gd name="T49" fmla="*/ 8 h 34"/>
                  <a:gd name="T50" fmla="*/ 3 w 3"/>
                  <a:gd name="T51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" h="34">
                    <a:moveTo>
                      <a:pt x="3" y="8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1" y="31"/>
                      <a:pt x="0" y="28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24" name="Freeform 1290"/>
              <p:cNvSpPr/>
              <p:nvPr userDrawn="1"/>
            </p:nvSpPr>
            <p:spPr bwMode="auto">
              <a:xfrm>
                <a:off x="3660" y="1928"/>
                <a:ext cx="19" cy="66"/>
              </a:xfrm>
              <a:custGeom>
                <a:avLst/>
                <a:gdLst>
                  <a:gd name="T0" fmla="*/ 8 w 8"/>
                  <a:gd name="T1" fmla="*/ 3 h 28"/>
                  <a:gd name="T2" fmla="*/ 8 w 8"/>
                  <a:gd name="T3" fmla="*/ 28 h 28"/>
                  <a:gd name="T4" fmla="*/ 0 w 8"/>
                  <a:gd name="T5" fmla="*/ 26 h 28"/>
                  <a:gd name="T6" fmla="*/ 0 w 8"/>
                  <a:gd name="T7" fmla="*/ 0 h 28"/>
                  <a:gd name="T8" fmla="*/ 8 w 8"/>
                  <a:gd name="T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8">
                    <a:moveTo>
                      <a:pt x="8" y="3"/>
                    </a:moveTo>
                    <a:cubicBezTo>
                      <a:pt x="8" y="28"/>
                      <a:pt x="8" y="28"/>
                      <a:pt x="8" y="28"/>
                    </a:cubicBezTo>
                    <a:cubicBezTo>
                      <a:pt x="5" y="28"/>
                      <a:pt x="3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5" y="2"/>
                      <a:pt x="8" y="3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25" name="Freeform 1291"/>
              <p:cNvSpPr/>
              <p:nvPr userDrawn="1"/>
            </p:nvSpPr>
            <p:spPr bwMode="auto">
              <a:xfrm>
                <a:off x="3731" y="1947"/>
                <a:ext cx="17" cy="66"/>
              </a:xfrm>
              <a:custGeom>
                <a:avLst/>
                <a:gdLst>
                  <a:gd name="T0" fmla="*/ 7 w 7"/>
                  <a:gd name="T1" fmla="*/ 2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2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5" y="27"/>
                      <a:pt x="2" y="27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5" y="2"/>
                      <a:pt x="7" y="2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26" name="Freeform 1292"/>
              <p:cNvSpPr/>
              <p:nvPr userDrawn="1"/>
            </p:nvSpPr>
            <p:spPr bwMode="auto">
              <a:xfrm>
                <a:off x="3696" y="1940"/>
                <a:ext cx="17" cy="66"/>
              </a:xfrm>
              <a:custGeom>
                <a:avLst/>
                <a:gdLst>
                  <a:gd name="T0" fmla="*/ 7 w 7"/>
                  <a:gd name="T1" fmla="*/ 2 h 28"/>
                  <a:gd name="T2" fmla="*/ 7 w 7"/>
                  <a:gd name="T3" fmla="*/ 28 h 28"/>
                  <a:gd name="T4" fmla="*/ 0 w 7"/>
                  <a:gd name="T5" fmla="*/ 26 h 28"/>
                  <a:gd name="T6" fmla="*/ 0 w 7"/>
                  <a:gd name="T7" fmla="*/ 0 h 28"/>
                  <a:gd name="T8" fmla="*/ 7 w 7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2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5" y="27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5" y="1"/>
                      <a:pt x="7" y="2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27" name="Freeform 1293"/>
              <p:cNvSpPr/>
              <p:nvPr userDrawn="1"/>
            </p:nvSpPr>
            <p:spPr bwMode="auto">
              <a:xfrm>
                <a:off x="3767" y="1954"/>
                <a:ext cx="17" cy="64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4" y="27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4" y="1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28" name="Freeform 1294"/>
              <p:cNvSpPr/>
              <p:nvPr userDrawn="1"/>
            </p:nvSpPr>
            <p:spPr bwMode="auto">
              <a:xfrm>
                <a:off x="3836" y="1963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29" name="Freeform 1295"/>
              <p:cNvSpPr/>
              <p:nvPr userDrawn="1"/>
            </p:nvSpPr>
            <p:spPr bwMode="auto">
              <a:xfrm>
                <a:off x="3800" y="1959"/>
                <a:ext cx="17" cy="64"/>
              </a:xfrm>
              <a:custGeom>
                <a:avLst/>
                <a:gdLst>
                  <a:gd name="T0" fmla="*/ 7 w 7"/>
                  <a:gd name="T1" fmla="*/ 1 h 27"/>
                  <a:gd name="T2" fmla="*/ 7 w 7"/>
                  <a:gd name="T3" fmla="*/ 27 h 27"/>
                  <a:gd name="T4" fmla="*/ 0 w 7"/>
                  <a:gd name="T5" fmla="*/ 26 h 27"/>
                  <a:gd name="T6" fmla="*/ 0 w 7"/>
                  <a:gd name="T7" fmla="*/ 0 h 27"/>
                  <a:gd name="T8" fmla="*/ 7 w 7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7" y="1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5" y="27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"/>
                      <a:pt x="6" y="1"/>
                      <a:pt x="7" y="1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30" name="Freeform 1296"/>
              <p:cNvSpPr/>
              <p:nvPr userDrawn="1"/>
            </p:nvSpPr>
            <p:spPr bwMode="auto">
              <a:xfrm>
                <a:off x="3871" y="1966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6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31" name="Freeform 1297"/>
              <p:cNvSpPr/>
              <p:nvPr userDrawn="1"/>
            </p:nvSpPr>
            <p:spPr bwMode="auto">
              <a:xfrm>
                <a:off x="3940" y="1966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32" name="Freeform 1298"/>
              <p:cNvSpPr/>
              <p:nvPr userDrawn="1"/>
            </p:nvSpPr>
            <p:spPr bwMode="auto">
              <a:xfrm>
                <a:off x="3907" y="1966"/>
                <a:ext cx="16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33" name="Freeform 1299"/>
              <p:cNvSpPr/>
              <p:nvPr userDrawn="1"/>
            </p:nvSpPr>
            <p:spPr bwMode="auto">
              <a:xfrm>
                <a:off x="3975" y="1966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34" name="Freeform 1300"/>
              <p:cNvSpPr/>
              <p:nvPr userDrawn="1"/>
            </p:nvSpPr>
            <p:spPr bwMode="auto">
              <a:xfrm>
                <a:off x="4011" y="1963"/>
                <a:ext cx="17" cy="62"/>
              </a:xfrm>
              <a:custGeom>
                <a:avLst/>
                <a:gdLst>
                  <a:gd name="T0" fmla="*/ 7 w 7"/>
                  <a:gd name="T1" fmla="*/ 0 h 26"/>
                  <a:gd name="T2" fmla="*/ 7 w 7"/>
                  <a:gd name="T3" fmla="*/ 26 h 26"/>
                  <a:gd name="T4" fmla="*/ 0 w 7"/>
                  <a:gd name="T5" fmla="*/ 26 h 26"/>
                  <a:gd name="T6" fmla="*/ 0 w 7"/>
                  <a:gd name="T7" fmla="*/ 0 h 26"/>
                  <a:gd name="T8" fmla="*/ 7 w 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6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35" name="Freeform 1301"/>
              <p:cNvSpPr/>
              <p:nvPr userDrawn="1"/>
            </p:nvSpPr>
            <p:spPr bwMode="auto">
              <a:xfrm>
                <a:off x="4080" y="1954"/>
                <a:ext cx="16" cy="64"/>
              </a:xfrm>
              <a:custGeom>
                <a:avLst/>
                <a:gdLst>
                  <a:gd name="T0" fmla="*/ 7 w 7"/>
                  <a:gd name="T1" fmla="*/ 0 h 27"/>
                  <a:gd name="T2" fmla="*/ 7 w 7"/>
                  <a:gd name="T3" fmla="*/ 26 h 27"/>
                  <a:gd name="T4" fmla="*/ 0 w 7"/>
                  <a:gd name="T5" fmla="*/ 27 h 27"/>
                  <a:gd name="T6" fmla="*/ 0 w 7"/>
                  <a:gd name="T7" fmla="*/ 1 h 27"/>
                  <a:gd name="T8" fmla="*/ 6 w 7"/>
                  <a:gd name="T9" fmla="*/ 0 h 27"/>
                  <a:gd name="T10" fmla="*/ 7 w 7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7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6"/>
                      <a:pt x="3" y="27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5" y="1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36" name="Freeform 1302"/>
              <p:cNvSpPr/>
              <p:nvPr userDrawn="1"/>
            </p:nvSpPr>
            <p:spPr bwMode="auto">
              <a:xfrm>
                <a:off x="4044" y="1959"/>
                <a:ext cx="19" cy="64"/>
              </a:xfrm>
              <a:custGeom>
                <a:avLst/>
                <a:gdLst>
                  <a:gd name="T0" fmla="*/ 8 w 8"/>
                  <a:gd name="T1" fmla="*/ 0 h 27"/>
                  <a:gd name="T2" fmla="*/ 8 w 8"/>
                  <a:gd name="T3" fmla="*/ 26 h 27"/>
                  <a:gd name="T4" fmla="*/ 0 w 8"/>
                  <a:gd name="T5" fmla="*/ 27 h 27"/>
                  <a:gd name="T6" fmla="*/ 0 w 8"/>
                  <a:gd name="T7" fmla="*/ 1 h 27"/>
                  <a:gd name="T8" fmla="*/ 8 w 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7">
                    <a:moveTo>
                      <a:pt x="8" y="0"/>
                    </a:moveTo>
                    <a:cubicBezTo>
                      <a:pt x="8" y="26"/>
                      <a:pt x="8" y="26"/>
                      <a:pt x="8" y="26"/>
                    </a:cubicBezTo>
                    <a:cubicBezTo>
                      <a:pt x="5" y="26"/>
                      <a:pt x="3" y="27"/>
                      <a:pt x="0" y="2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6" y="0"/>
                      <a:pt x="8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37" name="Freeform 1303"/>
              <p:cNvSpPr/>
              <p:nvPr userDrawn="1"/>
            </p:nvSpPr>
            <p:spPr bwMode="auto">
              <a:xfrm>
                <a:off x="4115" y="1947"/>
                <a:ext cx="17" cy="66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2 h 28"/>
                  <a:gd name="T8" fmla="*/ 7 w 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2" y="27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5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38" name="Freeform 1304"/>
              <p:cNvSpPr/>
              <p:nvPr userDrawn="1"/>
            </p:nvSpPr>
            <p:spPr bwMode="auto">
              <a:xfrm>
                <a:off x="4184" y="1928"/>
                <a:ext cx="16" cy="66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3 h 28"/>
                  <a:gd name="T8" fmla="*/ 3 w 7"/>
                  <a:gd name="T9" fmla="*/ 2 h 28"/>
                  <a:gd name="T10" fmla="*/ 3 w 7"/>
                  <a:gd name="T11" fmla="*/ 2 h 28"/>
                  <a:gd name="T12" fmla="*/ 7 w 7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3" y="28"/>
                      <a:pt x="0" y="2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1"/>
                      <a:pt x="6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39" name="Freeform 1305"/>
              <p:cNvSpPr/>
              <p:nvPr userDrawn="1"/>
            </p:nvSpPr>
            <p:spPr bwMode="auto">
              <a:xfrm>
                <a:off x="4151" y="1940"/>
                <a:ext cx="16" cy="66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6 h 28"/>
                  <a:gd name="T4" fmla="*/ 0 w 7"/>
                  <a:gd name="T5" fmla="*/ 28 h 28"/>
                  <a:gd name="T6" fmla="*/ 0 w 7"/>
                  <a:gd name="T7" fmla="*/ 2 h 28"/>
                  <a:gd name="T8" fmla="*/ 7 w 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4" y="26"/>
                      <a:pt x="2" y="27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4" y="1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40" name="Freeform 1306"/>
              <p:cNvSpPr/>
              <p:nvPr userDrawn="1"/>
            </p:nvSpPr>
            <p:spPr bwMode="auto">
              <a:xfrm>
                <a:off x="4219" y="1911"/>
                <a:ext cx="17" cy="71"/>
              </a:xfrm>
              <a:custGeom>
                <a:avLst/>
                <a:gdLst>
                  <a:gd name="T0" fmla="*/ 7 w 7"/>
                  <a:gd name="T1" fmla="*/ 0 h 30"/>
                  <a:gd name="T2" fmla="*/ 7 w 7"/>
                  <a:gd name="T3" fmla="*/ 26 h 30"/>
                  <a:gd name="T4" fmla="*/ 0 w 7"/>
                  <a:gd name="T5" fmla="*/ 30 h 30"/>
                  <a:gd name="T6" fmla="*/ 0 w 7"/>
                  <a:gd name="T7" fmla="*/ 4 h 30"/>
                  <a:gd name="T8" fmla="*/ 4 w 7"/>
                  <a:gd name="T9" fmla="*/ 2 h 30"/>
                  <a:gd name="T10" fmla="*/ 4 w 7"/>
                  <a:gd name="T11" fmla="*/ 2 h 30"/>
                  <a:gd name="T12" fmla="*/ 7 w 7"/>
                  <a:gd name="T13" fmla="*/ 0 h 30"/>
                  <a:gd name="T14" fmla="*/ 7 w 7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0">
                    <a:moveTo>
                      <a:pt x="7" y="0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5" y="27"/>
                      <a:pt x="3" y="28"/>
                      <a:pt x="0" y="3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6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41" name="Freeform 1307"/>
              <p:cNvSpPr/>
              <p:nvPr userDrawn="1"/>
            </p:nvSpPr>
            <p:spPr bwMode="auto">
              <a:xfrm>
                <a:off x="4255" y="1875"/>
                <a:ext cx="7" cy="81"/>
              </a:xfrm>
              <a:custGeom>
                <a:avLst/>
                <a:gdLst>
                  <a:gd name="T0" fmla="*/ 3 w 3"/>
                  <a:gd name="T1" fmla="*/ 0 h 34"/>
                  <a:gd name="T2" fmla="*/ 3 w 3"/>
                  <a:gd name="T3" fmla="*/ 25 h 34"/>
                  <a:gd name="T4" fmla="*/ 0 w 3"/>
                  <a:gd name="T5" fmla="*/ 34 h 34"/>
                  <a:gd name="T6" fmla="*/ 0 w 3"/>
                  <a:gd name="T7" fmla="*/ 8 h 34"/>
                  <a:gd name="T8" fmla="*/ 1 w 3"/>
                  <a:gd name="T9" fmla="*/ 7 h 34"/>
                  <a:gd name="T10" fmla="*/ 1 w 3"/>
                  <a:gd name="T11" fmla="*/ 7 h 34"/>
                  <a:gd name="T12" fmla="*/ 1 w 3"/>
                  <a:gd name="T13" fmla="*/ 6 h 34"/>
                  <a:gd name="T14" fmla="*/ 2 w 3"/>
                  <a:gd name="T15" fmla="*/ 4 h 34"/>
                  <a:gd name="T16" fmla="*/ 2 w 3"/>
                  <a:gd name="T17" fmla="*/ 4 h 34"/>
                  <a:gd name="T18" fmla="*/ 3 w 3"/>
                  <a:gd name="T19" fmla="*/ 4 h 34"/>
                  <a:gd name="T20" fmla="*/ 3 w 3"/>
                  <a:gd name="T21" fmla="*/ 4 h 34"/>
                  <a:gd name="T22" fmla="*/ 3 w 3"/>
                  <a:gd name="T23" fmla="*/ 3 h 34"/>
                  <a:gd name="T24" fmla="*/ 3 w 3"/>
                  <a:gd name="T25" fmla="*/ 3 h 34"/>
                  <a:gd name="T26" fmla="*/ 3 w 3"/>
                  <a:gd name="T27" fmla="*/ 3 h 34"/>
                  <a:gd name="T28" fmla="*/ 3 w 3"/>
                  <a:gd name="T29" fmla="*/ 3 h 34"/>
                  <a:gd name="T30" fmla="*/ 3 w 3"/>
                  <a:gd name="T31" fmla="*/ 2 h 34"/>
                  <a:gd name="T32" fmla="*/ 3 w 3"/>
                  <a:gd name="T33" fmla="*/ 2 h 34"/>
                  <a:gd name="T34" fmla="*/ 3 w 3"/>
                  <a:gd name="T35" fmla="*/ 2 h 34"/>
                  <a:gd name="T36" fmla="*/ 3 w 3"/>
                  <a:gd name="T37" fmla="*/ 1 h 34"/>
                  <a:gd name="T38" fmla="*/ 3 w 3"/>
                  <a:gd name="T39" fmla="*/ 0 h 34"/>
                  <a:gd name="T40" fmla="*/ 3 w 3"/>
                  <a:gd name="T4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34">
                    <a:moveTo>
                      <a:pt x="3" y="0"/>
                    </a:moveTo>
                    <a:cubicBezTo>
                      <a:pt x="3" y="25"/>
                      <a:pt x="3" y="25"/>
                      <a:pt x="3" y="25"/>
                    </a:cubicBezTo>
                    <a:cubicBezTo>
                      <a:pt x="3" y="29"/>
                      <a:pt x="2" y="32"/>
                      <a:pt x="0" y="3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6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42" name="Freeform 1308"/>
              <p:cNvSpPr/>
              <p:nvPr userDrawn="1"/>
            </p:nvSpPr>
            <p:spPr bwMode="auto">
              <a:xfrm>
                <a:off x="3611" y="1777"/>
                <a:ext cx="642" cy="174"/>
              </a:xfrm>
              <a:custGeom>
                <a:avLst/>
                <a:gdLst>
                  <a:gd name="T0" fmla="*/ 233 w 271"/>
                  <a:gd name="T1" fmla="*/ 15 h 73"/>
                  <a:gd name="T2" fmla="*/ 38 w 271"/>
                  <a:gd name="T3" fmla="*/ 15 h 73"/>
                  <a:gd name="T4" fmla="*/ 0 w 271"/>
                  <a:gd name="T5" fmla="*/ 38 h 73"/>
                  <a:gd name="T6" fmla="*/ 7 w 271"/>
                  <a:gd name="T7" fmla="*/ 48 h 73"/>
                  <a:gd name="T8" fmla="*/ 135 w 271"/>
                  <a:gd name="T9" fmla="*/ 73 h 73"/>
                  <a:gd name="T10" fmla="*/ 264 w 271"/>
                  <a:gd name="T11" fmla="*/ 48 h 73"/>
                  <a:gd name="T12" fmla="*/ 271 w 271"/>
                  <a:gd name="T13" fmla="*/ 38 h 73"/>
                  <a:gd name="T14" fmla="*/ 233 w 271"/>
                  <a:gd name="T15" fmla="*/ 1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73">
                    <a:moveTo>
                      <a:pt x="233" y="15"/>
                    </a:moveTo>
                    <a:cubicBezTo>
                      <a:pt x="179" y="0"/>
                      <a:pt x="92" y="0"/>
                      <a:pt x="38" y="15"/>
                    </a:cubicBezTo>
                    <a:cubicBezTo>
                      <a:pt x="3" y="24"/>
                      <a:pt x="0" y="35"/>
                      <a:pt x="0" y="38"/>
                    </a:cubicBezTo>
                    <a:cubicBezTo>
                      <a:pt x="0" y="42"/>
                      <a:pt x="4" y="46"/>
                      <a:pt x="7" y="48"/>
                    </a:cubicBezTo>
                    <a:cubicBezTo>
                      <a:pt x="26" y="63"/>
                      <a:pt x="77" y="73"/>
                      <a:pt x="135" y="73"/>
                    </a:cubicBezTo>
                    <a:cubicBezTo>
                      <a:pt x="194" y="73"/>
                      <a:pt x="245" y="63"/>
                      <a:pt x="264" y="48"/>
                    </a:cubicBezTo>
                    <a:cubicBezTo>
                      <a:pt x="267" y="46"/>
                      <a:pt x="271" y="42"/>
                      <a:pt x="271" y="38"/>
                    </a:cubicBezTo>
                    <a:cubicBezTo>
                      <a:pt x="271" y="35"/>
                      <a:pt x="268" y="24"/>
                      <a:pt x="233" y="15"/>
                    </a:cubicBezTo>
                    <a:close/>
                  </a:path>
                </a:pathLst>
              </a:custGeom>
              <a:solidFill>
                <a:srgbClr val="FFE2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43" name="Freeform 1309"/>
              <p:cNvSpPr>
                <a:spLocks noEditPoints="1"/>
              </p:cNvSpPr>
              <p:nvPr userDrawn="1"/>
            </p:nvSpPr>
            <p:spPr bwMode="auto">
              <a:xfrm>
                <a:off x="3819" y="1796"/>
                <a:ext cx="225" cy="144"/>
              </a:xfrm>
              <a:custGeom>
                <a:avLst/>
                <a:gdLst>
                  <a:gd name="T0" fmla="*/ 53 w 95"/>
                  <a:gd name="T1" fmla="*/ 53 h 60"/>
                  <a:gd name="T2" fmla="*/ 53 w 95"/>
                  <a:gd name="T3" fmla="*/ 60 h 60"/>
                  <a:gd name="T4" fmla="*/ 41 w 95"/>
                  <a:gd name="T5" fmla="*/ 60 h 60"/>
                  <a:gd name="T6" fmla="*/ 41 w 95"/>
                  <a:gd name="T7" fmla="*/ 53 h 60"/>
                  <a:gd name="T8" fmla="*/ 0 w 95"/>
                  <a:gd name="T9" fmla="*/ 50 h 60"/>
                  <a:gd name="T10" fmla="*/ 0 w 95"/>
                  <a:gd name="T11" fmla="*/ 45 h 60"/>
                  <a:gd name="T12" fmla="*/ 19 w 95"/>
                  <a:gd name="T13" fmla="*/ 47 h 60"/>
                  <a:gd name="T14" fmla="*/ 41 w 95"/>
                  <a:gd name="T15" fmla="*/ 49 h 60"/>
                  <a:gd name="T16" fmla="*/ 41 w 95"/>
                  <a:gd name="T17" fmla="*/ 32 h 60"/>
                  <a:gd name="T18" fmla="*/ 8 w 95"/>
                  <a:gd name="T19" fmla="*/ 25 h 60"/>
                  <a:gd name="T20" fmla="*/ 0 w 95"/>
                  <a:gd name="T21" fmla="*/ 18 h 60"/>
                  <a:gd name="T22" fmla="*/ 11 w 95"/>
                  <a:gd name="T23" fmla="*/ 10 h 60"/>
                  <a:gd name="T24" fmla="*/ 41 w 95"/>
                  <a:gd name="T25" fmla="*/ 6 h 60"/>
                  <a:gd name="T26" fmla="*/ 41 w 95"/>
                  <a:gd name="T27" fmla="*/ 0 h 60"/>
                  <a:gd name="T28" fmla="*/ 53 w 95"/>
                  <a:gd name="T29" fmla="*/ 0 h 60"/>
                  <a:gd name="T30" fmla="*/ 53 w 95"/>
                  <a:gd name="T31" fmla="*/ 6 h 60"/>
                  <a:gd name="T32" fmla="*/ 85 w 95"/>
                  <a:gd name="T33" fmla="*/ 8 h 60"/>
                  <a:gd name="T34" fmla="*/ 85 w 95"/>
                  <a:gd name="T35" fmla="*/ 13 h 60"/>
                  <a:gd name="T36" fmla="*/ 53 w 95"/>
                  <a:gd name="T37" fmla="*/ 10 h 60"/>
                  <a:gd name="T38" fmla="*/ 53 w 95"/>
                  <a:gd name="T39" fmla="*/ 28 h 60"/>
                  <a:gd name="T40" fmla="*/ 86 w 95"/>
                  <a:gd name="T41" fmla="*/ 34 h 60"/>
                  <a:gd name="T42" fmla="*/ 95 w 95"/>
                  <a:gd name="T43" fmla="*/ 41 h 60"/>
                  <a:gd name="T44" fmla="*/ 84 w 95"/>
                  <a:gd name="T45" fmla="*/ 49 h 60"/>
                  <a:gd name="T46" fmla="*/ 53 w 95"/>
                  <a:gd name="T47" fmla="*/ 53 h 60"/>
                  <a:gd name="T48" fmla="*/ 41 w 95"/>
                  <a:gd name="T49" fmla="*/ 26 h 60"/>
                  <a:gd name="T50" fmla="*/ 41 w 95"/>
                  <a:gd name="T51" fmla="*/ 11 h 60"/>
                  <a:gd name="T52" fmla="*/ 25 w 95"/>
                  <a:gd name="T53" fmla="*/ 13 h 60"/>
                  <a:gd name="T54" fmla="*/ 20 w 95"/>
                  <a:gd name="T55" fmla="*/ 18 h 60"/>
                  <a:gd name="T56" fmla="*/ 24 w 95"/>
                  <a:gd name="T57" fmla="*/ 22 h 60"/>
                  <a:gd name="T58" fmla="*/ 41 w 95"/>
                  <a:gd name="T59" fmla="*/ 26 h 60"/>
                  <a:gd name="T60" fmla="*/ 53 w 95"/>
                  <a:gd name="T61" fmla="*/ 33 h 60"/>
                  <a:gd name="T62" fmla="*/ 53 w 95"/>
                  <a:gd name="T63" fmla="*/ 48 h 60"/>
                  <a:gd name="T64" fmla="*/ 75 w 95"/>
                  <a:gd name="T65" fmla="*/ 42 h 60"/>
                  <a:gd name="T66" fmla="*/ 53 w 95"/>
                  <a:gd name="T67" fmla="*/ 3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" h="60">
                    <a:moveTo>
                      <a:pt x="53" y="53"/>
                    </a:moveTo>
                    <a:cubicBezTo>
                      <a:pt x="53" y="60"/>
                      <a:pt x="53" y="60"/>
                      <a:pt x="53" y="60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24" y="53"/>
                      <a:pt x="11" y="52"/>
                      <a:pt x="0" y="5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" y="46"/>
                      <a:pt x="11" y="47"/>
                      <a:pt x="19" y="47"/>
                    </a:cubicBezTo>
                    <a:cubicBezTo>
                      <a:pt x="27" y="48"/>
                      <a:pt x="34" y="49"/>
                      <a:pt x="41" y="49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24" y="29"/>
                      <a:pt x="13" y="27"/>
                      <a:pt x="8" y="25"/>
                    </a:cubicBezTo>
                    <a:cubicBezTo>
                      <a:pt x="2" y="23"/>
                      <a:pt x="0" y="21"/>
                      <a:pt x="0" y="18"/>
                    </a:cubicBezTo>
                    <a:cubicBezTo>
                      <a:pt x="0" y="15"/>
                      <a:pt x="4" y="12"/>
                      <a:pt x="11" y="10"/>
                    </a:cubicBezTo>
                    <a:cubicBezTo>
                      <a:pt x="19" y="8"/>
                      <a:pt x="29" y="6"/>
                      <a:pt x="41" y="6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68" y="6"/>
                      <a:pt x="79" y="7"/>
                      <a:pt x="85" y="8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77" y="12"/>
                      <a:pt x="66" y="11"/>
                      <a:pt x="53" y="10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69" y="30"/>
                      <a:pt x="80" y="32"/>
                      <a:pt x="86" y="34"/>
                    </a:cubicBezTo>
                    <a:cubicBezTo>
                      <a:pt x="92" y="36"/>
                      <a:pt x="95" y="38"/>
                      <a:pt x="95" y="41"/>
                    </a:cubicBezTo>
                    <a:cubicBezTo>
                      <a:pt x="95" y="44"/>
                      <a:pt x="91" y="47"/>
                      <a:pt x="84" y="49"/>
                    </a:cubicBezTo>
                    <a:cubicBezTo>
                      <a:pt x="76" y="51"/>
                      <a:pt x="66" y="52"/>
                      <a:pt x="53" y="53"/>
                    </a:cubicBezTo>
                    <a:close/>
                    <a:moveTo>
                      <a:pt x="41" y="26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34" y="11"/>
                      <a:pt x="29" y="12"/>
                      <a:pt x="25" y="13"/>
                    </a:cubicBezTo>
                    <a:cubicBezTo>
                      <a:pt x="21" y="14"/>
                      <a:pt x="20" y="16"/>
                      <a:pt x="20" y="18"/>
                    </a:cubicBezTo>
                    <a:cubicBezTo>
                      <a:pt x="20" y="20"/>
                      <a:pt x="21" y="21"/>
                      <a:pt x="24" y="22"/>
                    </a:cubicBezTo>
                    <a:cubicBezTo>
                      <a:pt x="27" y="24"/>
                      <a:pt x="33" y="25"/>
                      <a:pt x="41" y="26"/>
                    </a:cubicBezTo>
                    <a:close/>
                    <a:moveTo>
                      <a:pt x="53" y="33"/>
                    </a:moveTo>
                    <a:cubicBezTo>
                      <a:pt x="53" y="48"/>
                      <a:pt x="53" y="48"/>
                      <a:pt x="53" y="48"/>
                    </a:cubicBezTo>
                    <a:cubicBezTo>
                      <a:pt x="68" y="47"/>
                      <a:pt x="75" y="45"/>
                      <a:pt x="75" y="42"/>
                    </a:cubicBezTo>
                    <a:cubicBezTo>
                      <a:pt x="75" y="38"/>
                      <a:pt x="68" y="36"/>
                      <a:pt x="53" y="33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44" name="Freeform 1310"/>
              <p:cNvSpPr>
                <a:spLocks noEditPoints="1"/>
              </p:cNvSpPr>
              <p:nvPr userDrawn="1"/>
            </p:nvSpPr>
            <p:spPr bwMode="auto">
              <a:xfrm>
                <a:off x="3634" y="1699"/>
                <a:ext cx="664" cy="190"/>
              </a:xfrm>
              <a:custGeom>
                <a:avLst/>
                <a:gdLst>
                  <a:gd name="T0" fmla="*/ 140 w 280"/>
                  <a:gd name="T1" fmla="*/ 0 h 80"/>
                  <a:gd name="T2" fmla="*/ 0 w 280"/>
                  <a:gd name="T3" fmla="*/ 39 h 80"/>
                  <a:gd name="T4" fmla="*/ 18 w 280"/>
                  <a:gd name="T5" fmla="*/ 58 h 80"/>
                  <a:gd name="T6" fmla="*/ 26 w 280"/>
                  <a:gd name="T7" fmla="*/ 62 h 80"/>
                  <a:gd name="T8" fmla="*/ 33 w 280"/>
                  <a:gd name="T9" fmla="*/ 64 h 80"/>
                  <a:gd name="T10" fmla="*/ 41 w 280"/>
                  <a:gd name="T11" fmla="*/ 66 h 80"/>
                  <a:gd name="T12" fmla="*/ 92 w 280"/>
                  <a:gd name="T13" fmla="*/ 76 h 80"/>
                  <a:gd name="T14" fmla="*/ 232 w 280"/>
                  <a:gd name="T15" fmla="*/ 68 h 80"/>
                  <a:gd name="T16" fmla="*/ 247 w 280"/>
                  <a:gd name="T17" fmla="*/ 64 h 80"/>
                  <a:gd name="T18" fmla="*/ 254 w 280"/>
                  <a:gd name="T19" fmla="*/ 62 h 80"/>
                  <a:gd name="T20" fmla="*/ 280 w 280"/>
                  <a:gd name="T21" fmla="*/ 39 h 80"/>
                  <a:gd name="T22" fmla="*/ 280 w 280"/>
                  <a:gd name="T23" fmla="*/ 39 h 80"/>
                  <a:gd name="T24" fmla="*/ 280 w 280"/>
                  <a:gd name="T25" fmla="*/ 39 h 80"/>
                  <a:gd name="T26" fmla="*/ 280 w 280"/>
                  <a:gd name="T27" fmla="*/ 39 h 80"/>
                  <a:gd name="T28" fmla="*/ 140 w 280"/>
                  <a:gd name="T29" fmla="*/ 0 h 80"/>
                  <a:gd name="T30" fmla="*/ 268 w 280"/>
                  <a:gd name="T31" fmla="*/ 46 h 80"/>
                  <a:gd name="T32" fmla="*/ 140 w 280"/>
                  <a:gd name="T33" fmla="*/ 70 h 80"/>
                  <a:gd name="T34" fmla="*/ 134 w 280"/>
                  <a:gd name="T35" fmla="*/ 70 h 80"/>
                  <a:gd name="T36" fmla="*/ 12 w 280"/>
                  <a:gd name="T37" fmla="*/ 46 h 80"/>
                  <a:gd name="T38" fmla="*/ 6 w 280"/>
                  <a:gd name="T39" fmla="*/ 37 h 80"/>
                  <a:gd name="T40" fmla="*/ 43 w 280"/>
                  <a:gd name="T41" fmla="*/ 15 h 80"/>
                  <a:gd name="T42" fmla="*/ 134 w 280"/>
                  <a:gd name="T43" fmla="*/ 4 h 80"/>
                  <a:gd name="T44" fmla="*/ 140 w 280"/>
                  <a:gd name="T45" fmla="*/ 4 h 80"/>
                  <a:gd name="T46" fmla="*/ 237 w 280"/>
                  <a:gd name="T47" fmla="*/ 15 h 80"/>
                  <a:gd name="T48" fmla="*/ 274 w 280"/>
                  <a:gd name="T49" fmla="*/ 37 h 80"/>
                  <a:gd name="T50" fmla="*/ 268 w 280"/>
                  <a:gd name="T51" fmla="*/ 4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0" h="80">
                    <a:moveTo>
                      <a:pt x="140" y="0"/>
                    </a:moveTo>
                    <a:cubicBezTo>
                      <a:pt x="63" y="0"/>
                      <a:pt x="0" y="18"/>
                      <a:pt x="0" y="39"/>
                    </a:cubicBezTo>
                    <a:cubicBezTo>
                      <a:pt x="0" y="48"/>
                      <a:pt x="10" y="55"/>
                      <a:pt x="18" y="58"/>
                    </a:cubicBezTo>
                    <a:cubicBezTo>
                      <a:pt x="21" y="59"/>
                      <a:pt x="23" y="61"/>
                      <a:pt x="26" y="62"/>
                    </a:cubicBezTo>
                    <a:cubicBezTo>
                      <a:pt x="28" y="63"/>
                      <a:pt x="31" y="63"/>
                      <a:pt x="33" y="64"/>
                    </a:cubicBezTo>
                    <a:cubicBezTo>
                      <a:pt x="36" y="65"/>
                      <a:pt x="38" y="66"/>
                      <a:pt x="41" y="66"/>
                    </a:cubicBezTo>
                    <a:cubicBezTo>
                      <a:pt x="57" y="71"/>
                      <a:pt x="75" y="74"/>
                      <a:pt x="92" y="76"/>
                    </a:cubicBezTo>
                    <a:cubicBezTo>
                      <a:pt x="135" y="80"/>
                      <a:pt x="190" y="79"/>
                      <a:pt x="232" y="68"/>
                    </a:cubicBezTo>
                    <a:cubicBezTo>
                      <a:pt x="237" y="67"/>
                      <a:pt x="242" y="66"/>
                      <a:pt x="247" y="64"/>
                    </a:cubicBezTo>
                    <a:cubicBezTo>
                      <a:pt x="249" y="63"/>
                      <a:pt x="252" y="63"/>
                      <a:pt x="254" y="62"/>
                    </a:cubicBezTo>
                    <a:cubicBezTo>
                      <a:pt x="264" y="58"/>
                      <a:pt x="280" y="50"/>
                      <a:pt x="280" y="39"/>
                    </a:cubicBezTo>
                    <a:cubicBezTo>
                      <a:pt x="280" y="39"/>
                      <a:pt x="280" y="39"/>
                      <a:pt x="280" y="39"/>
                    </a:cubicBezTo>
                    <a:cubicBezTo>
                      <a:pt x="280" y="39"/>
                      <a:pt x="280" y="39"/>
                      <a:pt x="280" y="39"/>
                    </a:cubicBezTo>
                    <a:cubicBezTo>
                      <a:pt x="280" y="39"/>
                      <a:pt x="280" y="39"/>
                      <a:pt x="280" y="39"/>
                    </a:cubicBezTo>
                    <a:cubicBezTo>
                      <a:pt x="280" y="18"/>
                      <a:pt x="217" y="0"/>
                      <a:pt x="140" y="0"/>
                    </a:cubicBezTo>
                    <a:close/>
                    <a:moveTo>
                      <a:pt x="268" y="46"/>
                    </a:moveTo>
                    <a:cubicBezTo>
                      <a:pt x="249" y="61"/>
                      <a:pt x="198" y="70"/>
                      <a:pt x="140" y="70"/>
                    </a:cubicBezTo>
                    <a:cubicBezTo>
                      <a:pt x="138" y="70"/>
                      <a:pt x="136" y="70"/>
                      <a:pt x="134" y="70"/>
                    </a:cubicBezTo>
                    <a:cubicBezTo>
                      <a:pt x="79" y="70"/>
                      <a:pt x="30" y="60"/>
                      <a:pt x="12" y="46"/>
                    </a:cubicBezTo>
                    <a:cubicBezTo>
                      <a:pt x="10" y="44"/>
                      <a:pt x="6" y="41"/>
                      <a:pt x="6" y="37"/>
                    </a:cubicBezTo>
                    <a:cubicBezTo>
                      <a:pt x="6" y="32"/>
                      <a:pt x="16" y="23"/>
                      <a:pt x="43" y="15"/>
                    </a:cubicBezTo>
                    <a:cubicBezTo>
                      <a:pt x="67" y="9"/>
                      <a:pt x="100" y="5"/>
                      <a:pt x="134" y="4"/>
                    </a:cubicBezTo>
                    <a:cubicBezTo>
                      <a:pt x="136" y="4"/>
                      <a:pt x="138" y="4"/>
                      <a:pt x="140" y="4"/>
                    </a:cubicBezTo>
                    <a:cubicBezTo>
                      <a:pt x="177" y="4"/>
                      <a:pt x="211" y="8"/>
                      <a:pt x="237" y="15"/>
                    </a:cubicBezTo>
                    <a:cubicBezTo>
                      <a:pt x="264" y="23"/>
                      <a:pt x="274" y="32"/>
                      <a:pt x="274" y="37"/>
                    </a:cubicBezTo>
                    <a:cubicBezTo>
                      <a:pt x="274" y="41"/>
                      <a:pt x="270" y="44"/>
                      <a:pt x="268" y="46"/>
                    </a:cubicBezTo>
                    <a:close/>
                  </a:path>
                </a:pathLst>
              </a:custGeom>
              <a:solidFill>
                <a:srgbClr val="F9D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45" name="Freeform 1311"/>
              <p:cNvSpPr/>
              <p:nvPr userDrawn="1"/>
            </p:nvSpPr>
            <p:spPr bwMode="auto">
              <a:xfrm>
                <a:off x="3634" y="1792"/>
                <a:ext cx="664" cy="159"/>
              </a:xfrm>
              <a:custGeom>
                <a:avLst/>
                <a:gdLst>
                  <a:gd name="T0" fmla="*/ 280 w 280"/>
                  <a:gd name="T1" fmla="*/ 0 h 67"/>
                  <a:gd name="T2" fmla="*/ 280 w 280"/>
                  <a:gd name="T3" fmla="*/ 26 h 67"/>
                  <a:gd name="T4" fmla="*/ 276 w 280"/>
                  <a:gd name="T5" fmla="*/ 35 h 67"/>
                  <a:gd name="T6" fmla="*/ 232 w 280"/>
                  <a:gd name="T7" fmla="*/ 55 h 67"/>
                  <a:gd name="T8" fmla="*/ 92 w 280"/>
                  <a:gd name="T9" fmla="*/ 62 h 67"/>
                  <a:gd name="T10" fmla="*/ 41 w 280"/>
                  <a:gd name="T11" fmla="*/ 53 h 67"/>
                  <a:gd name="T12" fmla="*/ 33 w 280"/>
                  <a:gd name="T13" fmla="*/ 51 h 67"/>
                  <a:gd name="T14" fmla="*/ 26 w 280"/>
                  <a:gd name="T15" fmla="*/ 49 h 67"/>
                  <a:gd name="T16" fmla="*/ 18 w 280"/>
                  <a:gd name="T17" fmla="*/ 45 h 67"/>
                  <a:gd name="T18" fmla="*/ 0 w 280"/>
                  <a:gd name="T19" fmla="*/ 26 h 67"/>
                  <a:gd name="T20" fmla="*/ 0 w 280"/>
                  <a:gd name="T21" fmla="*/ 0 h 67"/>
                  <a:gd name="T22" fmla="*/ 11 w 280"/>
                  <a:gd name="T23" fmla="*/ 15 h 67"/>
                  <a:gd name="T24" fmla="*/ 18 w 280"/>
                  <a:gd name="T25" fmla="*/ 19 h 67"/>
                  <a:gd name="T26" fmla="*/ 26 w 280"/>
                  <a:gd name="T27" fmla="*/ 23 h 67"/>
                  <a:gd name="T28" fmla="*/ 33 w 280"/>
                  <a:gd name="T29" fmla="*/ 25 h 67"/>
                  <a:gd name="T30" fmla="*/ 41 w 280"/>
                  <a:gd name="T31" fmla="*/ 27 h 67"/>
                  <a:gd name="T32" fmla="*/ 77 w 280"/>
                  <a:gd name="T33" fmla="*/ 35 h 67"/>
                  <a:gd name="T34" fmla="*/ 92 w 280"/>
                  <a:gd name="T35" fmla="*/ 37 h 67"/>
                  <a:gd name="T36" fmla="*/ 239 w 280"/>
                  <a:gd name="T37" fmla="*/ 27 h 67"/>
                  <a:gd name="T38" fmla="*/ 247 w 280"/>
                  <a:gd name="T39" fmla="*/ 25 h 67"/>
                  <a:gd name="T40" fmla="*/ 254 w 280"/>
                  <a:gd name="T41" fmla="*/ 23 h 67"/>
                  <a:gd name="T42" fmla="*/ 280 w 280"/>
                  <a:gd name="T4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0" h="67">
                    <a:moveTo>
                      <a:pt x="280" y="0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0" y="29"/>
                      <a:pt x="279" y="32"/>
                      <a:pt x="276" y="35"/>
                    </a:cubicBezTo>
                    <a:cubicBezTo>
                      <a:pt x="268" y="45"/>
                      <a:pt x="246" y="52"/>
                      <a:pt x="232" y="55"/>
                    </a:cubicBezTo>
                    <a:cubicBezTo>
                      <a:pt x="190" y="65"/>
                      <a:pt x="135" y="67"/>
                      <a:pt x="92" y="62"/>
                    </a:cubicBezTo>
                    <a:cubicBezTo>
                      <a:pt x="75" y="61"/>
                      <a:pt x="57" y="58"/>
                      <a:pt x="41" y="53"/>
                    </a:cubicBezTo>
                    <a:cubicBezTo>
                      <a:pt x="38" y="53"/>
                      <a:pt x="36" y="52"/>
                      <a:pt x="33" y="51"/>
                    </a:cubicBezTo>
                    <a:cubicBezTo>
                      <a:pt x="31" y="50"/>
                      <a:pt x="28" y="49"/>
                      <a:pt x="26" y="49"/>
                    </a:cubicBezTo>
                    <a:cubicBezTo>
                      <a:pt x="23" y="47"/>
                      <a:pt x="21" y="46"/>
                      <a:pt x="18" y="45"/>
                    </a:cubicBezTo>
                    <a:cubicBezTo>
                      <a:pt x="10" y="41"/>
                      <a:pt x="0" y="35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6" y="12"/>
                      <a:pt x="11" y="15"/>
                    </a:cubicBezTo>
                    <a:cubicBezTo>
                      <a:pt x="13" y="17"/>
                      <a:pt x="16" y="18"/>
                      <a:pt x="18" y="19"/>
                    </a:cubicBezTo>
                    <a:cubicBezTo>
                      <a:pt x="21" y="20"/>
                      <a:pt x="23" y="22"/>
                      <a:pt x="26" y="23"/>
                    </a:cubicBezTo>
                    <a:cubicBezTo>
                      <a:pt x="28" y="24"/>
                      <a:pt x="31" y="24"/>
                      <a:pt x="33" y="25"/>
                    </a:cubicBezTo>
                    <a:cubicBezTo>
                      <a:pt x="36" y="26"/>
                      <a:pt x="38" y="27"/>
                      <a:pt x="41" y="27"/>
                    </a:cubicBezTo>
                    <a:cubicBezTo>
                      <a:pt x="53" y="31"/>
                      <a:pt x="65" y="33"/>
                      <a:pt x="77" y="35"/>
                    </a:cubicBezTo>
                    <a:cubicBezTo>
                      <a:pt x="82" y="35"/>
                      <a:pt x="87" y="36"/>
                      <a:pt x="92" y="37"/>
                    </a:cubicBezTo>
                    <a:cubicBezTo>
                      <a:pt x="137" y="41"/>
                      <a:pt x="197" y="39"/>
                      <a:pt x="239" y="27"/>
                    </a:cubicBezTo>
                    <a:cubicBezTo>
                      <a:pt x="242" y="27"/>
                      <a:pt x="245" y="26"/>
                      <a:pt x="247" y="25"/>
                    </a:cubicBezTo>
                    <a:cubicBezTo>
                      <a:pt x="249" y="24"/>
                      <a:pt x="252" y="24"/>
                      <a:pt x="254" y="23"/>
                    </a:cubicBezTo>
                    <a:cubicBezTo>
                      <a:pt x="264" y="19"/>
                      <a:pt x="280" y="11"/>
                      <a:pt x="280" y="0"/>
                    </a:cubicBezTo>
                    <a:close/>
                  </a:path>
                </a:pathLst>
              </a:custGeom>
              <a:solidFill>
                <a:srgbClr val="F7C6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46" name="Freeform 1312"/>
              <p:cNvSpPr/>
              <p:nvPr userDrawn="1"/>
            </p:nvSpPr>
            <p:spPr bwMode="auto">
              <a:xfrm>
                <a:off x="3660" y="1827"/>
                <a:ext cx="17" cy="72"/>
              </a:xfrm>
              <a:custGeom>
                <a:avLst/>
                <a:gdLst>
                  <a:gd name="T0" fmla="*/ 7 w 7"/>
                  <a:gd name="T1" fmla="*/ 4 h 30"/>
                  <a:gd name="T2" fmla="*/ 7 w 7"/>
                  <a:gd name="T3" fmla="*/ 30 h 30"/>
                  <a:gd name="T4" fmla="*/ 0 w 7"/>
                  <a:gd name="T5" fmla="*/ 26 h 30"/>
                  <a:gd name="T6" fmla="*/ 0 w 7"/>
                  <a:gd name="T7" fmla="*/ 0 h 30"/>
                  <a:gd name="T8" fmla="*/ 7 w 7"/>
                  <a:gd name="T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0">
                    <a:moveTo>
                      <a:pt x="7" y="4"/>
                    </a:moveTo>
                    <a:cubicBezTo>
                      <a:pt x="7" y="30"/>
                      <a:pt x="7" y="30"/>
                      <a:pt x="7" y="30"/>
                    </a:cubicBezTo>
                    <a:cubicBezTo>
                      <a:pt x="5" y="29"/>
                      <a:pt x="2" y="28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5" y="3"/>
                      <a:pt x="7" y="4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47" name="Freeform 1313"/>
              <p:cNvSpPr/>
              <p:nvPr userDrawn="1"/>
            </p:nvSpPr>
            <p:spPr bwMode="auto">
              <a:xfrm>
                <a:off x="3634" y="1792"/>
                <a:ext cx="10" cy="83"/>
              </a:xfrm>
              <a:custGeom>
                <a:avLst/>
                <a:gdLst>
                  <a:gd name="T0" fmla="*/ 4 w 4"/>
                  <a:gd name="T1" fmla="*/ 9 h 35"/>
                  <a:gd name="T2" fmla="*/ 4 w 4"/>
                  <a:gd name="T3" fmla="*/ 35 h 35"/>
                  <a:gd name="T4" fmla="*/ 0 w 4"/>
                  <a:gd name="T5" fmla="*/ 26 h 35"/>
                  <a:gd name="T6" fmla="*/ 0 w 4"/>
                  <a:gd name="T7" fmla="*/ 0 h 35"/>
                  <a:gd name="T8" fmla="*/ 4 w 4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5">
                    <a:moveTo>
                      <a:pt x="4" y="9"/>
                    </a:moveTo>
                    <a:cubicBezTo>
                      <a:pt x="4" y="35"/>
                      <a:pt x="4" y="35"/>
                      <a:pt x="4" y="35"/>
                    </a:cubicBezTo>
                    <a:cubicBezTo>
                      <a:pt x="1" y="32"/>
                      <a:pt x="0" y="29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6"/>
                      <a:pt x="4" y="9"/>
                    </a:cubicBezTo>
                    <a:close/>
                  </a:path>
                </a:pathLst>
              </a:custGeom>
              <a:solidFill>
                <a:srgbClr val="EFA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sp>
          <p:nvSpPr>
            <p:cNvPr id="1484" name="Freeform 1315"/>
            <p:cNvSpPr/>
            <p:nvPr userDrawn="1"/>
          </p:nvSpPr>
          <p:spPr bwMode="auto">
            <a:xfrm>
              <a:off x="3696" y="1846"/>
              <a:ext cx="17" cy="67"/>
            </a:xfrm>
            <a:custGeom>
              <a:avLst/>
              <a:gdLst>
                <a:gd name="T0" fmla="*/ 7 w 7"/>
                <a:gd name="T1" fmla="*/ 2 h 28"/>
                <a:gd name="T2" fmla="*/ 7 w 7"/>
                <a:gd name="T3" fmla="*/ 28 h 28"/>
                <a:gd name="T4" fmla="*/ 0 w 7"/>
                <a:gd name="T5" fmla="*/ 26 h 28"/>
                <a:gd name="T6" fmla="*/ 0 w 7"/>
                <a:gd name="T7" fmla="*/ 0 h 28"/>
                <a:gd name="T8" fmla="*/ 7 w 7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2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5" y="27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1"/>
                    <a:pt x="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85" name="Freeform 1316"/>
            <p:cNvSpPr/>
            <p:nvPr userDrawn="1"/>
          </p:nvSpPr>
          <p:spPr bwMode="auto">
            <a:xfrm>
              <a:off x="3765" y="1866"/>
              <a:ext cx="19" cy="64"/>
            </a:xfrm>
            <a:custGeom>
              <a:avLst/>
              <a:gdLst>
                <a:gd name="T0" fmla="*/ 8 w 8"/>
                <a:gd name="T1" fmla="*/ 1 h 27"/>
                <a:gd name="T2" fmla="*/ 8 w 8"/>
                <a:gd name="T3" fmla="*/ 27 h 27"/>
                <a:gd name="T4" fmla="*/ 0 w 8"/>
                <a:gd name="T5" fmla="*/ 26 h 27"/>
                <a:gd name="T6" fmla="*/ 0 w 8"/>
                <a:gd name="T7" fmla="*/ 0 h 27"/>
                <a:gd name="T8" fmla="*/ 8 w 8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7">
                  <a:moveTo>
                    <a:pt x="8" y="1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5" y="27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86" name="Freeform 1317"/>
            <p:cNvSpPr/>
            <p:nvPr userDrawn="1"/>
          </p:nvSpPr>
          <p:spPr bwMode="auto">
            <a:xfrm>
              <a:off x="3731" y="1856"/>
              <a:ext cx="17" cy="67"/>
            </a:xfrm>
            <a:custGeom>
              <a:avLst/>
              <a:gdLst>
                <a:gd name="T0" fmla="*/ 7 w 7"/>
                <a:gd name="T1" fmla="*/ 2 h 28"/>
                <a:gd name="T2" fmla="*/ 7 w 7"/>
                <a:gd name="T3" fmla="*/ 28 h 28"/>
                <a:gd name="T4" fmla="*/ 0 w 7"/>
                <a:gd name="T5" fmla="*/ 26 h 28"/>
                <a:gd name="T6" fmla="*/ 0 w 7"/>
                <a:gd name="T7" fmla="*/ 0 h 28"/>
                <a:gd name="T8" fmla="*/ 7 w 7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2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4" y="28"/>
                    <a:pt x="2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2"/>
                    <a:pt x="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87" name="Freeform 1318"/>
            <p:cNvSpPr/>
            <p:nvPr userDrawn="1"/>
          </p:nvSpPr>
          <p:spPr bwMode="auto">
            <a:xfrm>
              <a:off x="3800" y="1873"/>
              <a:ext cx="17" cy="64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6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88" name="Freeform 1319"/>
            <p:cNvSpPr/>
            <p:nvPr userDrawn="1"/>
          </p:nvSpPr>
          <p:spPr bwMode="auto">
            <a:xfrm>
              <a:off x="3871" y="1880"/>
              <a:ext cx="17" cy="64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4" y="27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89" name="Freeform 1320"/>
            <p:cNvSpPr/>
            <p:nvPr userDrawn="1"/>
          </p:nvSpPr>
          <p:spPr bwMode="auto">
            <a:xfrm>
              <a:off x="3836" y="1877"/>
              <a:ext cx="16" cy="63"/>
            </a:xfrm>
            <a:custGeom>
              <a:avLst/>
              <a:gdLst>
                <a:gd name="T0" fmla="*/ 7 w 7"/>
                <a:gd name="T1" fmla="*/ 1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1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90" name="Freeform 1321"/>
            <p:cNvSpPr/>
            <p:nvPr userDrawn="1"/>
          </p:nvSpPr>
          <p:spPr bwMode="auto">
            <a:xfrm>
              <a:off x="3904" y="1882"/>
              <a:ext cx="17" cy="62"/>
            </a:xfrm>
            <a:custGeom>
              <a:avLst/>
              <a:gdLst>
                <a:gd name="T0" fmla="*/ 7 w 7"/>
                <a:gd name="T1" fmla="*/ 1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1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91" name="Freeform 1322"/>
            <p:cNvSpPr/>
            <p:nvPr userDrawn="1"/>
          </p:nvSpPr>
          <p:spPr bwMode="auto">
            <a:xfrm>
              <a:off x="3975" y="1885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92" name="Freeform 1323"/>
            <p:cNvSpPr/>
            <p:nvPr userDrawn="1"/>
          </p:nvSpPr>
          <p:spPr bwMode="auto">
            <a:xfrm>
              <a:off x="3940" y="1885"/>
              <a:ext cx="16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93" name="Freeform 1324"/>
            <p:cNvSpPr/>
            <p:nvPr userDrawn="1"/>
          </p:nvSpPr>
          <p:spPr bwMode="auto">
            <a:xfrm>
              <a:off x="4011" y="1882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1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6"/>
                    <a:pt x="0" y="2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94" name="Freeform 1325"/>
            <p:cNvSpPr/>
            <p:nvPr userDrawn="1"/>
          </p:nvSpPr>
          <p:spPr bwMode="auto">
            <a:xfrm>
              <a:off x="4044" y="1880"/>
              <a:ext cx="17" cy="64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3" y="27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95" name="Freeform 1326"/>
            <p:cNvSpPr/>
            <p:nvPr userDrawn="1"/>
          </p:nvSpPr>
          <p:spPr bwMode="auto">
            <a:xfrm>
              <a:off x="4115" y="1873"/>
              <a:ext cx="17" cy="64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96" name="Freeform 1327"/>
            <p:cNvSpPr/>
            <p:nvPr userDrawn="1"/>
          </p:nvSpPr>
          <p:spPr bwMode="auto">
            <a:xfrm>
              <a:off x="4080" y="1877"/>
              <a:ext cx="16" cy="63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1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97" name="Freeform 1328"/>
            <p:cNvSpPr/>
            <p:nvPr userDrawn="1"/>
          </p:nvSpPr>
          <p:spPr bwMode="auto">
            <a:xfrm>
              <a:off x="4151" y="1866"/>
              <a:ext cx="16" cy="64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7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98" name="Freeform 1329"/>
            <p:cNvSpPr/>
            <p:nvPr userDrawn="1"/>
          </p:nvSpPr>
          <p:spPr bwMode="auto">
            <a:xfrm>
              <a:off x="4219" y="1846"/>
              <a:ext cx="17" cy="67"/>
            </a:xfrm>
            <a:custGeom>
              <a:avLst/>
              <a:gdLst>
                <a:gd name="T0" fmla="*/ 7 w 7"/>
                <a:gd name="T1" fmla="*/ 0 h 28"/>
                <a:gd name="T2" fmla="*/ 7 w 7"/>
                <a:gd name="T3" fmla="*/ 26 h 28"/>
                <a:gd name="T4" fmla="*/ 0 w 7"/>
                <a:gd name="T5" fmla="*/ 28 h 28"/>
                <a:gd name="T6" fmla="*/ 0 w 7"/>
                <a:gd name="T7" fmla="*/ 2 h 28"/>
                <a:gd name="T8" fmla="*/ 7 w 7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7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99" name="Freeform 1330"/>
            <p:cNvSpPr/>
            <p:nvPr userDrawn="1"/>
          </p:nvSpPr>
          <p:spPr bwMode="auto">
            <a:xfrm>
              <a:off x="4184" y="1856"/>
              <a:ext cx="16" cy="67"/>
            </a:xfrm>
            <a:custGeom>
              <a:avLst/>
              <a:gdLst>
                <a:gd name="T0" fmla="*/ 7 w 7"/>
                <a:gd name="T1" fmla="*/ 0 h 28"/>
                <a:gd name="T2" fmla="*/ 7 w 7"/>
                <a:gd name="T3" fmla="*/ 26 h 28"/>
                <a:gd name="T4" fmla="*/ 0 w 7"/>
                <a:gd name="T5" fmla="*/ 28 h 28"/>
                <a:gd name="T6" fmla="*/ 0 w 7"/>
                <a:gd name="T7" fmla="*/ 2 h 28"/>
                <a:gd name="T8" fmla="*/ 7 w 7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3" y="28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00" name="Freeform 1331"/>
            <p:cNvSpPr/>
            <p:nvPr userDrawn="1"/>
          </p:nvSpPr>
          <p:spPr bwMode="auto">
            <a:xfrm>
              <a:off x="4255" y="1827"/>
              <a:ext cx="16" cy="72"/>
            </a:xfrm>
            <a:custGeom>
              <a:avLst/>
              <a:gdLst>
                <a:gd name="T0" fmla="*/ 7 w 7"/>
                <a:gd name="T1" fmla="*/ 0 h 30"/>
                <a:gd name="T2" fmla="*/ 7 w 7"/>
                <a:gd name="T3" fmla="*/ 26 h 30"/>
                <a:gd name="T4" fmla="*/ 0 w 7"/>
                <a:gd name="T5" fmla="*/ 30 h 30"/>
                <a:gd name="T6" fmla="*/ 0 w 7"/>
                <a:gd name="T7" fmla="*/ 4 h 30"/>
                <a:gd name="T8" fmla="*/ 7 w 7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0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8"/>
                    <a:pt x="2" y="29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3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01" name="Freeform 1332"/>
            <p:cNvSpPr/>
            <p:nvPr userDrawn="1"/>
          </p:nvSpPr>
          <p:spPr bwMode="auto">
            <a:xfrm>
              <a:off x="4288" y="1792"/>
              <a:ext cx="10" cy="83"/>
            </a:xfrm>
            <a:custGeom>
              <a:avLst/>
              <a:gdLst>
                <a:gd name="T0" fmla="*/ 4 w 4"/>
                <a:gd name="T1" fmla="*/ 0 h 35"/>
                <a:gd name="T2" fmla="*/ 4 w 4"/>
                <a:gd name="T3" fmla="*/ 26 h 35"/>
                <a:gd name="T4" fmla="*/ 0 w 4"/>
                <a:gd name="T5" fmla="*/ 35 h 35"/>
                <a:gd name="T6" fmla="*/ 0 w 4"/>
                <a:gd name="T7" fmla="*/ 9 h 35"/>
                <a:gd name="T8" fmla="*/ 4 w 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5">
                  <a:moveTo>
                    <a:pt x="4" y="0"/>
                  </a:moveTo>
                  <a:cubicBezTo>
                    <a:pt x="4" y="26"/>
                    <a:pt x="4" y="26"/>
                    <a:pt x="4" y="26"/>
                  </a:cubicBezTo>
                  <a:cubicBezTo>
                    <a:pt x="4" y="29"/>
                    <a:pt x="3" y="32"/>
                    <a:pt x="0" y="3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6"/>
                    <a:pt x="4" y="3"/>
                    <a:pt x="4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02" name="Freeform 1333"/>
            <p:cNvSpPr/>
            <p:nvPr userDrawn="1"/>
          </p:nvSpPr>
          <p:spPr bwMode="auto">
            <a:xfrm>
              <a:off x="3646" y="1703"/>
              <a:ext cx="640" cy="165"/>
            </a:xfrm>
            <a:custGeom>
              <a:avLst/>
              <a:gdLst>
                <a:gd name="T0" fmla="*/ 232 w 270"/>
                <a:gd name="T1" fmla="*/ 11 h 69"/>
                <a:gd name="T2" fmla="*/ 135 w 270"/>
                <a:gd name="T3" fmla="*/ 0 h 69"/>
                <a:gd name="T4" fmla="*/ 38 w 270"/>
                <a:gd name="T5" fmla="*/ 11 h 69"/>
                <a:gd name="T6" fmla="*/ 0 w 270"/>
                <a:gd name="T7" fmla="*/ 35 h 69"/>
                <a:gd name="T8" fmla="*/ 6 w 270"/>
                <a:gd name="T9" fmla="*/ 44 h 69"/>
                <a:gd name="T10" fmla="*/ 135 w 270"/>
                <a:gd name="T11" fmla="*/ 69 h 69"/>
                <a:gd name="T12" fmla="*/ 264 w 270"/>
                <a:gd name="T13" fmla="*/ 44 h 69"/>
                <a:gd name="T14" fmla="*/ 270 w 270"/>
                <a:gd name="T15" fmla="*/ 35 h 69"/>
                <a:gd name="T16" fmla="*/ 232 w 270"/>
                <a:gd name="T17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69">
                  <a:moveTo>
                    <a:pt x="232" y="11"/>
                  </a:moveTo>
                  <a:cubicBezTo>
                    <a:pt x="206" y="4"/>
                    <a:pt x="172" y="0"/>
                    <a:pt x="135" y="0"/>
                  </a:cubicBezTo>
                  <a:cubicBezTo>
                    <a:pt x="98" y="0"/>
                    <a:pt x="64" y="4"/>
                    <a:pt x="38" y="11"/>
                  </a:cubicBezTo>
                  <a:cubicBezTo>
                    <a:pt x="3" y="21"/>
                    <a:pt x="0" y="32"/>
                    <a:pt x="0" y="35"/>
                  </a:cubicBezTo>
                  <a:cubicBezTo>
                    <a:pt x="0" y="39"/>
                    <a:pt x="3" y="42"/>
                    <a:pt x="6" y="44"/>
                  </a:cubicBezTo>
                  <a:cubicBezTo>
                    <a:pt x="25" y="59"/>
                    <a:pt x="77" y="69"/>
                    <a:pt x="135" y="69"/>
                  </a:cubicBezTo>
                  <a:cubicBezTo>
                    <a:pt x="193" y="69"/>
                    <a:pt x="245" y="59"/>
                    <a:pt x="264" y="44"/>
                  </a:cubicBezTo>
                  <a:cubicBezTo>
                    <a:pt x="267" y="42"/>
                    <a:pt x="270" y="39"/>
                    <a:pt x="270" y="35"/>
                  </a:cubicBezTo>
                  <a:cubicBezTo>
                    <a:pt x="270" y="32"/>
                    <a:pt x="267" y="21"/>
                    <a:pt x="232" y="11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03" name="Freeform 1334"/>
            <p:cNvSpPr>
              <a:spLocks noEditPoints="1"/>
            </p:cNvSpPr>
            <p:nvPr userDrawn="1"/>
          </p:nvSpPr>
          <p:spPr bwMode="auto">
            <a:xfrm>
              <a:off x="3852" y="1715"/>
              <a:ext cx="228" cy="143"/>
            </a:xfrm>
            <a:custGeom>
              <a:avLst/>
              <a:gdLst>
                <a:gd name="T0" fmla="*/ 53 w 96"/>
                <a:gd name="T1" fmla="*/ 53 h 60"/>
                <a:gd name="T2" fmla="*/ 53 w 96"/>
                <a:gd name="T3" fmla="*/ 60 h 60"/>
                <a:gd name="T4" fmla="*/ 41 w 96"/>
                <a:gd name="T5" fmla="*/ 60 h 60"/>
                <a:gd name="T6" fmla="*/ 41 w 96"/>
                <a:gd name="T7" fmla="*/ 53 h 60"/>
                <a:gd name="T8" fmla="*/ 1 w 96"/>
                <a:gd name="T9" fmla="*/ 50 h 60"/>
                <a:gd name="T10" fmla="*/ 1 w 96"/>
                <a:gd name="T11" fmla="*/ 44 h 60"/>
                <a:gd name="T12" fmla="*/ 19 w 96"/>
                <a:gd name="T13" fmla="*/ 47 h 60"/>
                <a:gd name="T14" fmla="*/ 41 w 96"/>
                <a:gd name="T15" fmla="*/ 48 h 60"/>
                <a:gd name="T16" fmla="*/ 41 w 96"/>
                <a:gd name="T17" fmla="*/ 31 h 60"/>
                <a:gd name="T18" fmla="*/ 8 w 96"/>
                <a:gd name="T19" fmla="*/ 25 h 60"/>
                <a:gd name="T20" fmla="*/ 0 w 96"/>
                <a:gd name="T21" fmla="*/ 18 h 60"/>
                <a:gd name="T22" fmla="*/ 12 w 96"/>
                <a:gd name="T23" fmla="*/ 10 h 60"/>
                <a:gd name="T24" fmla="*/ 41 w 96"/>
                <a:gd name="T25" fmla="*/ 6 h 60"/>
                <a:gd name="T26" fmla="*/ 41 w 96"/>
                <a:gd name="T27" fmla="*/ 0 h 60"/>
                <a:gd name="T28" fmla="*/ 53 w 96"/>
                <a:gd name="T29" fmla="*/ 0 h 60"/>
                <a:gd name="T30" fmla="*/ 53 w 96"/>
                <a:gd name="T31" fmla="*/ 5 h 60"/>
                <a:gd name="T32" fmla="*/ 85 w 96"/>
                <a:gd name="T33" fmla="*/ 7 h 60"/>
                <a:gd name="T34" fmla="*/ 85 w 96"/>
                <a:gd name="T35" fmla="*/ 13 h 60"/>
                <a:gd name="T36" fmla="*/ 53 w 96"/>
                <a:gd name="T37" fmla="*/ 10 h 60"/>
                <a:gd name="T38" fmla="*/ 53 w 96"/>
                <a:gd name="T39" fmla="*/ 27 h 60"/>
                <a:gd name="T40" fmla="*/ 87 w 96"/>
                <a:gd name="T41" fmla="*/ 34 h 60"/>
                <a:gd name="T42" fmla="*/ 96 w 96"/>
                <a:gd name="T43" fmla="*/ 41 h 60"/>
                <a:gd name="T44" fmla="*/ 84 w 96"/>
                <a:gd name="T45" fmla="*/ 48 h 60"/>
                <a:gd name="T46" fmla="*/ 53 w 96"/>
                <a:gd name="T47" fmla="*/ 53 h 60"/>
                <a:gd name="T48" fmla="*/ 41 w 96"/>
                <a:gd name="T49" fmla="*/ 26 h 60"/>
                <a:gd name="T50" fmla="*/ 41 w 96"/>
                <a:gd name="T51" fmla="*/ 10 h 60"/>
                <a:gd name="T52" fmla="*/ 26 w 96"/>
                <a:gd name="T53" fmla="*/ 13 h 60"/>
                <a:gd name="T54" fmla="*/ 20 w 96"/>
                <a:gd name="T55" fmla="*/ 17 h 60"/>
                <a:gd name="T56" fmla="*/ 25 w 96"/>
                <a:gd name="T57" fmla="*/ 22 h 60"/>
                <a:gd name="T58" fmla="*/ 41 w 96"/>
                <a:gd name="T59" fmla="*/ 26 h 60"/>
                <a:gd name="T60" fmla="*/ 53 w 96"/>
                <a:gd name="T61" fmla="*/ 33 h 60"/>
                <a:gd name="T62" fmla="*/ 53 w 96"/>
                <a:gd name="T63" fmla="*/ 48 h 60"/>
                <a:gd name="T64" fmla="*/ 76 w 96"/>
                <a:gd name="T65" fmla="*/ 41 h 60"/>
                <a:gd name="T66" fmla="*/ 53 w 96"/>
                <a:gd name="T67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6" h="60">
                  <a:moveTo>
                    <a:pt x="53" y="53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5" y="53"/>
                    <a:pt x="11" y="52"/>
                    <a:pt x="1" y="50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5" y="45"/>
                    <a:pt x="12" y="46"/>
                    <a:pt x="19" y="47"/>
                  </a:cubicBezTo>
                  <a:cubicBezTo>
                    <a:pt x="27" y="48"/>
                    <a:pt x="35" y="48"/>
                    <a:pt x="41" y="48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24" y="29"/>
                    <a:pt x="13" y="27"/>
                    <a:pt x="8" y="25"/>
                  </a:cubicBezTo>
                  <a:cubicBezTo>
                    <a:pt x="3" y="23"/>
                    <a:pt x="0" y="21"/>
                    <a:pt x="0" y="18"/>
                  </a:cubicBezTo>
                  <a:cubicBezTo>
                    <a:pt x="0" y="15"/>
                    <a:pt x="4" y="12"/>
                    <a:pt x="12" y="10"/>
                  </a:cubicBezTo>
                  <a:cubicBezTo>
                    <a:pt x="20" y="7"/>
                    <a:pt x="29" y="6"/>
                    <a:pt x="41" y="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69" y="6"/>
                    <a:pt x="79" y="6"/>
                    <a:pt x="85" y="7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77" y="11"/>
                    <a:pt x="67" y="10"/>
                    <a:pt x="53" y="10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70" y="30"/>
                    <a:pt x="81" y="32"/>
                    <a:pt x="87" y="34"/>
                  </a:cubicBezTo>
                  <a:cubicBezTo>
                    <a:pt x="93" y="36"/>
                    <a:pt x="96" y="38"/>
                    <a:pt x="96" y="41"/>
                  </a:cubicBezTo>
                  <a:cubicBezTo>
                    <a:pt x="96" y="44"/>
                    <a:pt x="92" y="46"/>
                    <a:pt x="84" y="48"/>
                  </a:cubicBezTo>
                  <a:cubicBezTo>
                    <a:pt x="77" y="51"/>
                    <a:pt x="67" y="52"/>
                    <a:pt x="53" y="53"/>
                  </a:cubicBezTo>
                  <a:close/>
                  <a:moveTo>
                    <a:pt x="41" y="26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35" y="11"/>
                    <a:pt x="30" y="11"/>
                    <a:pt x="26" y="13"/>
                  </a:cubicBezTo>
                  <a:cubicBezTo>
                    <a:pt x="22" y="14"/>
                    <a:pt x="20" y="15"/>
                    <a:pt x="20" y="17"/>
                  </a:cubicBezTo>
                  <a:cubicBezTo>
                    <a:pt x="20" y="19"/>
                    <a:pt x="22" y="21"/>
                    <a:pt x="25" y="22"/>
                  </a:cubicBezTo>
                  <a:cubicBezTo>
                    <a:pt x="28" y="23"/>
                    <a:pt x="33" y="24"/>
                    <a:pt x="41" y="26"/>
                  </a:cubicBezTo>
                  <a:close/>
                  <a:moveTo>
                    <a:pt x="53" y="33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68" y="47"/>
                    <a:pt x="76" y="45"/>
                    <a:pt x="76" y="41"/>
                  </a:cubicBezTo>
                  <a:cubicBezTo>
                    <a:pt x="76" y="38"/>
                    <a:pt x="68" y="35"/>
                    <a:pt x="53" y="33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04" name="Freeform 1335"/>
            <p:cNvSpPr>
              <a:spLocks noEditPoints="1"/>
            </p:cNvSpPr>
            <p:nvPr userDrawn="1"/>
          </p:nvSpPr>
          <p:spPr bwMode="auto">
            <a:xfrm>
              <a:off x="3625" y="1618"/>
              <a:ext cx="663" cy="186"/>
            </a:xfrm>
            <a:custGeom>
              <a:avLst/>
              <a:gdLst>
                <a:gd name="T0" fmla="*/ 140 w 280"/>
                <a:gd name="T1" fmla="*/ 0 h 78"/>
                <a:gd name="T2" fmla="*/ 0 w 280"/>
                <a:gd name="T3" fmla="*/ 39 h 78"/>
                <a:gd name="T4" fmla="*/ 11 w 280"/>
                <a:gd name="T5" fmla="*/ 54 h 78"/>
                <a:gd name="T6" fmla="*/ 63 w 280"/>
                <a:gd name="T7" fmla="*/ 71 h 78"/>
                <a:gd name="T8" fmla="*/ 100 w 280"/>
                <a:gd name="T9" fmla="*/ 76 h 78"/>
                <a:gd name="T10" fmla="*/ 107 w 280"/>
                <a:gd name="T11" fmla="*/ 76 h 78"/>
                <a:gd name="T12" fmla="*/ 122 w 280"/>
                <a:gd name="T13" fmla="*/ 77 h 78"/>
                <a:gd name="T14" fmla="*/ 144 w 280"/>
                <a:gd name="T15" fmla="*/ 78 h 78"/>
                <a:gd name="T16" fmla="*/ 195 w 280"/>
                <a:gd name="T17" fmla="*/ 74 h 78"/>
                <a:gd name="T18" fmla="*/ 254 w 280"/>
                <a:gd name="T19" fmla="*/ 61 h 78"/>
                <a:gd name="T20" fmla="*/ 280 w 280"/>
                <a:gd name="T21" fmla="*/ 39 h 78"/>
                <a:gd name="T22" fmla="*/ 280 w 280"/>
                <a:gd name="T23" fmla="*/ 39 h 78"/>
                <a:gd name="T24" fmla="*/ 280 w 280"/>
                <a:gd name="T25" fmla="*/ 39 h 78"/>
                <a:gd name="T26" fmla="*/ 140 w 280"/>
                <a:gd name="T27" fmla="*/ 0 h 78"/>
                <a:gd name="T28" fmla="*/ 268 w 280"/>
                <a:gd name="T29" fmla="*/ 46 h 78"/>
                <a:gd name="T30" fmla="*/ 140 w 280"/>
                <a:gd name="T31" fmla="*/ 70 h 78"/>
                <a:gd name="T32" fmla="*/ 134 w 280"/>
                <a:gd name="T33" fmla="*/ 70 h 78"/>
                <a:gd name="T34" fmla="*/ 12 w 280"/>
                <a:gd name="T35" fmla="*/ 46 h 78"/>
                <a:gd name="T36" fmla="*/ 7 w 280"/>
                <a:gd name="T37" fmla="*/ 37 h 78"/>
                <a:gd name="T38" fmla="*/ 43 w 280"/>
                <a:gd name="T39" fmla="*/ 15 h 78"/>
                <a:gd name="T40" fmla="*/ 237 w 280"/>
                <a:gd name="T41" fmla="*/ 15 h 78"/>
                <a:gd name="T42" fmla="*/ 274 w 280"/>
                <a:gd name="T43" fmla="*/ 37 h 78"/>
                <a:gd name="T44" fmla="*/ 268 w 280"/>
                <a:gd name="T45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0" h="78">
                  <a:moveTo>
                    <a:pt x="140" y="0"/>
                  </a:moveTo>
                  <a:cubicBezTo>
                    <a:pt x="63" y="0"/>
                    <a:pt x="0" y="17"/>
                    <a:pt x="0" y="39"/>
                  </a:cubicBezTo>
                  <a:cubicBezTo>
                    <a:pt x="0" y="45"/>
                    <a:pt x="6" y="50"/>
                    <a:pt x="11" y="54"/>
                  </a:cubicBezTo>
                  <a:cubicBezTo>
                    <a:pt x="25" y="63"/>
                    <a:pt x="47" y="68"/>
                    <a:pt x="63" y="71"/>
                  </a:cubicBezTo>
                  <a:cubicBezTo>
                    <a:pt x="76" y="73"/>
                    <a:pt x="86" y="75"/>
                    <a:pt x="100" y="76"/>
                  </a:cubicBezTo>
                  <a:cubicBezTo>
                    <a:pt x="102" y="76"/>
                    <a:pt x="105" y="76"/>
                    <a:pt x="107" y="76"/>
                  </a:cubicBezTo>
                  <a:cubicBezTo>
                    <a:pt x="111" y="77"/>
                    <a:pt x="117" y="77"/>
                    <a:pt x="122" y="77"/>
                  </a:cubicBezTo>
                  <a:cubicBezTo>
                    <a:pt x="129" y="77"/>
                    <a:pt x="138" y="78"/>
                    <a:pt x="144" y="78"/>
                  </a:cubicBezTo>
                  <a:cubicBezTo>
                    <a:pt x="161" y="77"/>
                    <a:pt x="178" y="76"/>
                    <a:pt x="195" y="74"/>
                  </a:cubicBezTo>
                  <a:cubicBezTo>
                    <a:pt x="214" y="72"/>
                    <a:pt x="236" y="68"/>
                    <a:pt x="254" y="61"/>
                  </a:cubicBezTo>
                  <a:cubicBezTo>
                    <a:pt x="264" y="57"/>
                    <a:pt x="280" y="50"/>
                    <a:pt x="280" y="39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280" y="17"/>
                    <a:pt x="217" y="0"/>
                    <a:pt x="140" y="0"/>
                  </a:cubicBezTo>
                  <a:close/>
                  <a:moveTo>
                    <a:pt x="268" y="46"/>
                  </a:moveTo>
                  <a:cubicBezTo>
                    <a:pt x="249" y="60"/>
                    <a:pt x="198" y="70"/>
                    <a:pt x="140" y="70"/>
                  </a:cubicBezTo>
                  <a:cubicBezTo>
                    <a:pt x="138" y="70"/>
                    <a:pt x="136" y="70"/>
                    <a:pt x="134" y="70"/>
                  </a:cubicBezTo>
                  <a:cubicBezTo>
                    <a:pt x="79" y="69"/>
                    <a:pt x="30" y="60"/>
                    <a:pt x="12" y="46"/>
                  </a:cubicBezTo>
                  <a:cubicBezTo>
                    <a:pt x="10" y="43"/>
                    <a:pt x="7" y="40"/>
                    <a:pt x="7" y="37"/>
                  </a:cubicBezTo>
                  <a:cubicBezTo>
                    <a:pt x="7" y="31"/>
                    <a:pt x="16" y="22"/>
                    <a:pt x="43" y="15"/>
                  </a:cubicBezTo>
                  <a:cubicBezTo>
                    <a:pt x="97" y="0"/>
                    <a:pt x="184" y="0"/>
                    <a:pt x="237" y="15"/>
                  </a:cubicBezTo>
                  <a:cubicBezTo>
                    <a:pt x="264" y="22"/>
                    <a:pt x="274" y="31"/>
                    <a:pt x="274" y="37"/>
                  </a:cubicBezTo>
                  <a:cubicBezTo>
                    <a:pt x="274" y="40"/>
                    <a:pt x="271" y="43"/>
                    <a:pt x="268" y="46"/>
                  </a:cubicBezTo>
                  <a:close/>
                </a:path>
              </a:pathLst>
            </a:custGeom>
            <a:solidFill>
              <a:srgbClr val="F9D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05" name="Freeform 1336"/>
            <p:cNvSpPr/>
            <p:nvPr userDrawn="1"/>
          </p:nvSpPr>
          <p:spPr bwMode="auto">
            <a:xfrm>
              <a:off x="3625" y="1711"/>
              <a:ext cx="663" cy="155"/>
            </a:xfrm>
            <a:custGeom>
              <a:avLst/>
              <a:gdLst>
                <a:gd name="T0" fmla="*/ 280 w 280"/>
                <a:gd name="T1" fmla="*/ 0 h 65"/>
                <a:gd name="T2" fmla="*/ 280 w 280"/>
                <a:gd name="T3" fmla="*/ 26 h 65"/>
                <a:gd name="T4" fmla="*/ 269 w 280"/>
                <a:gd name="T5" fmla="*/ 41 h 65"/>
                <a:gd name="T6" fmla="*/ 239 w 280"/>
                <a:gd name="T7" fmla="*/ 53 h 65"/>
                <a:gd name="T8" fmla="*/ 166 w 280"/>
                <a:gd name="T9" fmla="*/ 64 h 65"/>
                <a:gd name="T10" fmla="*/ 63 w 280"/>
                <a:gd name="T11" fmla="*/ 58 h 65"/>
                <a:gd name="T12" fmla="*/ 48 w 280"/>
                <a:gd name="T13" fmla="*/ 55 h 65"/>
                <a:gd name="T14" fmla="*/ 41 w 280"/>
                <a:gd name="T15" fmla="*/ 53 h 65"/>
                <a:gd name="T16" fmla="*/ 33 w 280"/>
                <a:gd name="T17" fmla="*/ 51 h 65"/>
                <a:gd name="T18" fmla="*/ 4 w 280"/>
                <a:gd name="T19" fmla="*/ 34 h 65"/>
                <a:gd name="T20" fmla="*/ 0 w 280"/>
                <a:gd name="T21" fmla="*/ 26 h 65"/>
                <a:gd name="T22" fmla="*/ 0 w 280"/>
                <a:gd name="T23" fmla="*/ 0 h 65"/>
                <a:gd name="T24" fmla="*/ 11 w 280"/>
                <a:gd name="T25" fmla="*/ 15 h 65"/>
                <a:gd name="T26" fmla="*/ 63 w 280"/>
                <a:gd name="T27" fmla="*/ 32 h 65"/>
                <a:gd name="T28" fmla="*/ 100 w 280"/>
                <a:gd name="T29" fmla="*/ 37 h 65"/>
                <a:gd name="T30" fmla="*/ 107 w 280"/>
                <a:gd name="T31" fmla="*/ 37 h 65"/>
                <a:gd name="T32" fmla="*/ 122 w 280"/>
                <a:gd name="T33" fmla="*/ 38 h 65"/>
                <a:gd name="T34" fmla="*/ 195 w 280"/>
                <a:gd name="T35" fmla="*/ 35 h 65"/>
                <a:gd name="T36" fmla="*/ 254 w 280"/>
                <a:gd name="T37" fmla="*/ 22 h 65"/>
                <a:gd name="T38" fmla="*/ 280 w 280"/>
                <a:gd name="T3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65">
                  <a:moveTo>
                    <a:pt x="280" y="0"/>
                  </a:moveTo>
                  <a:cubicBezTo>
                    <a:pt x="280" y="26"/>
                    <a:pt x="280" y="26"/>
                    <a:pt x="280" y="26"/>
                  </a:cubicBezTo>
                  <a:cubicBezTo>
                    <a:pt x="280" y="32"/>
                    <a:pt x="274" y="37"/>
                    <a:pt x="269" y="41"/>
                  </a:cubicBezTo>
                  <a:cubicBezTo>
                    <a:pt x="261" y="46"/>
                    <a:pt x="249" y="50"/>
                    <a:pt x="239" y="53"/>
                  </a:cubicBezTo>
                  <a:cubicBezTo>
                    <a:pt x="217" y="59"/>
                    <a:pt x="190" y="63"/>
                    <a:pt x="166" y="64"/>
                  </a:cubicBezTo>
                  <a:cubicBezTo>
                    <a:pt x="133" y="65"/>
                    <a:pt x="96" y="64"/>
                    <a:pt x="63" y="58"/>
                  </a:cubicBezTo>
                  <a:cubicBezTo>
                    <a:pt x="58" y="57"/>
                    <a:pt x="52" y="56"/>
                    <a:pt x="48" y="55"/>
                  </a:cubicBezTo>
                  <a:cubicBezTo>
                    <a:pt x="46" y="54"/>
                    <a:pt x="43" y="54"/>
                    <a:pt x="41" y="53"/>
                  </a:cubicBezTo>
                  <a:cubicBezTo>
                    <a:pt x="38" y="52"/>
                    <a:pt x="36" y="51"/>
                    <a:pt x="33" y="51"/>
                  </a:cubicBezTo>
                  <a:cubicBezTo>
                    <a:pt x="24" y="47"/>
                    <a:pt x="10" y="42"/>
                    <a:pt x="4" y="34"/>
                  </a:cubicBezTo>
                  <a:cubicBezTo>
                    <a:pt x="1" y="31"/>
                    <a:pt x="0" y="29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6" y="11"/>
                    <a:pt x="11" y="15"/>
                  </a:cubicBezTo>
                  <a:cubicBezTo>
                    <a:pt x="25" y="24"/>
                    <a:pt x="47" y="29"/>
                    <a:pt x="63" y="32"/>
                  </a:cubicBezTo>
                  <a:cubicBezTo>
                    <a:pt x="76" y="34"/>
                    <a:pt x="86" y="36"/>
                    <a:pt x="100" y="37"/>
                  </a:cubicBezTo>
                  <a:cubicBezTo>
                    <a:pt x="102" y="37"/>
                    <a:pt x="105" y="37"/>
                    <a:pt x="107" y="37"/>
                  </a:cubicBezTo>
                  <a:cubicBezTo>
                    <a:pt x="112" y="38"/>
                    <a:pt x="117" y="38"/>
                    <a:pt x="122" y="38"/>
                  </a:cubicBezTo>
                  <a:cubicBezTo>
                    <a:pt x="148" y="39"/>
                    <a:pt x="174" y="38"/>
                    <a:pt x="195" y="35"/>
                  </a:cubicBezTo>
                  <a:cubicBezTo>
                    <a:pt x="214" y="33"/>
                    <a:pt x="237" y="29"/>
                    <a:pt x="254" y="22"/>
                  </a:cubicBezTo>
                  <a:cubicBezTo>
                    <a:pt x="264" y="18"/>
                    <a:pt x="280" y="11"/>
                    <a:pt x="280" y="0"/>
                  </a:cubicBezTo>
                  <a:close/>
                </a:path>
              </a:pathLst>
            </a:custGeom>
            <a:solidFill>
              <a:srgbClr val="F7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06" name="Freeform 1337"/>
            <p:cNvSpPr/>
            <p:nvPr userDrawn="1"/>
          </p:nvSpPr>
          <p:spPr bwMode="auto">
            <a:xfrm>
              <a:off x="3651" y="1746"/>
              <a:ext cx="17" cy="72"/>
            </a:xfrm>
            <a:custGeom>
              <a:avLst/>
              <a:gdLst>
                <a:gd name="T0" fmla="*/ 7 w 7"/>
                <a:gd name="T1" fmla="*/ 4 h 30"/>
                <a:gd name="T2" fmla="*/ 7 w 7"/>
                <a:gd name="T3" fmla="*/ 30 h 30"/>
                <a:gd name="T4" fmla="*/ 0 w 7"/>
                <a:gd name="T5" fmla="*/ 26 h 30"/>
                <a:gd name="T6" fmla="*/ 0 w 7"/>
                <a:gd name="T7" fmla="*/ 0 h 30"/>
                <a:gd name="T8" fmla="*/ 7 w 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0">
                  <a:moveTo>
                    <a:pt x="7" y="4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5" y="29"/>
                    <a:pt x="3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5" y="3"/>
                    <a:pt x="7" y="4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07" name="Freeform 1338"/>
            <p:cNvSpPr/>
            <p:nvPr userDrawn="1"/>
          </p:nvSpPr>
          <p:spPr bwMode="auto">
            <a:xfrm>
              <a:off x="3625" y="1711"/>
              <a:ext cx="9" cy="81"/>
            </a:xfrm>
            <a:custGeom>
              <a:avLst/>
              <a:gdLst>
                <a:gd name="T0" fmla="*/ 4 w 4"/>
                <a:gd name="T1" fmla="*/ 8 h 34"/>
                <a:gd name="T2" fmla="*/ 4 w 4"/>
                <a:gd name="T3" fmla="*/ 34 h 34"/>
                <a:gd name="T4" fmla="*/ 0 w 4"/>
                <a:gd name="T5" fmla="*/ 26 h 34"/>
                <a:gd name="T6" fmla="*/ 0 w 4"/>
                <a:gd name="T7" fmla="*/ 0 h 34"/>
                <a:gd name="T8" fmla="*/ 4 w 4"/>
                <a:gd name="T9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4">
                  <a:moveTo>
                    <a:pt x="4" y="8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1" y="31"/>
                    <a:pt x="0" y="29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6"/>
                    <a:pt x="4" y="8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08" name="Freeform 1339"/>
            <p:cNvSpPr/>
            <p:nvPr userDrawn="1"/>
          </p:nvSpPr>
          <p:spPr bwMode="auto">
            <a:xfrm>
              <a:off x="3686" y="1763"/>
              <a:ext cx="17" cy="69"/>
            </a:xfrm>
            <a:custGeom>
              <a:avLst/>
              <a:gdLst>
                <a:gd name="T0" fmla="*/ 7 w 7"/>
                <a:gd name="T1" fmla="*/ 3 h 29"/>
                <a:gd name="T2" fmla="*/ 7 w 7"/>
                <a:gd name="T3" fmla="*/ 29 h 29"/>
                <a:gd name="T4" fmla="*/ 0 w 7"/>
                <a:gd name="T5" fmla="*/ 26 h 29"/>
                <a:gd name="T6" fmla="*/ 0 w 7"/>
                <a:gd name="T7" fmla="*/ 0 h 29"/>
                <a:gd name="T8" fmla="*/ 7 w 7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9">
                  <a:moveTo>
                    <a:pt x="7" y="3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5" y="28"/>
                    <a:pt x="2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2"/>
                    <a:pt x="7" y="3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09" name="Freeform 1340"/>
            <p:cNvSpPr/>
            <p:nvPr userDrawn="1"/>
          </p:nvSpPr>
          <p:spPr bwMode="auto">
            <a:xfrm>
              <a:off x="3758" y="1784"/>
              <a:ext cx="16" cy="65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4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10" name="Freeform 1341"/>
            <p:cNvSpPr/>
            <p:nvPr userDrawn="1"/>
          </p:nvSpPr>
          <p:spPr bwMode="auto">
            <a:xfrm>
              <a:off x="3722" y="1775"/>
              <a:ext cx="17" cy="67"/>
            </a:xfrm>
            <a:custGeom>
              <a:avLst/>
              <a:gdLst>
                <a:gd name="T0" fmla="*/ 7 w 7"/>
                <a:gd name="T1" fmla="*/ 2 h 28"/>
                <a:gd name="T2" fmla="*/ 7 w 7"/>
                <a:gd name="T3" fmla="*/ 28 h 28"/>
                <a:gd name="T4" fmla="*/ 0 w 7"/>
                <a:gd name="T5" fmla="*/ 26 h 28"/>
                <a:gd name="T6" fmla="*/ 0 w 7"/>
                <a:gd name="T7" fmla="*/ 0 h 28"/>
                <a:gd name="T8" fmla="*/ 7 w 7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2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5" y="27"/>
                    <a:pt x="2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1"/>
                    <a:pt x="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11" name="Freeform 1342"/>
            <p:cNvSpPr/>
            <p:nvPr userDrawn="1"/>
          </p:nvSpPr>
          <p:spPr bwMode="auto">
            <a:xfrm>
              <a:off x="3791" y="1789"/>
              <a:ext cx="16" cy="65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7"/>
                    <a:pt x="3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5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12" name="Freeform 1343"/>
            <p:cNvSpPr/>
            <p:nvPr userDrawn="1"/>
          </p:nvSpPr>
          <p:spPr bwMode="auto">
            <a:xfrm>
              <a:off x="3862" y="1799"/>
              <a:ext cx="16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13" name="Freeform 1344"/>
            <p:cNvSpPr/>
            <p:nvPr userDrawn="1"/>
          </p:nvSpPr>
          <p:spPr bwMode="auto">
            <a:xfrm>
              <a:off x="3826" y="1794"/>
              <a:ext cx="17" cy="64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7"/>
                    <a:pt x="2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14" name="Freeform 1345"/>
            <p:cNvSpPr/>
            <p:nvPr userDrawn="1"/>
          </p:nvSpPr>
          <p:spPr bwMode="auto">
            <a:xfrm>
              <a:off x="3897" y="1801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15" name="Freeform 1346"/>
            <p:cNvSpPr/>
            <p:nvPr userDrawn="1"/>
          </p:nvSpPr>
          <p:spPr bwMode="auto">
            <a:xfrm>
              <a:off x="3966" y="1801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1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16" name="Freeform 1347"/>
            <p:cNvSpPr/>
            <p:nvPr userDrawn="1"/>
          </p:nvSpPr>
          <p:spPr bwMode="auto">
            <a:xfrm>
              <a:off x="3930" y="1801"/>
              <a:ext cx="17" cy="62"/>
            </a:xfrm>
            <a:custGeom>
              <a:avLst/>
              <a:gdLst>
                <a:gd name="T0" fmla="*/ 7 w 7"/>
                <a:gd name="T1" fmla="*/ 1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1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17" name="Freeform 1348"/>
            <p:cNvSpPr/>
            <p:nvPr userDrawn="1"/>
          </p:nvSpPr>
          <p:spPr bwMode="auto">
            <a:xfrm>
              <a:off x="4001" y="1801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18" name="Freeform 1349"/>
            <p:cNvSpPr/>
            <p:nvPr userDrawn="1"/>
          </p:nvSpPr>
          <p:spPr bwMode="auto">
            <a:xfrm>
              <a:off x="4035" y="1799"/>
              <a:ext cx="19" cy="62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5" y="26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19" name="Freeform 1350"/>
            <p:cNvSpPr/>
            <p:nvPr userDrawn="1"/>
          </p:nvSpPr>
          <p:spPr bwMode="auto">
            <a:xfrm>
              <a:off x="4106" y="1789"/>
              <a:ext cx="16" cy="65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2" y="27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20" name="Freeform 1351"/>
            <p:cNvSpPr/>
            <p:nvPr userDrawn="1"/>
          </p:nvSpPr>
          <p:spPr bwMode="auto">
            <a:xfrm>
              <a:off x="4070" y="1794"/>
              <a:ext cx="17" cy="64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3" y="27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21" name="Freeform 1352"/>
            <p:cNvSpPr/>
            <p:nvPr userDrawn="1"/>
          </p:nvSpPr>
          <p:spPr bwMode="auto">
            <a:xfrm>
              <a:off x="4141" y="1784"/>
              <a:ext cx="17" cy="65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6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22" name="Freeform 1353"/>
            <p:cNvSpPr/>
            <p:nvPr userDrawn="1"/>
          </p:nvSpPr>
          <p:spPr bwMode="auto">
            <a:xfrm>
              <a:off x="4210" y="1763"/>
              <a:ext cx="16" cy="69"/>
            </a:xfrm>
            <a:custGeom>
              <a:avLst/>
              <a:gdLst>
                <a:gd name="T0" fmla="*/ 7 w 7"/>
                <a:gd name="T1" fmla="*/ 0 h 29"/>
                <a:gd name="T2" fmla="*/ 7 w 7"/>
                <a:gd name="T3" fmla="*/ 26 h 29"/>
                <a:gd name="T4" fmla="*/ 0 w 7"/>
                <a:gd name="T5" fmla="*/ 29 h 29"/>
                <a:gd name="T6" fmla="*/ 0 w 7"/>
                <a:gd name="T7" fmla="*/ 3 h 29"/>
                <a:gd name="T8" fmla="*/ 7 w 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9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3" y="28"/>
                    <a:pt x="0" y="2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2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23" name="Freeform 1354"/>
            <p:cNvSpPr/>
            <p:nvPr userDrawn="1"/>
          </p:nvSpPr>
          <p:spPr bwMode="auto">
            <a:xfrm>
              <a:off x="4174" y="1775"/>
              <a:ext cx="17" cy="67"/>
            </a:xfrm>
            <a:custGeom>
              <a:avLst/>
              <a:gdLst>
                <a:gd name="T0" fmla="*/ 7 w 7"/>
                <a:gd name="T1" fmla="*/ 0 h 28"/>
                <a:gd name="T2" fmla="*/ 7 w 7"/>
                <a:gd name="T3" fmla="*/ 26 h 28"/>
                <a:gd name="T4" fmla="*/ 0 w 7"/>
                <a:gd name="T5" fmla="*/ 28 h 28"/>
                <a:gd name="T6" fmla="*/ 0 w 7"/>
                <a:gd name="T7" fmla="*/ 2 h 28"/>
                <a:gd name="T8" fmla="*/ 7 w 7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3" y="27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24" name="Freeform 1355"/>
            <p:cNvSpPr/>
            <p:nvPr userDrawn="1"/>
          </p:nvSpPr>
          <p:spPr bwMode="auto">
            <a:xfrm>
              <a:off x="4245" y="1746"/>
              <a:ext cx="17" cy="72"/>
            </a:xfrm>
            <a:custGeom>
              <a:avLst/>
              <a:gdLst>
                <a:gd name="T0" fmla="*/ 7 w 7"/>
                <a:gd name="T1" fmla="*/ 0 h 30"/>
                <a:gd name="T2" fmla="*/ 7 w 7"/>
                <a:gd name="T3" fmla="*/ 26 h 30"/>
                <a:gd name="T4" fmla="*/ 0 w 7"/>
                <a:gd name="T5" fmla="*/ 30 h 30"/>
                <a:gd name="T6" fmla="*/ 0 w 7"/>
                <a:gd name="T7" fmla="*/ 4 h 30"/>
                <a:gd name="T8" fmla="*/ 7 w 7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0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2" y="29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3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25" name="Freeform 1356"/>
            <p:cNvSpPr/>
            <p:nvPr userDrawn="1"/>
          </p:nvSpPr>
          <p:spPr bwMode="auto">
            <a:xfrm>
              <a:off x="4281" y="1711"/>
              <a:ext cx="7" cy="81"/>
            </a:xfrm>
            <a:custGeom>
              <a:avLst/>
              <a:gdLst>
                <a:gd name="T0" fmla="*/ 3 w 3"/>
                <a:gd name="T1" fmla="*/ 0 h 34"/>
                <a:gd name="T2" fmla="*/ 3 w 3"/>
                <a:gd name="T3" fmla="*/ 26 h 34"/>
                <a:gd name="T4" fmla="*/ 0 w 3"/>
                <a:gd name="T5" fmla="*/ 34 h 34"/>
                <a:gd name="T6" fmla="*/ 0 w 3"/>
                <a:gd name="T7" fmla="*/ 8 h 34"/>
                <a:gd name="T8" fmla="*/ 3 w 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4">
                  <a:moveTo>
                    <a:pt x="3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3" y="29"/>
                    <a:pt x="2" y="31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6"/>
                    <a:pt x="3" y="3"/>
                    <a:pt x="3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26" name="Freeform 1357"/>
            <p:cNvSpPr/>
            <p:nvPr userDrawn="1"/>
          </p:nvSpPr>
          <p:spPr bwMode="auto">
            <a:xfrm>
              <a:off x="3637" y="1613"/>
              <a:ext cx="639" cy="174"/>
            </a:xfrm>
            <a:custGeom>
              <a:avLst/>
              <a:gdLst>
                <a:gd name="T0" fmla="*/ 233 w 270"/>
                <a:gd name="T1" fmla="*/ 15 h 73"/>
                <a:gd name="T2" fmla="*/ 38 w 270"/>
                <a:gd name="T3" fmla="*/ 15 h 73"/>
                <a:gd name="T4" fmla="*/ 0 w 270"/>
                <a:gd name="T5" fmla="*/ 38 h 73"/>
                <a:gd name="T6" fmla="*/ 6 w 270"/>
                <a:gd name="T7" fmla="*/ 48 h 73"/>
                <a:gd name="T8" fmla="*/ 135 w 270"/>
                <a:gd name="T9" fmla="*/ 73 h 73"/>
                <a:gd name="T10" fmla="*/ 264 w 270"/>
                <a:gd name="T11" fmla="*/ 48 h 73"/>
                <a:gd name="T12" fmla="*/ 270 w 270"/>
                <a:gd name="T13" fmla="*/ 38 h 73"/>
                <a:gd name="T14" fmla="*/ 233 w 270"/>
                <a:gd name="T15" fmla="*/ 1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73">
                  <a:moveTo>
                    <a:pt x="233" y="15"/>
                  </a:moveTo>
                  <a:cubicBezTo>
                    <a:pt x="179" y="0"/>
                    <a:pt x="92" y="0"/>
                    <a:pt x="38" y="15"/>
                  </a:cubicBezTo>
                  <a:cubicBezTo>
                    <a:pt x="3" y="24"/>
                    <a:pt x="0" y="35"/>
                    <a:pt x="0" y="38"/>
                  </a:cubicBezTo>
                  <a:cubicBezTo>
                    <a:pt x="0" y="42"/>
                    <a:pt x="3" y="46"/>
                    <a:pt x="6" y="48"/>
                  </a:cubicBezTo>
                  <a:cubicBezTo>
                    <a:pt x="25" y="63"/>
                    <a:pt x="77" y="73"/>
                    <a:pt x="135" y="73"/>
                  </a:cubicBezTo>
                  <a:cubicBezTo>
                    <a:pt x="193" y="73"/>
                    <a:pt x="245" y="63"/>
                    <a:pt x="264" y="48"/>
                  </a:cubicBezTo>
                  <a:cubicBezTo>
                    <a:pt x="267" y="46"/>
                    <a:pt x="270" y="42"/>
                    <a:pt x="270" y="38"/>
                  </a:cubicBezTo>
                  <a:cubicBezTo>
                    <a:pt x="270" y="35"/>
                    <a:pt x="268" y="24"/>
                    <a:pt x="233" y="15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27" name="Freeform 1358"/>
            <p:cNvSpPr>
              <a:spLocks noEditPoints="1"/>
            </p:cNvSpPr>
            <p:nvPr userDrawn="1"/>
          </p:nvSpPr>
          <p:spPr bwMode="auto">
            <a:xfrm>
              <a:off x="3845" y="1632"/>
              <a:ext cx="225" cy="143"/>
            </a:xfrm>
            <a:custGeom>
              <a:avLst/>
              <a:gdLst>
                <a:gd name="T0" fmla="*/ 53 w 95"/>
                <a:gd name="T1" fmla="*/ 53 h 60"/>
                <a:gd name="T2" fmla="*/ 53 w 95"/>
                <a:gd name="T3" fmla="*/ 60 h 60"/>
                <a:gd name="T4" fmla="*/ 40 w 95"/>
                <a:gd name="T5" fmla="*/ 60 h 60"/>
                <a:gd name="T6" fmla="*/ 40 w 95"/>
                <a:gd name="T7" fmla="*/ 53 h 60"/>
                <a:gd name="T8" fmla="*/ 0 w 95"/>
                <a:gd name="T9" fmla="*/ 51 h 60"/>
                <a:gd name="T10" fmla="*/ 0 w 95"/>
                <a:gd name="T11" fmla="*/ 45 h 60"/>
                <a:gd name="T12" fmla="*/ 19 w 95"/>
                <a:gd name="T13" fmla="*/ 48 h 60"/>
                <a:gd name="T14" fmla="*/ 40 w 95"/>
                <a:gd name="T15" fmla="*/ 49 h 60"/>
                <a:gd name="T16" fmla="*/ 40 w 95"/>
                <a:gd name="T17" fmla="*/ 32 h 60"/>
                <a:gd name="T18" fmla="*/ 7 w 95"/>
                <a:gd name="T19" fmla="*/ 26 h 60"/>
                <a:gd name="T20" fmla="*/ 0 w 95"/>
                <a:gd name="T21" fmla="*/ 19 h 60"/>
                <a:gd name="T22" fmla="*/ 11 w 95"/>
                <a:gd name="T23" fmla="*/ 10 h 60"/>
                <a:gd name="T24" fmla="*/ 40 w 95"/>
                <a:gd name="T25" fmla="*/ 6 h 60"/>
                <a:gd name="T26" fmla="*/ 40 w 95"/>
                <a:gd name="T27" fmla="*/ 0 h 60"/>
                <a:gd name="T28" fmla="*/ 53 w 95"/>
                <a:gd name="T29" fmla="*/ 0 h 60"/>
                <a:gd name="T30" fmla="*/ 53 w 95"/>
                <a:gd name="T31" fmla="*/ 6 h 60"/>
                <a:gd name="T32" fmla="*/ 84 w 95"/>
                <a:gd name="T33" fmla="*/ 8 h 60"/>
                <a:gd name="T34" fmla="*/ 84 w 95"/>
                <a:gd name="T35" fmla="*/ 13 h 60"/>
                <a:gd name="T36" fmla="*/ 53 w 95"/>
                <a:gd name="T37" fmla="*/ 11 h 60"/>
                <a:gd name="T38" fmla="*/ 53 w 95"/>
                <a:gd name="T39" fmla="*/ 28 h 60"/>
                <a:gd name="T40" fmla="*/ 86 w 95"/>
                <a:gd name="T41" fmla="*/ 34 h 60"/>
                <a:gd name="T42" fmla="*/ 95 w 95"/>
                <a:gd name="T43" fmla="*/ 41 h 60"/>
                <a:gd name="T44" fmla="*/ 84 w 95"/>
                <a:gd name="T45" fmla="*/ 49 h 60"/>
                <a:gd name="T46" fmla="*/ 53 w 95"/>
                <a:gd name="T47" fmla="*/ 53 h 60"/>
                <a:gd name="T48" fmla="*/ 40 w 95"/>
                <a:gd name="T49" fmla="*/ 26 h 60"/>
                <a:gd name="T50" fmla="*/ 40 w 95"/>
                <a:gd name="T51" fmla="*/ 11 h 60"/>
                <a:gd name="T52" fmla="*/ 25 w 95"/>
                <a:gd name="T53" fmla="*/ 13 h 60"/>
                <a:gd name="T54" fmla="*/ 19 w 95"/>
                <a:gd name="T55" fmla="*/ 18 h 60"/>
                <a:gd name="T56" fmla="*/ 24 w 95"/>
                <a:gd name="T57" fmla="*/ 23 h 60"/>
                <a:gd name="T58" fmla="*/ 40 w 95"/>
                <a:gd name="T59" fmla="*/ 26 h 60"/>
                <a:gd name="T60" fmla="*/ 53 w 95"/>
                <a:gd name="T61" fmla="*/ 34 h 60"/>
                <a:gd name="T62" fmla="*/ 53 w 95"/>
                <a:gd name="T63" fmla="*/ 48 h 60"/>
                <a:gd name="T64" fmla="*/ 75 w 95"/>
                <a:gd name="T65" fmla="*/ 42 h 60"/>
                <a:gd name="T66" fmla="*/ 53 w 95"/>
                <a:gd name="T67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60">
                  <a:moveTo>
                    <a:pt x="53" y="53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24" y="53"/>
                    <a:pt x="10" y="52"/>
                    <a:pt x="0" y="5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46"/>
                    <a:pt x="11" y="47"/>
                    <a:pt x="19" y="48"/>
                  </a:cubicBezTo>
                  <a:cubicBezTo>
                    <a:pt x="26" y="48"/>
                    <a:pt x="34" y="49"/>
                    <a:pt x="40" y="49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3" y="30"/>
                    <a:pt x="12" y="27"/>
                    <a:pt x="7" y="26"/>
                  </a:cubicBezTo>
                  <a:cubicBezTo>
                    <a:pt x="2" y="24"/>
                    <a:pt x="0" y="21"/>
                    <a:pt x="0" y="19"/>
                  </a:cubicBezTo>
                  <a:cubicBezTo>
                    <a:pt x="0" y="15"/>
                    <a:pt x="3" y="13"/>
                    <a:pt x="11" y="10"/>
                  </a:cubicBezTo>
                  <a:cubicBezTo>
                    <a:pt x="19" y="8"/>
                    <a:pt x="29" y="7"/>
                    <a:pt x="40" y="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8" y="6"/>
                    <a:pt x="78" y="7"/>
                    <a:pt x="84" y="8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76" y="12"/>
                    <a:pt x="66" y="11"/>
                    <a:pt x="53" y="1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69" y="30"/>
                    <a:pt x="80" y="32"/>
                    <a:pt x="86" y="34"/>
                  </a:cubicBezTo>
                  <a:cubicBezTo>
                    <a:pt x="92" y="36"/>
                    <a:pt x="95" y="39"/>
                    <a:pt x="95" y="41"/>
                  </a:cubicBezTo>
                  <a:cubicBezTo>
                    <a:pt x="95" y="44"/>
                    <a:pt x="91" y="47"/>
                    <a:pt x="84" y="49"/>
                  </a:cubicBezTo>
                  <a:cubicBezTo>
                    <a:pt x="76" y="51"/>
                    <a:pt x="66" y="52"/>
                    <a:pt x="53" y="53"/>
                  </a:cubicBezTo>
                  <a:close/>
                  <a:moveTo>
                    <a:pt x="40" y="26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4" y="11"/>
                    <a:pt x="29" y="12"/>
                    <a:pt x="25" y="13"/>
                  </a:cubicBezTo>
                  <a:cubicBezTo>
                    <a:pt x="21" y="15"/>
                    <a:pt x="19" y="16"/>
                    <a:pt x="19" y="18"/>
                  </a:cubicBezTo>
                  <a:cubicBezTo>
                    <a:pt x="19" y="20"/>
                    <a:pt x="21" y="21"/>
                    <a:pt x="24" y="23"/>
                  </a:cubicBezTo>
                  <a:cubicBezTo>
                    <a:pt x="27" y="24"/>
                    <a:pt x="33" y="25"/>
                    <a:pt x="40" y="26"/>
                  </a:cubicBezTo>
                  <a:close/>
                  <a:moveTo>
                    <a:pt x="53" y="34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68" y="48"/>
                    <a:pt x="75" y="45"/>
                    <a:pt x="75" y="42"/>
                  </a:cubicBezTo>
                  <a:cubicBezTo>
                    <a:pt x="75" y="39"/>
                    <a:pt x="68" y="36"/>
                    <a:pt x="53" y="34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28" name="Freeform 1359"/>
            <p:cNvSpPr>
              <a:spLocks noEditPoints="1"/>
            </p:cNvSpPr>
            <p:nvPr userDrawn="1"/>
          </p:nvSpPr>
          <p:spPr bwMode="auto">
            <a:xfrm>
              <a:off x="3670" y="1534"/>
              <a:ext cx="663" cy="186"/>
            </a:xfrm>
            <a:custGeom>
              <a:avLst/>
              <a:gdLst>
                <a:gd name="T0" fmla="*/ 140 w 280"/>
                <a:gd name="T1" fmla="*/ 0 h 78"/>
                <a:gd name="T2" fmla="*/ 0 w 280"/>
                <a:gd name="T3" fmla="*/ 39 h 78"/>
                <a:gd name="T4" fmla="*/ 26 w 280"/>
                <a:gd name="T5" fmla="*/ 62 h 78"/>
                <a:gd name="T6" fmla="*/ 33 w 280"/>
                <a:gd name="T7" fmla="*/ 64 h 78"/>
                <a:gd name="T8" fmla="*/ 40 w 280"/>
                <a:gd name="T9" fmla="*/ 67 h 78"/>
                <a:gd name="T10" fmla="*/ 48 w 280"/>
                <a:gd name="T11" fmla="*/ 68 h 78"/>
                <a:gd name="T12" fmla="*/ 55 w 280"/>
                <a:gd name="T13" fmla="*/ 70 h 78"/>
                <a:gd name="T14" fmla="*/ 62 w 280"/>
                <a:gd name="T15" fmla="*/ 72 h 78"/>
                <a:gd name="T16" fmla="*/ 70 w 280"/>
                <a:gd name="T17" fmla="*/ 73 h 78"/>
                <a:gd name="T18" fmla="*/ 77 w 280"/>
                <a:gd name="T19" fmla="*/ 74 h 78"/>
                <a:gd name="T20" fmla="*/ 85 w 280"/>
                <a:gd name="T21" fmla="*/ 75 h 78"/>
                <a:gd name="T22" fmla="*/ 92 w 280"/>
                <a:gd name="T23" fmla="*/ 76 h 78"/>
                <a:gd name="T24" fmla="*/ 99 w 280"/>
                <a:gd name="T25" fmla="*/ 76 h 78"/>
                <a:gd name="T26" fmla="*/ 106 w 280"/>
                <a:gd name="T27" fmla="*/ 77 h 78"/>
                <a:gd name="T28" fmla="*/ 114 w 280"/>
                <a:gd name="T29" fmla="*/ 77 h 78"/>
                <a:gd name="T30" fmla="*/ 121 w 280"/>
                <a:gd name="T31" fmla="*/ 78 h 78"/>
                <a:gd name="T32" fmla="*/ 129 w 280"/>
                <a:gd name="T33" fmla="*/ 78 h 78"/>
                <a:gd name="T34" fmla="*/ 136 w 280"/>
                <a:gd name="T35" fmla="*/ 78 h 78"/>
                <a:gd name="T36" fmla="*/ 140 w 280"/>
                <a:gd name="T37" fmla="*/ 78 h 78"/>
                <a:gd name="T38" fmla="*/ 144 w 280"/>
                <a:gd name="T39" fmla="*/ 78 h 78"/>
                <a:gd name="T40" fmla="*/ 151 w 280"/>
                <a:gd name="T41" fmla="*/ 78 h 78"/>
                <a:gd name="T42" fmla="*/ 158 w 280"/>
                <a:gd name="T43" fmla="*/ 78 h 78"/>
                <a:gd name="T44" fmla="*/ 165 w 280"/>
                <a:gd name="T45" fmla="*/ 77 h 78"/>
                <a:gd name="T46" fmla="*/ 173 w 280"/>
                <a:gd name="T47" fmla="*/ 77 h 78"/>
                <a:gd name="T48" fmla="*/ 180 w 280"/>
                <a:gd name="T49" fmla="*/ 76 h 78"/>
                <a:gd name="T50" fmla="*/ 239 w 280"/>
                <a:gd name="T51" fmla="*/ 67 h 78"/>
                <a:gd name="T52" fmla="*/ 276 w 280"/>
                <a:gd name="T53" fmla="*/ 48 h 78"/>
                <a:gd name="T54" fmla="*/ 280 w 280"/>
                <a:gd name="T55" fmla="*/ 40 h 78"/>
                <a:gd name="T56" fmla="*/ 280 w 280"/>
                <a:gd name="T57" fmla="*/ 39 h 78"/>
                <a:gd name="T58" fmla="*/ 140 w 280"/>
                <a:gd name="T59" fmla="*/ 0 h 78"/>
                <a:gd name="T60" fmla="*/ 268 w 280"/>
                <a:gd name="T61" fmla="*/ 46 h 78"/>
                <a:gd name="T62" fmla="*/ 140 w 280"/>
                <a:gd name="T63" fmla="*/ 71 h 78"/>
                <a:gd name="T64" fmla="*/ 134 w 280"/>
                <a:gd name="T65" fmla="*/ 71 h 78"/>
                <a:gd name="T66" fmla="*/ 12 w 280"/>
                <a:gd name="T67" fmla="*/ 46 h 78"/>
                <a:gd name="T68" fmla="*/ 6 w 280"/>
                <a:gd name="T69" fmla="*/ 38 h 78"/>
                <a:gd name="T70" fmla="*/ 43 w 280"/>
                <a:gd name="T71" fmla="*/ 16 h 78"/>
                <a:gd name="T72" fmla="*/ 237 w 280"/>
                <a:gd name="T73" fmla="*/ 16 h 78"/>
                <a:gd name="T74" fmla="*/ 273 w 280"/>
                <a:gd name="T75" fmla="*/ 38 h 78"/>
                <a:gd name="T76" fmla="*/ 268 w 280"/>
                <a:gd name="T77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0" h="78">
                  <a:moveTo>
                    <a:pt x="140" y="0"/>
                  </a:moveTo>
                  <a:cubicBezTo>
                    <a:pt x="63" y="0"/>
                    <a:pt x="0" y="18"/>
                    <a:pt x="0" y="39"/>
                  </a:cubicBezTo>
                  <a:cubicBezTo>
                    <a:pt x="0" y="50"/>
                    <a:pt x="16" y="58"/>
                    <a:pt x="26" y="62"/>
                  </a:cubicBezTo>
                  <a:cubicBezTo>
                    <a:pt x="28" y="63"/>
                    <a:pt x="30" y="64"/>
                    <a:pt x="33" y="64"/>
                  </a:cubicBezTo>
                  <a:cubicBezTo>
                    <a:pt x="35" y="65"/>
                    <a:pt x="38" y="66"/>
                    <a:pt x="40" y="67"/>
                  </a:cubicBezTo>
                  <a:cubicBezTo>
                    <a:pt x="43" y="67"/>
                    <a:pt x="45" y="68"/>
                    <a:pt x="48" y="68"/>
                  </a:cubicBezTo>
                  <a:cubicBezTo>
                    <a:pt x="50" y="69"/>
                    <a:pt x="53" y="70"/>
                    <a:pt x="55" y="70"/>
                  </a:cubicBezTo>
                  <a:cubicBezTo>
                    <a:pt x="57" y="71"/>
                    <a:pt x="60" y="71"/>
                    <a:pt x="62" y="72"/>
                  </a:cubicBezTo>
                  <a:cubicBezTo>
                    <a:pt x="65" y="72"/>
                    <a:pt x="67" y="73"/>
                    <a:pt x="70" y="73"/>
                  </a:cubicBezTo>
                  <a:cubicBezTo>
                    <a:pt x="72" y="73"/>
                    <a:pt x="75" y="74"/>
                    <a:pt x="77" y="74"/>
                  </a:cubicBezTo>
                  <a:cubicBezTo>
                    <a:pt x="80" y="74"/>
                    <a:pt x="82" y="75"/>
                    <a:pt x="85" y="75"/>
                  </a:cubicBezTo>
                  <a:cubicBezTo>
                    <a:pt x="87" y="75"/>
                    <a:pt x="89" y="76"/>
                    <a:pt x="92" y="76"/>
                  </a:cubicBezTo>
                  <a:cubicBezTo>
                    <a:pt x="94" y="76"/>
                    <a:pt x="97" y="76"/>
                    <a:pt x="99" y="76"/>
                  </a:cubicBezTo>
                  <a:cubicBezTo>
                    <a:pt x="102" y="77"/>
                    <a:pt x="104" y="77"/>
                    <a:pt x="106" y="77"/>
                  </a:cubicBezTo>
                  <a:cubicBezTo>
                    <a:pt x="109" y="77"/>
                    <a:pt x="112" y="77"/>
                    <a:pt x="114" y="77"/>
                  </a:cubicBezTo>
                  <a:cubicBezTo>
                    <a:pt x="116" y="78"/>
                    <a:pt x="119" y="78"/>
                    <a:pt x="121" y="78"/>
                  </a:cubicBezTo>
                  <a:cubicBezTo>
                    <a:pt x="124" y="78"/>
                    <a:pt x="126" y="78"/>
                    <a:pt x="129" y="78"/>
                  </a:cubicBezTo>
                  <a:cubicBezTo>
                    <a:pt x="131" y="78"/>
                    <a:pt x="134" y="78"/>
                    <a:pt x="136" y="78"/>
                  </a:cubicBezTo>
                  <a:cubicBezTo>
                    <a:pt x="137" y="78"/>
                    <a:pt x="138" y="78"/>
                    <a:pt x="140" y="78"/>
                  </a:cubicBezTo>
                  <a:cubicBezTo>
                    <a:pt x="141" y="78"/>
                    <a:pt x="142" y="78"/>
                    <a:pt x="144" y="78"/>
                  </a:cubicBezTo>
                  <a:cubicBezTo>
                    <a:pt x="146" y="78"/>
                    <a:pt x="148" y="78"/>
                    <a:pt x="151" y="78"/>
                  </a:cubicBezTo>
                  <a:cubicBezTo>
                    <a:pt x="153" y="78"/>
                    <a:pt x="156" y="78"/>
                    <a:pt x="158" y="78"/>
                  </a:cubicBezTo>
                  <a:cubicBezTo>
                    <a:pt x="161" y="78"/>
                    <a:pt x="163" y="78"/>
                    <a:pt x="165" y="77"/>
                  </a:cubicBezTo>
                  <a:cubicBezTo>
                    <a:pt x="168" y="77"/>
                    <a:pt x="171" y="77"/>
                    <a:pt x="173" y="77"/>
                  </a:cubicBezTo>
                  <a:cubicBezTo>
                    <a:pt x="175" y="77"/>
                    <a:pt x="178" y="77"/>
                    <a:pt x="180" y="76"/>
                  </a:cubicBezTo>
                  <a:cubicBezTo>
                    <a:pt x="199" y="75"/>
                    <a:pt x="220" y="72"/>
                    <a:pt x="239" y="67"/>
                  </a:cubicBezTo>
                  <a:cubicBezTo>
                    <a:pt x="251" y="63"/>
                    <a:pt x="269" y="57"/>
                    <a:pt x="276" y="48"/>
                  </a:cubicBezTo>
                  <a:cubicBezTo>
                    <a:pt x="278" y="45"/>
                    <a:pt x="280" y="43"/>
                    <a:pt x="280" y="40"/>
                  </a:cubicBezTo>
                  <a:cubicBezTo>
                    <a:pt x="280" y="40"/>
                    <a:pt x="280" y="39"/>
                    <a:pt x="280" y="39"/>
                  </a:cubicBezTo>
                  <a:cubicBezTo>
                    <a:pt x="279" y="18"/>
                    <a:pt x="217" y="0"/>
                    <a:pt x="140" y="0"/>
                  </a:cubicBezTo>
                  <a:close/>
                  <a:moveTo>
                    <a:pt x="268" y="46"/>
                  </a:moveTo>
                  <a:cubicBezTo>
                    <a:pt x="249" y="61"/>
                    <a:pt x="197" y="71"/>
                    <a:pt x="140" y="71"/>
                  </a:cubicBezTo>
                  <a:cubicBezTo>
                    <a:pt x="138" y="71"/>
                    <a:pt x="136" y="71"/>
                    <a:pt x="134" y="71"/>
                  </a:cubicBezTo>
                  <a:cubicBezTo>
                    <a:pt x="78" y="70"/>
                    <a:pt x="30" y="60"/>
                    <a:pt x="12" y="46"/>
                  </a:cubicBezTo>
                  <a:cubicBezTo>
                    <a:pt x="9" y="44"/>
                    <a:pt x="6" y="41"/>
                    <a:pt x="6" y="38"/>
                  </a:cubicBezTo>
                  <a:cubicBezTo>
                    <a:pt x="6" y="32"/>
                    <a:pt x="16" y="23"/>
                    <a:pt x="43" y="16"/>
                  </a:cubicBezTo>
                  <a:cubicBezTo>
                    <a:pt x="96" y="1"/>
                    <a:pt x="183" y="1"/>
                    <a:pt x="237" y="16"/>
                  </a:cubicBezTo>
                  <a:cubicBezTo>
                    <a:pt x="264" y="23"/>
                    <a:pt x="273" y="32"/>
                    <a:pt x="273" y="38"/>
                  </a:cubicBezTo>
                  <a:cubicBezTo>
                    <a:pt x="273" y="41"/>
                    <a:pt x="270" y="44"/>
                    <a:pt x="268" y="46"/>
                  </a:cubicBezTo>
                  <a:close/>
                </a:path>
              </a:pathLst>
            </a:custGeom>
            <a:solidFill>
              <a:srgbClr val="F9D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29" name="Freeform 1360"/>
            <p:cNvSpPr/>
            <p:nvPr userDrawn="1"/>
          </p:nvSpPr>
          <p:spPr bwMode="auto">
            <a:xfrm>
              <a:off x="3670" y="1627"/>
              <a:ext cx="663" cy="155"/>
            </a:xfrm>
            <a:custGeom>
              <a:avLst/>
              <a:gdLst>
                <a:gd name="T0" fmla="*/ 280 w 280"/>
                <a:gd name="T1" fmla="*/ 0 h 65"/>
                <a:gd name="T2" fmla="*/ 280 w 280"/>
                <a:gd name="T3" fmla="*/ 26 h 65"/>
                <a:gd name="T4" fmla="*/ 268 w 280"/>
                <a:gd name="T5" fmla="*/ 41 h 65"/>
                <a:gd name="T6" fmla="*/ 203 w 280"/>
                <a:gd name="T7" fmla="*/ 61 h 65"/>
                <a:gd name="T8" fmla="*/ 188 w 280"/>
                <a:gd name="T9" fmla="*/ 63 h 65"/>
                <a:gd name="T10" fmla="*/ 158 w 280"/>
                <a:gd name="T11" fmla="*/ 65 h 65"/>
                <a:gd name="T12" fmla="*/ 114 w 280"/>
                <a:gd name="T13" fmla="*/ 64 h 65"/>
                <a:gd name="T14" fmla="*/ 70 w 280"/>
                <a:gd name="T15" fmla="*/ 60 h 65"/>
                <a:gd name="T16" fmla="*/ 62 w 280"/>
                <a:gd name="T17" fmla="*/ 58 h 65"/>
                <a:gd name="T18" fmla="*/ 55 w 280"/>
                <a:gd name="T19" fmla="*/ 57 h 65"/>
                <a:gd name="T20" fmla="*/ 48 w 280"/>
                <a:gd name="T21" fmla="*/ 55 h 65"/>
                <a:gd name="T22" fmla="*/ 40 w 280"/>
                <a:gd name="T23" fmla="*/ 54 h 65"/>
                <a:gd name="T24" fmla="*/ 33 w 280"/>
                <a:gd name="T25" fmla="*/ 51 h 65"/>
                <a:gd name="T26" fmla="*/ 3 w 280"/>
                <a:gd name="T27" fmla="*/ 35 h 65"/>
                <a:gd name="T28" fmla="*/ 0 w 280"/>
                <a:gd name="T29" fmla="*/ 26 h 65"/>
                <a:gd name="T30" fmla="*/ 0 w 280"/>
                <a:gd name="T31" fmla="*/ 0 h 65"/>
                <a:gd name="T32" fmla="*/ 26 w 280"/>
                <a:gd name="T33" fmla="*/ 23 h 65"/>
                <a:gd name="T34" fmla="*/ 33 w 280"/>
                <a:gd name="T35" fmla="*/ 25 h 65"/>
                <a:gd name="T36" fmla="*/ 40 w 280"/>
                <a:gd name="T37" fmla="*/ 28 h 65"/>
                <a:gd name="T38" fmla="*/ 48 w 280"/>
                <a:gd name="T39" fmla="*/ 29 h 65"/>
                <a:gd name="T40" fmla="*/ 55 w 280"/>
                <a:gd name="T41" fmla="*/ 31 h 65"/>
                <a:gd name="T42" fmla="*/ 62 w 280"/>
                <a:gd name="T43" fmla="*/ 33 h 65"/>
                <a:gd name="T44" fmla="*/ 70 w 280"/>
                <a:gd name="T45" fmla="*/ 34 h 65"/>
                <a:gd name="T46" fmla="*/ 77 w 280"/>
                <a:gd name="T47" fmla="*/ 35 h 65"/>
                <a:gd name="T48" fmla="*/ 85 w 280"/>
                <a:gd name="T49" fmla="*/ 36 h 65"/>
                <a:gd name="T50" fmla="*/ 92 w 280"/>
                <a:gd name="T51" fmla="*/ 37 h 65"/>
                <a:gd name="T52" fmla="*/ 99 w 280"/>
                <a:gd name="T53" fmla="*/ 37 h 65"/>
                <a:gd name="T54" fmla="*/ 106 w 280"/>
                <a:gd name="T55" fmla="*/ 38 h 65"/>
                <a:gd name="T56" fmla="*/ 114 w 280"/>
                <a:gd name="T57" fmla="*/ 38 h 65"/>
                <a:gd name="T58" fmla="*/ 121 w 280"/>
                <a:gd name="T59" fmla="*/ 39 h 65"/>
                <a:gd name="T60" fmla="*/ 129 w 280"/>
                <a:gd name="T61" fmla="*/ 39 h 65"/>
                <a:gd name="T62" fmla="*/ 136 w 280"/>
                <a:gd name="T63" fmla="*/ 39 h 65"/>
                <a:gd name="T64" fmla="*/ 140 w 280"/>
                <a:gd name="T65" fmla="*/ 39 h 65"/>
                <a:gd name="T66" fmla="*/ 144 w 280"/>
                <a:gd name="T67" fmla="*/ 39 h 65"/>
                <a:gd name="T68" fmla="*/ 151 w 280"/>
                <a:gd name="T69" fmla="*/ 39 h 65"/>
                <a:gd name="T70" fmla="*/ 158 w 280"/>
                <a:gd name="T71" fmla="*/ 39 h 65"/>
                <a:gd name="T72" fmla="*/ 165 w 280"/>
                <a:gd name="T73" fmla="*/ 38 h 65"/>
                <a:gd name="T74" fmla="*/ 173 w 280"/>
                <a:gd name="T75" fmla="*/ 38 h 65"/>
                <a:gd name="T76" fmla="*/ 180 w 280"/>
                <a:gd name="T77" fmla="*/ 37 h 65"/>
                <a:gd name="T78" fmla="*/ 239 w 280"/>
                <a:gd name="T79" fmla="*/ 28 h 65"/>
                <a:gd name="T80" fmla="*/ 276 w 280"/>
                <a:gd name="T81" fmla="*/ 9 h 65"/>
                <a:gd name="T82" fmla="*/ 280 w 280"/>
                <a:gd name="T8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" h="65">
                  <a:moveTo>
                    <a:pt x="280" y="0"/>
                  </a:moveTo>
                  <a:cubicBezTo>
                    <a:pt x="280" y="26"/>
                    <a:pt x="280" y="26"/>
                    <a:pt x="280" y="26"/>
                  </a:cubicBezTo>
                  <a:cubicBezTo>
                    <a:pt x="280" y="33"/>
                    <a:pt x="274" y="38"/>
                    <a:pt x="268" y="41"/>
                  </a:cubicBezTo>
                  <a:cubicBezTo>
                    <a:pt x="252" y="52"/>
                    <a:pt x="222" y="58"/>
                    <a:pt x="203" y="61"/>
                  </a:cubicBezTo>
                  <a:cubicBezTo>
                    <a:pt x="198" y="62"/>
                    <a:pt x="193" y="62"/>
                    <a:pt x="188" y="63"/>
                  </a:cubicBezTo>
                  <a:cubicBezTo>
                    <a:pt x="177" y="64"/>
                    <a:pt x="167" y="64"/>
                    <a:pt x="158" y="65"/>
                  </a:cubicBezTo>
                  <a:cubicBezTo>
                    <a:pt x="145" y="65"/>
                    <a:pt x="130" y="65"/>
                    <a:pt x="114" y="64"/>
                  </a:cubicBezTo>
                  <a:cubicBezTo>
                    <a:pt x="98" y="63"/>
                    <a:pt x="83" y="62"/>
                    <a:pt x="70" y="60"/>
                  </a:cubicBezTo>
                  <a:cubicBezTo>
                    <a:pt x="67" y="59"/>
                    <a:pt x="65" y="59"/>
                    <a:pt x="62" y="58"/>
                  </a:cubicBezTo>
                  <a:cubicBezTo>
                    <a:pt x="60" y="58"/>
                    <a:pt x="57" y="58"/>
                    <a:pt x="55" y="57"/>
                  </a:cubicBezTo>
                  <a:cubicBezTo>
                    <a:pt x="53" y="57"/>
                    <a:pt x="50" y="56"/>
                    <a:pt x="48" y="55"/>
                  </a:cubicBezTo>
                  <a:cubicBezTo>
                    <a:pt x="45" y="55"/>
                    <a:pt x="43" y="54"/>
                    <a:pt x="40" y="54"/>
                  </a:cubicBezTo>
                  <a:cubicBezTo>
                    <a:pt x="38" y="53"/>
                    <a:pt x="35" y="52"/>
                    <a:pt x="33" y="51"/>
                  </a:cubicBezTo>
                  <a:cubicBezTo>
                    <a:pt x="23" y="48"/>
                    <a:pt x="10" y="43"/>
                    <a:pt x="3" y="35"/>
                  </a:cubicBezTo>
                  <a:cubicBezTo>
                    <a:pt x="1" y="32"/>
                    <a:pt x="0" y="29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6" y="19"/>
                    <a:pt x="26" y="23"/>
                  </a:cubicBezTo>
                  <a:cubicBezTo>
                    <a:pt x="28" y="24"/>
                    <a:pt x="30" y="25"/>
                    <a:pt x="33" y="25"/>
                  </a:cubicBezTo>
                  <a:cubicBezTo>
                    <a:pt x="35" y="26"/>
                    <a:pt x="38" y="27"/>
                    <a:pt x="40" y="28"/>
                  </a:cubicBezTo>
                  <a:cubicBezTo>
                    <a:pt x="43" y="28"/>
                    <a:pt x="45" y="29"/>
                    <a:pt x="48" y="29"/>
                  </a:cubicBezTo>
                  <a:cubicBezTo>
                    <a:pt x="50" y="30"/>
                    <a:pt x="53" y="31"/>
                    <a:pt x="55" y="31"/>
                  </a:cubicBezTo>
                  <a:cubicBezTo>
                    <a:pt x="57" y="32"/>
                    <a:pt x="60" y="32"/>
                    <a:pt x="62" y="33"/>
                  </a:cubicBezTo>
                  <a:cubicBezTo>
                    <a:pt x="65" y="33"/>
                    <a:pt x="67" y="34"/>
                    <a:pt x="70" y="34"/>
                  </a:cubicBezTo>
                  <a:cubicBezTo>
                    <a:pt x="72" y="34"/>
                    <a:pt x="75" y="35"/>
                    <a:pt x="77" y="35"/>
                  </a:cubicBezTo>
                  <a:cubicBezTo>
                    <a:pt x="80" y="35"/>
                    <a:pt x="82" y="36"/>
                    <a:pt x="85" y="36"/>
                  </a:cubicBezTo>
                  <a:cubicBezTo>
                    <a:pt x="87" y="36"/>
                    <a:pt x="89" y="37"/>
                    <a:pt x="92" y="37"/>
                  </a:cubicBezTo>
                  <a:cubicBezTo>
                    <a:pt x="94" y="37"/>
                    <a:pt x="97" y="37"/>
                    <a:pt x="99" y="37"/>
                  </a:cubicBezTo>
                  <a:cubicBezTo>
                    <a:pt x="102" y="38"/>
                    <a:pt x="104" y="38"/>
                    <a:pt x="106" y="38"/>
                  </a:cubicBezTo>
                  <a:cubicBezTo>
                    <a:pt x="109" y="38"/>
                    <a:pt x="112" y="38"/>
                    <a:pt x="114" y="38"/>
                  </a:cubicBezTo>
                  <a:cubicBezTo>
                    <a:pt x="116" y="39"/>
                    <a:pt x="119" y="39"/>
                    <a:pt x="121" y="39"/>
                  </a:cubicBezTo>
                  <a:cubicBezTo>
                    <a:pt x="124" y="39"/>
                    <a:pt x="126" y="39"/>
                    <a:pt x="129" y="39"/>
                  </a:cubicBezTo>
                  <a:cubicBezTo>
                    <a:pt x="131" y="39"/>
                    <a:pt x="134" y="39"/>
                    <a:pt x="136" y="39"/>
                  </a:cubicBezTo>
                  <a:cubicBezTo>
                    <a:pt x="137" y="39"/>
                    <a:pt x="138" y="39"/>
                    <a:pt x="140" y="39"/>
                  </a:cubicBezTo>
                  <a:cubicBezTo>
                    <a:pt x="141" y="39"/>
                    <a:pt x="142" y="39"/>
                    <a:pt x="144" y="39"/>
                  </a:cubicBezTo>
                  <a:cubicBezTo>
                    <a:pt x="146" y="39"/>
                    <a:pt x="148" y="39"/>
                    <a:pt x="151" y="39"/>
                  </a:cubicBezTo>
                  <a:cubicBezTo>
                    <a:pt x="153" y="39"/>
                    <a:pt x="156" y="39"/>
                    <a:pt x="158" y="39"/>
                  </a:cubicBezTo>
                  <a:cubicBezTo>
                    <a:pt x="161" y="39"/>
                    <a:pt x="163" y="39"/>
                    <a:pt x="165" y="38"/>
                  </a:cubicBezTo>
                  <a:cubicBezTo>
                    <a:pt x="168" y="38"/>
                    <a:pt x="171" y="38"/>
                    <a:pt x="173" y="38"/>
                  </a:cubicBezTo>
                  <a:cubicBezTo>
                    <a:pt x="175" y="38"/>
                    <a:pt x="178" y="38"/>
                    <a:pt x="180" y="37"/>
                  </a:cubicBezTo>
                  <a:cubicBezTo>
                    <a:pt x="199" y="36"/>
                    <a:pt x="220" y="33"/>
                    <a:pt x="239" y="28"/>
                  </a:cubicBezTo>
                  <a:cubicBezTo>
                    <a:pt x="251" y="24"/>
                    <a:pt x="269" y="18"/>
                    <a:pt x="276" y="9"/>
                  </a:cubicBezTo>
                  <a:cubicBezTo>
                    <a:pt x="278" y="6"/>
                    <a:pt x="280" y="3"/>
                    <a:pt x="280" y="0"/>
                  </a:cubicBezTo>
                  <a:close/>
                </a:path>
              </a:pathLst>
            </a:custGeom>
            <a:solidFill>
              <a:srgbClr val="F7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30" name="Freeform 1361"/>
            <p:cNvSpPr/>
            <p:nvPr userDrawn="1"/>
          </p:nvSpPr>
          <p:spPr bwMode="auto">
            <a:xfrm>
              <a:off x="3696" y="1665"/>
              <a:ext cx="17" cy="69"/>
            </a:xfrm>
            <a:custGeom>
              <a:avLst/>
              <a:gdLst>
                <a:gd name="T0" fmla="*/ 7 w 7"/>
                <a:gd name="T1" fmla="*/ 3 h 29"/>
                <a:gd name="T2" fmla="*/ 7 w 7"/>
                <a:gd name="T3" fmla="*/ 29 h 29"/>
                <a:gd name="T4" fmla="*/ 0 w 7"/>
                <a:gd name="T5" fmla="*/ 25 h 29"/>
                <a:gd name="T6" fmla="*/ 0 w 7"/>
                <a:gd name="T7" fmla="*/ 0 h 29"/>
                <a:gd name="T8" fmla="*/ 7 w 7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9">
                  <a:moveTo>
                    <a:pt x="7" y="3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4" y="28"/>
                    <a:pt x="2" y="27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2"/>
                    <a:pt x="7" y="3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31" name="Freeform 1362"/>
            <p:cNvSpPr/>
            <p:nvPr userDrawn="1"/>
          </p:nvSpPr>
          <p:spPr bwMode="auto">
            <a:xfrm>
              <a:off x="3670" y="1627"/>
              <a:ext cx="7" cy="84"/>
            </a:xfrm>
            <a:custGeom>
              <a:avLst/>
              <a:gdLst>
                <a:gd name="T0" fmla="*/ 3 w 3"/>
                <a:gd name="T1" fmla="*/ 9 h 35"/>
                <a:gd name="T2" fmla="*/ 3 w 3"/>
                <a:gd name="T3" fmla="*/ 35 h 35"/>
                <a:gd name="T4" fmla="*/ 0 w 3"/>
                <a:gd name="T5" fmla="*/ 26 h 35"/>
                <a:gd name="T6" fmla="*/ 0 w 3"/>
                <a:gd name="T7" fmla="*/ 0 h 35"/>
                <a:gd name="T8" fmla="*/ 3 w 3"/>
                <a:gd name="T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5">
                  <a:moveTo>
                    <a:pt x="3" y="9"/>
                  </a:moveTo>
                  <a:cubicBezTo>
                    <a:pt x="3" y="35"/>
                    <a:pt x="3" y="35"/>
                    <a:pt x="3" y="35"/>
                  </a:cubicBezTo>
                  <a:cubicBezTo>
                    <a:pt x="1" y="32"/>
                    <a:pt x="0" y="29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6"/>
                    <a:pt x="3" y="9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32" name="Freeform 1363"/>
            <p:cNvSpPr/>
            <p:nvPr userDrawn="1"/>
          </p:nvSpPr>
          <p:spPr bwMode="auto">
            <a:xfrm>
              <a:off x="3731" y="1682"/>
              <a:ext cx="17" cy="67"/>
            </a:xfrm>
            <a:custGeom>
              <a:avLst/>
              <a:gdLst>
                <a:gd name="T0" fmla="*/ 7 w 7"/>
                <a:gd name="T1" fmla="*/ 2 h 28"/>
                <a:gd name="T2" fmla="*/ 7 w 7"/>
                <a:gd name="T3" fmla="*/ 28 h 28"/>
                <a:gd name="T4" fmla="*/ 0 w 7"/>
                <a:gd name="T5" fmla="*/ 26 h 28"/>
                <a:gd name="T6" fmla="*/ 0 w 7"/>
                <a:gd name="T7" fmla="*/ 0 h 28"/>
                <a:gd name="T8" fmla="*/ 7 w 7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2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4" y="27"/>
                    <a:pt x="2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2"/>
                    <a:pt x="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33" name="Freeform 1364"/>
            <p:cNvSpPr/>
            <p:nvPr userDrawn="1"/>
          </p:nvSpPr>
          <p:spPr bwMode="auto">
            <a:xfrm>
              <a:off x="3800" y="1701"/>
              <a:ext cx="17" cy="64"/>
            </a:xfrm>
            <a:custGeom>
              <a:avLst/>
              <a:gdLst>
                <a:gd name="T0" fmla="*/ 7 w 7"/>
                <a:gd name="T1" fmla="*/ 2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2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7"/>
                    <a:pt x="2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1"/>
                    <a:pt x="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34" name="Freeform 1365"/>
            <p:cNvSpPr/>
            <p:nvPr userDrawn="1"/>
          </p:nvSpPr>
          <p:spPr bwMode="auto">
            <a:xfrm>
              <a:off x="3765" y="1694"/>
              <a:ext cx="19" cy="64"/>
            </a:xfrm>
            <a:custGeom>
              <a:avLst/>
              <a:gdLst>
                <a:gd name="T0" fmla="*/ 8 w 8"/>
                <a:gd name="T1" fmla="*/ 1 h 27"/>
                <a:gd name="T2" fmla="*/ 8 w 8"/>
                <a:gd name="T3" fmla="*/ 27 h 27"/>
                <a:gd name="T4" fmla="*/ 0 w 8"/>
                <a:gd name="T5" fmla="*/ 26 h 27"/>
                <a:gd name="T6" fmla="*/ 0 w 8"/>
                <a:gd name="T7" fmla="*/ 0 h 27"/>
                <a:gd name="T8" fmla="*/ 8 w 8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7">
                  <a:moveTo>
                    <a:pt x="8" y="1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5" y="27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35" name="Freeform 1366"/>
            <p:cNvSpPr/>
            <p:nvPr userDrawn="1"/>
          </p:nvSpPr>
          <p:spPr bwMode="auto">
            <a:xfrm>
              <a:off x="3836" y="1708"/>
              <a:ext cx="16" cy="65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7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36" name="Freeform 1367"/>
            <p:cNvSpPr/>
            <p:nvPr userDrawn="1"/>
          </p:nvSpPr>
          <p:spPr bwMode="auto">
            <a:xfrm>
              <a:off x="3904" y="1715"/>
              <a:ext cx="17" cy="65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7"/>
                    <a:pt x="3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5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37" name="Freeform 1368"/>
            <p:cNvSpPr/>
            <p:nvPr userDrawn="1"/>
          </p:nvSpPr>
          <p:spPr bwMode="auto">
            <a:xfrm>
              <a:off x="3871" y="1713"/>
              <a:ext cx="17" cy="64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4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38" name="Freeform 1369"/>
            <p:cNvSpPr/>
            <p:nvPr userDrawn="1"/>
          </p:nvSpPr>
          <p:spPr bwMode="auto">
            <a:xfrm>
              <a:off x="3940" y="1718"/>
              <a:ext cx="16" cy="64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7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39" name="Freeform 1370"/>
            <p:cNvSpPr/>
            <p:nvPr userDrawn="1"/>
          </p:nvSpPr>
          <p:spPr bwMode="auto">
            <a:xfrm>
              <a:off x="4011" y="1720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40" name="Freeform 1371"/>
            <p:cNvSpPr/>
            <p:nvPr userDrawn="1"/>
          </p:nvSpPr>
          <p:spPr bwMode="auto">
            <a:xfrm>
              <a:off x="3975" y="1720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41" name="Freeform 1372"/>
            <p:cNvSpPr/>
            <p:nvPr userDrawn="1"/>
          </p:nvSpPr>
          <p:spPr bwMode="auto">
            <a:xfrm>
              <a:off x="4044" y="1718"/>
              <a:ext cx="17" cy="64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3" y="27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42" name="Freeform 1373"/>
            <p:cNvSpPr/>
            <p:nvPr userDrawn="1"/>
          </p:nvSpPr>
          <p:spPr bwMode="auto">
            <a:xfrm>
              <a:off x="4080" y="1715"/>
              <a:ext cx="16" cy="65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2" y="27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43" name="Freeform 1374"/>
            <p:cNvSpPr/>
            <p:nvPr userDrawn="1"/>
          </p:nvSpPr>
          <p:spPr bwMode="auto">
            <a:xfrm>
              <a:off x="4151" y="1708"/>
              <a:ext cx="16" cy="65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7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44" name="Freeform 1375"/>
            <p:cNvSpPr/>
            <p:nvPr userDrawn="1"/>
          </p:nvSpPr>
          <p:spPr bwMode="auto">
            <a:xfrm>
              <a:off x="4115" y="1713"/>
              <a:ext cx="17" cy="64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45" name="Freeform 1376"/>
            <p:cNvSpPr/>
            <p:nvPr userDrawn="1"/>
          </p:nvSpPr>
          <p:spPr bwMode="auto">
            <a:xfrm>
              <a:off x="4184" y="1701"/>
              <a:ext cx="16" cy="64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2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3" y="27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46" name="Freeform 1377"/>
            <p:cNvSpPr/>
            <p:nvPr userDrawn="1"/>
          </p:nvSpPr>
          <p:spPr bwMode="auto">
            <a:xfrm>
              <a:off x="4255" y="1682"/>
              <a:ext cx="16" cy="67"/>
            </a:xfrm>
            <a:custGeom>
              <a:avLst/>
              <a:gdLst>
                <a:gd name="T0" fmla="*/ 7 w 7"/>
                <a:gd name="T1" fmla="*/ 0 h 28"/>
                <a:gd name="T2" fmla="*/ 7 w 7"/>
                <a:gd name="T3" fmla="*/ 26 h 28"/>
                <a:gd name="T4" fmla="*/ 0 w 7"/>
                <a:gd name="T5" fmla="*/ 28 h 28"/>
                <a:gd name="T6" fmla="*/ 0 w 7"/>
                <a:gd name="T7" fmla="*/ 2 h 28"/>
                <a:gd name="T8" fmla="*/ 7 w 7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2" y="27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47" name="Freeform 1378"/>
            <p:cNvSpPr/>
            <p:nvPr userDrawn="1"/>
          </p:nvSpPr>
          <p:spPr bwMode="auto">
            <a:xfrm>
              <a:off x="4219" y="1694"/>
              <a:ext cx="17" cy="64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7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48" name="Freeform 1379"/>
            <p:cNvSpPr/>
            <p:nvPr userDrawn="1"/>
          </p:nvSpPr>
          <p:spPr bwMode="auto">
            <a:xfrm>
              <a:off x="4288" y="1665"/>
              <a:ext cx="17" cy="69"/>
            </a:xfrm>
            <a:custGeom>
              <a:avLst/>
              <a:gdLst>
                <a:gd name="T0" fmla="*/ 7 w 7"/>
                <a:gd name="T1" fmla="*/ 0 h 29"/>
                <a:gd name="T2" fmla="*/ 7 w 7"/>
                <a:gd name="T3" fmla="*/ 25 h 29"/>
                <a:gd name="T4" fmla="*/ 0 w 7"/>
                <a:gd name="T5" fmla="*/ 29 h 29"/>
                <a:gd name="T6" fmla="*/ 0 w 7"/>
                <a:gd name="T7" fmla="*/ 3 h 29"/>
                <a:gd name="T8" fmla="*/ 7 w 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9">
                  <a:moveTo>
                    <a:pt x="7" y="0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5" y="27"/>
                    <a:pt x="3" y="28"/>
                    <a:pt x="0" y="2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2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49" name="Freeform 1380"/>
            <p:cNvSpPr/>
            <p:nvPr userDrawn="1"/>
          </p:nvSpPr>
          <p:spPr bwMode="auto">
            <a:xfrm>
              <a:off x="4324" y="1627"/>
              <a:ext cx="9" cy="84"/>
            </a:xfrm>
            <a:custGeom>
              <a:avLst/>
              <a:gdLst>
                <a:gd name="T0" fmla="*/ 4 w 4"/>
                <a:gd name="T1" fmla="*/ 0 h 35"/>
                <a:gd name="T2" fmla="*/ 4 w 4"/>
                <a:gd name="T3" fmla="*/ 26 h 35"/>
                <a:gd name="T4" fmla="*/ 0 w 4"/>
                <a:gd name="T5" fmla="*/ 35 h 35"/>
                <a:gd name="T6" fmla="*/ 0 w 4"/>
                <a:gd name="T7" fmla="*/ 9 h 35"/>
                <a:gd name="T8" fmla="*/ 4 w 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5">
                  <a:moveTo>
                    <a:pt x="4" y="0"/>
                  </a:moveTo>
                  <a:cubicBezTo>
                    <a:pt x="4" y="26"/>
                    <a:pt x="4" y="26"/>
                    <a:pt x="4" y="26"/>
                  </a:cubicBezTo>
                  <a:cubicBezTo>
                    <a:pt x="4" y="29"/>
                    <a:pt x="2" y="32"/>
                    <a:pt x="0" y="3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50" name="Freeform 1381"/>
            <p:cNvSpPr/>
            <p:nvPr userDrawn="1"/>
          </p:nvSpPr>
          <p:spPr bwMode="auto">
            <a:xfrm>
              <a:off x="3682" y="1529"/>
              <a:ext cx="639" cy="174"/>
            </a:xfrm>
            <a:custGeom>
              <a:avLst/>
              <a:gdLst>
                <a:gd name="T0" fmla="*/ 232 w 270"/>
                <a:gd name="T1" fmla="*/ 15 h 73"/>
                <a:gd name="T2" fmla="*/ 37 w 270"/>
                <a:gd name="T3" fmla="*/ 15 h 73"/>
                <a:gd name="T4" fmla="*/ 0 w 270"/>
                <a:gd name="T5" fmla="*/ 39 h 73"/>
                <a:gd name="T6" fmla="*/ 6 w 270"/>
                <a:gd name="T7" fmla="*/ 49 h 73"/>
                <a:gd name="T8" fmla="*/ 135 w 270"/>
                <a:gd name="T9" fmla="*/ 73 h 73"/>
                <a:gd name="T10" fmla="*/ 264 w 270"/>
                <a:gd name="T11" fmla="*/ 49 h 73"/>
                <a:gd name="T12" fmla="*/ 270 w 270"/>
                <a:gd name="T13" fmla="*/ 39 h 73"/>
                <a:gd name="T14" fmla="*/ 232 w 270"/>
                <a:gd name="T15" fmla="*/ 1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73">
                  <a:moveTo>
                    <a:pt x="232" y="15"/>
                  </a:moveTo>
                  <a:cubicBezTo>
                    <a:pt x="178" y="0"/>
                    <a:pt x="91" y="0"/>
                    <a:pt x="37" y="15"/>
                  </a:cubicBezTo>
                  <a:cubicBezTo>
                    <a:pt x="2" y="25"/>
                    <a:pt x="0" y="36"/>
                    <a:pt x="0" y="39"/>
                  </a:cubicBezTo>
                  <a:cubicBezTo>
                    <a:pt x="0" y="43"/>
                    <a:pt x="3" y="46"/>
                    <a:pt x="6" y="49"/>
                  </a:cubicBezTo>
                  <a:cubicBezTo>
                    <a:pt x="25" y="63"/>
                    <a:pt x="77" y="73"/>
                    <a:pt x="135" y="73"/>
                  </a:cubicBezTo>
                  <a:cubicBezTo>
                    <a:pt x="193" y="73"/>
                    <a:pt x="245" y="63"/>
                    <a:pt x="264" y="49"/>
                  </a:cubicBezTo>
                  <a:cubicBezTo>
                    <a:pt x="266" y="46"/>
                    <a:pt x="270" y="43"/>
                    <a:pt x="270" y="39"/>
                  </a:cubicBezTo>
                  <a:cubicBezTo>
                    <a:pt x="270" y="36"/>
                    <a:pt x="267" y="25"/>
                    <a:pt x="232" y="15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51" name="Freeform 1382"/>
            <p:cNvSpPr>
              <a:spLocks noEditPoints="1"/>
            </p:cNvSpPr>
            <p:nvPr userDrawn="1"/>
          </p:nvSpPr>
          <p:spPr bwMode="auto">
            <a:xfrm>
              <a:off x="3888" y="1551"/>
              <a:ext cx="225" cy="143"/>
            </a:xfrm>
            <a:custGeom>
              <a:avLst/>
              <a:gdLst>
                <a:gd name="T0" fmla="*/ 53 w 95"/>
                <a:gd name="T1" fmla="*/ 53 h 60"/>
                <a:gd name="T2" fmla="*/ 53 w 95"/>
                <a:gd name="T3" fmla="*/ 60 h 60"/>
                <a:gd name="T4" fmla="*/ 41 w 95"/>
                <a:gd name="T5" fmla="*/ 60 h 60"/>
                <a:gd name="T6" fmla="*/ 41 w 95"/>
                <a:gd name="T7" fmla="*/ 53 h 60"/>
                <a:gd name="T8" fmla="*/ 1 w 95"/>
                <a:gd name="T9" fmla="*/ 50 h 60"/>
                <a:gd name="T10" fmla="*/ 1 w 95"/>
                <a:gd name="T11" fmla="*/ 44 h 60"/>
                <a:gd name="T12" fmla="*/ 19 w 95"/>
                <a:gd name="T13" fmla="*/ 47 h 60"/>
                <a:gd name="T14" fmla="*/ 41 w 95"/>
                <a:gd name="T15" fmla="*/ 48 h 60"/>
                <a:gd name="T16" fmla="*/ 41 w 95"/>
                <a:gd name="T17" fmla="*/ 32 h 60"/>
                <a:gd name="T18" fmla="*/ 8 w 95"/>
                <a:gd name="T19" fmla="*/ 25 h 60"/>
                <a:gd name="T20" fmla="*/ 0 w 95"/>
                <a:gd name="T21" fmla="*/ 18 h 60"/>
                <a:gd name="T22" fmla="*/ 12 w 95"/>
                <a:gd name="T23" fmla="*/ 10 h 60"/>
                <a:gd name="T24" fmla="*/ 41 w 95"/>
                <a:gd name="T25" fmla="*/ 6 h 60"/>
                <a:gd name="T26" fmla="*/ 41 w 95"/>
                <a:gd name="T27" fmla="*/ 0 h 60"/>
                <a:gd name="T28" fmla="*/ 53 w 95"/>
                <a:gd name="T29" fmla="*/ 0 h 60"/>
                <a:gd name="T30" fmla="*/ 53 w 95"/>
                <a:gd name="T31" fmla="*/ 6 h 60"/>
                <a:gd name="T32" fmla="*/ 85 w 95"/>
                <a:gd name="T33" fmla="*/ 7 h 60"/>
                <a:gd name="T34" fmla="*/ 85 w 95"/>
                <a:gd name="T35" fmla="*/ 13 h 60"/>
                <a:gd name="T36" fmla="*/ 53 w 95"/>
                <a:gd name="T37" fmla="*/ 10 h 60"/>
                <a:gd name="T38" fmla="*/ 53 w 95"/>
                <a:gd name="T39" fmla="*/ 28 h 60"/>
                <a:gd name="T40" fmla="*/ 86 w 95"/>
                <a:gd name="T41" fmla="*/ 34 h 60"/>
                <a:gd name="T42" fmla="*/ 95 w 95"/>
                <a:gd name="T43" fmla="*/ 41 h 60"/>
                <a:gd name="T44" fmla="*/ 84 w 95"/>
                <a:gd name="T45" fmla="*/ 49 h 60"/>
                <a:gd name="T46" fmla="*/ 53 w 95"/>
                <a:gd name="T47" fmla="*/ 53 h 60"/>
                <a:gd name="T48" fmla="*/ 41 w 95"/>
                <a:gd name="T49" fmla="*/ 26 h 60"/>
                <a:gd name="T50" fmla="*/ 41 w 95"/>
                <a:gd name="T51" fmla="*/ 10 h 60"/>
                <a:gd name="T52" fmla="*/ 26 w 95"/>
                <a:gd name="T53" fmla="*/ 13 h 60"/>
                <a:gd name="T54" fmla="*/ 20 w 95"/>
                <a:gd name="T55" fmla="*/ 17 h 60"/>
                <a:gd name="T56" fmla="*/ 24 w 95"/>
                <a:gd name="T57" fmla="*/ 22 h 60"/>
                <a:gd name="T58" fmla="*/ 41 w 95"/>
                <a:gd name="T59" fmla="*/ 26 h 60"/>
                <a:gd name="T60" fmla="*/ 53 w 95"/>
                <a:gd name="T61" fmla="*/ 33 h 60"/>
                <a:gd name="T62" fmla="*/ 53 w 95"/>
                <a:gd name="T63" fmla="*/ 48 h 60"/>
                <a:gd name="T64" fmla="*/ 76 w 95"/>
                <a:gd name="T65" fmla="*/ 41 h 60"/>
                <a:gd name="T66" fmla="*/ 53 w 95"/>
                <a:gd name="T67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60">
                  <a:moveTo>
                    <a:pt x="53" y="53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4" y="53"/>
                    <a:pt x="11" y="52"/>
                    <a:pt x="1" y="50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5" y="46"/>
                    <a:pt x="11" y="46"/>
                    <a:pt x="19" y="47"/>
                  </a:cubicBezTo>
                  <a:cubicBezTo>
                    <a:pt x="27" y="48"/>
                    <a:pt x="34" y="48"/>
                    <a:pt x="41" y="48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24" y="29"/>
                    <a:pt x="13" y="27"/>
                    <a:pt x="8" y="25"/>
                  </a:cubicBezTo>
                  <a:cubicBezTo>
                    <a:pt x="3" y="23"/>
                    <a:pt x="0" y="21"/>
                    <a:pt x="0" y="18"/>
                  </a:cubicBezTo>
                  <a:cubicBezTo>
                    <a:pt x="0" y="15"/>
                    <a:pt x="4" y="12"/>
                    <a:pt x="12" y="10"/>
                  </a:cubicBezTo>
                  <a:cubicBezTo>
                    <a:pt x="19" y="8"/>
                    <a:pt x="29" y="6"/>
                    <a:pt x="41" y="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8" y="6"/>
                    <a:pt x="79" y="6"/>
                    <a:pt x="85" y="7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77" y="11"/>
                    <a:pt x="66" y="10"/>
                    <a:pt x="53" y="10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69" y="30"/>
                    <a:pt x="80" y="32"/>
                    <a:pt x="86" y="34"/>
                  </a:cubicBezTo>
                  <a:cubicBezTo>
                    <a:pt x="92" y="36"/>
                    <a:pt x="95" y="38"/>
                    <a:pt x="95" y="41"/>
                  </a:cubicBezTo>
                  <a:cubicBezTo>
                    <a:pt x="95" y="44"/>
                    <a:pt x="92" y="46"/>
                    <a:pt x="84" y="49"/>
                  </a:cubicBezTo>
                  <a:cubicBezTo>
                    <a:pt x="77" y="51"/>
                    <a:pt x="66" y="52"/>
                    <a:pt x="53" y="53"/>
                  </a:cubicBezTo>
                  <a:close/>
                  <a:moveTo>
                    <a:pt x="41" y="26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35" y="11"/>
                    <a:pt x="29" y="12"/>
                    <a:pt x="26" y="13"/>
                  </a:cubicBezTo>
                  <a:cubicBezTo>
                    <a:pt x="22" y="14"/>
                    <a:pt x="20" y="16"/>
                    <a:pt x="20" y="17"/>
                  </a:cubicBezTo>
                  <a:cubicBezTo>
                    <a:pt x="20" y="19"/>
                    <a:pt x="21" y="21"/>
                    <a:pt x="24" y="22"/>
                  </a:cubicBezTo>
                  <a:cubicBezTo>
                    <a:pt x="28" y="23"/>
                    <a:pt x="33" y="24"/>
                    <a:pt x="41" y="26"/>
                  </a:cubicBezTo>
                  <a:close/>
                  <a:moveTo>
                    <a:pt x="53" y="33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68" y="47"/>
                    <a:pt x="76" y="45"/>
                    <a:pt x="76" y="41"/>
                  </a:cubicBezTo>
                  <a:cubicBezTo>
                    <a:pt x="76" y="38"/>
                    <a:pt x="68" y="36"/>
                    <a:pt x="53" y="33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52" name="Freeform 1383"/>
            <p:cNvSpPr>
              <a:spLocks noEditPoints="1"/>
            </p:cNvSpPr>
            <p:nvPr userDrawn="1"/>
          </p:nvSpPr>
          <p:spPr bwMode="auto">
            <a:xfrm>
              <a:off x="3644" y="1453"/>
              <a:ext cx="661" cy="193"/>
            </a:xfrm>
            <a:custGeom>
              <a:avLst/>
              <a:gdLst>
                <a:gd name="T0" fmla="*/ 140 w 279"/>
                <a:gd name="T1" fmla="*/ 0 h 81"/>
                <a:gd name="T2" fmla="*/ 0 w 279"/>
                <a:gd name="T3" fmla="*/ 39 h 81"/>
                <a:gd name="T4" fmla="*/ 11 w 279"/>
                <a:gd name="T5" fmla="*/ 54 h 81"/>
                <a:gd name="T6" fmla="*/ 40 w 279"/>
                <a:gd name="T7" fmla="*/ 66 h 81"/>
                <a:gd name="T8" fmla="*/ 202 w 279"/>
                <a:gd name="T9" fmla="*/ 74 h 81"/>
                <a:gd name="T10" fmla="*/ 261 w 279"/>
                <a:gd name="T11" fmla="*/ 58 h 81"/>
                <a:gd name="T12" fmla="*/ 279 w 279"/>
                <a:gd name="T13" fmla="*/ 39 h 81"/>
                <a:gd name="T14" fmla="*/ 279 w 279"/>
                <a:gd name="T15" fmla="*/ 39 h 81"/>
                <a:gd name="T16" fmla="*/ 279 w 279"/>
                <a:gd name="T17" fmla="*/ 39 h 81"/>
                <a:gd name="T18" fmla="*/ 140 w 279"/>
                <a:gd name="T19" fmla="*/ 0 h 81"/>
                <a:gd name="T20" fmla="*/ 267 w 279"/>
                <a:gd name="T21" fmla="*/ 46 h 81"/>
                <a:gd name="T22" fmla="*/ 140 w 279"/>
                <a:gd name="T23" fmla="*/ 70 h 81"/>
                <a:gd name="T24" fmla="*/ 133 w 279"/>
                <a:gd name="T25" fmla="*/ 70 h 81"/>
                <a:gd name="T26" fmla="*/ 12 w 279"/>
                <a:gd name="T27" fmla="*/ 46 h 81"/>
                <a:gd name="T28" fmla="*/ 6 w 279"/>
                <a:gd name="T29" fmla="*/ 37 h 81"/>
                <a:gd name="T30" fmla="*/ 43 w 279"/>
                <a:gd name="T31" fmla="*/ 15 h 81"/>
                <a:gd name="T32" fmla="*/ 236 w 279"/>
                <a:gd name="T33" fmla="*/ 15 h 81"/>
                <a:gd name="T34" fmla="*/ 273 w 279"/>
                <a:gd name="T35" fmla="*/ 37 h 81"/>
                <a:gd name="T36" fmla="*/ 267 w 279"/>
                <a:gd name="T37" fmla="*/ 4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9" h="81">
                  <a:moveTo>
                    <a:pt x="140" y="0"/>
                  </a:moveTo>
                  <a:cubicBezTo>
                    <a:pt x="62" y="0"/>
                    <a:pt x="0" y="17"/>
                    <a:pt x="0" y="39"/>
                  </a:cubicBezTo>
                  <a:cubicBezTo>
                    <a:pt x="0" y="45"/>
                    <a:pt x="5" y="51"/>
                    <a:pt x="11" y="54"/>
                  </a:cubicBezTo>
                  <a:cubicBezTo>
                    <a:pt x="19" y="59"/>
                    <a:pt x="31" y="64"/>
                    <a:pt x="40" y="66"/>
                  </a:cubicBezTo>
                  <a:cubicBezTo>
                    <a:pt x="81" y="78"/>
                    <a:pt x="145" y="81"/>
                    <a:pt x="202" y="74"/>
                  </a:cubicBezTo>
                  <a:cubicBezTo>
                    <a:pt x="221" y="71"/>
                    <a:pt x="245" y="66"/>
                    <a:pt x="261" y="58"/>
                  </a:cubicBezTo>
                  <a:cubicBezTo>
                    <a:pt x="269" y="54"/>
                    <a:pt x="279" y="48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17"/>
                    <a:pt x="217" y="0"/>
                    <a:pt x="140" y="0"/>
                  </a:cubicBezTo>
                  <a:close/>
                  <a:moveTo>
                    <a:pt x="267" y="46"/>
                  </a:moveTo>
                  <a:cubicBezTo>
                    <a:pt x="249" y="60"/>
                    <a:pt x="197" y="70"/>
                    <a:pt x="140" y="70"/>
                  </a:cubicBezTo>
                  <a:cubicBezTo>
                    <a:pt x="137" y="70"/>
                    <a:pt x="135" y="70"/>
                    <a:pt x="133" y="70"/>
                  </a:cubicBezTo>
                  <a:cubicBezTo>
                    <a:pt x="78" y="70"/>
                    <a:pt x="30" y="60"/>
                    <a:pt x="12" y="46"/>
                  </a:cubicBezTo>
                  <a:cubicBezTo>
                    <a:pt x="9" y="44"/>
                    <a:pt x="6" y="40"/>
                    <a:pt x="6" y="37"/>
                  </a:cubicBezTo>
                  <a:cubicBezTo>
                    <a:pt x="6" y="32"/>
                    <a:pt x="16" y="23"/>
                    <a:pt x="43" y="15"/>
                  </a:cubicBezTo>
                  <a:cubicBezTo>
                    <a:pt x="96" y="0"/>
                    <a:pt x="183" y="0"/>
                    <a:pt x="236" y="15"/>
                  </a:cubicBezTo>
                  <a:cubicBezTo>
                    <a:pt x="264" y="23"/>
                    <a:pt x="273" y="32"/>
                    <a:pt x="273" y="37"/>
                  </a:cubicBezTo>
                  <a:cubicBezTo>
                    <a:pt x="273" y="40"/>
                    <a:pt x="270" y="44"/>
                    <a:pt x="267" y="46"/>
                  </a:cubicBezTo>
                  <a:close/>
                </a:path>
              </a:pathLst>
            </a:custGeom>
            <a:solidFill>
              <a:srgbClr val="F9D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53" name="Freeform 1384"/>
            <p:cNvSpPr/>
            <p:nvPr userDrawn="1"/>
          </p:nvSpPr>
          <p:spPr bwMode="auto">
            <a:xfrm>
              <a:off x="3644" y="1546"/>
              <a:ext cx="661" cy="155"/>
            </a:xfrm>
            <a:custGeom>
              <a:avLst/>
              <a:gdLst>
                <a:gd name="T0" fmla="*/ 279 w 279"/>
                <a:gd name="T1" fmla="*/ 26 h 65"/>
                <a:gd name="T2" fmla="*/ 254 w 279"/>
                <a:gd name="T3" fmla="*/ 48 h 65"/>
                <a:gd name="T4" fmla="*/ 195 w 279"/>
                <a:gd name="T5" fmla="*/ 61 h 65"/>
                <a:gd name="T6" fmla="*/ 180 w 279"/>
                <a:gd name="T7" fmla="*/ 63 h 65"/>
                <a:gd name="T8" fmla="*/ 165 w 279"/>
                <a:gd name="T9" fmla="*/ 64 h 65"/>
                <a:gd name="T10" fmla="*/ 150 w 279"/>
                <a:gd name="T11" fmla="*/ 64 h 65"/>
                <a:gd name="T12" fmla="*/ 140 w 279"/>
                <a:gd name="T13" fmla="*/ 65 h 65"/>
                <a:gd name="T14" fmla="*/ 129 w 279"/>
                <a:gd name="T15" fmla="*/ 64 h 65"/>
                <a:gd name="T16" fmla="*/ 114 w 279"/>
                <a:gd name="T17" fmla="*/ 64 h 65"/>
                <a:gd name="T18" fmla="*/ 99 w 279"/>
                <a:gd name="T19" fmla="*/ 63 h 65"/>
                <a:gd name="T20" fmla="*/ 84 w 279"/>
                <a:gd name="T21" fmla="*/ 61 h 65"/>
                <a:gd name="T22" fmla="*/ 70 w 279"/>
                <a:gd name="T23" fmla="*/ 59 h 65"/>
                <a:gd name="T24" fmla="*/ 55 w 279"/>
                <a:gd name="T25" fmla="*/ 57 h 65"/>
                <a:gd name="T26" fmla="*/ 40 w 279"/>
                <a:gd name="T27" fmla="*/ 53 h 65"/>
                <a:gd name="T28" fmla="*/ 3 w 279"/>
                <a:gd name="T29" fmla="*/ 34 h 65"/>
                <a:gd name="T30" fmla="*/ 0 w 279"/>
                <a:gd name="T31" fmla="*/ 0 h 65"/>
                <a:gd name="T32" fmla="*/ 0 w 279"/>
                <a:gd name="T33" fmla="*/ 2 h 65"/>
                <a:gd name="T34" fmla="*/ 0 w 279"/>
                <a:gd name="T35" fmla="*/ 2 h 65"/>
                <a:gd name="T36" fmla="*/ 0 w 279"/>
                <a:gd name="T37" fmla="*/ 3 h 65"/>
                <a:gd name="T38" fmla="*/ 0 w 279"/>
                <a:gd name="T39" fmla="*/ 3 h 65"/>
                <a:gd name="T40" fmla="*/ 1 w 279"/>
                <a:gd name="T41" fmla="*/ 5 h 65"/>
                <a:gd name="T42" fmla="*/ 1 w 279"/>
                <a:gd name="T43" fmla="*/ 6 h 65"/>
                <a:gd name="T44" fmla="*/ 2 w 279"/>
                <a:gd name="T45" fmla="*/ 6 h 65"/>
                <a:gd name="T46" fmla="*/ 2 w 279"/>
                <a:gd name="T47" fmla="*/ 7 h 65"/>
                <a:gd name="T48" fmla="*/ 2 w 279"/>
                <a:gd name="T49" fmla="*/ 8 h 65"/>
                <a:gd name="T50" fmla="*/ 3 w 279"/>
                <a:gd name="T51" fmla="*/ 9 h 65"/>
                <a:gd name="T52" fmla="*/ 5 w 279"/>
                <a:gd name="T53" fmla="*/ 10 h 65"/>
                <a:gd name="T54" fmla="*/ 5 w 279"/>
                <a:gd name="T55" fmla="*/ 10 h 65"/>
                <a:gd name="T56" fmla="*/ 6 w 279"/>
                <a:gd name="T57" fmla="*/ 12 h 65"/>
                <a:gd name="T58" fmla="*/ 14 w 279"/>
                <a:gd name="T59" fmla="*/ 17 h 65"/>
                <a:gd name="T60" fmla="*/ 24 w 279"/>
                <a:gd name="T61" fmla="*/ 22 h 65"/>
                <a:gd name="T62" fmla="*/ 38 w 279"/>
                <a:gd name="T63" fmla="*/ 27 h 65"/>
                <a:gd name="T64" fmla="*/ 77 w 279"/>
                <a:gd name="T65" fmla="*/ 35 h 65"/>
                <a:gd name="T66" fmla="*/ 92 w 279"/>
                <a:gd name="T67" fmla="*/ 36 h 65"/>
                <a:gd name="T68" fmla="*/ 121 w 279"/>
                <a:gd name="T69" fmla="*/ 38 h 65"/>
                <a:gd name="T70" fmla="*/ 180 w 279"/>
                <a:gd name="T71" fmla="*/ 37 h 65"/>
                <a:gd name="T72" fmla="*/ 197 w 279"/>
                <a:gd name="T73" fmla="*/ 35 h 65"/>
                <a:gd name="T74" fmla="*/ 224 w 279"/>
                <a:gd name="T75" fmla="*/ 31 h 65"/>
                <a:gd name="T76" fmla="*/ 230 w 279"/>
                <a:gd name="T77" fmla="*/ 29 h 65"/>
                <a:gd name="T78" fmla="*/ 246 w 279"/>
                <a:gd name="T79" fmla="*/ 25 h 65"/>
                <a:gd name="T80" fmla="*/ 260 w 279"/>
                <a:gd name="T81" fmla="*/ 20 h 65"/>
                <a:gd name="T82" fmla="*/ 263 w 279"/>
                <a:gd name="T83" fmla="*/ 18 h 65"/>
                <a:gd name="T84" fmla="*/ 265 w 279"/>
                <a:gd name="T85" fmla="*/ 17 h 65"/>
                <a:gd name="T86" fmla="*/ 275 w 279"/>
                <a:gd name="T87" fmla="*/ 10 h 65"/>
                <a:gd name="T88" fmla="*/ 277 w 279"/>
                <a:gd name="T89" fmla="*/ 8 h 65"/>
                <a:gd name="T90" fmla="*/ 279 w 279"/>
                <a:gd name="T91" fmla="*/ 4 h 65"/>
                <a:gd name="T92" fmla="*/ 279 w 279"/>
                <a:gd name="T93" fmla="*/ 3 h 65"/>
                <a:gd name="T94" fmla="*/ 279 w 279"/>
                <a:gd name="T95" fmla="*/ 3 h 65"/>
                <a:gd name="T96" fmla="*/ 279 w 279"/>
                <a:gd name="T97" fmla="*/ 2 h 65"/>
                <a:gd name="T98" fmla="*/ 279 w 279"/>
                <a:gd name="T9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" h="65">
                  <a:moveTo>
                    <a:pt x="279" y="0"/>
                  </a:moveTo>
                  <a:cubicBezTo>
                    <a:pt x="279" y="26"/>
                    <a:pt x="279" y="26"/>
                    <a:pt x="279" y="26"/>
                  </a:cubicBezTo>
                  <a:cubicBezTo>
                    <a:pt x="279" y="29"/>
                    <a:pt x="278" y="32"/>
                    <a:pt x="276" y="34"/>
                  </a:cubicBezTo>
                  <a:cubicBezTo>
                    <a:pt x="271" y="41"/>
                    <a:pt x="261" y="45"/>
                    <a:pt x="254" y="48"/>
                  </a:cubicBezTo>
                  <a:cubicBezTo>
                    <a:pt x="244" y="52"/>
                    <a:pt x="234" y="55"/>
                    <a:pt x="224" y="57"/>
                  </a:cubicBezTo>
                  <a:cubicBezTo>
                    <a:pt x="215" y="59"/>
                    <a:pt x="204" y="60"/>
                    <a:pt x="195" y="61"/>
                  </a:cubicBezTo>
                  <a:cubicBezTo>
                    <a:pt x="192" y="62"/>
                    <a:pt x="190" y="62"/>
                    <a:pt x="188" y="62"/>
                  </a:cubicBezTo>
                  <a:cubicBezTo>
                    <a:pt x="185" y="62"/>
                    <a:pt x="182" y="63"/>
                    <a:pt x="180" y="63"/>
                  </a:cubicBezTo>
                  <a:cubicBezTo>
                    <a:pt x="178" y="63"/>
                    <a:pt x="175" y="63"/>
                    <a:pt x="173" y="63"/>
                  </a:cubicBezTo>
                  <a:cubicBezTo>
                    <a:pt x="170" y="64"/>
                    <a:pt x="168" y="64"/>
                    <a:pt x="165" y="64"/>
                  </a:cubicBezTo>
                  <a:cubicBezTo>
                    <a:pt x="163" y="64"/>
                    <a:pt x="160" y="64"/>
                    <a:pt x="158" y="64"/>
                  </a:cubicBezTo>
                  <a:cubicBezTo>
                    <a:pt x="156" y="64"/>
                    <a:pt x="153" y="64"/>
                    <a:pt x="150" y="64"/>
                  </a:cubicBezTo>
                  <a:cubicBezTo>
                    <a:pt x="148" y="64"/>
                    <a:pt x="146" y="65"/>
                    <a:pt x="143" y="65"/>
                  </a:cubicBezTo>
                  <a:cubicBezTo>
                    <a:pt x="142" y="65"/>
                    <a:pt x="141" y="65"/>
                    <a:pt x="140" y="65"/>
                  </a:cubicBezTo>
                  <a:cubicBezTo>
                    <a:pt x="138" y="65"/>
                    <a:pt x="137" y="65"/>
                    <a:pt x="136" y="65"/>
                  </a:cubicBezTo>
                  <a:cubicBezTo>
                    <a:pt x="133" y="65"/>
                    <a:pt x="131" y="64"/>
                    <a:pt x="129" y="64"/>
                  </a:cubicBezTo>
                  <a:cubicBezTo>
                    <a:pt x="126" y="64"/>
                    <a:pt x="124" y="64"/>
                    <a:pt x="121" y="64"/>
                  </a:cubicBezTo>
                  <a:cubicBezTo>
                    <a:pt x="119" y="64"/>
                    <a:pt x="116" y="64"/>
                    <a:pt x="114" y="64"/>
                  </a:cubicBezTo>
                  <a:cubicBezTo>
                    <a:pt x="111" y="64"/>
                    <a:pt x="109" y="64"/>
                    <a:pt x="106" y="63"/>
                  </a:cubicBezTo>
                  <a:cubicBezTo>
                    <a:pt x="104" y="63"/>
                    <a:pt x="102" y="63"/>
                    <a:pt x="99" y="63"/>
                  </a:cubicBezTo>
                  <a:cubicBezTo>
                    <a:pt x="97" y="63"/>
                    <a:pt x="94" y="62"/>
                    <a:pt x="92" y="62"/>
                  </a:cubicBezTo>
                  <a:cubicBezTo>
                    <a:pt x="89" y="62"/>
                    <a:pt x="87" y="62"/>
                    <a:pt x="84" y="61"/>
                  </a:cubicBezTo>
                  <a:cubicBezTo>
                    <a:pt x="82" y="61"/>
                    <a:pt x="79" y="61"/>
                    <a:pt x="77" y="60"/>
                  </a:cubicBezTo>
                  <a:cubicBezTo>
                    <a:pt x="74" y="60"/>
                    <a:pt x="72" y="60"/>
                    <a:pt x="70" y="59"/>
                  </a:cubicBezTo>
                  <a:cubicBezTo>
                    <a:pt x="67" y="59"/>
                    <a:pt x="65" y="59"/>
                    <a:pt x="62" y="58"/>
                  </a:cubicBezTo>
                  <a:cubicBezTo>
                    <a:pt x="60" y="58"/>
                    <a:pt x="57" y="57"/>
                    <a:pt x="55" y="57"/>
                  </a:cubicBezTo>
                  <a:cubicBezTo>
                    <a:pt x="52" y="56"/>
                    <a:pt x="50" y="56"/>
                    <a:pt x="47" y="55"/>
                  </a:cubicBezTo>
                  <a:cubicBezTo>
                    <a:pt x="45" y="54"/>
                    <a:pt x="43" y="54"/>
                    <a:pt x="40" y="53"/>
                  </a:cubicBezTo>
                  <a:cubicBezTo>
                    <a:pt x="38" y="52"/>
                    <a:pt x="35" y="52"/>
                    <a:pt x="33" y="51"/>
                  </a:cubicBezTo>
                  <a:cubicBezTo>
                    <a:pt x="23" y="48"/>
                    <a:pt x="10" y="42"/>
                    <a:pt x="3" y="34"/>
                  </a:cubicBezTo>
                  <a:cubicBezTo>
                    <a:pt x="1" y="32"/>
                    <a:pt x="0" y="29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3" y="9"/>
                    <a:pt x="4" y="9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8" y="13"/>
                  </a:cubicBezTo>
                  <a:cubicBezTo>
                    <a:pt x="10" y="14"/>
                    <a:pt x="12" y="16"/>
                    <a:pt x="14" y="17"/>
                  </a:cubicBezTo>
                  <a:cubicBezTo>
                    <a:pt x="15" y="17"/>
                    <a:pt x="15" y="18"/>
                    <a:pt x="16" y="18"/>
                  </a:cubicBezTo>
                  <a:cubicBezTo>
                    <a:pt x="18" y="19"/>
                    <a:pt x="21" y="21"/>
                    <a:pt x="24" y="22"/>
                  </a:cubicBezTo>
                  <a:cubicBezTo>
                    <a:pt x="26" y="23"/>
                    <a:pt x="30" y="24"/>
                    <a:pt x="33" y="25"/>
                  </a:cubicBezTo>
                  <a:cubicBezTo>
                    <a:pt x="34" y="25"/>
                    <a:pt x="36" y="26"/>
                    <a:pt x="38" y="27"/>
                  </a:cubicBezTo>
                  <a:cubicBezTo>
                    <a:pt x="39" y="27"/>
                    <a:pt x="40" y="27"/>
                    <a:pt x="40" y="27"/>
                  </a:cubicBezTo>
                  <a:cubicBezTo>
                    <a:pt x="52" y="30"/>
                    <a:pt x="65" y="33"/>
                    <a:pt x="77" y="35"/>
                  </a:cubicBezTo>
                  <a:cubicBezTo>
                    <a:pt x="77" y="35"/>
                    <a:pt x="80" y="35"/>
                    <a:pt x="80" y="35"/>
                  </a:cubicBezTo>
                  <a:cubicBezTo>
                    <a:pt x="84" y="35"/>
                    <a:pt x="88" y="36"/>
                    <a:pt x="92" y="36"/>
                  </a:cubicBezTo>
                  <a:cubicBezTo>
                    <a:pt x="93" y="36"/>
                    <a:pt x="96" y="37"/>
                    <a:pt x="99" y="37"/>
                  </a:cubicBezTo>
                  <a:cubicBezTo>
                    <a:pt x="107" y="38"/>
                    <a:pt x="117" y="38"/>
                    <a:pt x="121" y="38"/>
                  </a:cubicBezTo>
                  <a:cubicBezTo>
                    <a:pt x="137" y="39"/>
                    <a:pt x="153" y="39"/>
                    <a:pt x="165" y="38"/>
                  </a:cubicBezTo>
                  <a:cubicBezTo>
                    <a:pt x="170" y="38"/>
                    <a:pt x="175" y="37"/>
                    <a:pt x="180" y="37"/>
                  </a:cubicBezTo>
                  <a:cubicBezTo>
                    <a:pt x="182" y="37"/>
                    <a:pt x="190" y="36"/>
                    <a:pt x="192" y="36"/>
                  </a:cubicBezTo>
                  <a:cubicBezTo>
                    <a:pt x="193" y="36"/>
                    <a:pt x="195" y="35"/>
                    <a:pt x="197" y="35"/>
                  </a:cubicBezTo>
                  <a:cubicBezTo>
                    <a:pt x="202" y="35"/>
                    <a:pt x="203" y="35"/>
                    <a:pt x="207" y="34"/>
                  </a:cubicBezTo>
                  <a:cubicBezTo>
                    <a:pt x="211" y="33"/>
                    <a:pt x="219" y="32"/>
                    <a:pt x="224" y="31"/>
                  </a:cubicBezTo>
                  <a:cubicBezTo>
                    <a:pt x="225" y="31"/>
                    <a:pt x="228" y="30"/>
                    <a:pt x="230" y="30"/>
                  </a:cubicBezTo>
                  <a:cubicBezTo>
                    <a:pt x="230" y="30"/>
                    <a:pt x="230" y="30"/>
                    <a:pt x="230" y="29"/>
                  </a:cubicBezTo>
                  <a:cubicBezTo>
                    <a:pt x="233" y="29"/>
                    <a:pt x="238" y="27"/>
                    <a:pt x="241" y="27"/>
                  </a:cubicBezTo>
                  <a:cubicBezTo>
                    <a:pt x="242" y="26"/>
                    <a:pt x="245" y="26"/>
                    <a:pt x="246" y="25"/>
                  </a:cubicBezTo>
                  <a:cubicBezTo>
                    <a:pt x="247" y="25"/>
                    <a:pt x="249" y="24"/>
                    <a:pt x="249" y="24"/>
                  </a:cubicBezTo>
                  <a:cubicBezTo>
                    <a:pt x="253" y="23"/>
                    <a:pt x="256" y="21"/>
                    <a:pt x="260" y="20"/>
                  </a:cubicBezTo>
                  <a:cubicBezTo>
                    <a:pt x="260" y="20"/>
                    <a:pt x="260" y="20"/>
                    <a:pt x="260" y="20"/>
                  </a:cubicBezTo>
                  <a:cubicBezTo>
                    <a:pt x="261" y="19"/>
                    <a:pt x="262" y="19"/>
                    <a:pt x="263" y="18"/>
                  </a:cubicBezTo>
                  <a:cubicBezTo>
                    <a:pt x="264" y="18"/>
                    <a:pt x="264" y="17"/>
                    <a:pt x="265" y="17"/>
                  </a:cubicBezTo>
                  <a:cubicBezTo>
                    <a:pt x="265" y="17"/>
                    <a:pt x="265" y="17"/>
                    <a:pt x="265" y="17"/>
                  </a:cubicBezTo>
                  <a:cubicBezTo>
                    <a:pt x="268" y="15"/>
                    <a:pt x="272" y="13"/>
                    <a:pt x="274" y="10"/>
                  </a:cubicBezTo>
                  <a:cubicBezTo>
                    <a:pt x="275" y="10"/>
                    <a:pt x="275" y="10"/>
                    <a:pt x="275" y="10"/>
                  </a:cubicBezTo>
                  <a:cubicBezTo>
                    <a:pt x="276" y="9"/>
                    <a:pt x="276" y="8"/>
                    <a:pt x="277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8" y="6"/>
                    <a:pt x="279" y="4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79" y="4"/>
                    <a:pt x="279" y="4"/>
                    <a:pt x="279" y="3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3"/>
                    <a:pt x="279" y="3"/>
                    <a:pt x="279" y="2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79" y="2"/>
                    <a:pt x="279" y="2"/>
                    <a:pt x="279" y="1"/>
                  </a:cubicBezTo>
                  <a:cubicBezTo>
                    <a:pt x="279" y="1"/>
                    <a:pt x="279" y="0"/>
                    <a:pt x="279" y="0"/>
                  </a:cubicBezTo>
                  <a:cubicBezTo>
                    <a:pt x="279" y="0"/>
                    <a:pt x="279" y="0"/>
                    <a:pt x="279" y="0"/>
                  </a:cubicBezTo>
                  <a:close/>
                </a:path>
              </a:pathLst>
            </a:custGeom>
            <a:solidFill>
              <a:srgbClr val="F7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54" name="Freeform 1385"/>
            <p:cNvSpPr/>
            <p:nvPr userDrawn="1"/>
          </p:nvSpPr>
          <p:spPr bwMode="auto">
            <a:xfrm>
              <a:off x="3670" y="1582"/>
              <a:ext cx="16" cy="71"/>
            </a:xfrm>
            <a:custGeom>
              <a:avLst/>
              <a:gdLst>
                <a:gd name="T0" fmla="*/ 7 w 7"/>
                <a:gd name="T1" fmla="*/ 4 h 30"/>
                <a:gd name="T2" fmla="*/ 7 w 7"/>
                <a:gd name="T3" fmla="*/ 30 h 30"/>
                <a:gd name="T4" fmla="*/ 0 w 7"/>
                <a:gd name="T5" fmla="*/ 26 h 30"/>
                <a:gd name="T6" fmla="*/ 0 w 7"/>
                <a:gd name="T7" fmla="*/ 0 h 30"/>
                <a:gd name="T8" fmla="*/ 3 w 7"/>
                <a:gd name="T9" fmla="*/ 2 h 30"/>
                <a:gd name="T10" fmla="*/ 7 w 7"/>
                <a:gd name="T1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0">
                  <a:moveTo>
                    <a:pt x="7" y="4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4" y="29"/>
                    <a:pt x="2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ubicBezTo>
                    <a:pt x="4" y="3"/>
                    <a:pt x="6" y="3"/>
                    <a:pt x="7" y="4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55" name="Freeform 1386"/>
            <p:cNvSpPr/>
            <p:nvPr userDrawn="1"/>
          </p:nvSpPr>
          <p:spPr bwMode="auto">
            <a:xfrm>
              <a:off x="3644" y="1546"/>
              <a:ext cx="7" cy="81"/>
            </a:xfrm>
            <a:custGeom>
              <a:avLst/>
              <a:gdLst>
                <a:gd name="T0" fmla="*/ 3 w 3"/>
                <a:gd name="T1" fmla="*/ 9 h 34"/>
                <a:gd name="T2" fmla="*/ 3 w 3"/>
                <a:gd name="T3" fmla="*/ 34 h 34"/>
                <a:gd name="T4" fmla="*/ 0 w 3"/>
                <a:gd name="T5" fmla="*/ 26 h 34"/>
                <a:gd name="T6" fmla="*/ 0 w 3"/>
                <a:gd name="T7" fmla="*/ 0 h 34"/>
                <a:gd name="T8" fmla="*/ 0 w 3"/>
                <a:gd name="T9" fmla="*/ 1 h 34"/>
                <a:gd name="T10" fmla="*/ 0 w 3"/>
                <a:gd name="T11" fmla="*/ 2 h 34"/>
                <a:gd name="T12" fmla="*/ 0 w 3"/>
                <a:gd name="T13" fmla="*/ 2 h 34"/>
                <a:gd name="T14" fmla="*/ 0 w 3"/>
                <a:gd name="T15" fmla="*/ 2 h 34"/>
                <a:gd name="T16" fmla="*/ 0 w 3"/>
                <a:gd name="T17" fmla="*/ 2 h 34"/>
                <a:gd name="T18" fmla="*/ 0 w 3"/>
                <a:gd name="T19" fmla="*/ 3 h 34"/>
                <a:gd name="T20" fmla="*/ 0 w 3"/>
                <a:gd name="T21" fmla="*/ 3 h 34"/>
                <a:gd name="T22" fmla="*/ 0 w 3"/>
                <a:gd name="T23" fmla="*/ 3 h 34"/>
                <a:gd name="T24" fmla="*/ 1 w 3"/>
                <a:gd name="T25" fmla="*/ 4 h 34"/>
                <a:gd name="T26" fmla="*/ 1 w 3"/>
                <a:gd name="T27" fmla="*/ 5 h 34"/>
                <a:gd name="T28" fmla="*/ 1 w 3"/>
                <a:gd name="T29" fmla="*/ 5 h 34"/>
                <a:gd name="T30" fmla="*/ 1 w 3"/>
                <a:gd name="T31" fmla="*/ 6 h 34"/>
                <a:gd name="T32" fmla="*/ 2 w 3"/>
                <a:gd name="T33" fmla="*/ 6 h 34"/>
                <a:gd name="T34" fmla="*/ 2 w 3"/>
                <a:gd name="T35" fmla="*/ 6 h 34"/>
                <a:gd name="T36" fmla="*/ 2 w 3"/>
                <a:gd name="T37" fmla="*/ 7 h 34"/>
                <a:gd name="T38" fmla="*/ 2 w 3"/>
                <a:gd name="T39" fmla="*/ 7 h 34"/>
                <a:gd name="T40" fmla="*/ 2 w 3"/>
                <a:gd name="T41" fmla="*/ 7 h 34"/>
                <a:gd name="T42" fmla="*/ 2 w 3"/>
                <a:gd name="T43" fmla="*/ 8 h 34"/>
                <a:gd name="T44" fmla="*/ 3 w 3"/>
                <a:gd name="T45" fmla="*/ 8 h 34"/>
                <a:gd name="T46" fmla="*/ 3 w 3"/>
                <a:gd name="T47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34">
                  <a:moveTo>
                    <a:pt x="3" y="9"/>
                  </a:moveTo>
                  <a:cubicBezTo>
                    <a:pt x="3" y="34"/>
                    <a:pt x="3" y="34"/>
                    <a:pt x="3" y="34"/>
                  </a:cubicBezTo>
                  <a:cubicBezTo>
                    <a:pt x="1" y="32"/>
                    <a:pt x="0" y="29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56" name="Freeform 1387"/>
            <p:cNvSpPr/>
            <p:nvPr userDrawn="1"/>
          </p:nvSpPr>
          <p:spPr bwMode="auto">
            <a:xfrm>
              <a:off x="3705" y="1598"/>
              <a:ext cx="17" cy="70"/>
            </a:xfrm>
            <a:custGeom>
              <a:avLst/>
              <a:gdLst>
                <a:gd name="T0" fmla="*/ 7 w 7"/>
                <a:gd name="T1" fmla="*/ 3 h 29"/>
                <a:gd name="T2" fmla="*/ 7 w 7"/>
                <a:gd name="T3" fmla="*/ 29 h 29"/>
                <a:gd name="T4" fmla="*/ 0 w 7"/>
                <a:gd name="T5" fmla="*/ 26 h 29"/>
                <a:gd name="T6" fmla="*/ 0 w 7"/>
                <a:gd name="T7" fmla="*/ 0 h 29"/>
                <a:gd name="T8" fmla="*/ 7 w 7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9">
                  <a:moveTo>
                    <a:pt x="7" y="3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4" y="28"/>
                    <a:pt x="2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2"/>
                    <a:pt x="7" y="3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57" name="Freeform 1388"/>
            <p:cNvSpPr/>
            <p:nvPr userDrawn="1"/>
          </p:nvSpPr>
          <p:spPr bwMode="auto">
            <a:xfrm>
              <a:off x="3774" y="1620"/>
              <a:ext cx="17" cy="64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7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6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58" name="Freeform 1389"/>
            <p:cNvSpPr/>
            <p:nvPr userDrawn="1"/>
          </p:nvSpPr>
          <p:spPr bwMode="auto">
            <a:xfrm>
              <a:off x="3739" y="1610"/>
              <a:ext cx="16" cy="67"/>
            </a:xfrm>
            <a:custGeom>
              <a:avLst/>
              <a:gdLst>
                <a:gd name="T0" fmla="*/ 7 w 7"/>
                <a:gd name="T1" fmla="*/ 2 h 28"/>
                <a:gd name="T2" fmla="*/ 7 w 7"/>
                <a:gd name="T3" fmla="*/ 28 h 28"/>
                <a:gd name="T4" fmla="*/ 0 w 7"/>
                <a:gd name="T5" fmla="*/ 26 h 28"/>
                <a:gd name="T6" fmla="*/ 0 w 7"/>
                <a:gd name="T7" fmla="*/ 0 h 28"/>
                <a:gd name="T8" fmla="*/ 7 w 7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2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5" y="27"/>
                    <a:pt x="3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1"/>
                    <a:pt x="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59" name="Freeform 1390"/>
            <p:cNvSpPr/>
            <p:nvPr userDrawn="1"/>
          </p:nvSpPr>
          <p:spPr bwMode="auto">
            <a:xfrm>
              <a:off x="3810" y="1627"/>
              <a:ext cx="16" cy="62"/>
            </a:xfrm>
            <a:custGeom>
              <a:avLst/>
              <a:gdLst>
                <a:gd name="T0" fmla="*/ 7 w 7"/>
                <a:gd name="T1" fmla="*/ 1 h 26"/>
                <a:gd name="T2" fmla="*/ 7 w 7"/>
                <a:gd name="T3" fmla="*/ 26 h 26"/>
                <a:gd name="T4" fmla="*/ 0 w 7"/>
                <a:gd name="T5" fmla="*/ 25 h 26"/>
                <a:gd name="T6" fmla="*/ 0 w 7"/>
                <a:gd name="T7" fmla="*/ 0 h 26"/>
                <a:gd name="T8" fmla="*/ 7 w 7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1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6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60" name="Freeform 1391"/>
            <p:cNvSpPr/>
            <p:nvPr userDrawn="1"/>
          </p:nvSpPr>
          <p:spPr bwMode="auto">
            <a:xfrm>
              <a:off x="3878" y="1634"/>
              <a:ext cx="17" cy="62"/>
            </a:xfrm>
            <a:custGeom>
              <a:avLst/>
              <a:gdLst>
                <a:gd name="T0" fmla="*/ 7 w 7"/>
                <a:gd name="T1" fmla="*/ 1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1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61" name="Freeform 1392"/>
            <p:cNvSpPr/>
            <p:nvPr userDrawn="1"/>
          </p:nvSpPr>
          <p:spPr bwMode="auto">
            <a:xfrm>
              <a:off x="3843" y="1632"/>
              <a:ext cx="19" cy="62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5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5" y="26"/>
                    <a:pt x="3" y="26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62" name="Freeform 1393"/>
            <p:cNvSpPr/>
            <p:nvPr userDrawn="1"/>
          </p:nvSpPr>
          <p:spPr bwMode="auto">
            <a:xfrm>
              <a:off x="3914" y="1637"/>
              <a:ext cx="16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63" name="Freeform 1394"/>
            <p:cNvSpPr/>
            <p:nvPr userDrawn="1"/>
          </p:nvSpPr>
          <p:spPr bwMode="auto">
            <a:xfrm>
              <a:off x="3983" y="1639"/>
              <a:ext cx="16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5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64" name="Freeform 1395"/>
            <p:cNvSpPr/>
            <p:nvPr userDrawn="1"/>
          </p:nvSpPr>
          <p:spPr bwMode="auto">
            <a:xfrm>
              <a:off x="3949" y="1639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5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5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65" name="Freeform 1396"/>
            <p:cNvSpPr/>
            <p:nvPr userDrawn="1"/>
          </p:nvSpPr>
          <p:spPr bwMode="auto">
            <a:xfrm>
              <a:off x="4018" y="1637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66" name="Freeform 1397"/>
            <p:cNvSpPr/>
            <p:nvPr userDrawn="1"/>
          </p:nvSpPr>
          <p:spPr bwMode="auto">
            <a:xfrm>
              <a:off x="4054" y="1634"/>
              <a:ext cx="16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1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67" name="Freeform 1398"/>
            <p:cNvSpPr/>
            <p:nvPr userDrawn="1"/>
          </p:nvSpPr>
          <p:spPr bwMode="auto">
            <a:xfrm>
              <a:off x="4122" y="1627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5 h 26"/>
                <a:gd name="T4" fmla="*/ 0 w 7"/>
                <a:gd name="T5" fmla="*/ 26 h 26"/>
                <a:gd name="T6" fmla="*/ 0 w 7"/>
                <a:gd name="T7" fmla="*/ 1 h 26"/>
                <a:gd name="T8" fmla="*/ 6 w 7"/>
                <a:gd name="T9" fmla="*/ 0 h 26"/>
                <a:gd name="T10" fmla="*/ 7 w 7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5" y="26"/>
                    <a:pt x="3" y="26"/>
                    <a:pt x="0" y="2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68" name="Freeform 1399"/>
            <p:cNvSpPr/>
            <p:nvPr userDrawn="1"/>
          </p:nvSpPr>
          <p:spPr bwMode="auto">
            <a:xfrm>
              <a:off x="4089" y="1632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5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4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69" name="Freeform 1400"/>
            <p:cNvSpPr/>
            <p:nvPr userDrawn="1"/>
          </p:nvSpPr>
          <p:spPr bwMode="auto">
            <a:xfrm>
              <a:off x="4158" y="1620"/>
              <a:ext cx="16" cy="64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5 w 7"/>
                <a:gd name="T9" fmla="*/ 0 h 27"/>
                <a:gd name="T10" fmla="*/ 7 w 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7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6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70" name="Freeform 1401"/>
            <p:cNvSpPr/>
            <p:nvPr userDrawn="1"/>
          </p:nvSpPr>
          <p:spPr bwMode="auto">
            <a:xfrm>
              <a:off x="4226" y="1598"/>
              <a:ext cx="19" cy="70"/>
            </a:xfrm>
            <a:custGeom>
              <a:avLst/>
              <a:gdLst>
                <a:gd name="T0" fmla="*/ 8 w 8"/>
                <a:gd name="T1" fmla="*/ 0 h 29"/>
                <a:gd name="T2" fmla="*/ 8 w 8"/>
                <a:gd name="T3" fmla="*/ 26 h 29"/>
                <a:gd name="T4" fmla="*/ 0 w 8"/>
                <a:gd name="T5" fmla="*/ 29 h 29"/>
                <a:gd name="T6" fmla="*/ 0 w 8"/>
                <a:gd name="T7" fmla="*/ 3 h 29"/>
                <a:gd name="T8" fmla="*/ 8 w 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9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5" y="27"/>
                    <a:pt x="3" y="28"/>
                    <a:pt x="0" y="2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2"/>
                    <a:pt x="5" y="1"/>
                    <a:pt x="8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71" name="Freeform 1402"/>
            <p:cNvSpPr/>
            <p:nvPr userDrawn="1"/>
          </p:nvSpPr>
          <p:spPr bwMode="auto">
            <a:xfrm>
              <a:off x="4193" y="1610"/>
              <a:ext cx="17" cy="67"/>
            </a:xfrm>
            <a:custGeom>
              <a:avLst/>
              <a:gdLst>
                <a:gd name="T0" fmla="*/ 7 w 7"/>
                <a:gd name="T1" fmla="*/ 0 h 28"/>
                <a:gd name="T2" fmla="*/ 7 w 7"/>
                <a:gd name="T3" fmla="*/ 26 h 28"/>
                <a:gd name="T4" fmla="*/ 0 w 7"/>
                <a:gd name="T5" fmla="*/ 28 h 28"/>
                <a:gd name="T6" fmla="*/ 0 w 7"/>
                <a:gd name="T7" fmla="*/ 2 h 28"/>
                <a:gd name="T8" fmla="*/ 7 w 7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2" y="27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72" name="Freeform 1403"/>
            <p:cNvSpPr/>
            <p:nvPr userDrawn="1"/>
          </p:nvSpPr>
          <p:spPr bwMode="auto">
            <a:xfrm>
              <a:off x="4262" y="1582"/>
              <a:ext cx="17" cy="71"/>
            </a:xfrm>
            <a:custGeom>
              <a:avLst/>
              <a:gdLst>
                <a:gd name="T0" fmla="*/ 7 w 7"/>
                <a:gd name="T1" fmla="*/ 0 h 30"/>
                <a:gd name="T2" fmla="*/ 7 w 7"/>
                <a:gd name="T3" fmla="*/ 26 h 30"/>
                <a:gd name="T4" fmla="*/ 0 w 7"/>
                <a:gd name="T5" fmla="*/ 30 h 30"/>
                <a:gd name="T6" fmla="*/ 0 w 7"/>
                <a:gd name="T7" fmla="*/ 4 h 30"/>
                <a:gd name="T8" fmla="*/ 4 w 7"/>
                <a:gd name="T9" fmla="*/ 2 h 30"/>
                <a:gd name="T10" fmla="*/ 7 w 7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0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3" y="29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3" y="3"/>
                    <a:pt x="4" y="2"/>
                  </a:cubicBezTo>
                  <a:cubicBezTo>
                    <a:pt x="4" y="2"/>
                    <a:pt x="6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73" name="Freeform 1404"/>
            <p:cNvSpPr/>
            <p:nvPr userDrawn="1"/>
          </p:nvSpPr>
          <p:spPr bwMode="auto">
            <a:xfrm>
              <a:off x="4298" y="1546"/>
              <a:ext cx="7" cy="81"/>
            </a:xfrm>
            <a:custGeom>
              <a:avLst/>
              <a:gdLst>
                <a:gd name="T0" fmla="*/ 3 w 3"/>
                <a:gd name="T1" fmla="*/ 0 h 34"/>
                <a:gd name="T2" fmla="*/ 3 w 3"/>
                <a:gd name="T3" fmla="*/ 26 h 34"/>
                <a:gd name="T4" fmla="*/ 0 w 3"/>
                <a:gd name="T5" fmla="*/ 34 h 34"/>
                <a:gd name="T6" fmla="*/ 0 w 3"/>
                <a:gd name="T7" fmla="*/ 9 h 34"/>
                <a:gd name="T8" fmla="*/ 1 w 3"/>
                <a:gd name="T9" fmla="*/ 8 h 34"/>
                <a:gd name="T10" fmla="*/ 1 w 3"/>
                <a:gd name="T11" fmla="*/ 8 h 34"/>
                <a:gd name="T12" fmla="*/ 3 w 3"/>
                <a:gd name="T13" fmla="*/ 4 h 34"/>
                <a:gd name="T14" fmla="*/ 3 w 3"/>
                <a:gd name="T15" fmla="*/ 4 h 34"/>
                <a:gd name="T16" fmla="*/ 3 w 3"/>
                <a:gd name="T17" fmla="*/ 4 h 34"/>
                <a:gd name="T18" fmla="*/ 3 w 3"/>
                <a:gd name="T19" fmla="*/ 3 h 34"/>
                <a:gd name="T20" fmla="*/ 3 w 3"/>
                <a:gd name="T21" fmla="*/ 3 h 34"/>
                <a:gd name="T22" fmla="*/ 3 w 3"/>
                <a:gd name="T23" fmla="*/ 3 h 34"/>
                <a:gd name="T24" fmla="*/ 3 w 3"/>
                <a:gd name="T25" fmla="*/ 2 h 34"/>
                <a:gd name="T26" fmla="*/ 3 w 3"/>
                <a:gd name="T27" fmla="*/ 2 h 34"/>
                <a:gd name="T28" fmla="*/ 3 w 3"/>
                <a:gd name="T29" fmla="*/ 1 h 34"/>
                <a:gd name="T30" fmla="*/ 3 w 3"/>
                <a:gd name="T31" fmla="*/ 0 h 34"/>
                <a:gd name="T32" fmla="*/ 3 w 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34">
                  <a:moveTo>
                    <a:pt x="3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3" y="29"/>
                    <a:pt x="2" y="32"/>
                    <a:pt x="0" y="3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2" y="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74" name="Freeform 1405"/>
            <p:cNvSpPr/>
            <p:nvPr userDrawn="1"/>
          </p:nvSpPr>
          <p:spPr bwMode="auto">
            <a:xfrm>
              <a:off x="3653" y="1448"/>
              <a:ext cx="642" cy="174"/>
            </a:xfrm>
            <a:custGeom>
              <a:avLst/>
              <a:gdLst>
                <a:gd name="T0" fmla="*/ 233 w 271"/>
                <a:gd name="T1" fmla="*/ 15 h 73"/>
                <a:gd name="T2" fmla="*/ 38 w 271"/>
                <a:gd name="T3" fmla="*/ 15 h 73"/>
                <a:gd name="T4" fmla="*/ 0 w 271"/>
                <a:gd name="T5" fmla="*/ 38 h 73"/>
                <a:gd name="T6" fmla="*/ 7 w 271"/>
                <a:gd name="T7" fmla="*/ 48 h 73"/>
                <a:gd name="T8" fmla="*/ 136 w 271"/>
                <a:gd name="T9" fmla="*/ 73 h 73"/>
                <a:gd name="T10" fmla="*/ 264 w 271"/>
                <a:gd name="T11" fmla="*/ 48 h 73"/>
                <a:gd name="T12" fmla="*/ 271 w 271"/>
                <a:gd name="T13" fmla="*/ 38 h 73"/>
                <a:gd name="T14" fmla="*/ 233 w 271"/>
                <a:gd name="T15" fmla="*/ 1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73">
                  <a:moveTo>
                    <a:pt x="233" y="15"/>
                  </a:moveTo>
                  <a:cubicBezTo>
                    <a:pt x="179" y="0"/>
                    <a:pt x="92" y="0"/>
                    <a:pt x="38" y="15"/>
                  </a:cubicBezTo>
                  <a:cubicBezTo>
                    <a:pt x="3" y="25"/>
                    <a:pt x="0" y="35"/>
                    <a:pt x="0" y="38"/>
                  </a:cubicBezTo>
                  <a:cubicBezTo>
                    <a:pt x="0" y="42"/>
                    <a:pt x="4" y="46"/>
                    <a:pt x="7" y="48"/>
                  </a:cubicBezTo>
                  <a:cubicBezTo>
                    <a:pt x="26" y="63"/>
                    <a:pt x="77" y="73"/>
                    <a:pt x="136" y="73"/>
                  </a:cubicBezTo>
                  <a:cubicBezTo>
                    <a:pt x="194" y="73"/>
                    <a:pt x="245" y="63"/>
                    <a:pt x="264" y="48"/>
                  </a:cubicBezTo>
                  <a:cubicBezTo>
                    <a:pt x="267" y="46"/>
                    <a:pt x="271" y="42"/>
                    <a:pt x="271" y="38"/>
                  </a:cubicBezTo>
                  <a:cubicBezTo>
                    <a:pt x="271" y="35"/>
                    <a:pt x="268" y="25"/>
                    <a:pt x="233" y="15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75" name="Freeform 1406"/>
            <p:cNvSpPr>
              <a:spLocks noEditPoints="1"/>
            </p:cNvSpPr>
            <p:nvPr userDrawn="1"/>
          </p:nvSpPr>
          <p:spPr bwMode="auto">
            <a:xfrm>
              <a:off x="3862" y="1467"/>
              <a:ext cx="225" cy="143"/>
            </a:xfrm>
            <a:custGeom>
              <a:avLst/>
              <a:gdLst>
                <a:gd name="T0" fmla="*/ 53 w 95"/>
                <a:gd name="T1" fmla="*/ 53 h 60"/>
                <a:gd name="T2" fmla="*/ 53 w 95"/>
                <a:gd name="T3" fmla="*/ 60 h 60"/>
                <a:gd name="T4" fmla="*/ 41 w 95"/>
                <a:gd name="T5" fmla="*/ 60 h 60"/>
                <a:gd name="T6" fmla="*/ 41 w 95"/>
                <a:gd name="T7" fmla="*/ 54 h 60"/>
                <a:gd name="T8" fmla="*/ 0 w 95"/>
                <a:gd name="T9" fmla="*/ 51 h 60"/>
                <a:gd name="T10" fmla="*/ 0 w 95"/>
                <a:gd name="T11" fmla="*/ 45 h 60"/>
                <a:gd name="T12" fmla="*/ 19 w 95"/>
                <a:gd name="T13" fmla="*/ 48 h 60"/>
                <a:gd name="T14" fmla="*/ 41 w 95"/>
                <a:gd name="T15" fmla="*/ 49 h 60"/>
                <a:gd name="T16" fmla="*/ 41 w 95"/>
                <a:gd name="T17" fmla="*/ 32 h 60"/>
                <a:gd name="T18" fmla="*/ 8 w 95"/>
                <a:gd name="T19" fmla="*/ 26 h 60"/>
                <a:gd name="T20" fmla="*/ 0 w 95"/>
                <a:gd name="T21" fmla="*/ 19 h 60"/>
                <a:gd name="T22" fmla="*/ 12 w 95"/>
                <a:gd name="T23" fmla="*/ 10 h 60"/>
                <a:gd name="T24" fmla="*/ 41 w 95"/>
                <a:gd name="T25" fmla="*/ 6 h 60"/>
                <a:gd name="T26" fmla="*/ 41 w 95"/>
                <a:gd name="T27" fmla="*/ 0 h 60"/>
                <a:gd name="T28" fmla="*/ 53 w 95"/>
                <a:gd name="T29" fmla="*/ 0 h 60"/>
                <a:gd name="T30" fmla="*/ 53 w 95"/>
                <a:gd name="T31" fmla="*/ 6 h 60"/>
                <a:gd name="T32" fmla="*/ 85 w 95"/>
                <a:gd name="T33" fmla="*/ 8 h 60"/>
                <a:gd name="T34" fmla="*/ 85 w 95"/>
                <a:gd name="T35" fmla="*/ 14 h 60"/>
                <a:gd name="T36" fmla="*/ 53 w 95"/>
                <a:gd name="T37" fmla="*/ 11 h 60"/>
                <a:gd name="T38" fmla="*/ 53 w 95"/>
                <a:gd name="T39" fmla="*/ 28 h 60"/>
                <a:gd name="T40" fmla="*/ 86 w 95"/>
                <a:gd name="T41" fmla="*/ 34 h 60"/>
                <a:gd name="T42" fmla="*/ 95 w 95"/>
                <a:gd name="T43" fmla="*/ 41 h 60"/>
                <a:gd name="T44" fmla="*/ 84 w 95"/>
                <a:gd name="T45" fmla="*/ 49 h 60"/>
                <a:gd name="T46" fmla="*/ 53 w 95"/>
                <a:gd name="T47" fmla="*/ 53 h 60"/>
                <a:gd name="T48" fmla="*/ 41 w 95"/>
                <a:gd name="T49" fmla="*/ 26 h 60"/>
                <a:gd name="T50" fmla="*/ 41 w 95"/>
                <a:gd name="T51" fmla="*/ 11 h 60"/>
                <a:gd name="T52" fmla="*/ 25 w 95"/>
                <a:gd name="T53" fmla="*/ 13 h 60"/>
                <a:gd name="T54" fmla="*/ 20 w 95"/>
                <a:gd name="T55" fmla="*/ 18 h 60"/>
                <a:gd name="T56" fmla="*/ 24 w 95"/>
                <a:gd name="T57" fmla="*/ 23 h 60"/>
                <a:gd name="T58" fmla="*/ 41 w 95"/>
                <a:gd name="T59" fmla="*/ 26 h 60"/>
                <a:gd name="T60" fmla="*/ 53 w 95"/>
                <a:gd name="T61" fmla="*/ 34 h 60"/>
                <a:gd name="T62" fmla="*/ 53 w 95"/>
                <a:gd name="T63" fmla="*/ 49 h 60"/>
                <a:gd name="T64" fmla="*/ 75 w 95"/>
                <a:gd name="T65" fmla="*/ 42 h 60"/>
                <a:gd name="T66" fmla="*/ 53 w 95"/>
                <a:gd name="T67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60">
                  <a:moveTo>
                    <a:pt x="53" y="53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24" y="54"/>
                    <a:pt x="11" y="53"/>
                    <a:pt x="0" y="5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46"/>
                    <a:pt x="11" y="47"/>
                    <a:pt x="19" y="48"/>
                  </a:cubicBezTo>
                  <a:cubicBezTo>
                    <a:pt x="27" y="49"/>
                    <a:pt x="34" y="49"/>
                    <a:pt x="41" y="4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24" y="30"/>
                    <a:pt x="13" y="28"/>
                    <a:pt x="8" y="26"/>
                  </a:cubicBezTo>
                  <a:cubicBezTo>
                    <a:pt x="3" y="24"/>
                    <a:pt x="0" y="21"/>
                    <a:pt x="0" y="19"/>
                  </a:cubicBezTo>
                  <a:cubicBezTo>
                    <a:pt x="0" y="16"/>
                    <a:pt x="4" y="13"/>
                    <a:pt x="12" y="10"/>
                  </a:cubicBezTo>
                  <a:cubicBezTo>
                    <a:pt x="19" y="8"/>
                    <a:pt x="29" y="7"/>
                    <a:pt x="41" y="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8" y="6"/>
                    <a:pt x="79" y="7"/>
                    <a:pt x="85" y="8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77" y="12"/>
                    <a:pt x="66" y="11"/>
                    <a:pt x="53" y="1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69" y="30"/>
                    <a:pt x="80" y="32"/>
                    <a:pt x="86" y="34"/>
                  </a:cubicBezTo>
                  <a:cubicBezTo>
                    <a:pt x="92" y="36"/>
                    <a:pt x="95" y="39"/>
                    <a:pt x="95" y="41"/>
                  </a:cubicBezTo>
                  <a:cubicBezTo>
                    <a:pt x="95" y="44"/>
                    <a:pt x="91" y="47"/>
                    <a:pt x="84" y="49"/>
                  </a:cubicBezTo>
                  <a:cubicBezTo>
                    <a:pt x="77" y="51"/>
                    <a:pt x="66" y="53"/>
                    <a:pt x="53" y="53"/>
                  </a:cubicBezTo>
                  <a:close/>
                  <a:moveTo>
                    <a:pt x="41" y="26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34" y="11"/>
                    <a:pt x="29" y="12"/>
                    <a:pt x="25" y="13"/>
                  </a:cubicBezTo>
                  <a:cubicBezTo>
                    <a:pt x="22" y="15"/>
                    <a:pt x="20" y="16"/>
                    <a:pt x="20" y="18"/>
                  </a:cubicBezTo>
                  <a:cubicBezTo>
                    <a:pt x="20" y="20"/>
                    <a:pt x="21" y="21"/>
                    <a:pt x="24" y="23"/>
                  </a:cubicBezTo>
                  <a:cubicBezTo>
                    <a:pt x="27" y="24"/>
                    <a:pt x="33" y="25"/>
                    <a:pt x="41" y="26"/>
                  </a:cubicBezTo>
                  <a:close/>
                  <a:moveTo>
                    <a:pt x="53" y="34"/>
                  </a:moveTo>
                  <a:cubicBezTo>
                    <a:pt x="53" y="49"/>
                    <a:pt x="53" y="49"/>
                    <a:pt x="53" y="49"/>
                  </a:cubicBezTo>
                  <a:cubicBezTo>
                    <a:pt x="68" y="48"/>
                    <a:pt x="75" y="45"/>
                    <a:pt x="75" y="42"/>
                  </a:cubicBezTo>
                  <a:cubicBezTo>
                    <a:pt x="75" y="39"/>
                    <a:pt x="68" y="36"/>
                    <a:pt x="53" y="34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76" name="Freeform 1407"/>
            <p:cNvSpPr>
              <a:spLocks noEditPoints="1"/>
            </p:cNvSpPr>
            <p:nvPr userDrawn="1"/>
          </p:nvSpPr>
          <p:spPr bwMode="auto">
            <a:xfrm>
              <a:off x="3625" y="1372"/>
              <a:ext cx="663" cy="198"/>
            </a:xfrm>
            <a:custGeom>
              <a:avLst/>
              <a:gdLst>
                <a:gd name="T0" fmla="*/ 140 w 280"/>
                <a:gd name="T1" fmla="*/ 0 h 83"/>
                <a:gd name="T2" fmla="*/ 0 w 280"/>
                <a:gd name="T3" fmla="*/ 38 h 83"/>
                <a:gd name="T4" fmla="*/ 4 w 280"/>
                <a:gd name="T5" fmla="*/ 47 h 83"/>
                <a:gd name="T6" fmla="*/ 41 w 280"/>
                <a:gd name="T7" fmla="*/ 66 h 83"/>
                <a:gd name="T8" fmla="*/ 254 w 280"/>
                <a:gd name="T9" fmla="*/ 61 h 83"/>
                <a:gd name="T10" fmla="*/ 280 w 280"/>
                <a:gd name="T11" fmla="*/ 39 h 83"/>
                <a:gd name="T12" fmla="*/ 280 w 280"/>
                <a:gd name="T13" fmla="*/ 39 h 83"/>
                <a:gd name="T14" fmla="*/ 280 w 280"/>
                <a:gd name="T15" fmla="*/ 38 h 83"/>
                <a:gd name="T16" fmla="*/ 140 w 280"/>
                <a:gd name="T17" fmla="*/ 0 h 83"/>
                <a:gd name="T18" fmla="*/ 268 w 280"/>
                <a:gd name="T19" fmla="*/ 45 h 83"/>
                <a:gd name="T20" fmla="*/ 140 w 280"/>
                <a:gd name="T21" fmla="*/ 70 h 83"/>
                <a:gd name="T22" fmla="*/ 134 w 280"/>
                <a:gd name="T23" fmla="*/ 70 h 83"/>
                <a:gd name="T24" fmla="*/ 13 w 280"/>
                <a:gd name="T25" fmla="*/ 45 h 83"/>
                <a:gd name="T26" fmla="*/ 7 w 280"/>
                <a:gd name="T27" fmla="*/ 37 h 83"/>
                <a:gd name="T28" fmla="*/ 43 w 280"/>
                <a:gd name="T29" fmla="*/ 15 h 83"/>
                <a:gd name="T30" fmla="*/ 237 w 280"/>
                <a:gd name="T31" fmla="*/ 15 h 83"/>
                <a:gd name="T32" fmla="*/ 274 w 280"/>
                <a:gd name="T33" fmla="*/ 37 h 83"/>
                <a:gd name="T34" fmla="*/ 268 w 280"/>
                <a:gd name="T35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0" h="83">
                  <a:moveTo>
                    <a:pt x="140" y="0"/>
                  </a:moveTo>
                  <a:cubicBezTo>
                    <a:pt x="63" y="0"/>
                    <a:pt x="0" y="17"/>
                    <a:pt x="0" y="38"/>
                  </a:cubicBezTo>
                  <a:cubicBezTo>
                    <a:pt x="0" y="41"/>
                    <a:pt x="2" y="44"/>
                    <a:pt x="4" y="47"/>
                  </a:cubicBezTo>
                  <a:cubicBezTo>
                    <a:pt x="11" y="56"/>
                    <a:pt x="30" y="63"/>
                    <a:pt x="41" y="66"/>
                  </a:cubicBezTo>
                  <a:cubicBezTo>
                    <a:pt x="101" y="83"/>
                    <a:pt x="203" y="81"/>
                    <a:pt x="254" y="61"/>
                  </a:cubicBezTo>
                  <a:cubicBezTo>
                    <a:pt x="264" y="57"/>
                    <a:pt x="280" y="49"/>
                    <a:pt x="280" y="39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280" y="39"/>
                    <a:pt x="280" y="38"/>
                    <a:pt x="280" y="38"/>
                  </a:cubicBezTo>
                  <a:cubicBezTo>
                    <a:pt x="280" y="17"/>
                    <a:pt x="217" y="0"/>
                    <a:pt x="140" y="0"/>
                  </a:cubicBezTo>
                  <a:close/>
                  <a:moveTo>
                    <a:pt x="268" y="45"/>
                  </a:moveTo>
                  <a:cubicBezTo>
                    <a:pt x="249" y="60"/>
                    <a:pt x="198" y="70"/>
                    <a:pt x="140" y="70"/>
                  </a:cubicBezTo>
                  <a:cubicBezTo>
                    <a:pt x="138" y="70"/>
                    <a:pt x="136" y="70"/>
                    <a:pt x="134" y="70"/>
                  </a:cubicBezTo>
                  <a:cubicBezTo>
                    <a:pt x="79" y="69"/>
                    <a:pt x="31" y="59"/>
                    <a:pt x="13" y="45"/>
                  </a:cubicBezTo>
                  <a:cubicBezTo>
                    <a:pt x="10" y="43"/>
                    <a:pt x="7" y="40"/>
                    <a:pt x="7" y="37"/>
                  </a:cubicBezTo>
                  <a:cubicBezTo>
                    <a:pt x="7" y="31"/>
                    <a:pt x="16" y="22"/>
                    <a:pt x="43" y="15"/>
                  </a:cubicBezTo>
                  <a:cubicBezTo>
                    <a:pt x="98" y="0"/>
                    <a:pt x="185" y="0"/>
                    <a:pt x="237" y="15"/>
                  </a:cubicBezTo>
                  <a:cubicBezTo>
                    <a:pt x="264" y="22"/>
                    <a:pt x="274" y="31"/>
                    <a:pt x="274" y="37"/>
                  </a:cubicBezTo>
                  <a:cubicBezTo>
                    <a:pt x="274" y="40"/>
                    <a:pt x="271" y="43"/>
                    <a:pt x="268" y="45"/>
                  </a:cubicBezTo>
                  <a:close/>
                </a:path>
              </a:pathLst>
            </a:custGeom>
            <a:solidFill>
              <a:srgbClr val="F9D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77" name="Freeform 1408"/>
            <p:cNvSpPr/>
            <p:nvPr userDrawn="1"/>
          </p:nvSpPr>
          <p:spPr bwMode="auto">
            <a:xfrm>
              <a:off x="3625" y="1462"/>
              <a:ext cx="663" cy="165"/>
            </a:xfrm>
            <a:custGeom>
              <a:avLst/>
              <a:gdLst>
                <a:gd name="T0" fmla="*/ 280 w 280"/>
                <a:gd name="T1" fmla="*/ 26 h 69"/>
                <a:gd name="T2" fmla="*/ 254 w 280"/>
                <a:gd name="T3" fmla="*/ 49 h 69"/>
                <a:gd name="T4" fmla="*/ 56 w 280"/>
                <a:gd name="T5" fmla="*/ 57 h 69"/>
                <a:gd name="T6" fmla="*/ 0 w 280"/>
                <a:gd name="T7" fmla="*/ 26 h 69"/>
                <a:gd name="T8" fmla="*/ 0 w 280"/>
                <a:gd name="T9" fmla="*/ 1 h 69"/>
                <a:gd name="T10" fmla="*/ 0 w 280"/>
                <a:gd name="T11" fmla="*/ 1 h 69"/>
                <a:gd name="T12" fmla="*/ 1 w 280"/>
                <a:gd name="T13" fmla="*/ 2 h 69"/>
                <a:gd name="T14" fmla="*/ 1 w 280"/>
                <a:gd name="T15" fmla="*/ 3 h 69"/>
                <a:gd name="T16" fmla="*/ 1 w 280"/>
                <a:gd name="T17" fmla="*/ 3 h 69"/>
                <a:gd name="T18" fmla="*/ 1 w 280"/>
                <a:gd name="T19" fmla="*/ 4 h 69"/>
                <a:gd name="T20" fmla="*/ 2 w 280"/>
                <a:gd name="T21" fmla="*/ 5 h 69"/>
                <a:gd name="T22" fmla="*/ 2 w 280"/>
                <a:gd name="T23" fmla="*/ 7 h 69"/>
                <a:gd name="T24" fmla="*/ 3 w 280"/>
                <a:gd name="T25" fmla="*/ 8 h 69"/>
                <a:gd name="T26" fmla="*/ 4 w 280"/>
                <a:gd name="T27" fmla="*/ 9 h 69"/>
                <a:gd name="T28" fmla="*/ 5 w 280"/>
                <a:gd name="T29" fmla="*/ 11 h 69"/>
                <a:gd name="T30" fmla="*/ 8 w 280"/>
                <a:gd name="T31" fmla="*/ 13 h 69"/>
                <a:gd name="T32" fmla="*/ 19 w 280"/>
                <a:gd name="T33" fmla="*/ 20 h 69"/>
                <a:gd name="T34" fmla="*/ 33 w 280"/>
                <a:gd name="T35" fmla="*/ 25 h 69"/>
                <a:gd name="T36" fmla="*/ 54 w 280"/>
                <a:gd name="T37" fmla="*/ 31 h 69"/>
                <a:gd name="T38" fmla="*/ 67 w 280"/>
                <a:gd name="T39" fmla="*/ 33 h 69"/>
                <a:gd name="T40" fmla="*/ 83 w 280"/>
                <a:gd name="T41" fmla="*/ 36 h 69"/>
                <a:gd name="T42" fmla="*/ 182 w 280"/>
                <a:gd name="T43" fmla="*/ 38 h 69"/>
                <a:gd name="T44" fmla="*/ 210 w 280"/>
                <a:gd name="T45" fmla="*/ 34 h 69"/>
                <a:gd name="T46" fmla="*/ 231 w 280"/>
                <a:gd name="T47" fmla="*/ 30 h 69"/>
                <a:gd name="T48" fmla="*/ 252 w 280"/>
                <a:gd name="T49" fmla="*/ 24 h 69"/>
                <a:gd name="T50" fmla="*/ 261 w 280"/>
                <a:gd name="T51" fmla="*/ 20 h 69"/>
                <a:gd name="T52" fmla="*/ 264 w 280"/>
                <a:gd name="T53" fmla="*/ 19 h 69"/>
                <a:gd name="T54" fmla="*/ 266 w 280"/>
                <a:gd name="T55" fmla="*/ 18 h 69"/>
                <a:gd name="T56" fmla="*/ 272 w 280"/>
                <a:gd name="T57" fmla="*/ 13 h 69"/>
                <a:gd name="T58" fmla="*/ 278 w 280"/>
                <a:gd name="T59" fmla="*/ 8 h 69"/>
                <a:gd name="T60" fmla="*/ 279 w 280"/>
                <a:gd name="T61" fmla="*/ 5 h 69"/>
                <a:gd name="T62" fmla="*/ 280 w 280"/>
                <a:gd name="T63" fmla="*/ 4 h 69"/>
                <a:gd name="T64" fmla="*/ 280 w 280"/>
                <a:gd name="T65" fmla="*/ 3 h 69"/>
                <a:gd name="T66" fmla="*/ 280 w 280"/>
                <a:gd name="T67" fmla="*/ 3 h 69"/>
                <a:gd name="T68" fmla="*/ 280 w 280"/>
                <a:gd name="T69" fmla="*/ 2 h 69"/>
                <a:gd name="T70" fmla="*/ 280 w 280"/>
                <a:gd name="T7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0" h="69">
                  <a:moveTo>
                    <a:pt x="280" y="0"/>
                  </a:moveTo>
                  <a:cubicBezTo>
                    <a:pt x="280" y="26"/>
                    <a:pt x="280" y="26"/>
                    <a:pt x="280" y="26"/>
                  </a:cubicBezTo>
                  <a:cubicBezTo>
                    <a:pt x="280" y="35"/>
                    <a:pt x="270" y="42"/>
                    <a:pt x="262" y="45"/>
                  </a:cubicBezTo>
                  <a:cubicBezTo>
                    <a:pt x="260" y="47"/>
                    <a:pt x="257" y="48"/>
                    <a:pt x="254" y="49"/>
                  </a:cubicBezTo>
                  <a:cubicBezTo>
                    <a:pt x="210" y="66"/>
                    <a:pt x="130" y="69"/>
                    <a:pt x="71" y="60"/>
                  </a:cubicBezTo>
                  <a:cubicBezTo>
                    <a:pt x="66" y="59"/>
                    <a:pt x="60" y="58"/>
                    <a:pt x="56" y="57"/>
                  </a:cubicBezTo>
                  <a:cubicBezTo>
                    <a:pt x="41" y="54"/>
                    <a:pt x="14" y="47"/>
                    <a:pt x="4" y="35"/>
                  </a:cubicBezTo>
                  <a:cubicBezTo>
                    <a:pt x="2" y="32"/>
                    <a:pt x="0" y="29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5" y="10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2"/>
                    <a:pt x="7" y="13"/>
                    <a:pt x="8" y="13"/>
                  </a:cubicBezTo>
                  <a:cubicBezTo>
                    <a:pt x="10" y="15"/>
                    <a:pt x="13" y="16"/>
                    <a:pt x="15" y="18"/>
                  </a:cubicBezTo>
                  <a:cubicBezTo>
                    <a:pt x="16" y="18"/>
                    <a:pt x="17" y="19"/>
                    <a:pt x="19" y="20"/>
                  </a:cubicBezTo>
                  <a:cubicBezTo>
                    <a:pt x="19" y="20"/>
                    <a:pt x="22" y="21"/>
                    <a:pt x="22" y="21"/>
                  </a:cubicBezTo>
                  <a:cubicBezTo>
                    <a:pt x="26" y="23"/>
                    <a:pt x="30" y="24"/>
                    <a:pt x="33" y="25"/>
                  </a:cubicBezTo>
                  <a:cubicBezTo>
                    <a:pt x="38" y="27"/>
                    <a:pt x="43" y="28"/>
                    <a:pt x="48" y="30"/>
                  </a:cubicBezTo>
                  <a:cubicBezTo>
                    <a:pt x="50" y="30"/>
                    <a:pt x="52" y="31"/>
                    <a:pt x="54" y="31"/>
                  </a:cubicBezTo>
                  <a:cubicBezTo>
                    <a:pt x="57" y="32"/>
                    <a:pt x="61" y="32"/>
                    <a:pt x="65" y="33"/>
                  </a:cubicBezTo>
                  <a:cubicBezTo>
                    <a:pt x="65" y="33"/>
                    <a:pt x="66" y="33"/>
                    <a:pt x="67" y="33"/>
                  </a:cubicBezTo>
                  <a:cubicBezTo>
                    <a:pt x="69" y="34"/>
                    <a:pt x="75" y="35"/>
                    <a:pt x="80" y="36"/>
                  </a:cubicBezTo>
                  <a:cubicBezTo>
                    <a:pt x="81" y="36"/>
                    <a:pt x="83" y="36"/>
                    <a:pt x="83" y="36"/>
                  </a:cubicBezTo>
                  <a:cubicBezTo>
                    <a:pt x="114" y="40"/>
                    <a:pt x="151" y="40"/>
                    <a:pt x="181" y="38"/>
                  </a:cubicBezTo>
                  <a:cubicBezTo>
                    <a:pt x="181" y="38"/>
                    <a:pt x="181" y="38"/>
                    <a:pt x="182" y="38"/>
                  </a:cubicBezTo>
                  <a:cubicBezTo>
                    <a:pt x="189" y="37"/>
                    <a:pt x="195" y="36"/>
                    <a:pt x="203" y="35"/>
                  </a:cubicBezTo>
                  <a:cubicBezTo>
                    <a:pt x="205" y="35"/>
                    <a:pt x="210" y="34"/>
                    <a:pt x="210" y="34"/>
                  </a:cubicBezTo>
                  <a:cubicBezTo>
                    <a:pt x="213" y="34"/>
                    <a:pt x="220" y="32"/>
                    <a:pt x="223" y="32"/>
                  </a:cubicBezTo>
                  <a:cubicBezTo>
                    <a:pt x="225" y="31"/>
                    <a:pt x="229" y="30"/>
                    <a:pt x="231" y="30"/>
                  </a:cubicBezTo>
                  <a:cubicBezTo>
                    <a:pt x="231" y="30"/>
                    <a:pt x="231" y="30"/>
                    <a:pt x="231" y="30"/>
                  </a:cubicBezTo>
                  <a:cubicBezTo>
                    <a:pt x="231" y="30"/>
                    <a:pt x="241" y="28"/>
                    <a:pt x="252" y="24"/>
                  </a:cubicBezTo>
                  <a:cubicBezTo>
                    <a:pt x="253" y="23"/>
                    <a:pt x="255" y="23"/>
                    <a:pt x="256" y="22"/>
                  </a:cubicBezTo>
                  <a:cubicBezTo>
                    <a:pt x="258" y="22"/>
                    <a:pt x="260" y="21"/>
                    <a:pt x="261" y="20"/>
                  </a:cubicBezTo>
                  <a:cubicBezTo>
                    <a:pt x="261" y="20"/>
                    <a:pt x="261" y="20"/>
                    <a:pt x="261" y="20"/>
                  </a:cubicBezTo>
                  <a:cubicBezTo>
                    <a:pt x="262" y="20"/>
                    <a:pt x="263" y="19"/>
                    <a:pt x="264" y="19"/>
                  </a:cubicBezTo>
                  <a:cubicBezTo>
                    <a:pt x="264" y="18"/>
                    <a:pt x="265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7" y="17"/>
                    <a:pt x="267" y="17"/>
                    <a:pt x="269" y="16"/>
                  </a:cubicBezTo>
                  <a:cubicBezTo>
                    <a:pt x="270" y="15"/>
                    <a:pt x="271" y="14"/>
                    <a:pt x="272" y="13"/>
                  </a:cubicBezTo>
                  <a:cubicBezTo>
                    <a:pt x="274" y="12"/>
                    <a:pt x="276" y="11"/>
                    <a:pt x="277" y="9"/>
                  </a:cubicBezTo>
                  <a:cubicBezTo>
                    <a:pt x="277" y="9"/>
                    <a:pt x="277" y="8"/>
                    <a:pt x="278" y="8"/>
                  </a:cubicBezTo>
                  <a:cubicBezTo>
                    <a:pt x="278" y="8"/>
                    <a:pt x="278" y="8"/>
                    <a:pt x="278" y="8"/>
                  </a:cubicBezTo>
                  <a:cubicBezTo>
                    <a:pt x="278" y="7"/>
                    <a:pt x="279" y="6"/>
                    <a:pt x="279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5"/>
                    <a:pt x="280" y="4"/>
                    <a:pt x="280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4"/>
                    <a:pt x="280" y="4"/>
                    <a:pt x="280" y="3"/>
                  </a:cubicBezTo>
                  <a:cubicBezTo>
                    <a:pt x="280" y="3"/>
                    <a:pt x="280" y="3"/>
                    <a:pt x="280" y="3"/>
                  </a:cubicBezTo>
                  <a:cubicBezTo>
                    <a:pt x="280" y="3"/>
                    <a:pt x="280" y="3"/>
                    <a:pt x="280" y="3"/>
                  </a:cubicBezTo>
                  <a:cubicBezTo>
                    <a:pt x="280" y="3"/>
                    <a:pt x="280" y="3"/>
                    <a:pt x="280" y="3"/>
                  </a:cubicBezTo>
                  <a:cubicBezTo>
                    <a:pt x="280" y="3"/>
                    <a:pt x="280" y="2"/>
                    <a:pt x="280" y="2"/>
                  </a:cubicBezTo>
                  <a:cubicBezTo>
                    <a:pt x="280" y="1"/>
                    <a:pt x="280" y="1"/>
                    <a:pt x="280" y="1"/>
                  </a:cubicBezTo>
                  <a:cubicBezTo>
                    <a:pt x="280" y="1"/>
                    <a:pt x="280" y="1"/>
                    <a:pt x="280" y="0"/>
                  </a:cubicBezTo>
                  <a:close/>
                </a:path>
              </a:pathLst>
            </a:custGeom>
            <a:solidFill>
              <a:srgbClr val="F7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78" name="Freeform 1409"/>
            <p:cNvSpPr/>
            <p:nvPr userDrawn="1"/>
          </p:nvSpPr>
          <p:spPr bwMode="auto">
            <a:xfrm>
              <a:off x="3653" y="1501"/>
              <a:ext cx="17" cy="69"/>
            </a:xfrm>
            <a:custGeom>
              <a:avLst/>
              <a:gdLst>
                <a:gd name="T0" fmla="*/ 7 w 7"/>
                <a:gd name="T1" fmla="*/ 4 h 29"/>
                <a:gd name="T2" fmla="*/ 7 w 7"/>
                <a:gd name="T3" fmla="*/ 29 h 29"/>
                <a:gd name="T4" fmla="*/ 0 w 7"/>
                <a:gd name="T5" fmla="*/ 26 h 29"/>
                <a:gd name="T6" fmla="*/ 0 w 7"/>
                <a:gd name="T7" fmla="*/ 0 h 29"/>
                <a:gd name="T8" fmla="*/ 5 w 7"/>
                <a:gd name="T9" fmla="*/ 3 h 29"/>
                <a:gd name="T10" fmla="*/ 7 w 7"/>
                <a:gd name="T1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9">
                  <a:moveTo>
                    <a:pt x="7" y="4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4" y="28"/>
                    <a:pt x="2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ubicBezTo>
                    <a:pt x="5" y="3"/>
                    <a:pt x="6" y="3"/>
                    <a:pt x="7" y="4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79" name="Freeform 1410"/>
            <p:cNvSpPr/>
            <p:nvPr userDrawn="1"/>
          </p:nvSpPr>
          <p:spPr bwMode="auto">
            <a:xfrm>
              <a:off x="3625" y="1462"/>
              <a:ext cx="9" cy="84"/>
            </a:xfrm>
            <a:custGeom>
              <a:avLst/>
              <a:gdLst>
                <a:gd name="T0" fmla="*/ 4 w 4"/>
                <a:gd name="T1" fmla="*/ 9 h 35"/>
                <a:gd name="T2" fmla="*/ 4 w 4"/>
                <a:gd name="T3" fmla="*/ 35 h 35"/>
                <a:gd name="T4" fmla="*/ 0 w 4"/>
                <a:gd name="T5" fmla="*/ 26 h 35"/>
                <a:gd name="T6" fmla="*/ 0 w 4"/>
                <a:gd name="T7" fmla="*/ 0 h 35"/>
                <a:gd name="T8" fmla="*/ 0 w 4"/>
                <a:gd name="T9" fmla="*/ 1 h 35"/>
                <a:gd name="T10" fmla="*/ 0 w 4"/>
                <a:gd name="T11" fmla="*/ 1 h 35"/>
                <a:gd name="T12" fmla="*/ 0 w 4"/>
                <a:gd name="T13" fmla="*/ 1 h 35"/>
                <a:gd name="T14" fmla="*/ 1 w 4"/>
                <a:gd name="T15" fmla="*/ 2 h 35"/>
                <a:gd name="T16" fmla="*/ 1 w 4"/>
                <a:gd name="T17" fmla="*/ 2 h 35"/>
                <a:gd name="T18" fmla="*/ 1 w 4"/>
                <a:gd name="T19" fmla="*/ 3 h 35"/>
                <a:gd name="T20" fmla="*/ 1 w 4"/>
                <a:gd name="T21" fmla="*/ 3 h 35"/>
                <a:gd name="T22" fmla="*/ 1 w 4"/>
                <a:gd name="T23" fmla="*/ 3 h 35"/>
                <a:gd name="T24" fmla="*/ 1 w 4"/>
                <a:gd name="T25" fmla="*/ 3 h 35"/>
                <a:gd name="T26" fmla="*/ 1 w 4"/>
                <a:gd name="T27" fmla="*/ 4 h 35"/>
                <a:gd name="T28" fmla="*/ 1 w 4"/>
                <a:gd name="T29" fmla="*/ 4 h 35"/>
                <a:gd name="T30" fmla="*/ 1 w 4"/>
                <a:gd name="T31" fmla="*/ 5 h 35"/>
                <a:gd name="T32" fmla="*/ 2 w 4"/>
                <a:gd name="T33" fmla="*/ 5 h 35"/>
                <a:gd name="T34" fmla="*/ 2 w 4"/>
                <a:gd name="T35" fmla="*/ 7 h 35"/>
                <a:gd name="T36" fmla="*/ 2 w 4"/>
                <a:gd name="T37" fmla="*/ 7 h 35"/>
                <a:gd name="T38" fmla="*/ 3 w 4"/>
                <a:gd name="T39" fmla="*/ 8 h 35"/>
                <a:gd name="T40" fmla="*/ 3 w 4"/>
                <a:gd name="T41" fmla="*/ 8 h 35"/>
                <a:gd name="T42" fmla="*/ 3 w 4"/>
                <a:gd name="T43" fmla="*/ 8 h 35"/>
                <a:gd name="T44" fmla="*/ 4 w 4"/>
                <a:gd name="T45" fmla="*/ 9 h 35"/>
                <a:gd name="T46" fmla="*/ 4 w 4"/>
                <a:gd name="T47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" h="35">
                  <a:moveTo>
                    <a:pt x="4" y="9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2" y="32"/>
                    <a:pt x="0" y="29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80" name="Freeform 1411"/>
            <p:cNvSpPr/>
            <p:nvPr userDrawn="1"/>
          </p:nvSpPr>
          <p:spPr bwMode="auto">
            <a:xfrm>
              <a:off x="3686" y="1517"/>
              <a:ext cx="17" cy="67"/>
            </a:xfrm>
            <a:custGeom>
              <a:avLst/>
              <a:gdLst>
                <a:gd name="T0" fmla="*/ 7 w 7"/>
                <a:gd name="T1" fmla="*/ 2 h 28"/>
                <a:gd name="T2" fmla="*/ 7 w 7"/>
                <a:gd name="T3" fmla="*/ 28 h 28"/>
                <a:gd name="T4" fmla="*/ 0 w 7"/>
                <a:gd name="T5" fmla="*/ 26 h 28"/>
                <a:gd name="T6" fmla="*/ 0 w 7"/>
                <a:gd name="T7" fmla="*/ 0 h 28"/>
                <a:gd name="T8" fmla="*/ 7 w 7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2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5" y="28"/>
                    <a:pt x="3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5" y="2"/>
                    <a:pt x="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81" name="Freeform 1412"/>
            <p:cNvSpPr/>
            <p:nvPr userDrawn="1"/>
          </p:nvSpPr>
          <p:spPr bwMode="auto">
            <a:xfrm>
              <a:off x="3758" y="1536"/>
              <a:ext cx="16" cy="67"/>
            </a:xfrm>
            <a:custGeom>
              <a:avLst/>
              <a:gdLst>
                <a:gd name="T0" fmla="*/ 7 w 7"/>
                <a:gd name="T1" fmla="*/ 2 h 28"/>
                <a:gd name="T2" fmla="*/ 7 w 7"/>
                <a:gd name="T3" fmla="*/ 28 h 28"/>
                <a:gd name="T4" fmla="*/ 0 w 7"/>
                <a:gd name="T5" fmla="*/ 26 h 28"/>
                <a:gd name="T6" fmla="*/ 0 w 7"/>
                <a:gd name="T7" fmla="*/ 0 h 28"/>
                <a:gd name="T8" fmla="*/ 7 w 7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2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4" y="27"/>
                    <a:pt x="2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1"/>
                    <a:pt x="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82" name="Freeform 1413"/>
            <p:cNvSpPr/>
            <p:nvPr userDrawn="1"/>
          </p:nvSpPr>
          <p:spPr bwMode="auto">
            <a:xfrm>
              <a:off x="3722" y="1529"/>
              <a:ext cx="17" cy="65"/>
            </a:xfrm>
            <a:custGeom>
              <a:avLst/>
              <a:gdLst>
                <a:gd name="T0" fmla="*/ 7 w 7"/>
                <a:gd name="T1" fmla="*/ 2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2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7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83" name="Freeform 1414"/>
            <p:cNvSpPr/>
            <p:nvPr userDrawn="1"/>
          </p:nvSpPr>
          <p:spPr bwMode="auto">
            <a:xfrm>
              <a:off x="3793" y="1544"/>
              <a:ext cx="17" cy="64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4" y="27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84" name="Freeform 1415"/>
            <p:cNvSpPr/>
            <p:nvPr userDrawn="1"/>
          </p:nvSpPr>
          <p:spPr bwMode="auto">
            <a:xfrm>
              <a:off x="3862" y="1553"/>
              <a:ext cx="16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5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85" name="Freeform 1416"/>
            <p:cNvSpPr/>
            <p:nvPr userDrawn="1"/>
          </p:nvSpPr>
          <p:spPr bwMode="auto">
            <a:xfrm>
              <a:off x="3826" y="1548"/>
              <a:ext cx="17" cy="65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7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86" name="Freeform 1417"/>
            <p:cNvSpPr/>
            <p:nvPr userDrawn="1"/>
          </p:nvSpPr>
          <p:spPr bwMode="auto">
            <a:xfrm>
              <a:off x="3897" y="1556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5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6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87" name="Freeform 1418"/>
            <p:cNvSpPr/>
            <p:nvPr userDrawn="1"/>
          </p:nvSpPr>
          <p:spPr bwMode="auto">
            <a:xfrm>
              <a:off x="3966" y="1556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88" name="Freeform 1419"/>
            <p:cNvSpPr/>
            <p:nvPr userDrawn="1"/>
          </p:nvSpPr>
          <p:spPr bwMode="auto">
            <a:xfrm>
              <a:off x="3930" y="1556"/>
              <a:ext cx="19" cy="62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5" y="26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89" name="Freeform 1420"/>
            <p:cNvSpPr/>
            <p:nvPr userDrawn="1"/>
          </p:nvSpPr>
          <p:spPr bwMode="auto">
            <a:xfrm>
              <a:off x="4001" y="1556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5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5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90" name="Freeform 1421"/>
            <p:cNvSpPr/>
            <p:nvPr userDrawn="1"/>
          </p:nvSpPr>
          <p:spPr bwMode="auto">
            <a:xfrm>
              <a:off x="4037" y="1553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5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4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91" name="Freeform 1422"/>
            <p:cNvSpPr/>
            <p:nvPr userDrawn="1"/>
          </p:nvSpPr>
          <p:spPr bwMode="auto">
            <a:xfrm>
              <a:off x="4106" y="1544"/>
              <a:ext cx="16" cy="64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7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92" name="Freeform 1423"/>
            <p:cNvSpPr/>
            <p:nvPr userDrawn="1"/>
          </p:nvSpPr>
          <p:spPr bwMode="auto">
            <a:xfrm>
              <a:off x="4070" y="1548"/>
              <a:ext cx="17" cy="65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3" y="27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93" name="Freeform 1424"/>
            <p:cNvSpPr/>
            <p:nvPr userDrawn="1"/>
          </p:nvSpPr>
          <p:spPr bwMode="auto">
            <a:xfrm>
              <a:off x="4141" y="1536"/>
              <a:ext cx="17" cy="67"/>
            </a:xfrm>
            <a:custGeom>
              <a:avLst/>
              <a:gdLst>
                <a:gd name="T0" fmla="*/ 7 w 7"/>
                <a:gd name="T1" fmla="*/ 0 h 28"/>
                <a:gd name="T2" fmla="*/ 7 w 7"/>
                <a:gd name="T3" fmla="*/ 26 h 28"/>
                <a:gd name="T4" fmla="*/ 0 w 7"/>
                <a:gd name="T5" fmla="*/ 28 h 28"/>
                <a:gd name="T6" fmla="*/ 0 w 7"/>
                <a:gd name="T7" fmla="*/ 2 h 28"/>
                <a:gd name="T8" fmla="*/ 5 w 7"/>
                <a:gd name="T9" fmla="*/ 1 h 28"/>
                <a:gd name="T10" fmla="*/ 7 w 7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8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2" y="27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94" name="Freeform 1425"/>
            <p:cNvSpPr/>
            <p:nvPr userDrawn="1"/>
          </p:nvSpPr>
          <p:spPr bwMode="auto">
            <a:xfrm>
              <a:off x="4210" y="1517"/>
              <a:ext cx="16" cy="67"/>
            </a:xfrm>
            <a:custGeom>
              <a:avLst/>
              <a:gdLst>
                <a:gd name="T0" fmla="*/ 7 w 7"/>
                <a:gd name="T1" fmla="*/ 0 h 28"/>
                <a:gd name="T2" fmla="*/ 7 w 7"/>
                <a:gd name="T3" fmla="*/ 26 h 28"/>
                <a:gd name="T4" fmla="*/ 0 w 7"/>
                <a:gd name="T5" fmla="*/ 28 h 28"/>
                <a:gd name="T6" fmla="*/ 0 w 7"/>
                <a:gd name="T7" fmla="*/ 2 h 28"/>
                <a:gd name="T8" fmla="*/ 5 w 7"/>
                <a:gd name="T9" fmla="*/ 1 h 28"/>
                <a:gd name="T10" fmla="*/ 7 w 7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8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3" y="28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2"/>
                    <a:pt x="5" y="1"/>
                  </a:cubicBezTo>
                  <a:cubicBezTo>
                    <a:pt x="6" y="1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95" name="Freeform 1426"/>
            <p:cNvSpPr/>
            <p:nvPr userDrawn="1"/>
          </p:nvSpPr>
          <p:spPr bwMode="auto">
            <a:xfrm>
              <a:off x="4177" y="1529"/>
              <a:ext cx="16" cy="65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2 h 27"/>
                <a:gd name="T8" fmla="*/ 1 w 7"/>
                <a:gd name="T9" fmla="*/ 1 h 27"/>
                <a:gd name="T10" fmla="*/ 7 w 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7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96" name="Freeform 1427"/>
            <p:cNvSpPr/>
            <p:nvPr userDrawn="1"/>
          </p:nvSpPr>
          <p:spPr bwMode="auto">
            <a:xfrm>
              <a:off x="4245" y="1501"/>
              <a:ext cx="17" cy="69"/>
            </a:xfrm>
            <a:custGeom>
              <a:avLst/>
              <a:gdLst>
                <a:gd name="T0" fmla="*/ 7 w 7"/>
                <a:gd name="T1" fmla="*/ 0 h 29"/>
                <a:gd name="T2" fmla="*/ 7 w 7"/>
                <a:gd name="T3" fmla="*/ 26 h 29"/>
                <a:gd name="T4" fmla="*/ 0 w 7"/>
                <a:gd name="T5" fmla="*/ 29 h 29"/>
                <a:gd name="T6" fmla="*/ 0 w 7"/>
                <a:gd name="T7" fmla="*/ 4 h 29"/>
                <a:gd name="T8" fmla="*/ 7 w 7"/>
                <a:gd name="T9" fmla="*/ 0 h 29"/>
                <a:gd name="T10" fmla="*/ 7 w 7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9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3" y="28"/>
                    <a:pt x="0" y="2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3"/>
                    <a:pt x="4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97" name="Freeform 1428"/>
            <p:cNvSpPr/>
            <p:nvPr userDrawn="1"/>
          </p:nvSpPr>
          <p:spPr bwMode="auto">
            <a:xfrm>
              <a:off x="4281" y="1462"/>
              <a:ext cx="7" cy="84"/>
            </a:xfrm>
            <a:custGeom>
              <a:avLst/>
              <a:gdLst>
                <a:gd name="T0" fmla="*/ 3 w 3"/>
                <a:gd name="T1" fmla="*/ 0 h 35"/>
                <a:gd name="T2" fmla="*/ 3 w 3"/>
                <a:gd name="T3" fmla="*/ 26 h 35"/>
                <a:gd name="T4" fmla="*/ 0 w 3"/>
                <a:gd name="T5" fmla="*/ 35 h 35"/>
                <a:gd name="T6" fmla="*/ 0 w 3"/>
                <a:gd name="T7" fmla="*/ 9 h 35"/>
                <a:gd name="T8" fmla="*/ 1 w 3"/>
                <a:gd name="T9" fmla="*/ 8 h 35"/>
                <a:gd name="T10" fmla="*/ 1 w 3"/>
                <a:gd name="T11" fmla="*/ 8 h 35"/>
                <a:gd name="T12" fmla="*/ 2 w 3"/>
                <a:gd name="T13" fmla="*/ 5 h 35"/>
                <a:gd name="T14" fmla="*/ 2 w 3"/>
                <a:gd name="T15" fmla="*/ 5 h 35"/>
                <a:gd name="T16" fmla="*/ 3 w 3"/>
                <a:gd name="T17" fmla="*/ 4 h 35"/>
                <a:gd name="T18" fmla="*/ 3 w 3"/>
                <a:gd name="T19" fmla="*/ 4 h 35"/>
                <a:gd name="T20" fmla="*/ 3 w 3"/>
                <a:gd name="T21" fmla="*/ 3 h 35"/>
                <a:gd name="T22" fmla="*/ 3 w 3"/>
                <a:gd name="T23" fmla="*/ 3 h 35"/>
                <a:gd name="T24" fmla="*/ 3 w 3"/>
                <a:gd name="T25" fmla="*/ 3 h 35"/>
                <a:gd name="T26" fmla="*/ 3 w 3"/>
                <a:gd name="T27" fmla="*/ 3 h 35"/>
                <a:gd name="T28" fmla="*/ 3 w 3"/>
                <a:gd name="T29" fmla="*/ 2 h 35"/>
                <a:gd name="T30" fmla="*/ 3 w 3"/>
                <a:gd name="T31" fmla="*/ 1 h 35"/>
                <a:gd name="T32" fmla="*/ 3 w 3"/>
                <a:gd name="T3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35">
                  <a:moveTo>
                    <a:pt x="3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3" y="30"/>
                    <a:pt x="2" y="33"/>
                    <a:pt x="0" y="3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98" name="Freeform 1429"/>
            <p:cNvSpPr/>
            <p:nvPr userDrawn="1"/>
          </p:nvSpPr>
          <p:spPr bwMode="auto">
            <a:xfrm>
              <a:off x="3637" y="1367"/>
              <a:ext cx="642" cy="174"/>
            </a:xfrm>
            <a:custGeom>
              <a:avLst/>
              <a:gdLst>
                <a:gd name="T0" fmla="*/ 233 w 271"/>
                <a:gd name="T1" fmla="*/ 14 h 73"/>
                <a:gd name="T2" fmla="*/ 38 w 271"/>
                <a:gd name="T3" fmla="*/ 14 h 73"/>
                <a:gd name="T4" fmla="*/ 0 w 271"/>
                <a:gd name="T5" fmla="*/ 38 h 73"/>
                <a:gd name="T6" fmla="*/ 7 w 271"/>
                <a:gd name="T7" fmla="*/ 48 h 73"/>
                <a:gd name="T8" fmla="*/ 135 w 271"/>
                <a:gd name="T9" fmla="*/ 73 h 73"/>
                <a:gd name="T10" fmla="*/ 264 w 271"/>
                <a:gd name="T11" fmla="*/ 48 h 73"/>
                <a:gd name="T12" fmla="*/ 271 w 271"/>
                <a:gd name="T13" fmla="*/ 38 h 73"/>
                <a:gd name="T14" fmla="*/ 233 w 271"/>
                <a:gd name="T15" fmla="*/ 1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73">
                  <a:moveTo>
                    <a:pt x="233" y="14"/>
                  </a:moveTo>
                  <a:cubicBezTo>
                    <a:pt x="179" y="0"/>
                    <a:pt x="92" y="0"/>
                    <a:pt x="38" y="14"/>
                  </a:cubicBezTo>
                  <a:cubicBezTo>
                    <a:pt x="3" y="24"/>
                    <a:pt x="0" y="35"/>
                    <a:pt x="0" y="38"/>
                  </a:cubicBezTo>
                  <a:cubicBezTo>
                    <a:pt x="0" y="42"/>
                    <a:pt x="4" y="45"/>
                    <a:pt x="7" y="48"/>
                  </a:cubicBezTo>
                  <a:cubicBezTo>
                    <a:pt x="26" y="63"/>
                    <a:pt x="77" y="73"/>
                    <a:pt x="135" y="73"/>
                  </a:cubicBezTo>
                  <a:cubicBezTo>
                    <a:pt x="193" y="73"/>
                    <a:pt x="245" y="63"/>
                    <a:pt x="264" y="48"/>
                  </a:cubicBezTo>
                  <a:cubicBezTo>
                    <a:pt x="267" y="45"/>
                    <a:pt x="271" y="42"/>
                    <a:pt x="271" y="38"/>
                  </a:cubicBezTo>
                  <a:cubicBezTo>
                    <a:pt x="271" y="35"/>
                    <a:pt x="268" y="24"/>
                    <a:pt x="233" y="14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99" name="Freeform 1430"/>
            <p:cNvSpPr>
              <a:spLocks noEditPoints="1"/>
            </p:cNvSpPr>
            <p:nvPr userDrawn="1"/>
          </p:nvSpPr>
          <p:spPr bwMode="auto">
            <a:xfrm>
              <a:off x="3845" y="1386"/>
              <a:ext cx="225" cy="143"/>
            </a:xfrm>
            <a:custGeom>
              <a:avLst/>
              <a:gdLst>
                <a:gd name="T0" fmla="*/ 53 w 95"/>
                <a:gd name="T1" fmla="*/ 53 h 60"/>
                <a:gd name="T2" fmla="*/ 53 w 95"/>
                <a:gd name="T3" fmla="*/ 60 h 60"/>
                <a:gd name="T4" fmla="*/ 41 w 95"/>
                <a:gd name="T5" fmla="*/ 60 h 60"/>
                <a:gd name="T6" fmla="*/ 41 w 95"/>
                <a:gd name="T7" fmla="*/ 53 h 60"/>
                <a:gd name="T8" fmla="*/ 0 w 95"/>
                <a:gd name="T9" fmla="*/ 50 h 60"/>
                <a:gd name="T10" fmla="*/ 0 w 95"/>
                <a:gd name="T11" fmla="*/ 45 h 60"/>
                <a:gd name="T12" fmla="*/ 19 w 95"/>
                <a:gd name="T13" fmla="*/ 47 h 60"/>
                <a:gd name="T14" fmla="*/ 41 w 95"/>
                <a:gd name="T15" fmla="*/ 48 h 60"/>
                <a:gd name="T16" fmla="*/ 41 w 95"/>
                <a:gd name="T17" fmla="*/ 32 h 60"/>
                <a:gd name="T18" fmla="*/ 7 w 95"/>
                <a:gd name="T19" fmla="*/ 25 h 60"/>
                <a:gd name="T20" fmla="*/ 0 w 95"/>
                <a:gd name="T21" fmla="*/ 18 h 60"/>
                <a:gd name="T22" fmla="*/ 11 w 95"/>
                <a:gd name="T23" fmla="*/ 10 h 60"/>
                <a:gd name="T24" fmla="*/ 41 w 95"/>
                <a:gd name="T25" fmla="*/ 6 h 60"/>
                <a:gd name="T26" fmla="*/ 41 w 95"/>
                <a:gd name="T27" fmla="*/ 0 h 60"/>
                <a:gd name="T28" fmla="*/ 53 w 95"/>
                <a:gd name="T29" fmla="*/ 0 h 60"/>
                <a:gd name="T30" fmla="*/ 53 w 95"/>
                <a:gd name="T31" fmla="*/ 6 h 60"/>
                <a:gd name="T32" fmla="*/ 84 w 95"/>
                <a:gd name="T33" fmla="*/ 8 h 60"/>
                <a:gd name="T34" fmla="*/ 84 w 95"/>
                <a:gd name="T35" fmla="*/ 13 h 60"/>
                <a:gd name="T36" fmla="*/ 53 w 95"/>
                <a:gd name="T37" fmla="*/ 10 h 60"/>
                <a:gd name="T38" fmla="*/ 53 w 95"/>
                <a:gd name="T39" fmla="*/ 28 h 60"/>
                <a:gd name="T40" fmla="*/ 86 w 95"/>
                <a:gd name="T41" fmla="*/ 34 h 60"/>
                <a:gd name="T42" fmla="*/ 95 w 95"/>
                <a:gd name="T43" fmla="*/ 41 h 60"/>
                <a:gd name="T44" fmla="*/ 84 w 95"/>
                <a:gd name="T45" fmla="*/ 49 h 60"/>
                <a:gd name="T46" fmla="*/ 53 w 95"/>
                <a:gd name="T47" fmla="*/ 53 h 60"/>
                <a:gd name="T48" fmla="*/ 41 w 95"/>
                <a:gd name="T49" fmla="*/ 26 h 60"/>
                <a:gd name="T50" fmla="*/ 41 w 95"/>
                <a:gd name="T51" fmla="*/ 11 h 60"/>
                <a:gd name="T52" fmla="*/ 25 w 95"/>
                <a:gd name="T53" fmla="*/ 13 h 60"/>
                <a:gd name="T54" fmla="*/ 19 w 95"/>
                <a:gd name="T55" fmla="*/ 18 h 60"/>
                <a:gd name="T56" fmla="*/ 24 w 95"/>
                <a:gd name="T57" fmla="*/ 22 h 60"/>
                <a:gd name="T58" fmla="*/ 41 w 95"/>
                <a:gd name="T59" fmla="*/ 26 h 60"/>
                <a:gd name="T60" fmla="*/ 53 w 95"/>
                <a:gd name="T61" fmla="*/ 33 h 60"/>
                <a:gd name="T62" fmla="*/ 53 w 95"/>
                <a:gd name="T63" fmla="*/ 48 h 60"/>
                <a:gd name="T64" fmla="*/ 75 w 95"/>
                <a:gd name="T65" fmla="*/ 41 h 60"/>
                <a:gd name="T66" fmla="*/ 53 w 95"/>
                <a:gd name="T67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60">
                  <a:moveTo>
                    <a:pt x="53" y="53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4" y="53"/>
                    <a:pt x="11" y="52"/>
                    <a:pt x="0" y="5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46"/>
                    <a:pt x="11" y="47"/>
                    <a:pt x="19" y="47"/>
                  </a:cubicBezTo>
                  <a:cubicBezTo>
                    <a:pt x="27" y="48"/>
                    <a:pt x="34" y="48"/>
                    <a:pt x="41" y="48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24" y="29"/>
                    <a:pt x="12" y="27"/>
                    <a:pt x="7" y="25"/>
                  </a:cubicBezTo>
                  <a:cubicBezTo>
                    <a:pt x="2" y="23"/>
                    <a:pt x="0" y="21"/>
                    <a:pt x="0" y="18"/>
                  </a:cubicBezTo>
                  <a:cubicBezTo>
                    <a:pt x="0" y="15"/>
                    <a:pt x="4" y="12"/>
                    <a:pt x="11" y="10"/>
                  </a:cubicBezTo>
                  <a:cubicBezTo>
                    <a:pt x="19" y="8"/>
                    <a:pt x="29" y="6"/>
                    <a:pt x="41" y="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8" y="6"/>
                    <a:pt x="79" y="7"/>
                    <a:pt x="84" y="8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76" y="11"/>
                    <a:pt x="66" y="10"/>
                    <a:pt x="53" y="10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69" y="30"/>
                    <a:pt x="80" y="32"/>
                    <a:pt x="86" y="34"/>
                  </a:cubicBezTo>
                  <a:cubicBezTo>
                    <a:pt x="92" y="36"/>
                    <a:pt x="95" y="38"/>
                    <a:pt x="95" y="41"/>
                  </a:cubicBezTo>
                  <a:cubicBezTo>
                    <a:pt x="95" y="44"/>
                    <a:pt x="91" y="47"/>
                    <a:pt x="84" y="49"/>
                  </a:cubicBezTo>
                  <a:cubicBezTo>
                    <a:pt x="76" y="51"/>
                    <a:pt x="66" y="52"/>
                    <a:pt x="53" y="53"/>
                  </a:cubicBezTo>
                  <a:close/>
                  <a:moveTo>
                    <a:pt x="41" y="26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34" y="11"/>
                    <a:pt x="29" y="12"/>
                    <a:pt x="25" y="13"/>
                  </a:cubicBezTo>
                  <a:cubicBezTo>
                    <a:pt x="21" y="14"/>
                    <a:pt x="19" y="16"/>
                    <a:pt x="19" y="18"/>
                  </a:cubicBezTo>
                  <a:cubicBezTo>
                    <a:pt x="19" y="19"/>
                    <a:pt x="21" y="21"/>
                    <a:pt x="24" y="22"/>
                  </a:cubicBezTo>
                  <a:cubicBezTo>
                    <a:pt x="27" y="23"/>
                    <a:pt x="33" y="25"/>
                    <a:pt x="41" y="26"/>
                  </a:cubicBezTo>
                  <a:close/>
                  <a:moveTo>
                    <a:pt x="53" y="33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68" y="47"/>
                    <a:pt x="75" y="45"/>
                    <a:pt x="75" y="41"/>
                  </a:cubicBezTo>
                  <a:cubicBezTo>
                    <a:pt x="75" y="38"/>
                    <a:pt x="68" y="36"/>
                    <a:pt x="53" y="33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00" name="Freeform 1431"/>
            <p:cNvSpPr>
              <a:spLocks noEditPoints="1"/>
            </p:cNvSpPr>
            <p:nvPr userDrawn="1"/>
          </p:nvSpPr>
          <p:spPr bwMode="auto">
            <a:xfrm>
              <a:off x="3634" y="1288"/>
              <a:ext cx="664" cy="186"/>
            </a:xfrm>
            <a:custGeom>
              <a:avLst/>
              <a:gdLst>
                <a:gd name="T0" fmla="*/ 140 w 280"/>
                <a:gd name="T1" fmla="*/ 0 h 78"/>
                <a:gd name="T2" fmla="*/ 0 w 280"/>
                <a:gd name="T3" fmla="*/ 39 h 78"/>
                <a:gd name="T4" fmla="*/ 3 w 280"/>
                <a:gd name="T5" fmla="*/ 48 h 78"/>
                <a:gd name="T6" fmla="*/ 33 w 280"/>
                <a:gd name="T7" fmla="*/ 64 h 78"/>
                <a:gd name="T8" fmla="*/ 114 w 280"/>
                <a:gd name="T9" fmla="*/ 77 h 78"/>
                <a:gd name="T10" fmla="*/ 136 w 280"/>
                <a:gd name="T11" fmla="*/ 78 h 78"/>
                <a:gd name="T12" fmla="*/ 151 w 280"/>
                <a:gd name="T13" fmla="*/ 78 h 78"/>
                <a:gd name="T14" fmla="*/ 247 w 280"/>
                <a:gd name="T15" fmla="*/ 64 h 78"/>
                <a:gd name="T16" fmla="*/ 254 w 280"/>
                <a:gd name="T17" fmla="*/ 62 h 78"/>
                <a:gd name="T18" fmla="*/ 280 w 280"/>
                <a:gd name="T19" fmla="*/ 39 h 78"/>
                <a:gd name="T20" fmla="*/ 280 w 280"/>
                <a:gd name="T21" fmla="*/ 39 h 78"/>
                <a:gd name="T22" fmla="*/ 280 w 280"/>
                <a:gd name="T23" fmla="*/ 39 h 78"/>
                <a:gd name="T24" fmla="*/ 140 w 280"/>
                <a:gd name="T25" fmla="*/ 0 h 78"/>
                <a:gd name="T26" fmla="*/ 268 w 280"/>
                <a:gd name="T27" fmla="*/ 46 h 78"/>
                <a:gd name="T28" fmla="*/ 140 w 280"/>
                <a:gd name="T29" fmla="*/ 70 h 78"/>
                <a:gd name="T30" fmla="*/ 134 w 280"/>
                <a:gd name="T31" fmla="*/ 70 h 78"/>
                <a:gd name="T32" fmla="*/ 12 w 280"/>
                <a:gd name="T33" fmla="*/ 46 h 78"/>
                <a:gd name="T34" fmla="*/ 6 w 280"/>
                <a:gd name="T35" fmla="*/ 37 h 78"/>
                <a:gd name="T36" fmla="*/ 43 w 280"/>
                <a:gd name="T37" fmla="*/ 15 h 78"/>
                <a:gd name="T38" fmla="*/ 134 w 280"/>
                <a:gd name="T39" fmla="*/ 4 h 78"/>
                <a:gd name="T40" fmla="*/ 140 w 280"/>
                <a:gd name="T41" fmla="*/ 4 h 78"/>
                <a:gd name="T42" fmla="*/ 237 w 280"/>
                <a:gd name="T43" fmla="*/ 15 h 78"/>
                <a:gd name="T44" fmla="*/ 273 w 280"/>
                <a:gd name="T45" fmla="*/ 37 h 78"/>
                <a:gd name="T46" fmla="*/ 268 w 280"/>
                <a:gd name="T47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78">
                  <a:moveTo>
                    <a:pt x="140" y="0"/>
                  </a:moveTo>
                  <a:cubicBezTo>
                    <a:pt x="62" y="0"/>
                    <a:pt x="0" y="18"/>
                    <a:pt x="0" y="39"/>
                  </a:cubicBezTo>
                  <a:cubicBezTo>
                    <a:pt x="0" y="42"/>
                    <a:pt x="1" y="45"/>
                    <a:pt x="3" y="48"/>
                  </a:cubicBezTo>
                  <a:cubicBezTo>
                    <a:pt x="10" y="55"/>
                    <a:pt x="23" y="61"/>
                    <a:pt x="33" y="64"/>
                  </a:cubicBezTo>
                  <a:cubicBezTo>
                    <a:pt x="57" y="72"/>
                    <a:pt x="88" y="76"/>
                    <a:pt x="114" y="77"/>
                  </a:cubicBezTo>
                  <a:cubicBezTo>
                    <a:pt x="121" y="78"/>
                    <a:pt x="129" y="78"/>
                    <a:pt x="136" y="78"/>
                  </a:cubicBezTo>
                  <a:cubicBezTo>
                    <a:pt x="140" y="78"/>
                    <a:pt x="146" y="78"/>
                    <a:pt x="151" y="78"/>
                  </a:cubicBezTo>
                  <a:cubicBezTo>
                    <a:pt x="181" y="77"/>
                    <a:pt x="218" y="73"/>
                    <a:pt x="247" y="64"/>
                  </a:cubicBezTo>
                  <a:cubicBezTo>
                    <a:pt x="249" y="63"/>
                    <a:pt x="251" y="62"/>
                    <a:pt x="254" y="62"/>
                  </a:cubicBezTo>
                  <a:cubicBezTo>
                    <a:pt x="264" y="58"/>
                    <a:pt x="279" y="50"/>
                    <a:pt x="280" y="39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279" y="17"/>
                    <a:pt x="217" y="0"/>
                    <a:pt x="140" y="0"/>
                  </a:cubicBezTo>
                  <a:close/>
                  <a:moveTo>
                    <a:pt x="268" y="46"/>
                  </a:moveTo>
                  <a:cubicBezTo>
                    <a:pt x="249" y="60"/>
                    <a:pt x="197" y="70"/>
                    <a:pt x="140" y="70"/>
                  </a:cubicBezTo>
                  <a:cubicBezTo>
                    <a:pt x="138" y="70"/>
                    <a:pt x="136" y="70"/>
                    <a:pt x="134" y="70"/>
                  </a:cubicBezTo>
                  <a:cubicBezTo>
                    <a:pt x="78" y="70"/>
                    <a:pt x="30" y="60"/>
                    <a:pt x="12" y="46"/>
                  </a:cubicBezTo>
                  <a:cubicBezTo>
                    <a:pt x="9" y="44"/>
                    <a:pt x="6" y="41"/>
                    <a:pt x="6" y="37"/>
                  </a:cubicBezTo>
                  <a:cubicBezTo>
                    <a:pt x="6" y="32"/>
                    <a:pt x="16" y="23"/>
                    <a:pt x="43" y="15"/>
                  </a:cubicBezTo>
                  <a:cubicBezTo>
                    <a:pt x="67" y="8"/>
                    <a:pt x="99" y="5"/>
                    <a:pt x="134" y="4"/>
                  </a:cubicBezTo>
                  <a:cubicBezTo>
                    <a:pt x="136" y="4"/>
                    <a:pt x="138" y="4"/>
                    <a:pt x="140" y="4"/>
                  </a:cubicBezTo>
                  <a:cubicBezTo>
                    <a:pt x="176" y="4"/>
                    <a:pt x="211" y="8"/>
                    <a:pt x="237" y="15"/>
                  </a:cubicBezTo>
                  <a:cubicBezTo>
                    <a:pt x="264" y="23"/>
                    <a:pt x="273" y="32"/>
                    <a:pt x="273" y="37"/>
                  </a:cubicBezTo>
                  <a:cubicBezTo>
                    <a:pt x="273" y="41"/>
                    <a:pt x="270" y="44"/>
                    <a:pt x="268" y="46"/>
                  </a:cubicBezTo>
                  <a:close/>
                </a:path>
              </a:pathLst>
            </a:custGeom>
            <a:solidFill>
              <a:srgbClr val="F9D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01" name="Freeform 1432"/>
            <p:cNvSpPr/>
            <p:nvPr userDrawn="1"/>
          </p:nvSpPr>
          <p:spPr bwMode="auto">
            <a:xfrm>
              <a:off x="3634" y="1381"/>
              <a:ext cx="664" cy="158"/>
            </a:xfrm>
            <a:custGeom>
              <a:avLst/>
              <a:gdLst>
                <a:gd name="T0" fmla="*/ 280 w 280"/>
                <a:gd name="T1" fmla="*/ 26 h 66"/>
                <a:gd name="T2" fmla="*/ 195 w 280"/>
                <a:gd name="T3" fmla="*/ 62 h 66"/>
                <a:gd name="T4" fmla="*/ 62 w 280"/>
                <a:gd name="T5" fmla="*/ 58 h 66"/>
                <a:gd name="T6" fmla="*/ 11 w 280"/>
                <a:gd name="T7" fmla="*/ 41 h 66"/>
                <a:gd name="T8" fmla="*/ 0 w 280"/>
                <a:gd name="T9" fmla="*/ 0 h 66"/>
                <a:gd name="T10" fmla="*/ 0 w 280"/>
                <a:gd name="T11" fmla="*/ 2 h 66"/>
                <a:gd name="T12" fmla="*/ 0 w 280"/>
                <a:gd name="T13" fmla="*/ 3 h 66"/>
                <a:gd name="T14" fmla="*/ 0 w 280"/>
                <a:gd name="T15" fmla="*/ 3 h 66"/>
                <a:gd name="T16" fmla="*/ 1 w 280"/>
                <a:gd name="T17" fmla="*/ 5 h 66"/>
                <a:gd name="T18" fmla="*/ 1 w 280"/>
                <a:gd name="T19" fmla="*/ 6 h 66"/>
                <a:gd name="T20" fmla="*/ 2 w 280"/>
                <a:gd name="T21" fmla="*/ 7 h 66"/>
                <a:gd name="T22" fmla="*/ 2 w 280"/>
                <a:gd name="T23" fmla="*/ 8 h 66"/>
                <a:gd name="T24" fmla="*/ 3 w 280"/>
                <a:gd name="T25" fmla="*/ 8 h 66"/>
                <a:gd name="T26" fmla="*/ 4 w 280"/>
                <a:gd name="T27" fmla="*/ 10 h 66"/>
                <a:gd name="T28" fmla="*/ 5 w 280"/>
                <a:gd name="T29" fmla="*/ 10 h 66"/>
                <a:gd name="T30" fmla="*/ 5 w 280"/>
                <a:gd name="T31" fmla="*/ 10 h 66"/>
                <a:gd name="T32" fmla="*/ 33 w 280"/>
                <a:gd name="T33" fmla="*/ 25 h 66"/>
                <a:gd name="T34" fmla="*/ 51 w 280"/>
                <a:gd name="T35" fmla="*/ 30 h 66"/>
                <a:gd name="T36" fmla="*/ 121 w 280"/>
                <a:gd name="T37" fmla="*/ 38 h 66"/>
                <a:gd name="T38" fmla="*/ 136 w 280"/>
                <a:gd name="T39" fmla="*/ 39 h 66"/>
                <a:gd name="T40" fmla="*/ 191 w 280"/>
                <a:gd name="T41" fmla="*/ 36 h 66"/>
                <a:gd name="T42" fmla="*/ 202 w 280"/>
                <a:gd name="T43" fmla="*/ 35 h 66"/>
                <a:gd name="T44" fmla="*/ 207 w 280"/>
                <a:gd name="T45" fmla="*/ 34 h 66"/>
                <a:gd name="T46" fmla="*/ 223 w 280"/>
                <a:gd name="T47" fmla="*/ 31 h 66"/>
                <a:gd name="T48" fmla="*/ 230 w 280"/>
                <a:gd name="T49" fmla="*/ 30 h 66"/>
                <a:gd name="T50" fmla="*/ 247 w 280"/>
                <a:gd name="T51" fmla="*/ 25 h 66"/>
                <a:gd name="T52" fmla="*/ 260 w 280"/>
                <a:gd name="T53" fmla="*/ 20 h 66"/>
                <a:gd name="T54" fmla="*/ 261 w 280"/>
                <a:gd name="T55" fmla="*/ 19 h 66"/>
                <a:gd name="T56" fmla="*/ 265 w 280"/>
                <a:gd name="T57" fmla="*/ 17 h 66"/>
                <a:gd name="T58" fmla="*/ 276 w 280"/>
                <a:gd name="T59" fmla="*/ 9 h 66"/>
                <a:gd name="T60" fmla="*/ 277 w 280"/>
                <a:gd name="T61" fmla="*/ 8 h 66"/>
                <a:gd name="T62" fmla="*/ 279 w 280"/>
                <a:gd name="T63" fmla="*/ 5 h 66"/>
                <a:gd name="T64" fmla="*/ 279 w 280"/>
                <a:gd name="T65" fmla="*/ 4 h 66"/>
                <a:gd name="T66" fmla="*/ 279 w 280"/>
                <a:gd name="T67" fmla="*/ 4 h 66"/>
                <a:gd name="T68" fmla="*/ 279 w 280"/>
                <a:gd name="T69" fmla="*/ 3 h 66"/>
                <a:gd name="T70" fmla="*/ 279 w 280"/>
                <a:gd name="T71" fmla="*/ 3 h 66"/>
                <a:gd name="T72" fmla="*/ 280 w 280"/>
                <a:gd name="T73" fmla="*/ 1 h 66"/>
                <a:gd name="T74" fmla="*/ 280 w 280"/>
                <a:gd name="T7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0" h="66">
                  <a:moveTo>
                    <a:pt x="280" y="0"/>
                  </a:moveTo>
                  <a:cubicBezTo>
                    <a:pt x="280" y="26"/>
                    <a:pt x="280" y="26"/>
                    <a:pt x="280" y="26"/>
                  </a:cubicBezTo>
                  <a:cubicBezTo>
                    <a:pt x="280" y="38"/>
                    <a:pt x="259" y="47"/>
                    <a:pt x="247" y="51"/>
                  </a:cubicBezTo>
                  <a:cubicBezTo>
                    <a:pt x="231" y="56"/>
                    <a:pt x="212" y="60"/>
                    <a:pt x="195" y="62"/>
                  </a:cubicBezTo>
                  <a:cubicBezTo>
                    <a:pt x="156" y="66"/>
                    <a:pt x="108" y="66"/>
                    <a:pt x="70" y="60"/>
                  </a:cubicBezTo>
                  <a:cubicBezTo>
                    <a:pt x="67" y="59"/>
                    <a:pt x="65" y="59"/>
                    <a:pt x="62" y="58"/>
                  </a:cubicBezTo>
                  <a:cubicBezTo>
                    <a:pt x="57" y="57"/>
                    <a:pt x="53" y="56"/>
                    <a:pt x="47" y="55"/>
                  </a:cubicBezTo>
                  <a:cubicBezTo>
                    <a:pt x="36" y="52"/>
                    <a:pt x="21" y="48"/>
                    <a:pt x="11" y="41"/>
                  </a:cubicBezTo>
                  <a:cubicBezTo>
                    <a:pt x="6" y="38"/>
                    <a:pt x="0" y="32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12" y="18"/>
                    <a:pt x="24" y="22"/>
                    <a:pt x="33" y="25"/>
                  </a:cubicBezTo>
                  <a:cubicBezTo>
                    <a:pt x="35" y="26"/>
                    <a:pt x="36" y="26"/>
                    <a:pt x="38" y="27"/>
                  </a:cubicBezTo>
                  <a:cubicBezTo>
                    <a:pt x="41" y="28"/>
                    <a:pt x="46" y="29"/>
                    <a:pt x="51" y="30"/>
                  </a:cubicBezTo>
                  <a:cubicBezTo>
                    <a:pt x="66" y="33"/>
                    <a:pt x="81" y="35"/>
                    <a:pt x="96" y="37"/>
                  </a:cubicBezTo>
                  <a:cubicBezTo>
                    <a:pt x="103" y="38"/>
                    <a:pt x="114" y="38"/>
                    <a:pt x="121" y="38"/>
                  </a:cubicBezTo>
                  <a:cubicBezTo>
                    <a:pt x="124" y="39"/>
                    <a:pt x="126" y="39"/>
                    <a:pt x="129" y="39"/>
                  </a:cubicBezTo>
                  <a:cubicBezTo>
                    <a:pt x="131" y="39"/>
                    <a:pt x="134" y="39"/>
                    <a:pt x="136" y="39"/>
                  </a:cubicBezTo>
                  <a:cubicBezTo>
                    <a:pt x="141" y="39"/>
                    <a:pt x="147" y="39"/>
                    <a:pt x="151" y="39"/>
                  </a:cubicBezTo>
                  <a:cubicBezTo>
                    <a:pt x="164" y="38"/>
                    <a:pt x="178" y="38"/>
                    <a:pt x="191" y="36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95" y="36"/>
                    <a:pt x="200" y="35"/>
                    <a:pt x="202" y="35"/>
                  </a:cubicBezTo>
                  <a:cubicBezTo>
                    <a:pt x="202" y="35"/>
                    <a:pt x="206" y="34"/>
                    <a:pt x="206" y="34"/>
                  </a:cubicBezTo>
                  <a:cubicBezTo>
                    <a:pt x="206" y="34"/>
                    <a:pt x="207" y="34"/>
                    <a:pt x="207" y="34"/>
                  </a:cubicBezTo>
                  <a:cubicBezTo>
                    <a:pt x="207" y="34"/>
                    <a:pt x="208" y="34"/>
                    <a:pt x="208" y="34"/>
                  </a:cubicBezTo>
                  <a:cubicBezTo>
                    <a:pt x="211" y="33"/>
                    <a:pt x="219" y="32"/>
                    <a:pt x="223" y="31"/>
                  </a:cubicBezTo>
                  <a:cubicBezTo>
                    <a:pt x="224" y="31"/>
                    <a:pt x="228" y="30"/>
                    <a:pt x="230" y="30"/>
                  </a:cubicBezTo>
                  <a:cubicBezTo>
                    <a:pt x="230" y="30"/>
                    <a:pt x="230" y="30"/>
                    <a:pt x="230" y="30"/>
                  </a:cubicBezTo>
                  <a:cubicBezTo>
                    <a:pt x="233" y="29"/>
                    <a:pt x="238" y="28"/>
                    <a:pt x="241" y="27"/>
                  </a:cubicBezTo>
                  <a:cubicBezTo>
                    <a:pt x="242" y="26"/>
                    <a:pt x="245" y="26"/>
                    <a:pt x="247" y="25"/>
                  </a:cubicBezTo>
                  <a:cubicBezTo>
                    <a:pt x="247" y="25"/>
                    <a:pt x="249" y="24"/>
                    <a:pt x="249" y="24"/>
                  </a:cubicBezTo>
                  <a:cubicBezTo>
                    <a:pt x="253" y="23"/>
                    <a:pt x="258" y="21"/>
                    <a:pt x="260" y="20"/>
                  </a:cubicBezTo>
                  <a:cubicBezTo>
                    <a:pt x="260" y="20"/>
                    <a:pt x="260" y="20"/>
                    <a:pt x="260" y="20"/>
                  </a:cubicBezTo>
                  <a:cubicBezTo>
                    <a:pt x="261" y="20"/>
                    <a:pt x="261" y="19"/>
                    <a:pt x="261" y="19"/>
                  </a:cubicBezTo>
                  <a:cubicBezTo>
                    <a:pt x="263" y="19"/>
                    <a:pt x="264" y="18"/>
                    <a:pt x="265" y="17"/>
                  </a:cubicBezTo>
                  <a:cubicBezTo>
                    <a:pt x="265" y="17"/>
                    <a:pt x="265" y="17"/>
                    <a:pt x="265" y="17"/>
                  </a:cubicBezTo>
                  <a:cubicBezTo>
                    <a:pt x="268" y="16"/>
                    <a:pt x="271" y="14"/>
                    <a:pt x="272" y="12"/>
                  </a:cubicBezTo>
                  <a:cubicBezTo>
                    <a:pt x="274" y="11"/>
                    <a:pt x="275" y="10"/>
                    <a:pt x="276" y="9"/>
                  </a:cubicBezTo>
                  <a:cubicBezTo>
                    <a:pt x="276" y="8"/>
                    <a:pt x="277" y="8"/>
                    <a:pt x="277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7" y="7"/>
                    <a:pt x="278" y="7"/>
                  </a:cubicBezTo>
                  <a:cubicBezTo>
                    <a:pt x="278" y="6"/>
                    <a:pt x="278" y="5"/>
                    <a:pt x="279" y="5"/>
                  </a:cubicBezTo>
                  <a:cubicBezTo>
                    <a:pt x="279" y="5"/>
                    <a:pt x="279" y="4"/>
                    <a:pt x="279" y="4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79" y="2"/>
                    <a:pt x="280" y="2"/>
                    <a:pt x="280" y="1"/>
                  </a:cubicBezTo>
                  <a:cubicBezTo>
                    <a:pt x="280" y="1"/>
                    <a:pt x="280" y="1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lose/>
                </a:path>
              </a:pathLst>
            </a:custGeom>
            <a:solidFill>
              <a:srgbClr val="F7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02" name="Freeform 1433"/>
            <p:cNvSpPr/>
            <p:nvPr userDrawn="1"/>
          </p:nvSpPr>
          <p:spPr bwMode="auto">
            <a:xfrm>
              <a:off x="3660" y="1417"/>
              <a:ext cx="17" cy="72"/>
            </a:xfrm>
            <a:custGeom>
              <a:avLst/>
              <a:gdLst>
                <a:gd name="T0" fmla="*/ 7 w 7"/>
                <a:gd name="T1" fmla="*/ 4 h 30"/>
                <a:gd name="T2" fmla="*/ 7 w 7"/>
                <a:gd name="T3" fmla="*/ 30 h 30"/>
                <a:gd name="T4" fmla="*/ 0 w 7"/>
                <a:gd name="T5" fmla="*/ 26 h 30"/>
                <a:gd name="T6" fmla="*/ 0 w 7"/>
                <a:gd name="T7" fmla="*/ 0 h 30"/>
                <a:gd name="T8" fmla="*/ 7 w 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0">
                  <a:moveTo>
                    <a:pt x="7" y="4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4" y="29"/>
                    <a:pt x="2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5" y="3"/>
                    <a:pt x="7" y="4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03" name="Freeform 1434"/>
            <p:cNvSpPr/>
            <p:nvPr userDrawn="1"/>
          </p:nvSpPr>
          <p:spPr bwMode="auto">
            <a:xfrm>
              <a:off x="3634" y="1381"/>
              <a:ext cx="7" cy="84"/>
            </a:xfrm>
            <a:custGeom>
              <a:avLst/>
              <a:gdLst>
                <a:gd name="T0" fmla="*/ 3 w 3"/>
                <a:gd name="T1" fmla="*/ 9 h 35"/>
                <a:gd name="T2" fmla="*/ 3 w 3"/>
                <a:gd name="T3" fmla="*/ 35 h 35"/>
                <a:gd name="T4" fmla="*/ 0 w 3"/>
                <a:gd name="T5" fmla="*/ 26 h 35"/>
                <a:gd name="T6" fmla="*/ 0 w 3"/>
                <a:gd name="T7" fmla="*/ 0 h 35"/>
                <a:gd name="T8" fmla="*/ 0 w 3"/>
                <a:gd name="T9" fmla="*/ 1 h 35"/>
                <a:gd name="T10" fmla="*/ 0 w 3"/>
                <a:gd name="T11" fmla="*/ 2 h 35"/>
                <a:gd name="T12" fmla="*/ 0 w 3"/>
                <a:gd name="T13" fmla="*/ 2 h 35"/>
                <a:gd name="T14" fmla="*/ 0 w 3"/>
                <a:gd name="T15" fmla="*/ 3 h 35"/>
                <a:gd name="T16" fmla="*/ 0 w 3"/>
                <a:gd name="T17" fmla="*/ 3 h 35"/>
                <a:gd name="T18" fmla="*/ 0 w 3"/>
                <a:gd name="T19" fmla="*/ 3 h 35"/>
                <a:gd name="T20" fmla="*/ 0 w 3"/>
                <a:gd name="T21" fmla="*/ 4 h 35"/>
                <a:gd name="T22" fmla="*/ 1 w 3"/>
                <a:gd name="T23" fmla="*/ 5 h 35"/>
                <a:gd name="T24" fmla="*/ 1 w 3"/>
                <a:gd name="T25" fmla="*/ 5 h 35"/>
                <a:gd name="T26" fmla="*/ 1 w 3"/>
                <a:gd name="T27" fmla="*/ 6 h 35"/>
                <a:gd name="T28" fmla="*/ 1 w 3"/>
                <a:gd name="T29" fmla="*/ 6 h 35"/>
                <a:gd name="T30" fmla="*/ 2 w 3"/>
                <a:gd name="T31" fmla="*/ 7 h 35"/>
                <a:gd name="T32" fmla="*/ 2 w 3"/>
                <a:gd name="T33" fmla="*/ 7 h 35"/>
                <a:gd name="T34" fmla="*/ 2 w 3"/>
                <a:gd name="T35" fmla="*/ 8 h 35"/>
                <a:gd name="T36" fmla="*/ 2 w 3"/>
                <a:gd name="T37" fmla="*/ 8 h 35"/>
                <a:gd name="T38" fmla="*/ 3 w 3"/>
                <a:gd name="T39" fmla="*/ 8 h 35"/>
                <a:gd name="T40" fmla="*/ 3 w 3"/>
                <a:gd name="T41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35">
                  <a:moveTo>
                    <a:pt x="3" y="9"/>
                  </a:moveTo>
                  <a:cubicBezTo>
                    <a:pt x="3" y="35"/>
                    <a:pt x="3" y="35"/>
                    <a:pt x="3" y="35"/>
                  </a:cubicBezTo>
                  <a:cubicBezTo>
                    <a:pt x="1" y="32"/>
                    <a:pt x="0" y="29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04" name="Freeform 1435"/>
            <p:cNvSpPr/>
            <p:nvPr userDrawn="1"/>
          </p:nvSpPr>
          <p:spPr bwMode="auto">
            <a:xfrm>
              <a:off x="3696" y="1436"/>
              <a:ext cx="17" cy="67"/>
            </a:xfrm>
            <a:custGeom>
              <a:avLst/>
              <a:gdLst>
                <a:gd name="T0" fmla="*/ 7 w 7"/>
                <a:gd name="T1" fmla="*/ 2 h 28"/>
                <a:gd name="T2" fmla="*/ 7 w 7"/>
                <a:gd name="T3" fmla="*/ 28 h 28"/>
                <a:gd name="T4" fmla="*/ 0 w 7"/>
                <a:gd name="T5" fmla="*/ 25 h 28"/>
                <a:gd name="T6" fmla="*/ 0 w 7"/>
                <a:gd name="T7" fmla="*/ 0 h 28"/>
                <a:gd name="T8" fmla="*/ 7 w 7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2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4" y="27"/>
                    <a:pt x="2" y="26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1"/>
                    <a:pt x="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05" name="Freeform 1436"/>
            <p:cNvSpPr/>
            <p:nvPr userDrawn="1"/>
          </p:nvSpPr>
          <p:spPr bwMode="auto">
            <a:xfrm>
              <a:off x="3765" y="1455"/>
              <a:ext cx="16" cy="65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7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06" name="Freeform 1437"/>
            <p:cNvSpPr/>
            <p:nvPr userDrawn="1"/>
          </p:nvSpPr>
          <p:spPr bwMode="auto">
            <a:xfrm>
              <a:off x="3729" y="1446"/>
              <a:ext cx="17" cy="67"/>
            </a:xfrm>
            <a:custGeom>
              <a:avLst/>
              <a:gdLst>
                <a:gd name="T0" fmla="*/ 7 w 7"/>
                <a:gd name="T1" fmla="*/ 2 h 28"/>
                <a:gd name="T2" fmla="*/ 7 w 7"/>
                <a:gd name="T3" fmla="*/ 28 h 28"/>
                <a:gd name="T4" fmla="*/ 0 w 7"/>
                <a:gd name="T5" fmla="*/ 26 h 28"/>
                <a:gd name="T6" fmla="*/ 0 w 7"/>
                <a:gd name="T7" fmla="*/ 0 h 28"/>
                <a:gd name="T8" fmla="*/ 7 w 7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2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5" y="27"/>
                    <a:pt x="3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2"/>
                    <a:pt x="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07" name="Freeform 1438"/>
            <p:cNvSpPr/>
            <p:nvPr userDrawn="1"/>
          </p:nvSpPr>
          <p:spPr bwMode="auto">
            <a:xfrm>
              <a:off x="3800" y="1462"/>
              <a:ext cx="17" cy="65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08" name="Freeform 1439"/>
            <p:cNvSpPr/>
            <p:nvPr userDrawn="1"/>
          </p:nvSpPr>
          <p:spPr bwMode="auto">
            <a:xfrm>
              <a:off x="3869" y="1470"/>
              <a:ext cx="16" cy="64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6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09" name="Freeform 1440"/>
            <p:cNvSpPr/>
            <p:nvPr userDrawn="1"/>
          </p:nvSpPr>
          <p:spPr bwMode="auto">
            <a:xfrm>
              <a:off x="3836" y="1467"/>
              <a:ext cx="16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10" name="Freeform 1441"/>
            <p:cNvSpPr/>
            <p:nvPr userDrawn="1"/>
          </p:nvSpPr>
          <p:spPr bwMode="auto">
            <a:xfrm>
              <a:off x="3904" y="1472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11" name="Freeform 1442"/>
            <p:cNvSpPr/>
            <p:nvPr userDrawn="1"/>
          </p:nvSpPr>
          <p:spPr bwMode="auto">
            <a:xfrm>
              <a:off x="3975" y="1474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12" name="Freeform 1443"/>
            <p:cNvSpPr/>
            <p:nvPr userDrawn="1"/>
          </p:nvSpPr>
          <p:spPr bwMode="auto">
            <a:xfrm>
              <a:off x="3940" y="1474"/>
              <a:ext cx="16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13" name="Freeform 1444"/>
            <p:cNvSpPr/>
            <p:nvPr userDrawn="1"/>
          </p:nvSpPr>
          <p:spPr bwMode="auto">
            <a:xfrm>
              <a:off x="4009" y="1472"/>
              <a:ext cx="16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14" name="Freeform 1445"/>
            <p:cNvSpPr/>
            <p:nvPr userDrawn="1"/>
          </p:nvSpPr>
          <p:spPr bwMode="auto">
            <a:xfrm>
              <a:off x="4044" y="1470"/>
              <a:ext cx="17" cy="64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15" name="Freeform 1446"/>
            <p:cNvSpPr/>
            <p:nvPr userDrawn="1"/>
          </p:nvSpPr>
          <p:spPr bwMode="auto">
            <a:xfrm>
              <a:off x="4113" y="1462"/>
              <a:ext cx="19" cy="65"/>
            </a:xfrm>
            <a:custGeom>
              <a:avLst/>
              <a:gdLst>
                <a:gd name="T0" fmla="*/ 8 w 8"/>
                <a:gd name="T1" fmla="*/ 0 h 27"/>
                <a:gd name="T2" fmla="*/ 8 w 8"/>
                <a:gd name="T3" fmla="*/ 26 h 27"/>
                <a:gd name="T4" fmla="*/ 0 w 8"/>
                <a:gd name="T5" fmla="*/ 27 h 27"/>
                <a:gd name="T6" fmla="*/ 0 w 8"/>
                <a:gd name="T7" fmla="*/ 1 h 27"/>
                <a:gd name="T8" fmla="*/ 6 w 8"/>
                <a:gd name="T9" fmla="*/ 0 h 27"/>
                <a:gd name="T10" fmla="*/ 8 w 8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7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5" y="26"/>
                    <a:pt x="3" y="26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6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16" name="Freeform 1447"/>
            <p:cNvSpPr/>
            <p:nvPr userDrawn="1"/>
          </p:nvSpPr>
          <p:spPr bwMode="auto">
            <a:xfrm>
              <a:off x="4080" y="1467"/>
              <a:ext cx="16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17" name="Freeform 1448"/>
            <p:cNvSpPr/>
            <p:nvPr userDrawn="1"/>
          </p:nvSpPr>
          <p:spPr bwMode="auto">
            <a:xfrm>
              <a:off x="4148" y="1455"/>
              <a:ext cx="17" cy="65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6 w 7"/>
                <a:gd name="T9" fmla="*/ 0 h 27"/>
                <a:gd name="T10" fmla="*/ 7 w 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3" y="27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5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18" name="Freeform 1449"/>
            <p:cNvSpPr/>
            <p:nvPr userDrawn="1"/>
          </p:nvSpPr>
          <p:spPr bwMode="auto">
            <a:xfrm>
              <a:off x="4219" y="1436"/>
              <a:ext cx="17" cy="67"/>
            </a:xfrm>
            <a:custGeom>
              <a:avLst/>
              <a:gdLst>
                <a:gd name="T0" fmla="*/ 7 w 7"/>
                <a:gd name="T1" fmla="*/ 0 h 28"/>
                <a:gd name="T2" fmla="*/ 7 w 7"/>
                <a:gd name="T3" fmla="*/ 25 h 28"/>
                <a:gd name="T4" fmla="*/ 0 w 7"/>
                <a:gd name="T5" fmla="*/ 28 h 28"/>
                <a:gd name="T6" fmla="*/ 0 w 7"/>
                <a:gd name="T7" fmla="*/ 2 h 28"/>
                <a:gd name="T8" fmla="*/ 4 w 7"/>
                <a:gd name="T9" fmla="*/ 1 h 28"/>
                <a:gd name="T10" fmla="*/ 7 w 7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8">
                  <a:moveTo>
                    <a:pt x="7" y="0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4" y="26"/>
                    <a:pt x="2" y="27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2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19" name="Freeform 1450"/>
            <p:cNvSpPr/>
            <p:nvPr userDrawn="1"/>
          </p:nvSpPr>
          <p:spPr bwMode="auto">
            <a:xfrm>
              <a:off x="4184" y="1446"/>
              <a:ext cx="16" cy="67"/>
            </a:xfrm>
            <a:custGeom>
              <a:avLst/>
              <a:gdLst>
                <a:gd name="T0" fmla="*/ 7 w 7"/>
                <a:gd name="T1" fmla="*/ 0 h 28"/>
                <a:gd name="T2" fmla="*/ 7 w 7"/>
                <a:gd name="T3" fmla="*/ 26 h 28"/>
                <a:gd name="T4" fmla="*/ 0 w 7"/>
                <a:gd name="T5" fmla="*/ 28 h 28"/>
                <a:gd name="T6" fmla="*/ 0 w 7"/>
                <a:gd name="T7" fmla="*/ 2 h 28"/>
                <a:gd name="T8" fmla="*/ 7 w 7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2" y="27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20" name="Freeform 1451"/>
            <p:cNvSpPr/>
            <p:nvPr userDrawn="1"/>
          </p:nvSpPr>
          <p:spPr bwMode="auto">
            <a:xfrm>
              <a:off x="4253" y="1417"/>
              <a:ext cx="16" cy="72"/>
            </a:xfrm>
            <a:custGeom>
              <a:avLst/>
              <a:gdLst>
                <a:gd name="T0" fmla="*/ 7 w 7"/>
                <a:gd name="T1" fmla="*/ 0 h 30"/>
                <a:gd name="T2" fmla="*/ 7 w 7"/>
                <a:gd name="T3" fmla="*/ 26 h 30"/>
                <a:gd name="T4" fmla="*/ 0 w 7"/>
                <a:gd name="T5" fmla="*/ 30 h 30"/>
                <a:gd name="T6" fmla="*/ 0 w 7"/>
                <a:gd name="T7" fmla="*/ 4 h 30"/>
                <a:gd name="T8" fmla="*/ 4 w 7"/>
                <a:gd name="T9" fmla="*/ 2 h 30"/>
                <a:gd name="T10" fmla="*/ 7 w 7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0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3" y="29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7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21" name="Freeform 1452"/>
            <p:cNvSpPr/>
            <p:nvPr userDrawn="1"/>
          </p:nvSpPr>
          <p:spPr bwMode="auto">
            <a:xfrm>
              <a:off x="4288" y="1381"/>
              <a:ext cx="10" cy="84"/>
            </a:xfrm>
            <a:custGeom>
              <a:avLst/>
              <a:gdLst>
                <a:gd name="T0" fmla="*/ 4 w 4"/>
                <a:gd name="T1" fmla="*/ 0 h 35"/>
                <a:gd name="T2" fmla="*/ 4 w 4"/>
                <a:gd name="T3" fmla="*/ 26 h 35"/>
                <a:gd name="T4" fmla="*/ 0 w 4"/>
                <a:gd name="T5" fmla="*/ 35 h 35"/>
                <a:gd name="T6" fmla="*/ 0 w 4"/>
                <a:gd name="T7" fmla="*/ 9 h 35"/>
                <a:gd name="T8" fmla="*/ 1 w 4"/>
                <a:gd name="T9" fmla="*/ 8 h 35"/>
                <a:gd name="T10" fmla="*/ 1 w 4"/>
                <a:gd name="T11" fmla="*/ 8 h 35"/>
                <a:gd name="T12" fmla="*/ 2 w 4"/>
                <a:gd name="T13" fmla="*/ 7 h 35"/>
                <a:gd name="T14" fmla="*/ 3 w 4"/>
                <a:gd name="T15" fmla="*/ 5 h 35"/>
                <a:gd name="T16" fmla="*/ 3 w 4"/>
                <a:gd name="T17" fmla="*/ 4 h 35"/>
                <a:gd name="T18" fmla="*/ 3 w 4"/>
                <a:gd name="T19" fmla="*/ 4 h 35"/>
                <a:gd name="T20" fmla="*/ 3 w 4"/>
                <a:gd name="T21" fmla="*/ 4 h 35"/>
                <a:gd name="T22" fmla="*/ 3 w 4"/>
                <a:gd name="T23" fmla="*/ 4 h 35"/>
                <a:gd name="T24" fmla="*/ 3 w 4"/>
                <a:gd name="T25" fmla="*/ 4 h 35"/>
                <a:gd name="T26" fmla="*/ 3 w 4"/>
                <a:gd name="T27" fmla="*/ 3 h 35"/>
                <a:gd name="T28" fmla="*/ 3 w 4"/>
                <a:gd name="T29" fmla="*/ 3 h 35"/>
                <a:gd name="T30" fmla="*/ 3 w 4"/>
                <a:gd name="T31" fmla="*/ 3 h 35"/>
                <a:gd name="T32" fmla="*/ 3 w 4"/>
                <a:gd name="T33" fmla="*/ 2 h 35"/>
                <a:gd name="T34" fmla="*/ 4 w 4"/>
                <a:gd name="T35" fmla="*/ 1 h 35"/>
                <a:gd name="T36" fmla="*/ 4 w 4"/>
                <a:gd name="T37" fmla="*/ 0 h 35"/>
                <a:gd name="T38" fmla="*/ 4 w 4"/>
                <a:gd name="T3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35">
                  <a:moveTo>
                    <a:pt x="4" y="0"/>
                  </a:moveTo>
                  <a:cubicBezTo>
                    <a:pt x="4" y="26"/>
                    <a:pt x="4" y="26"/>
                    <a:pt x="4" y="26"/>
                  </a:cubicBezTo>
                  <a:cubicBezTo>
                    <a:pt x="4" y="29"/>
                    <a:pt x="2" y="32"/>
                    <a:pt x="0" y="3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6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22" name="Freeform 1453"/>
            <p:cNvSpPr/>
            <p:nvPr userDrawn="1"/>
          </p:nvSpPr>
          <p:spPr bwMode="auto">
            <a:xfrm>
              <a:off x="3646" y="1293"/>
              <a:ext cx="640" cy="165"/>
            </a:xfrm>
            <a:custGeom>
              <a:avLst/>
              <a:gdLst>
                <a:gd name="T0" fmla="*/ 232 w 270"/>
                <a:gd name="T1" fmla="*/ 11 h 69"/>
                <a:gd name="T2" fmla="*/ 135 w 270"/>
                <a:gd name="T3" fmla="*/ 0 h 69"/>
                <a:gd name="T4" fmla="*/ 37 w 270"/>
                <a:gd name="T5" fmla="*/ 11 h 69"/>
                <a:gd name="T6" fmla="*/ 0 w 270"/>
                <a:gd name="T7" fmla="*/ 35 h 69"/>
                <a:gd name="T8" fmla="*/ 6 w 270"/>
                <a:gd name="T9" fmla="*/ 44 h 69"/>
                <a:gd name="T10" fmla="*/ 135 w 270"/>
                <a:gd name="T11" fmla="*/ 69 h 69"/>
                <a:gd name="T12" fmla="*/ 264 w 270"/>
                <a:gd name="T13" fmla="*/ 44 h 69"/>
                <a:gd name="T14" fmla="*/ 270 w 270"/>
                <a:gd name="T15" fmla="*/ 35 h 69"/>
                <a:gd name="T16" fmla="*/ 232 w 270"/>
                <a:gd name="T17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69">
                  <a:moveTo>
                    <a:pt x="232" y="11"/>
                  </a:moveTo>
                  <a:cubicBezTo>
                    <a:pt x="206" y="4"/>
                    <a:pt x="172" y="0"/>
                    <a:pt x="135" y="0"/>
                  </a:cubicBezTo>
                  <a:cubicBezTo>
                    <a:pt x="98" y="0"/>
                    <a:pt x="63" y="4"/>
                    <a:pt x="37" y="11"/>
                  </a:cubicBezTo>
                  <a:cubicBezTo>
                    <a:pt x="2" y="21"/>
                    <a:pt x="0" y="31"/>
                    <a:pt x="0" y="35"/>
                  </a:cubicBezTo>
                  <a:cubicBezTo>
                    <a:pt x="0" y="38"/>
                    <a:pt x="3" y="42"/>
                    <a:pt x="6" y="44"/>
                  </a:cubicBezTo>
                  <a:cubicBezTo>
                    <a:pt x="25" y="59"/>
                    <a:pt x="77" y="69"/>
                    <a:pt x="135" y="69"/>
                  </a:cubicBezTo>
                  <a:cubicBezTo>
                    <a:pt x="193" y="69"/>
                    <a:pt x="245" y="59"/>
                    <a:pt x="264" y="44"/>
                  </a:cubicBezTo>
                  <a:cubicBezTo>
                    <a:pt x="266" y="42"/>
                    <a:pt x="270" y="38"/>
                    <a:pt x="270" y="35"/>
                  </a:cubicBezTo>
                  <a:cubicBezTo>
                    <a:pt x="270" y="31"/>
                    <a:pt x="267" y="21"/>
                    <a:pt x="232" y="11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23" name="Freeform 1454"/>
            <p:cNvSpPr>
              <a:spLocks noEditPoints="1"/>
            </p:cNvSpPr>
            <p:nvPr userDrawn="1"/>
          </p:nvSpPr>
          <p:spPr bwMode="auto">
            <a:xfrm>
              <a:off x="3852" y="1305"/>
              <a:ext cx="225" cy="143"/>
            </a:xfrm>
            <a:custGeom>
              <a:avLst/>
              <a:gdLst>
                <a:gd name="T0" fmla="*/ 53 w 95"/>
                <a:gd name="T1" fmla="*/ 52 h 60"/>
                <a:gd name="T2" fmla="*/ 53 w 95"/>
                <a:gd name="T3" fmla="*/ 60 h 60"/>
                <a:gd name="T4" fmla="*/ 41 w 95"/>
                <a:gd name="T5" fmla="*/ 60 h 60"/>
                <a:gd name="T6" fmla="*/ 41 w 95"/>
                <a:gd name="T7" fmla="*/ 53 h 60"/>
                <a:gd name="T8" fmla="*/ 1 w 95"/>
                <a:gd name="T9" fmla="*/ 50 h 60"/>
                <a:gd name="T10" fmla="*/ 1 w 95"/>
                <a:gd name="T11" fmla="*/ 44 h 60"/>
                <a:gd name="T12" fmla="*/ 19 w 95"/>
                <a:gd name="T13" fmla="*/ 47 h 60"/>
                <a:gd name="T14" fmla="*/ 41 w 95"/>
                <a:gd name="T15" fmla="*/ 48 h 60"/>
                <a:gd name="T16" fmla="*/ 41 w 95"/>
                <a:gd name="T17" fmla="*/ 31 h 60"/>
                <a:gd name="T18" fmla="*/ 8 w 95"/>
                <a:gd name="T19" fmla="*/ 25 h 60"/>
                <a:gd name="T20" fmla="*/ 0 w 95"/>
                <a:gd name="T21" fmla="*/ 18 h 60"/>
                <a:gd name="T22" fmla="*/ 12 w 95"/>
                <a:gd name="T23" fmla="*/ 10 h 60"/>
                <a:gd name="T24" fmla="*/ 41 w 95"/>
                <a:gd name="T25" fmla="*/ 5 h 60"/>
                <a:gd name="T26" fmla="*/ 41 w 95"/>
                <a:gd name="T27" fmla="*/ 0 h 60"/>
                <a:gd name="T28" fmla="*/ 53 w 95"/>
                <a:gd name="T29" fmla="*/ 0 h 60"/>
                <a:gd name="T30" fmla="*/ 53 w 95"/>
                <a:gd name="T31" fmla="*/ 5 h 60"/>
                <a:gd name="T32" fmla="*/ 85 w 95"/>
                <a:gd name="T33" fmla="*/ 7 h 60"/>
                <a:gd name="T34" fmla="*/ 85 w 95"/>
                <a:gd name="T35" fmla="*/ 13 h 60"/>
                <a:gd name="T36" fmla="*/ 53 w 95"/>
                <a:gd name="T37" fmla="*/ 10 h 60"/>
                <a:gd name="T38" fmla="*/ 53 w 95"/>
                <a:gd name="T39" fmla="*/ 27 h 60"/>
                <a:gd name="T40" fmla="*/ 86 w 95"/>
                <a:gd name="T41" fmla="*/ 34 h 60"/>
                <a:gd name="T42" fmla="*/ 95 w 95"/>
                <a:gd name="T43" fmla="*/ 40 h 60"/>
                <a:gd name="T44" fmla="*/ 84 w 95"/>
                <a:gd name="T45" fmla="*/ 48 h 60"/>
                <a:gd name="T46" fmla="*/ 53 w 95"/>
                <a:gd name="T47" fmla="*/ 52 h 60"/>
                <a:gd name="T48" fmla="*/ 41 w 95"/>
                <a:gd name="T49" fmla="*/ 25 h 60"/>
                <a:gd name="T50" fmla="*/ 41 w 95"/>
                <a:gd name="T51" fmla="*/ 10 h 60"/>
                <a:gd name="T52" fmla="*/ 25 w 95"/>
                <a:gd name="T53" fmla="*/ 13 h 60"/>
                <a:gd name="T54" fmla="*/ 20 w 95"/>
                <a:gd name="T55" fmla="*/ 17 h 60"/>
                <a:gd name="T56" fmla="*/ 24 w 95"/>
                <a:gd name="T57" fmla="*/ 22 h 60"/>
                <a:gd name="T58" fmla="*/ 41 w 95"/>
                <a:gd name="T59" fmla="*/ 25 h 60"/>
                <a:gd name="T60" fmla="*/ 53 w 95"/>
                <a:gd name="T61" fmla="*/ 33 h 60"/>
                <a:gd name="T62" fmla="*/ 53 w 95"/>
                <a:gd name="T63" fmla="*/ 48 h 60"/>
                <a:gd name="T64" fmla="*/ 76 w 95"/>
                <a:gd name="T65" fmla="*/ 41 h 60"/>
                <a:gd name="T66" fmla="*/ 53 w 95"/>
                <a:gd name="T67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60">
                  <a:moveTo>
                    <a:pt x="53" y="52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4" y="53"/>
                    <a:pt x="11" y="52"/>
                    <a:pt x="1" y="50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5" y="45"/>
                    <a:pt x="11" y="46"/>
                    <a:pt x="19" y="47"/>
                  </a:cubicBezTo>
                  <a:cubicBezTo>
                    <a:pt x="27" y="48"/>
                    <a:pt x="34" y="48"/>
                    <a:pt x="41" y="48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24" y="29"/>
                    <a:pt x="13" y="27"/>
                    <a:pt x="8" y="25"/>
                  </a:cubicBezTo>
                  <a:cubicBezTo>
                    <a:pt x="3" y="23"/>
                    <a:pt x="0" y="21"/>
                    <a:pt x="0" y="18"/>
                  </a:cubicBezTo>
                  <a:cubicBezTo>
                    <a:pt x="0" y="15"/>
                    <a:pt x="4" y="12"/>
                    <a:pt x="12" y="10"/>
                  </a:cubicBezTo>
                  <a:cubicBezTo>
                    <a:pt x="19" y="7"/>
                    <a:pt x="29" y="6"/>
                    <a:pt x="41" y="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68" y="5"/>
                    <a:pt x="79" y="6"/>
                    <a:pt x="85" y="7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77" y="11"/>
                    <a:pt x="66" y="10"/>
                    <a:pt x="53" y="10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69" y="29"/>
                    <a:pt x="80" y="32"/>
                    <a:pt x="86" y="34"/>
                  </a:cubicBezTo>
                  <a:cubicBezTo>
                    <a:pt x="92" y="36"/>
                    <a:pt x="95" y="38"/>
                    <a:pt x="95" y="40"/>
                  </a:cubicBezTo>
                  <a:cubicBezTo>
                    <a:pt x="95" y="44"/>
                    <a:pt x="92" y="46"/>
                    <a:pt x="84" y="48"/>
                  </a:cubicBezTo>
                  <a:cubicBezTo>
                    <a:pt x="77" y="50"/>
                    <a:pt x="66" y="52"/>
                    <a:pt x="53" y="52"/>
                  </a:cubicBezTo>
                  <a:close/>
                  <a:moveTo>
                    <a:pt x="41" y="25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34" y="10"/>
                    <a:pt x="29" y="11"/>
                    <a:pt x="25" y="13"/>
                  </a:cubicBezTo>
                  <a:cubicBezTo>
                    <a:pt x="22" y="14"/>
                    <a:pt x="20" y="15"/>
                    <a:pt x="20" y="17"/>
                  </a:cubicBezTo>
                  <a:cubicBezTo>
                    <a:pt x="20" y="19"/>
                    <a:pt x="21" y="21"/>
                    <a:pt x="24" y="22"/>
                  </a:cubicBezTo>
                  <a:cubicBezTo>
                    <a:pt x="28" y="23"/>
                    <a:pt x="33" y="24"/>
                    <a:pt x="41" y="25"/>
                  </a:cubicBezTo>
                  <a:close/>
                  <a:moveTo>
                    <a:pt x="53" y="33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68" y="47"/>
                    <a:pt x="76" y="45"/>
                    <a:pt x="76" y="41"/>
                  </a:cubicBezTo>
                  <a:cubicBezTo>
                    <a:pt x="76" y="38"/>
                    <a:pt x="68" y="35"/>
                    <a:pt x="53" y="33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24" name="Freeform 1455"/>
            <p:cNvSpPr>
              <a:spLocks noEditPoints="1"/>
            </p:cNvSpPr>
            <p:nvPr userDrawn="1"/>
          </p:nvSpPr>
          <p:spPr bwMode="auto">
            <a:xfrm>
              <a:off x="3670" y="1207"/>
              <a:ext cx="663" cy="191"/>
            </a:xfrm>
            <a:custGeom>
              <a:avLst/>
              <a:gdLst>
                <a:gd name="T0" fmla="*/ 140 w 280"/>
                <a:gd name="T1" fmla="*/ 0 h 80"/>
                <a:gd name="T2" fmla="*/ 0 w 280"/>
                <a:gd name="T3" fmla="*/ 39 h 80"/>
                <a:gd name="T4" fmla="*/ 8 w 280"/>
                <a:gd name="T5" fmla="*/ 52 h 80"/>
                <a:gd name="T6" fmla="*/ 70 w 280"/>
                <a:gd name="T7" fmla="*/ 72 h 80"/>
                <a:gd name="T8" fmla="*/ 77 w 280"/>
                <a:gd name="T9" fmla="*/ 73 h 80"/>
                <a:gd name="T10" fmla="*/ 85 w 280"/>
                <a:gd name="T11" fmla="*/ 74 h 80"/>
                <a:gd name="T12" fmla="*/ 239 w 280"/>
                <a:gd name="T13" fmla="*/ 66 h 80"/>
                <a:gd name="T14" fmla="*/ 280 w 280"/>
                <a:gd name="T15" fmla="*/ 39 h 80"/>
                <a:gd name="T16" fmla="*/ 280 w 280"/>
                <a:gd name="T17" fmla="*/ 39 h 80"/>
                <a:gd name="T18" fmla="*/ 280 w 280"/>
                <a:gd name="T19" fmla="*/ 39 h 80"/>
                <a:gd name="T20" fmla="*/ 280 w 280"/>
                <a:gd name="T21" fmla="*/ 38 h 80"/>
                <a:gd name="T22" fmla="*/ 140 w 280"/>
                <a:gd name="T23" fmla="*/ 0 h 80"/>
                <a:gd name="T24" fmla="*/ 268 w 280"/>
                <a:gd name="T25" fmla="*/ 45 h 80"/>
                <a:gd name="T26" fmla="*/ 140 w 280"/>
                <a:gd name="T27" fmla="*/ 70 h 80"/>
                <a:gd name="T28" fmla="*/ 134 w 280"/>
                <a:gd name="T29" fmla="*/ 70 h 80"/>
                <a:gd name="T30" fmla="*/ 12 w 280"/>
                <a:gd name="T31" fmla="*/ 45 h 80"/>
                <a:gd name="T32" fmla="*/ 6 w 280"/>
                <a:gd name="T33" fmla="*/ 37 h 80"/>
                <a:gd name="T34" fmla="*/ 43 w 280"/>
                <a:gd name="T35" fmla="*/ 15 h 80"/>
                <a:gd name="T36" fmla="*/ 237 w 280"/>
                <a:gd name="T37" fmla="*/ 15 h 80"/>
                <a:gd name="T38" fmla="*/ 274 w 280"/>
                <a:gd name="T39" fmla="*/ 37 h 80"/>
                <a:gd name="T40" fmla="*/ 268 w 280"/>
                <a:gd name="T41" fmla="*/ 4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0" h="80">
                  <a:moveTo>
                    <a:pt x="140" y="0"/>
                  </a:moveTo>
                  <a:cubicBezTo>
                    <a:pt x="63" y="0"/>
                    <a:pt x="0" y="17"/>
                    <a:pt x="0" y="39"/>
                  </a:cubicBezTo>
                  <a:cubicBezTo>
                    <a:pt x="0" y="44"/>
                    <a:pt x="4" y="48"/>
                    <a:pt x="8" y="52"/>
                  </a:cubicBezTo>
                  <a:cubicBezTo>
                    <a:pt x="23" y="63"/>
                    <a:pt x="52" y="69"/>
                    <a:pt x="70" y="72"/>
                  </a:cubicBezTo>
                  <a:cubicBezTo>
                    <a:pt x="72" y="73"/>
                    <a:pt x="75" y="73"/>
                    <a:pt x="77" y="73"/>
                  </a:cubicBezTo>
                  <a:cubicBezTo>
                    <a:pt x="80" y="74"/>
                    <a:pt x="82" y="74"/>
                    <a:pt x="85" y="74"/>
                  </a:cubicBezTo>
                  <a:cubicBezTo>
                    <a:pt x="132" y="80"/>
                    <a:pt x="195" y="78"/>
                    <a:pt x="239" y="66"/>
                  </a:cubicBezTo>
                  <a:cubicBezTo>
                    <a:pt x="253" y="62"/>
                    <a:pt x="279" y="53"/>
                    <a:pt x="280" y="39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280" y="38"/>
                    <a:pt x="280" y="38"/>
                    <a:pt x="280" y="38"/>
                  </a:cubicBezTo>
                  <a:cubicBezTo>
                    <a:pt x="279" y="17"/>
                    <a:pt x="217" y="0"/>
                    <a:pt x="140" y="0"/>
                  </a:cubicBezTo>
                  <a:close/>
                  <a:moveTo>
                    <a:pt x="268" y="45"/>
                  </a:moveTo>
                  <a:cubicBezTo>
                    <a:pt x="249" y="60"/>
                    <a:pt x="198" y="70"/>
                    <a:pt x="140" y="70"/>
                  </a:cubicBezTo>
                  <a:cubicBezTo>
                    <a:pt x="138" y="70"/>
                    <a:pt x="136" y="70"/>
                    <a:pt x="134" y="70"/>
                  </a:cubicBezTo>
                  <a:cubicBezTo>
                    <a:pt x="79" y="69"/>
                    <a:pt x="30" y="60"/>
                    <a:pt x="12" y="45"/>
                  </a:cubicBezTo>
                  <a:cubicBezTo>
                    <a:pt x="9" y="43"/>
                    <a:pt x="6" y="40"/>
                    <a:pt x="6" y="37"/>
                  </a:cubicBezTo>
                  <a:cubicBezTo>
                    <a:pt x="6" y="31"/>
                    <a:pt x="16" y="22"/>
                    <a:pt x="43" y="15"/>
                  </a:cubicBezTo>
                  <a:cubicBezTo>
                    <a:pt x="96" y="0"/>
                    <a:pt x="183" y="0"/>
                    <a:pt x="237" y="15"/>
                  </a:cubicBezTo>
                  <a:cubicBezTo>
                    <a:pt x="264" y="22"/>
                    <a:pt x="274" y="31"/>
                    <a:pt x="274" y="37"/>
                  </a:cubicBezTo>
                  <a:cubicBezTo>
                    <a:pt x="274" y="40"/>
                    <a:pt x="270" y="43"/>
                    <a:pt x="268" y="45"/>
                  </a:cubicBezTo>
                  <a:close/>
                </a:path>
              </a:pathLst>
            </a:custGeom>
            <a:solidFill>
              <a:srgbClr val="F9D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25" name="Freeform 1456"/>
            <p:cNvSpPr/>
            <p:nvPr userDrawn="1"/>
          </p:nvSpPr>
          <p:spPr bwMode="auto">
            <a:xfrm>
              <a:off x="3670" y="1300"/>
              <a:ext cx="663" cy="155"/>
            </a:xfrm>
            <a:custGeom>
              <a:avLst/>
              <a:gdLst>
                <a:gd name="T0" fmla="*/ 280 w 280"/>
                <a:gd name="T1" fmla="*/ 25 h 65"/>
                <a:gd name="T2" fmla="*/ 239 w 280"/>
                <a:gd name="T3" fmla="*/ 53 h 65"/>
                <a:gd name="T4" fmla="*/ 114 w 280"/>
                <a:gd name="T5" fmla="*/ 64 h 65"/>
                <a:gd name="T6" fmla="*/ 41 w 280"/>
                <a:gd name="T7" fmla="*/ 53 h 65"/>
                <a:gd name="T8" fmla="*/ 26 w 280"/>
                <a:gd name="T9" fmla="*/ 48 h 65"/>
                <a:gd name="T10" fmla="*/ 0 w 280"/>
                <a:gd name="T11" fmla="*/ 25 h 65"/>
                <a:gd name="T12" fmla="*/ 0 w 280"/>
                <a:gd name="T13" fmla="*/ 0 h 65"/>
                <a:gd name="T14" fmla="*/ 0 w 280"/>
                <a:gd name="T15" fmla="*/ 1 h 65"/>
                <a:gd name="T16" fmla="*/ 0 w 280"/>
                <a:gd name="T17" fmla="*/ 1 h 65"/>
                <a:gd name="T18" fmla="*/ 0 w 280"/>
                <a:gd name="T19" fmla="*/ 2 h 65"/>
                <a:gd name="T20" fmla="*/ 0 w 280"/>
                <a:gd name="T21" fmla="*/ 3 h 65"/>
                <a:gd name="T22" fmla="*/ 1 w 280"/>
                <a:gd name="T23" fmla="*/ 4 h 65"/>
                <a:gd name="T24" fmla="*/ 1 w 280"/>
                <a:gd name="T25" fmla="*/ 5 h 65"/>
                <a:gd name="T26" fmla="*/ 2 w 280"/>
                <a:gd name="T27" fmla="*/ 6 h 65"/>
                <a:gd name="T28" fmla="*/ 3 w 280"/>
                <a:gd name="T29" fmla="*/ 7 h 65"/>
                <a:gd name="T30" fmla="*/ 3 w 280"/>
                <a:gd name="T31" fmla="*/ 7 h 65"/>
                <a:gd name="T32" fmla="*/ 5 w 280"/>
                <a:gd name="T33" fmla="*/ 10 h 65"/>
                <a:gd name="T34" fmla="*/ 62 w 280"/>
                <a:gd name="T35" fmla="*/ 32 h 65"/>
                <a:gd name="T36" fmla="*/ 70 w 280"/>
                <a:gd name="T37" fmla="*/ 33 h 65"/>
                <a:gd name="T38" fmla="*/ 81 w 280"/>
                <a:gd name="T39" fmla="*/ 35 h 65"/>
                <a:gd name="T40" fmla="*/ 88 w 280"/>
                <a:gd name="T41" fmla="*/ 36 h 65"/>
                <a:gd name="T42" fmla="*/ 203 w 280"/>
                <a:gd name="T43" fmla="*/ 34 h 65"/>
                <a:gd name="T44" fmla="*/ 223 w 280"/>
                <a:gd name="T45" fmla="*/ 31 h 65"/>
                <a:gd name="T46" fmla="*/ 230 w 280"/>
                <a:gd name="T47" fmla="*/ 29 h 65"/>
                <a:gd name="T48" fmla="*/ 249 w 280"/>
                <a:gd name="T49" fmla="*/ 24 h 65"/>
                <a:gd name="T50" fmla="*/ 260 w 280"/>
                <a:gd name="T51" fmla="*/ 19 h 65"/>
                <a:gd name="T52" fmla="*/ 265 w 280"/>
                <a:gd name="T53" fmla="*/ 17 h 65"/>
                <a:gd name="T54" fmla="*/ 266 w 280"/>
                <a:gd name="T55" fmla="*/ 16 h 65"/>
                <a:gd name="T56" fmla="*/ 276 w 280"/>
                <a:gd name="T57" fmla="*/ 8 h 65"/>
                <a:gd name="T58" fmla="*/ 277 w 280"/>
                <a:gd name="T59" fmla="*/ 7 h 65"/>
                <a:gd name="T60" fmla="*/ 279 w 280"/>
                <a:gd name="T61" fmla="*/ 4 h 65"/>
                <a:gd name="T62" fmla="*/ 279 w 280"/>
                <a:gd name="T63" fmla="*/ 3 h 65"/>
                <a:gd name="T64" fmla="*/ 279 w 280"/>
                <a:gd name="T65" fmla="*/ 3 h 65"/>
                <a:gd name="T66" fmla="*/ 280 w 280"/>
                <a:gd name="T67" fmla="*/ 2 h 65"/>
                <a:gd name="T68" fmla="*/ 280 w 280"/>
                <a:gd name="T69" fmla="*/ 2 h 65"/>
                <a:gd name="T70" fmla="*/ 280 w 280"/>
                <a:gd name="T7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0" h="65">
                  <a:moveTo>
                    <a:pt x="280" y="0"/>
                  </a:moveTo>
                  <a:cubicBezTo>
                    <a:pt x="280" y="25"/>
                    <a:pt x="280" y="25"/>
                    <a:pt x="280" y="25"/>
                  </a:cubicBezTo>
                  <a:cubicBezTo>
                    <a:pt x="280" y="32"/>
                    <a:pt x="274" y="37"/>
                    <a:pt x="269" y="41"/>
                  </a:cubicBezTo>
                  <a:cubicBezTo>
                    <a:pt x="260" y="46"/>
                    <a:pt x="249" y="50"/>
                    <a:pt x="239" y="53"/>
                  </a:cubicBezTo>
                  <a:cubicBezTo>
                    <a:pt x="216" y="59"/>
                    <a:pt x="190" y="62"/>
                    <a:pt x="166" y="64"/>
                  </a:cubicBezTo>
                  <a:cubicBezTo>
                    <a:pt x="149" y="64"/>
                    <a:pt x="132" y="65"/>
                    <a:pt x="114" y="64"/>
                  </a:cubicBezTo>
                  <a:cubicBezTo>
                    <a:pt x="92" y="62"/>
                    <a:pt x="69" y="60"/>
                    <a:pt x="48" y="55"/>
                  </a:cubicBezTo>
                  <a:cubicBezTo>
                    <a:pt x="45" y="54"/>
                    <a:pt x="43" y="53"/>
                    <a:pt x="41" y="53"/>
                  </a:cubicBezTo>
                  <a:cubicBezTo>
                    <a:pt x="38" y="52"/>
                    <a:pt x="35" y="51"/>
                    <a:pt x="33" y="50"/>
                  </a:cubicBezTo>
                  <a:cubicBezTo>
                    <a:pt x="30" y="50"/>
                    <a:pt x="28" y="49"/>
                    <a:pt x="26" y="48"/>
                  </a:cubicBezTo>
                  <a:cubicBezTo>
                    <a:pt x="23" y="47"/>
                    <a:pt x="21" y="46"/>
                    <a:pt x="18" y="45"/>
                  </a:cubicBezTo>
                  <a:cubicBezTo>
                    <a:pt x="10" y="41"/>
                    <a:pt x="0" y="34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4" y="9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7" y="22"/>
                    <a:pt x="46" y="29"/>
                    <a:pt x="62" y="32"/>
                  </a:cubicBezTo>
                  <a:cubicBezTo>
                    <a:pt x="63" y="32"/>
                    <a:pt x="64" y="32"/>
                    <a:pt x="64" y="32"/>
                  </a:cubicBezTo>
                  <a:cubicBezTo>
                    <a:pt x="66" y="33"/>
                    <a:pt x="69" y="33"/>
                    <a:pt x="70" y="33"/>
                  </a:cubicBezTo>
                  <a:cubicBezTo>
                    <a:pt x="72" y="33"/>
                    <a:pt x="73" y="34"/>
                    <a:pt x="77" y="34"/>
                  </a:cubicBezTo>
                  <a:cubicBezTo>
                    <a:pt x="78" y="34"/>
                    <a:pt x="80" y="35"/>
                    <a:pt x="81" y="35"/>
                  </a:cubicBezTo>
                  <a:cubicBezTo>
                    <a:pt x="81" y="35"/>
                    <a:pt x="82" y="35"/>
                    <a:pt x="83" y="35"/>
                  </a:cubicBezTo>
                  <a:cubicBezTo>
                    <a:pt x="85" y="35"/>
                    <a:pt x="86" y="35"/>
                    <a:pt x="88" y="36"/>
                  </a:cubicBezTo>
                  <a:cubicBezTo>
                    <a:pt x="108" y="38"/>
                    <a:pt x="131" y="39"/>
                    <a:pt x="151" y="38"/>
                  </a:cubicBezTo>
                  <a:cubicBezTo>
                    <a:pt x="168" y="38"/>
                    <a:pt x="185" y="37"/>
                    <a:pt x="203" y="34"/>
                  </a:cubicBezTo>
                  <a:cubicBezTo>
                    <a:pt x="204" y="34"/>
                    <a:pt x="208" y="34"/>
                    <a:pt x="208" y="33"/>
                  </a:cubicBezTo>
                  <a:cubicBezTo>
                    <a:pt x="211" y="33"/>
                    <a:pt x="219" y="32"/>
                    <a:pt x="223" y="31"/>
                  </a:cubicBezTo>
                  <a:cubicBezTo>
                    <a:pt x="223" y="31"/>
                    <a:pt x="225" y="30"/>
                    <a:pt x="226" y="30"/>
                  </a:cubicBezTo>
                  <a:cubicBezTo>
                    <a:pt x="226" y="30"/>
                    <a:pt x="230" y="29"/>
                    <a:pt x="230" y="29"/>
                  </a:cubicBezTo>
                  <a:cubicBezTo>
                    <a:pt x="234" y="28"/>
                    <a:pt x="240" y="27"/>
                    <a:pt x="243" y="26"/>
                  </a:cubicBezTo>
                  <a:cubicBezTo>
                    <a:pt x="246" y="25"/>
                    <a:pt x="246" y="25"/>
                    <a:pt x="249" y="24"/>
                  </a:cubicBezTo>
                  <a:cubicBezTo>
                    <a:pt x="249" y="24"/>
                    <a:pt x="250" y="23"/>
                    <a:pt x="251" y="23"/>
                  </a:cubicBezTo>
                  <a:cubicBezTo>
                    <a:pt x="254" y="22"/>
                    <a:pt x="258" y="21"/>
                    <a:pt x="260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61" y="19"/>
                    <a:pt x="264" y="18"/>
                    <a:pt x="265" y="17"/>
                  </a:cubicBezTo>
                  <a:cubicBezTo>
                    <a:pt x="265" y="17"/>
                    <a:pt x="265" y="17"/>
                    <a:pt x="265" y="17"/>
                  </a:cubicBezTo>
                  <a:cubicBezTo>
                    <a:pt x="266" y="17"/>
                    <a:pt x="266" y="17"/>
                    <a:pt x="266" y="16"/>
                  </a:cubicBezTo>
                  <a:cubicBezTo>
                    <a:pt x="269" y="15"/>
                    <a:pt x="271" y="13"/>
                    <a:pt x="272" y="12"/>
                  </a:cubicBezTo>
                  <a:cubicBezTo>
                    <a:pt x="274" y="11"/>
                    <a:pt x="275" y="10"/>
                    <a:pt x="276" y="8"/>
                  </a:cubicBezTo>
                  <a:cubicBezTo>
                    <a:pt x="277" y="8"/>
                    <a:pt x="277" y="8"/>
                    <a:pt x="277" y="7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8" y="6"/>
                    <a:pt x="278" y="5"/>
                    <a:pt x="279" y="4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2"/>
                    <a:pt x="280" y="2"/>
                    <a:pt x="280" y="2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80" y="1"/>
                    <a:pt x="280" y="1"/>
                    <a:pt x="280" y="1"/>
                  </a:cubicBezTo>
                  <a:cubicBezTo>
                    <a:pt x="280" y="1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lose/>
                </a:path>
              </a:pathLst>
            </a:custGeom>
            <a:solidFill>
              <a:srgbClr val="F7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26" name="Freeform 1457"/>
            <p:cNvSpPr/>
            <p:nvPr userDrawn="1"/>
          </p:nvSpPr>
          <p:spPr bwMode="auto">
            <a:xfrm>
              <a:off x="3696" y="1336"/>
              <a:ext cx="17" cy="72"/>
            </a:xfrm>
            <a:custGeom>
              <a:avLst/>
              <a:gdLst>
                <a:gd name="T0" fmla="*/ 7 w 7"/>
                <a:gd name="T1" fmla="*/ 4 h 30"/>
                <a:gd name="T2" fmla="*/ 7 w 7"/>
                <a:gd name="T3" fmla="*/ 30 h 30"/>
                <a:gd name="T4" fmla="*/ 0 w 7"/>
                <a:gd name="T5" fmla="*/ 26 h 30"/>
                <a:gd name="T6" fmla="*/ 0 w 7"/>
                <a:gd name="T7" fmla="*/ 0 h 30"/>
                <a:gd name="T8" fmla="*/ 5 w 7"/>
                <a:gd name="T9" fmla="*/ 3 h 30"/>
                <a:gd name="T10" fmla="*/ 7 w 7"/>
                <a:gd name="T1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0">
                  <a:moveTo>
                    <a:pt x="7" y="4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5" y="28"/>
                    <a:pt x="2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2"/>
                    <a:pt x="5" y="3"/>
                  </a:cubicBezTo>
                  <a:cubicBezTo>
                    <a:pt x="6" y="3"/>
                    <a:pt x="7" y="3"/>
                    <a:pt x="7" y="4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27" name="Freeform 1458"/>
            <p:cNvSpPr/>
            <p:nvPr userDrawn="1"/>
          </p:nvSpPr>
          <p:spPr bwMode="auto">
            <a:xfrm>
              <a:off x="3670" y="1300"/>
              <a:ext cx="9" cy="81"/>
            </a:xfrm>
            <a:custGeom>
              <a:avLst/>
              <a:gdLst>
                <a:gd name="T0" fmla="*/ 4 w 4"/>
                <a:gd name="T1" fmla="*/ 8 h 34"/>
                <a:gd name="T2" fmla="*/ 4 w 4"/>
                <a:gd name="T3" fmla="*/ 34 h 34"/>
                <a:gd name="T4" fmla="*/ 0 w 4"/>
                <a:gd name="T5" fmla="*/ 25 h 34"/>
                <a:gd name="T6" fmla="*/ 0 w 4"/>
                <a:gd name="T7" fmla="*/ 0 h 34"/>
                <a:gd name="T8" fmla="*/ 0 w 4"/>
                <a:gd name="T9" fmla="*/ 0 h 34"/>
                <a:gd name="T10" fmla="*/ 0 w 4"/>
                <a:gd name="T11" fmla="*/ 0 h 34"/>
                <a:gd name="T12" fmla="*/ 0 w 4"/>
                <a:gd name="T13" fmla="*/ 1 h 34"/>
                <a:gd name="T14" fmla="*/ 0 w 4"/>
                <a:gd name="T15" fmla="*/ 1 h 34"/>
                <a:gd name="T16" fmla="*/ 0 w 4"/>
                <a:gd name="T17" fmla="*/ 1 h 34"/>
                <a:gd name="T18" fmla="*/ 0 w 4"/>
                <a:gd name="T19" fmla="*/ 2 h 34"/>
                <a:gd name="T20" fmla="*/ 0 w 4"/>
                <a:gd name="T21" fmla="*/ 2 h 34"/>
                <a:gd name="T22" fmla="*/ 0 w 4"/>
                <a:gd name="T23" fmla="*/ 2 h 34"/>
                <a:gd name="T24" fmla="*/ 0 w 4"/>
                <a:gd name="T25" fmla="*/ 3 h 34"/>
                <a:gd name="T26" fmla="*/ 0 w 4"/>
                <a:gd name="T27" fmla="*/ 3 h 34"/>
                <a:gd name="T28" fmla="*/ 1 w 4"/>
                <a:gd name="T29" fmla="*/ 4 h 34"/>
                <a:gd name="T30" fmla="*/ 1 w 4"/>
                <a:gd name="T31" fmla="*/ 5 h 34"/>
                <a:gd name="T32" fmla="*/ 1 w 4"/>
                <a:gd name="T33" fmla="*/ 5 h 34"/>
                <a:gd name="T34" fmla="*/ 2 w 4"/>
                <a:gd name="T35" fmla="*/ 6 h 34"/>
                <a:gd name="T36" fmla="*/ 2 w 4"/>
                <a:gd name="T37" fmla="*/ 6 h 34"/>
                <a:gd name="T38" fmla="*/ 2 w 4"/>
                <a:gd name="T39" fmla="*/ 6 h 34"/>
                <a:gd name="T40" fmla="*/ 3 w 4"/>
                <a:gd name="T41" fmla="*/ 7 h 34"/>
                <a:gd name="T42" fmla="*/ 3 w 4"/>
                <a:gd name="T43" fmla="*/ 7 h 34"/>
                <a:gd name="T44" fmla="*/ 3 w 4"/>
                <a:gd name="T45" fmla="*/ 7 h 34"/>
                <a:gd name="T46" fmla="*/ 3 w 4"/>
                <a:gd name="T47" fmla="*/ 7 h 34"/>
                <a:gd name="T48" fmla="*/ 4 w 4"/>
                <a:gd name="T49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34">
                  <a:moveTo>
                    <a:pt x="4" y="8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1" y="31"/>
                    <a:pt x="0" y="28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28" name="Freeform 1459"/>
            <p:cNvSpPr/>
            <p:nvPr userDrawn="1"/>
          </p:nvSpPr>
          <p:spPr bwMode="auto">
            <a:xfrm>
              <a:off x="3731" y="1353"/>
              <a:ext cx="17" cy="67"/>
            </a:xfrm>
            <a:custGeom>
              <a:avLst/>
              <a:gdLst>
                <a:gd name="T0" fmla="*/ 7 w 7"/>
                <a:gd name="T1" fmla="*/ 3 h 28"/>
                <a:gd name="T2" fmla="*/ 7 w 7"/>
                <a:gd name="T3" fmla="*/ 28 h 28"/>
                <a:gd name="T4" fmla="*/ 0 w 7"/>
                <a:gd name="T5" fmla="*/ 26 h 28"/>
                <a:gd name="T6" fmla="*/ 0 w 7"/>
                <a:gd name="T7" fmla="*/ 0 h 28"/>
                <a:gd name="T8" fmla="*/ 7 w 7"/>
                <a:gd name="T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3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4" y="28"/>
                    <a:pt x="2" y="2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2"/>
                    <a:pt x="7" y="3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29" name="Freeform 1460"/>
            <p:cNvSpPr/>
            <p:nvPr userDrawn="1"/>
          </p:nvSpPr>
          <p:spPr bwMode="auto">
            <a:xfrm>
              <a:off x="3800" y="1374"/>
              <a:ext cx="17" cy="65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5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6"/>
                    <a:pt x="3" y="26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30" name="Freeform 1461"/>
            <p:cNvSpPr/>
            <p:nvPr userDrawn="1"/>
          </p:nvSpPr>
          <p:spPr bwMode="auto">
            <a:xfrm>
              <a:off x="3767" y="1365"/>
              <a:ext cx="17" cy="66"/>
            </a:xfrm>
            <a:custGeom>
              <a:avLst/>
              <a:gdLst>
                <a:gd name="T0" fmla="*/ 7 w 7"/>
                <a:gd name="T1" fmla="*/ 2 h 28"/>
                <a:gd name="T2" fmla="*/ 7 w 7"/>
                <a:gd name="T3" fmla="*/ 28 h 28"/>
                <a:gd name="T4" fmla="*/ 0 w 7"/>
                <a:gd name="T5" fmla="*/ 26 h 28"/>
                <a:gd name="T6" fmla="*/ 0 w 7"/>
                <a:gd name="T7" fmla="*/ 0 h 28"/>
                <a:gd name="T8" fmla="*/ 7 w 7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2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4" y="27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1"/>
                    <a:pt x="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31" name="Freeform 1462"/>
            <p:cNvSpPr/>
            <p:nvPr userDrawn="1"/>
          </p:nvSpPr>
          <p:spPr bwMode="auto">
            <a:xfrm>
              <a:off x="3836" y="1379"/>
              <a:ext cx="16" cy="64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7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32" name="Freeform 1463"/>
            <p:cNvSpPr/>
            <p:nvPr userDrawn="1"/>
          </p:nvSpPr>
          <p:spPr bwMode="auto">
            <a:xfrm>
              <a:off x="3907" y="1389"/>
              <a:ext cx="16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33" name="Freeform 1464"/>
            <p:cNvSpPr/>
            <p:nvPr userDrawn="1"/>
          </p:nvSpPr>
          <p:spPr bwMode="auto">
            <a:xfrm>
              <a:off x="3871" y="1384"/>
              <a:ext cx="17" cy="64"/>
            </a:xfrm>
            <a:custGeom>
              <a:avLst/>
              <a:gdLst>
                <a:gd name="T0" fmla="*/ 7 w 7"/>
                <a:gd name="T1" fmla="*/ 1 h 27"/>
                <a:gd name="T2" fmla="*/ 7 w 7"/>
                <a:gd name="T3" fmla="*/ 27 h 27"/>
                <a:gd name="T4" fmla="*/ 0 w 7"/>
                <a:gd name="T5" fmla="*/ 26 h 27"/>
                <a:gd name="T6" fmla="*/ 0 w 7"/>
                <a:gd name="T7" fmla="*/ 0 h 27"/>
                <a:gd name="T8" fmla="*/ 7 w 7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1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5" y="27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5" y="1"/>
                    <a:pt x="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34" name="Freeform 1465"/>
            <p:cNvSpPr/>
            <p:nvPr userDrawn="1"/>
          </p:nvSpPr>
          <p:spPr bwMode="auto">
            <a:xfrm>
              <a:off x="3940" y="1391"/>
              <a:ext cx="16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4 w 7"/>
                <a:gd name="T9" fmla="*/ 0 h 26"/>
                <a:gd name="T10" fmla="*/ 7 w 7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35" name="Freeform 1466"/>
            <p:cNvSpPr/>
            <p:nvPr userDrawn="1"/>
          </p:nvSpPr>
          <p:spPr bwMode="auto">
            <a:xfrm>
              <a:off x="4011" y="1391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36" name="Freeform 1467"/>
            <p:cNvSpPr/>
            <p:nvPr userDrawn="1"/>
          </p:nvSpPr>
          <p:spPr bwMode="auto">
            <a:xfrm>
              <a:off x="3975" y="1391"/>
              <a:ext cx="17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37" name="Freeform 1468"/>
            <p:cNvSpPr/>
            <p:nvPr userDrawn="1"/>
          </p:nvSpPr>
          <p:spPr bwMode="auto">
            <a:xfrm>
              <a:off x="4044" y="1391"/>
              <a:ext cx="19" cy="62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4 w 8"/>
                <a:gd name="T9" fmla="*/ 0 h 26"/>
                <a:gd name="T10" fmla="*/ 8 w 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5" y="26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38" name="Freeform 1469"/>
            <p:cNvSpPr/>
            <p:nvPr userDrawn="1"/>
          </p:nvSpPr>
          <p:spPr bwMode="auto">
            <a:xfrm>
              <a:off x="4080" y="1389"/>
              <a:ext cx="16" cy="62"/>
            </a:xfrm>
            <a:custGeom>
              <a:avLst/>
              <a:gdLst>
                <a:gd name="T0" fmla="*/ 7 w 7"/>
                <a:gd name="T1" fmla="*/ 0 h 26"/>
                <a:gd name="T2" fmla="*/ 7 w 7"/>
                <a:gd name="T3" fmla="*/ 26 h 26"/>
                <a:gd name="T4" fmla="*/ 0 w 7"/>
                <a:gd name="T5" fmla="*/ 26 h 26"/>
                <a:gd name="T6" fmla="*/ 0 w 7"/>
                <a:gd name="T7" fmla="*/ 0 h 26"/>
                <a:gd name="T8" fmla="*/ 7 w 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3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39" name="Freeform 1470"/>
            <p:cNvSpPr/>
            <p:nvPr userDrawn="1"/>
          </p:nvSpPr>
          <p:spPr bwMode="auto">
            <a:xfrm>
              <a:off x="4151" y="1379"/>
              <a:ext cx="16" cy="64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5 w 7"/>
                <a:gd name="T9" fmla="*/ 0 h 27"/>
                <a:gd name="T10" fmla="*/ 7 w 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2" y="27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1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40" name="Freeform 1471"/>
            <p:cNvSpPr/>
            <p:nvPr userDrawn="1"/>
          </p:nvSpPr>
          <p:spPr bwMode="auto">
            <a:xfrm>
              <a:off x="4115" y="1384"/>
              <a:ext cx="17" cy="64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6 h 27"/>
                <a:gd name="T4" fmla="*/ 0 w 7"/>
                <a:gd name="T5" fmla="*/ 27 h 27"/>
                <a:gd name="T6" fmla="*/ 0 w 7"/>
                <a:gd name="T7" fmla="*/ 1 h 27"/>
                <a:gd name="T8" fmla="*/ 7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2" y="27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41" name="Freeform 1472"/>
            <p:cNvSpPr/>
            <p:nvPr userDrawn="1"/>
          </p:nvSpPr>
          <p:spPr bwMode="auto">
            <a:xfrm>
              <a:off x="4184" y="1374"/>
              <a:ext cx="16" cy="65"/>
            </a:xfrm>
            <a:custGeom>
              <a:avLst/>
              <a:gdLst>
                <a:gd name="T0" fmla="*/ 7 w 7"/>
                <a:gd name="T1" fmla="*/ 0 h 27"/>
                <a:gd name="T2" fmla="*/ 7 w 7"/>
                <a:gd name="T3" fmla="*/ 25 h 27"/>
                <a:gd name="T4" fmla="*/ 0 w 7"/>
                <a:gd name="T5" fmla="*/ 27 h 27"/>
                <a:gd name="T6" fmla="*/ 0 w 7"/>
                <a:gd name="T7" fmla="*/ 1 h 27"/>
                <a:gd name="T8" fmla="*/ 6 w 7"/>
                <a:gd name="T9" fmla="*/ 0 h 27"/>
                <a:gd name="T10" fmla="*/ 7 w 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7">
                  <a:moveTo>
                    <a:pt x="7" y="0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5" y="26"/>
                    <a:pt x="3" y="26"/>
                    <a:pt x="0" y="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42" name="Freeform 1473"/>
            <p:cNvSpPr/>
            <p:nvPr userDrawn="1"/>
          </p:nvSpPr>
          <p:spPr bwMode="auto">
            <a:xfrm>
              <a:off x="4255" y="1353"/>
              <a:ext cx="16" cy="67"/>
            </a:xfrm>
            <a:custGeom>
              <a:avLst/>
              <a:gdLst>
                <a:gd name="T0" fmla="*/ 7 w 7"/>
                <a:gd name="T1" fmla="*/ 0 h 28"/>
                <a:gd name="T2" fmla="*/ 7 w 7"/>
                <a:gd name="T3" fmla="*/ 26 h 28"/>
                <a:gd name="T4" fmla="*/ 0 w 7"/>
                <a:gd name="T5" fmla="*/ 28 h 28"/>
                <a:gd name="T6" fmla="*/ 0 w 7"/>
                <a:gd name="T7" fmla="*/ 3 h 28"/>
                <a:gd name="T8" fmla="*/ 4 w 7"/>
                <a:gd name="T9" fmla="*/ 1 h 28"/>
                <a:gd name="T10" fmla="*/ 7 w 7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8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2" y="28"/>
                    <a:pt x="0" y="2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43" name="Freeform 1474"/>
            <p:cNvSpPr/>
            <p:nvPr userDrawn="1"/>
          </p:nvSpPr>
          <p:spPr bwMode="auto">
            <a:xfrm>
              <a:off x="4219" y="1365"/>
              <a:ext cx="17" cy="66"/>
            </a:xfrm>
            <a:custGeom>
              <a:avLst/>
              <a:gdLst>
                <a:gd name="T0" fmla="*/ 7 w 7"/>
                <a:gd name="T1" fmla="*/ 0 h 28"/>
                <a:gd name="T2" fmla="*/ 7 w 7"/>
                <a:gd name="T3" fmla="*/ 26 h 28"/>
                <a:gd name="T4" fmla="*/ 0 w 7"/>
                <a:gd name="T5" fmla="*/ 28 h 28"/>
                <a:gd name="T6" fmla="*/ 0 w 7"/>
                <a:gd name="T7" fmla="*/ 2 h 28"/>
                <a:gd name="T8" fmla="*/ 7 w 7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8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6"/>
                    <a:pt x="3" y="27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4" y="1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44" name="Freeform 1475"/>
            <p:cNvSpPr/>
            <p:nvPr userDrawn="1"/>
          </p:nvSpPr>
          <p:spPr bwMode="auto">
            <a:xfrm>
              <a:off x="4290" y="1336"/>
              <a:ext cx="17" cy="72"/>
            </a:xfrm>
            <a:custGeom>
              <a:avLst/>
              <a:gdLst>
                <a:gd name="T0" fmla="*/ 7 w 7"/>
                <a:gd name="T1" fmla="*/ 0 h 30"/>
                <a:gd name="T2" fmla="*/ 7 w 7"/>
                <a:gd name="T3" fmla="*/ 26 h 30"/>
                <a:gd name="T4" fmla="*/ 0 w 7"/>
                <a:gd name="T5" fmla="*/ 30 h 30"/>
                <a:gd name="T6" fmla="*/ 0 w 7"/>
                <a:gd name="T7" fmla="*/ 4 h 30"/>
                <a:gd name="T8" fmla="*/ 3 w 7"/>
                <a:gd name="T9" fmla="*/ 2 h 30"/>
                <a:gd name="T10" fmla="*/ 3 w 7"/>
                <a:gd name="T11" fmla="*/ 2 h 30"/>
                <a:gd name="T12" fmla="*/ 4 w 7"/>
                <a:gd name="T13" fmla="*/ 1 h 30"/>
                <a:gd name="T14" fmla="*/ 7 w 7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0">
                  <a:moveTo>
                    <a:pt x="7" y="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2" y="28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45" name="Freeform 1476"/>
            <p:cNvSpPr/>
            <p:nvPr userDrawn="1"/>
          </p:nvSpPr>
          <p:spPr bwMode="auto">
            <a:xfrm>
              <a:off x="4324" y="1300"/>
              <a:ext cx="9" cy="81"/>
            </a:xfrm>
            <a:custGeom>
              <a:avLst/>
              <a:gdLst>
                <a:gd name="T0" fmla="*/ 4 w 4"/>
                <a:gd name="T1" fmla="*/ 0 h 34"/>
                <a:gd name="T2" fmla="*/ 4 w 4"/>
                <a:gd name="T3" fmla="*/ 25 h 34"/>
                <a:gd name="T4" fmla="*/ 0 w 4"/>
                <a:gd name="T5" fmla="*/ 34 h 34"/>
                <a:gd name="T6" fmla="*/ 0 w 4"/>
                <a:gd name="T7" fmla="*/ 8 h 34"/>
                <a:gd name="T8" fmla="*/ 1 w 4"/>
                <a:gd name="T9" fmla="*/ 7 h 34"/>
                <a:gd name="T10" fmla="*/ 1 w 4"/>
                <a:gd name="T11" fmla="*/ 7 h 34"/>
                <a:gd name="T12" fmla="*/ 2 w 4"/>
                <a:gd name="T13" fmla="*/ 6 h 34"/>
                <a:gd name="T14" fmla="*/ 3 w 4"/>
                <a:gd name="T15" fmla="*/ 4 h 34"/>
                <a:gd name="T16" fmla="*/ 3 w 4"/>
                <a:gd name="T17" fmla="*/ 4 h 34"/>
                <a:gd name="T18" fmla="*/ 3 w 4"/>
                <a:gd name="T19" fmla="*/ 4 h 34"/>
                <a:gd name="T20" fmla="*/ 3 w 4"/>
                <a:gd name="T21" fmla="*/ 3 h 34"/>
                <a:gd name="T22" fmla="*/ 3 w 4"/>
                <a:gd name="T23" fmla="*/ 3 h 34"/>
                <a:gd name="T24" fmla="*/ 3 w 4"/>
                <a:gd name="T25" fmla="*/ 3 h 34"/>
                <a:gd name="T26" fmla="*/ 4 w 4"/>
                <a:gd name="T27" fmla="*/ 2 h 34"/>
                <a:gd name="T28" fmla="*/ 4 w 4"/>
                <a:gd name="T29" fmla="*/ 2 h 34"/>
                <a:gd name="T30" fmla="*/ 4 w 4"/>
                <a:gd name="T31" fmla="*/ 2 h 34"/>
                <a:gd name="T32" fmla="*/ 4 w 4"/>
                <a:gd name="T33" fmla="*/ 2 h 34"/>
                <a:gd name="T34" fmla="*/ 4 w 4"/>
                <a:gd name="T35" fmla="*/ 1 h 34"/>
                <a:gd name="T36" fmla="*/ 4 w 4"/>
                <a:gd name="T37" fmla="*/ 0 h 34"/>
                <a:gd name="T38" fmla="*/ 4 w 4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34">
                  <a:moveTo>
                    <a:pt x="4" y="0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9"/>
                    <a:pt x="2" y="32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6"/>
                  </a:cubicBezTo>
                  <a:cubicBezTo>
                    <a:pt x="2" y="6"/>
                    <a:pt x="3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46" name="Freeform 1477"/>
            <p:cNvSpPr/>
            <p:nvPr userDrawn="1"/>
          </p:nvSpPr>
          <p:spPr bwMode="auto">
            <a:xfrm>
              <a:off x="3682" y="1203"/>
              <a:ext cx="639" cy="174"/>
            </a:xfrm>
            <a:custGeom>
              <a:avLst/>
              <a:gdLst>
                <a:gd name="T0" fmla="*/ 232 w 270"/>
                <a:gd name="T1" fmla="*/ 15 h 73"/>
                <a:gd name="T2" fmla="*/ 38 w 270"/>
                <a:gd name="T3" fmla="*/ 15 h 73"/>
                <a:gd name="T4" fmla="*/ 0 w 270"/>
                <a:gd name="T5" fmla="*/ 38 h 73"/>
                <a:gd name="T6" fmla="*/ 6 w 270"/>
                <a:gd name="T7" fmla="*/ 48 h 73"/>
                <a:gd name="T8" fmla="*/ 135 w 270"/>
                <a:gd name="T9" fmla="*/ 73 h 73"/>
                <a:gd name="T10" fmla="*/ 264 w 270"/>
                <a:gd name="T11" fmla="*/ 48 h 73"/>
                <a:gd name="T12" fmla="*/ 270 w 270"/>
                <a:gd name="T13" fmla="*/ 38 h 73"/>
                <a:gd name="T14" fmla="*/ 232 w 270"/>
                <a:gd name="T15" fmla="*/ 1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73">
                  <a:moveTo>
                    <a:pt x="232" y="15"/>
                  </a:moveTo>
                  <a:cubicBezTo>
                    <a:pt x="179" y="0"/>
                    <a:pt x="91" y="0"/>
                    <a:pt x="38" y="15"/>
                  </a:cubicBezTo>
                  <a:cubicBezTo>
                    <a:pt x="2" y="24"/>
                    <a:pt x="0" y="35"/>
                    <a:pt x="0" y="38"/>
                  </a:cubicBezTo>
                  <a:cubicBezTo>
                    <a:pt x="0" y="42"/>
                    <a:pt x="3" y="46"/>
                    <a:pt x="6" y="48"/>
                  </a:cubicBezTo>
                  <a:cubicBezTo>
                    <a:pt x="25" y="63"/>
                    <a:pt x="77" y="73"/>
                    <a:pt x="135" y="73"/>
                  </a:cubicBezTo>
                  <a:cubicBezTo>
                    <a:pt x="193" y="73"/>
                    <a:pt x="245" y="63"/>
                    <a:pt x="264" y="48"/>
                  </a:cubicBezTo>
                  <a:cubicBezTo>
                    <a:pt x="267" y="46"/>
                    <a:pt x="270" y="42"/>
                    <a:pt x="270" y="38"/>
                  </a:cubicBezTo>
                  <a:cubicBezTo>
                    <a:pt x="270" y="35"/>
                    <a:pt x="267" y="24"/>
                    <a:pt x="232" y="15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47" name="Freeform 1478"/>
            <p:cNvSpPr>
              <a:spLocks noEditPoints="1"/>
            </p:cNvSpPr>
            <p:nvPr userDrawn="1"/>
          </p:nvSpPr>
          <p:spPr bwMode="auto">
            <a:xfrm>
              <a:off x="3888" y="1222"/>
              <a:ext cx="225" cy="143"/>
            </a:xfrm>
            <a:custGeom>
              <a:avLst/>
              <a:gdLst>
                <a:gd name="T0" fmla="*/ 53 w 95"/>
                <a:gd name="T1" fmla="*/ 53 h 60"/>
                <a:gd name="T2" fmla="*/ 53 w 95"/>
                <a:gd name="T3" fmla="*/ 60 h 60"/>
                <a:gd name="T4" fmla="*/ 41 w 95"/>
                <a:gd name="T5" fmla="*/ 60 h 60"/>
                <a:gd name="T6" fmla="*/ 41 w 95"/>
                <a:gd name="T7" fmla="*/ 53 h 60"/>
                <a:gd name="T8" fmla="*/ 1 w 95"/>
                <a:gd name="T9" fmla="*/ 50 h 60"/>
                <a:gd name="T10" fmla="*/ 1 w 95"/>
                <a:gd name="T11" fmla="*/ 45 h 60"/>
                <a:gd name="T12" fmla="*/ 19 w 95"/>
                <a:gd name="T13" fmla="*/ 47 h 60"/>
                <a:gd name="T14" fmla="*/ 41 w 95"/>
                <a:gd name="T15" fmla="*/ 49 h 60"/>
                <a:gd name="T16" fmla="*/ 41 w 95"/>
                <a:gd name="T17" fmla="*/ 32 h 60"/>
                <a:gd name="T18" fmla="*/ 8 w 95"/>
                <a:gd name="T19" fmla="*/ 25 h 60"/>
                <a:gd name="T20" fmla="*/ 0 w 95"/>
                <a:gd name="T21" fmla="*/ 18 h 60"/>
                <a:gd name="T22" fmla="*/ 12 w 95"/>
                <a:gd name="T23" fmla="*/ 10 h 60"/>
                <a:gd name="T24" fmla="*/ 41 w 95"/>
                <a:gd name="T25" fmla="*/ 6 h 60"/>
                <a:gd name="T26" fmla="*/ 41 w 95"/>
                <a:gd name="T27" fmla="*/ 0 h 60"/>
                <a:gd name="T28" fmla="*/ 53 w 95"/>
                <a:gd name="T29" fmla="*/ 0 h 60"/>
                <a:gd name="T30" fmla="*/ 53 w 95"/>
                <a:gd name="T31" fmla="*/ 6 h 60"/>
                <a:gd name="T32" fmla="*/ 85 w 95"/>
                <a:gd name="T33" fmla="*/ 8 h 60"/>
                <a:gd name="T34" fmla="*/ 85 w 95"/>
                <a:gd name="T35" fmla="*/ 13 h 60"/>
                <a:gd name="T36" fmla="*/ 53 w 95"/>
                <a:gd name="T37" fmla="*/ 11 h 60"/>
                <a:gd name="T38" fmla="*/ 53 w 95"/>
                <a:gd name="T39" fmla="*/ 28 h 60"/>
                <a:gd name="T40" fmla="*/ 87 w 95"/>
                <a:gd name="T41" fmla="*/ 34 h 60"/>
                <a:gd name="T42" fmla="*/ 95 w 95"/>
                <a:gd name="T43" fmla="*/ 41 h 60"/>
                <a:gd name="T44" fmla="*/ 84 w 95"/>
                <a:gd name="T45" fmla="*/ 49 h 60"/>
                <a:gd name="T46" fmla="*/ 53 w 95"/>
                <a:gd name="T47" fmla="*/ 53 h 60"/>
                <a:gd name="T48" fmla="*/ 41 w 95"/>
                <a:gd name="T49" fmla="*/ 26 h 60"/>
                <a:gd name="T50" fmla="*/ 41 w 95"/>
                <a:gd name="T51" fmla="*/ 11 h 60"/>
                <a:gd name="T52" fmla="*/ 26 w 95"/>
                <a:gd name="T53" fmla="*/ 13 h 60"/>
                <a:gd name="T54" fmla="*/ 20 w 95"/>
                <a:gd name="T55" fmla="*/ 18 h 60"/>
                <a:gd name="T56" fmla="*/ 25 w 95"/>
                <a:gd name="T57" fmla="*/ 22 h 60"/>
                <a:gd name="T58" fmla="*/ 41 w 95"/>
                <a:gd name="T59" fmla="*/ 26 h 60"/>
                <a:gd name="T60" fmla="*/ 53 w 95"/>
                <a:gd name="T61" fmla="*/ 34 h 60"/>
                <a:gd name="T62" fmla="*/ 53 w 95"/>
                <a:gd name="T63" fmla="*/ 48 h 60"/>
                <a:gd name="T64" fmla="*/ 76 w 95"/>
                <a:gd name="T65" fmla="*/ 42 h 60"/>
                <a:gd name="T66" fmla="*/ 53 w 95"/>
                <a:gd name="T67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60">
                  <a:moveTo>
                    <a:pt x="53" y="53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5" y="53"/>
                    <a:pt x="11" y="52"/>
                    <a:pt x="1" y="5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5" y="46"/>
                    <a:pt x="12" y="47"/>
                    <a:pt x="19" y="47"/>
                  </a:cubicBezTo>
                  <a:cubicBezTo>
                    <a:pt x="27" y="48"/>
                    <a:pt x="34" y="49"/>
                    <a:pt x="41" y="4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24" y="29"/>
                    <a:pt x="13" y="27"/>
                    <a:pt x="8" y="25"/>
                  </a:cubicBezTo>
                  <a:cubicBezTo>
                    <a:pt x="3" y="23"/>
                    <a:pt x="0" y="21"/>
                    <a:pt x="0" y="18"/>
                  </a:cubicBezTo>
                  <a:cubicBezTo>
                    <a:pt x="0" y="15"/>
                    <a:pt x="4" y="13"/>
                    <a:pt x="12" y="10"/>
                  </a:cubicBezTo>
                  <a:cubicBezTo>
                    <a:pt x="20" y="8"/>
                    <a:pt x="29" y="6"/>
                    <a:pt x="41" y="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9" y="6"/>
                    <a:pt x="79" y="7"/>
                    <a:pt x="85" y="8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77" y="12"/>
                    <a:pt x="66" y="11"/>
                    <a:pt x="53" y="1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70" y="30"/>
                    <a:pt x="81" y="32"/>
                    <a:pt x="87" y="34"/>
                  </a:cubicBezTo>
                  <a:cubicBezTo>
                    <a:pt x="92" y="36"/>
                    <a:pt x="95" y="38"/>
                    <a:pt x="95" y="41"/>
                  </a:cubicBezTo>
                  <a:cubicBezTo>
                    <a:pt x="95" y="44"/>
                    <a:pt x="92" y="47"/>
                    <a:pt x="84" y="49"/>
                  </a:cubicBezTo>
                  <a:cubicBezTo>
                    <a:pt x="77" y="51"/>
                    <a:pt x="67" y="52"/>
                    <a:pt x="53" y="53"/>
                  </a:cubicBezTo>
                  <a:close/>
                  <a:moveTo>
                    <a:pt x="41" y="26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35" y="11"/>
                    <a:pt x="30" y="12"/>
                    <a:pt x="26" y="13"/>
                  </a:cubicBezTo>
                  <a:cubicBezTo>
                    <a:pt x="22" y="14"/>
                    <a:pt x="20" y="16"/>
                    <a:pt x="20" y="18"/>
                  </a:cubicBezTo>
                  <a:cubicBezTo>
                    <a:pt x="20" y="20"/>
                    <a:pt x="22" y="21"/>
                    <a:pt x="25" y="22"/>
                  </a:cubicBezTo>
                  <a:cubicBezTo>
                    <a:pt x="28" y="24"/>
                    <a:pt x="33" y="25"/>
                    <a:pt x="41" y="26"/>
                  </a:cubicBezTo>
                  <a:close/>
                  <a:moveTo>
                    <a:pt x="53" y="34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68" y="47"/>
                    <a:pt x="76" y="45"/>
                    <a:pt x="76" y="42"/>
                  </a:cubicBezTo>
                  <a:cubicBezTo>
                    <a:pt x="76" y="39"/>
                    <a:pt x="68" y="36"/>
                    <a:pt x="53" y="34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es Fun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Sales Funnel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B963-38B9-428F-8922-ABCACE7048A4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1211-5958-45CD-9423-1BE00567F496}" type="slidenum">
              <a:rPr lang="en-US" noProof="0" smtClean="0"/>
            </a:fld>
            <a:endParaRPr lang="en-US" noProof="0" dirty="0"/>
          </a:p>
        </p:txBody>
      </p:sp>
      <p:sp>
        <p:nvSpPr>
          <p:cNvPr id="162" name="Text Placeholder 4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467806" y="1995686"/>
            <a:ext cx="2372515" cy="485974"/>
          </a:xfrm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Your text here</a:t>
            </a:r>
            <a:endParaRPr lang="en-US" noProof="0" dirty="0" smtClean="0"/>
          </a:p>
        </p:txBody>
      </p:sp>
      <p:sp>
        <p:nvSpPr>
          <p:cNvPr id="163" name="Text Placeholder 4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5868143" y="2456040"/>
            <a:ext cx="2369379" cy="485974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 smtClean="0"/>
          </a:p>
        </p:txBody>
      </p:sp>
      <p:sp>
        <p:nvSpPr>
          <p:cNvPr id="164" name="Text Placeholder 4"/>
          <p:cNvSpPr>
            <a:spLocks noGrp="1"/>
          </p:cNvSpPr>
          <p:nvPr userDrawn="1">
            <p:ph type="body" sz="quarter" idx="62" hasCustomPrompt="1"/>
          </p:nvPr>
        </p:nvSpPr>
        <p:spPr>
          <a:xfrm>
            <a:off x="1368136" y="3000446"/>
            <a:ext cx="2372515" cy="485974"/>
          </a:xfrm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Click to add text</a:t>
            </a:r>
            <a:endParaRPr lang="en-US" noProof="0" dirty="0" smtClean="0"/>
          </a:p>
        </p:txBody>
      </p:sp>
      <p:sp>
        <p:nvSpPr>
          <p:cNvPr id="166" name="Text Placeholder 4"/>
          <p:cNvSpPr>
            <a:spLocks noGrp="1"/>
          </p:cNvSpPr>
          <p:nvPr userDrawn="1">
            <p:ph type="body" sz="quarter" idx="64" hasCustomPrompt="1"/>
          </p:nvPr>
        </p:nvSpPr>
        <p:spPr>
          <a:xfrm>
            <a:off x="5032375" y="3502825"/>
            <a:ext cx="2369379" cy="485974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Your text here</a:t>
            </a:r>
            <a:endParaRPr lang="en-US" noProof="0" dirty="0" smtClean="0"/>
          </a:p>
        </p:txBody>
      </p:sp>
      <p:sp>
        <p:nvSpPr>
          <p:cNvPr id="169" name="Text Placeholder 4"/>
          <p:cNvSpPr>
            <a:spLocks noGrp="1"/>
          </p:cNvSpPr>
          <p:nvPr userDrawn="1">
            <p:ph type="body" sz="quarter" idx="65" hasCustomPrompt="1"/>
          </p:nvPr>
        </p:nvSpPr>
        <p:spPr>
          <a:xfrm>
            <a:off x="842026" y="1275606"/>
            <a:ext cx="7412974" cy="485974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aseline="0">
                <a:solidFill>
                  <a:schemeClr val="accent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This is a sample text</a:t>
            </a:r>
            <a:endParaRPr lang="en-US" noProof="0" dirty="0" smtClean="0"/>
          </a:p>
        </p:txBody>
      </p:sp>
      <p:grpSp>
        <p:nvGrpSpPr>
          <p:cNvPr id="140" name="Group 139"/>
          <p:cNvGrpSpPr/>
          <p:nvPr userDrawn="1"/>
        </p:nvGrpSpPr>
        <p:grpSpPr>
          <a:xfrm>
            <a:off x="3833654" y="4306377"/>
            <a:ext cx="1463243" cy="440213"/>
            <a:chOff x="3773223" y="4097605"/>
            <a:chExt cx="1509071" cy="454000"/>
          </a:xfrm>
        </p:grpSpPr>
        <p:sp>
          <p:nvSpPr>
            <p:cNvPr id="31" name="Freeform 25"/>
            <p:cNvSpPr>
              <a:spLocks noEditPoints="1"/>
            </p:cNvSpPr>
            <p:nvPr userDrawn="1"/>
          </p:nvSpPr>
          <p:spPr bwMode="auto">
            <a:xfrm>
              <a:off x="3773223" y="4102172"/>
              <a:ext cx="609292" cy="189091"/>
            </a:xfrm>
            <a:custGeom>
              <a:avLst/>
              <a:gdLst>
                <a:gd name="T0" fmla="*/ 339 w 679"/>
                <a:gd name="T1" fmla="*/ 0 h 210"/>
                <a:gd name="T2" fmla="*/ 0 w 679"/>
                <a:gd name="T3" fmla="*/ 94 h 210"/>
                <a:gd name="T4" fmla="*/ 19 w 679"/>
                <a:gd name="T5" fmla="*/ 125 h 210"/>
                <a:gd name="T6" fmla="*/ 660 w 679"/>
                <a:gd name="T7" fmla="*/ 125 h 210"/>
                <a:gd name="T8" fmla="*/ 679 w 679"/>
                <a:gd name="T9" fmla="*/ 94 h 210"/>
                <a:gd name="T10" fmla="*/ 679 w 679"/>
                <a:gd name="T11" fmla="*/ 93 h 210"/>
                <a:gd name="T12" fmla="*/ 339 w 679"/>
                <a:gd name="T13" fmla="*/ 0 h 210"/>
                <a:gd name="T14" fmla="*/ 650 w 679"/>
                <a:gd name="T15" fmla="*/ 110 h 210"/>
                <a:gd name="T16" fmla="*/ 339 w 679"/>
                <a:gd name="T17" fmla="*/ 170 h 210"/>
                <a:gd name="T18" fmla="*/ 324 w 679"/>
                <a:gd name="T19" fmla="*/ 170 h 210"/>
                <a:gd name="T20" fmla="*/ 29 w 679"/>
                <a:gd name="T21" fmla="*/ 110 h 210"/>
                <a:gd name="T22" fmla="*/ 15 w 679"/>
                <a:gd name="T23" fmla="*/ 90 h 210"/>
                <a:gd name="T24" fmla="*/ 104 w 679"/>
                <a:gd name="T25" fmla="*/ 36 h 210"/>
                <a:gd name="T26" fmla="*/ 575 w 679"/>
                <a:gd name="T27" fmla="*/ 36 h 210"/>
                <a:gd name="T28" fmla="*/ 664 w 679"/>
                <a:gd name="T29" fmla="*/ 90 h 210"/>
                <a:gd name="T30" fmla="*/ 650 w 679"/>
                <a:gd name="T31" fmla="*/ 1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9" h="210">
                  <a:moveTo>
                    <a:pt x="339" y="0"/>
                  </a:moveTo>
                  <a:cubicBezTo>
                    <a:pt x="152" y="0"/>
                    <a:pt x="0" y="42"/>
                    <a:pt x="0" y="94"/>
                  </a:cubicBezTo>
                  <a:cubicBezTo>
                    <a:pt x="0" y="107"/>
                    <a:pt x="9" y="117"/>
                    <a:pt x="19" y="125"/>
                  </a:cubicBezTo>
                  <a:cubicBezTo>
                    <a:pt x="123" y="207"/>
                    <a:pt x="552" y="210"/>
                    <a:pt x="660" y="125"/>
                  </a:cubicBezTo>
                  <a:cubicBezTo>
                    <a:pt x="669" y="118"/>
                    <a:pt x="679" y="107"/>
                    <a:pt x="679" y="94"/>
                  </a:cubicBezTo>
                  <a:cubicBezTo>
                    <a:pt x="679" y="93"/>
                    <a:pt x="679" y="93"/>
                    <a:pt x="679" y="93"/>
                  </a:cubicBezTo>
                  <a:cubicBezTo>
                    <a:pt x="678" y="42"/>
                    <a:pt x="526" y="0"/>
                    <a:pt x="339" y="0"/>
                  </a:cubicBezTo>
                  <a:close/>
                  <a:moveTo>
                    <a:pt x="650" y="110"/>
                  </a:moveTo>
                  <a:cubicBezTo>
                    <a:pt x="604" y="146"/>
                    <a:pt x="479" y="170"/>
                    <a:pt x="339" y="170"/>
                  </a:cubicBezTo>
                  <a:cubicBezTo>
                    <a:pt x="334" y="170"/>
                    <a:pt x="329" y="170"/>
                    <a:pt x="324" y="170"/>
                  </a:cubicBezTo>
                  <a:cubicBezTo>
                    <a:pt x="190" y="168"/>
                    <a:pt x="73" y="145"/>
                    <a:pt x="29" y="110"/>
                  </a:cubicBezTo>
                  <a:cubicBezTo>
                    <a:pt x="23" y="105"/>
                    <a:pt x="15" y="98"/>
                    <a:pt x="15" y="90"/>
                  </a:cubicBezTo>
                  <a:cubicBezTo>
                    <a:pt x="15" y="76"/>
                    <a:pt x="38" y="54"/>
                    <a:pt x="104" y="36"/>
                  </a:cubicBezTo>
                  <a:cubicBezTo>
                    <a:pt x="233" y="0"/>
                    <a:pt x="444" y="0"/>
                    <a:pt x="575" y="36"/>
                  </a:cubicBezTo>
                  <a:cubicBezTo>
                    <a:pt x="640" y="54"/>
                    <a:pt x="664" y="76"/>
                    <a:pt x="664" y="90"/>
                  </a:cubicBezTo>
                  <a:cubicBezTo>
                    <a:pt x="664" y="98"/>
                    <a:pt x="656" y="105"/>
                    <a:pt x="650" y="110"/>
                  </a:cubicBezTo>
                  <a:close/>
                </a:path>
              </a:pathLst>
            </a:custGeom>
            <a:solidFill>
              <a:srgbClr val="F9D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2" name="Freeform 26"/>
            <p:cNvSpPr/>
            <p:nvPr userDrawn="1"/>
          </p:nvSpPr>
          <p:spPr bwMode="auto">
            <a:xfrm>
              <a:off x="3773223" y="4187126"/>
              <a:ext cx="609292" cy="145243"/>
            </a:xfrm>
            <a:custGeom>
              <a:avLst/>
              <a:gdLst>
                <a:gd name="T0" fmla="*/ 679 w 679"/>
                <a:gd name="T1" fmla="*/ 0 h 162"/>
                <a:gd name="T2" fmla="*/ 679 w 679"/>
                <a:gd name="T3" fmla="*/ 66 h 162"/>
                <a:gd name="T4" fmla="*/ 616 w 679"/>
                <a:gd name="T5" fmla="*/ 117 h 162"/>
                <a:gd name="T6" fmla="*/ 259 w 679"/>
                <a:gd name="T7" fmla="*/ 154 h 162"/>
                <a:gd name="T8" fmla="*/ 8 w 679"/>
                <a:gd name="T9" fmla="*/ 84 h 162"/>
                <a:gd name="T10" fmla="*/ 0 w 679"/>
                <a:gd name="T11" fmla="*/ 63 h 162"/>
                <a:gd name="T12" fmla="*/ 0 w 679"/>
                <a:gd name="T13" fmla="*/ 0 h 162"/>
                <a:gd name="T14" fmla="*/ 1 w 679"/>
                <a:gd name="T15" fmla="*/ 7 h 162"/>
                <a:gd name="T16" fmla="*/ 1 w 679"/>
                <a:gd name="T17" fmla="*/ 7 h 162"/>
                <a:gd name="T18" fmla="*/ 1 w 679"/>
                <a:gd name="T19" fmla="*/ 8 h 162"/>
                <a:gd name="T20" fmla="*/ 4 w 679"/>
                <a:gd name="T21" fmla="*/ 16 h 162"/>
                <a:gd name="T22" fmla="*/ 4 w 679"/>
                <a:gd name="T23" fmla="*/ 16 h 162"/>
                <a:gd name="T24" fmla="*/ 6 w 679"/>
                <a:gd name="T25" fmla="*/ 18 h 162"/>
                <a:gd name="T26" fmla="*/ 6 w 679"/>
                <a:gd name="T27" fmla="*/ 18 h 162"/>
                <a:gd name="T28" fmla="*/ 8 w 679"/>
                <a:gd name="T29" fmla="*/ 21 h 162"/>
                <a:gd name="T30" fmla="*/ 11 w 679"/>
                <a:gd name="T31" fmla="*/ 24 h 162"/>
                <a:gd name="T32" fmla="*/ 12 w 679"/>
                <a:gd name="T33" fmla="*/ 25 h 162"/>
                <a:gd name="T34" fmla="*/ 12 w 679"/>
                <a:gd name="T35" fmla="*/ 25 h 162"/>
                <a:gd name="T36" fmla="*/ 15 w 679"/>
                <a:gd name="T37" fmla="*/ 28 h 162"/>
                <a:gd name="T38" fmla="*/ 160 w 679"/>
                <a:gd name="T39" fmla="*/ 80 h 162"/>
                <a:gd name="T40" fmla="*/ 518 w 679"/>
                <a:gd name="T41" fmla="*/ 80 h 162"/>
                <a:gd name="T42" fmla="*/ 549 w 679"/>
                <a:gd name="T43" fmla="*/ 74 h 162"/>
                <a:gd name="T44" fmla="*/ 559 w 679"/>
                <a:gd name="T45" fmla="*/ 72 h 162"/>
                <a:gd name="T46" fmla="*/ 632 w 679"/>
                <a:gd name="T47" fmla="*/ 48 h 162"/>
                <a:gd name="T48" fmla="*/ 632 w 679"/>
                <a:gd name="T49" fmla="*/ 48 h 162"/>
                <a:gd name="T50" fmla="*/ 677 w 679"/>
                <a:gd name="T51" fmla="*/ 10 h 162"/>
                <a:gd name="T52" fmla="*/ 678 w 679"/>
                <a:gd name="T53" fmla="*/ 8 h 162"/>
                <a:gd name="T54" fmla="*/ 678 w 679"/>
                <a:gd name="T55" fmla="*/ 7 h 162"/>
                <a:gd name="T56" fmla="*/ 678 w 679"/>
                <a:gd name="T57" fmla="*/ 7 h 162"/>
                <a:gd name="T58" fmla="*/ 679 w 679"/>
                <a:gd name="T5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9" h="162">
                  <a:moveTo>
                    <a:pt x="679" y="0"/>
                  </a:moveTo>
                  <a:cubicBezTo>
                    <a:pt x="679" y="66"/>
                    <a:pt x="679" y="63"/>
                    <a:pt x="679" y="66"/>
                  </a:cubicBezTo>
                  <a:cubicBezTo>
                    <a:pt x="676" y="91"/>
                    <a:pt x="639" y="108"/>
                    <a:pt x="616" y="117"/>
                  </a:cubicBezTo>
                  <a:cubicBezTo>
                    <a:pt x="519" y="155"/>
                    <a:pt x="363" y="162"/>
                    <a:pt x="259" y="154"/>
                  </a:cubicBezTo>
                  <a:cubicBezTo>
                    <a:pt x="193" y="150"/>
                    <a:pt x="47" y="131"/>
                    <a:pt x="8" y="84"/>
                  </a:cubicBezTo>
                  <a:cubicBezTo>
                    <a:pt x="3" y="77"/>
                    <a:pt x="0" y="70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1"/>
                    <a:pt x="3" y="13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6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20"/>
                    <a:pt x="8" y="21"/>
                  </a:cubicBezTo>
                  <a:cubicBezTo>
                    <a:pt x="9" y="22"/>
                    <a:pt x="10" y="23"/>
                    <a:pt x="11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46" y="56"/>
                    <a:pt x="120" y="73"/>
                    <a:pt x="160" y="80"/>
                  </a:cubicBezTo>
                  <a:cubicBezTo>
                    <a:pt x="264" y="98"/>
                    <a:pt x="408" y="99"/>
                    <a:pt x="518" y="80"/>
                  </a:cubicBezTo>
                  <a:cubicBezTo>
                    <a:pt x="532" y="78"/>
                    <a:pt x="545" y="75"/>
                    <a:pt x="549" y="74"/>
                  </a:cubicBezTo>
                  <a:cubicBezTo>
                    <a:pt x="559" y="72"/>
                    <a:pt x="559" y="72"/>
                    <a:pt x="559" y="72"/>
                  </a:cubicBezTo>
                  <a:cubicBezTo>
                    <a:pt x="582" y="66"/>
                    <a:pt x="612" y="57"/>
                    <a:pt x="632" y="48"/>
                  </a:cubicBezTo>
                  <a:cubicBezTo>
                    <a:pt x="632" y="48"/>
                    <a:pt x="632" y="48"/>
                    <a:pt x="632" y="48"/>
                  </a:cubicBezTo>
                  <a:cubicBezTo>
                    <a:pt x="648" y="40"/>
                    <a:pt x="671" y="26"/>
                    <a:pt x="677" y="10"/>
                  </a:cubicBezTo>
                  <a:cubicBezTo>
                    <a:pt x="677" y="9"/>
                    <a:pt x="678" y="9"/>
                    <a:pt x="678" y="8"/>
                  </a:cubicBezTo>
                  <a:cubicBezTo>
                    <a:pt x="678" y="7"/>
                    <a:pt x="678" y="7"/>
                    <a:pt x="678" y="7"/>
                  </a:cubicBezTo>
                  <a:cubicBezTo>
                    <a:pt x="678" y="7"/>
                    <a:pt x="678" y="7"/>
                    <a:pt x="678" y="7"/>
                  </a:cubicBezTo>
                  <a:cubicBezTo>
                    <a:pt x="679" y="5"/>
                    <a:pt x="679" y="2"/>
                    <a:pt x="679" y="0"/>
                  </a:cubicBezTo>
                  <a:close/>
                </a:path>
              </a:pathLst>
            </a:custGeom>
            <a:solidFill>
              <a:srgbClr val="F7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3" name="Freeform 27"/>
            <p:cNvSpPr/>
            <p:nvPr userDrawn="1"/>
          </p:nvSpPr>
          <p:spPr bwMode="auto">
            <a:xfrm>
              <a:off x="3796974" y="4220011"/>
              <a:ext cx="15529" cy="64857"/>
            </a:xfrm>
            <a:custGeom>
              <a:avLst/>
              <a:gdLst>
                <a:gd name="T0" fmla="*/ 17 w 17"/>
                <a:gd name="T1" fmla="*/ 9 h 72"/>
                <a:gd name="T2" fmla="*/ 17 w 17"/>
                <a:gd name="T3" fmla="*/ 72 h 72"/>
                <a:gd name="T4" fmla="*/ 0 w 17"/>
                <a:gd name="T5" fmla="*/ 63 h 72"/>
                <a:gd name="T6" fmla="*/ 0 w 17"/>
                <a:gd name="T7" fmla="*/ 0 h 72"/>
                <a:gd name="T8" fmla="*/ 17 w 17"/>
                <a:gd name="T9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2">
                  <a:moveTo>
                    <a:pt x="17" y="9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69"/>
                    <a:pt x="5" y="66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11" y="6"/>
                    <a:pt x="17" y="9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4" name="Freeform 28"/>
            <p:cNvSpPr/>
            <p:nvPr userDrawn="1"/>
          </p:nvSpPr>
          <p:spPr bwMode="auto">
            <a:xfrm>
              <a:off x="3773223" y="4187126"/>
              <a:ext cx="7308" cy="74905"/>
            </a:xfrm>
            <a:custGeom>
              <a:avLst/>
              <a:gdLst>
                <a:gd name="T0" fmla="*/ 8 w 8"/>
                <a:gd name="T1" fmla="*/ 21 h 84"/>
                <a:gd name="T2" fmla="*/ 8 w 8"/>
                <a:gd name="T3" fmla="*/ 84 h 84"/>
                <a:gd name="T4" fmla="*/ 0 w 8"/>
                <a:gd name="T5" fmla="*/ 63 h 84"/>
                <a:gd name="T6" fmla="*/ 0 w 8"/>
                <a:gd name="T7" fmla="*/ 0 h 84"/>
                <a:gd name="T8" fmla="*/ 1 w 8"/>
                <a:gd name="T9" fmla="*/ 7 h 84"/>
                <a:gd name="T10" fmla="*/ 1 w 8"/>
                <a:gd name="T11" fmla="*/ 7 h 84"/>
                <a:gd name="T12" fmla="*/ 1 w 8"/>
                <a:gd name="T13" fmla="*/ 8 h 84"/>
                <a:gd name="T14" fmla="*/ 4 w 8"/>
                <a:gd name="T15" fmla="*/ 16 h 84"/>
                <a:gd name="T16" fmla="*/ 4 w 8"/>
                <a:gd name="T17" fmla="*/ 16 h 84"/>
                <a:gd name="T18" fmla="*/ 6 w 8"/>
                <a:gd name="T19" fmla="*/ 18 h 84"/>
                <a:gd name="T20" fmla="*/ 6 w 8"/>
                <a:gd name="T21" fmla="*/ 18 h 84"/>
                <a:gd name="T22" fmla="*/ 8 w 8"/>
                <a:gd name="T23" fmla="*/ 2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4">
                  <a:moveTo>
                    <a:pt x="8" y="21"/>
                  </a:moveTo>
                  <a:cubicBezTo>
                    <a:pt x="8" y="84"/>
                    <a:pt x="8" y="84"/>
                    <a:pt x="8" y="84"/>
                  </a:cubicBezTo>
                  <a:cubicBezTo>
                    <a:pt x="3" y="77"/>
                    <a:pt x="0" y="70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1"/>
                    <a:pt x="3" y="13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6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8" y="21"/>
                    <a:pt x="8" y="2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5" name="Freeform 29"/>
            <p:cNvSpPr/>
            <p:nvPr userDrawn="1"/>
          </p:nvSpPr>
          <p:spPr bwMode="auto">
            <a:xfrm>
              <a:off x="3829859" y="4235541"/>
              <a:ext cx="14616" cy="62117"/>
            </a:xfrm>
            <a:custGeom>
              <a:avLst/>
              <a:gdLst>
                <a:gd name="T0" fmla="*/ 17 w 17"/>
                <a:gd name="T1" fmla="*/ 7 h 69"/>
                <a:gd name="T2" fmla="*/ 17 w 17"/>
                <a:gd name="T3" fmla="*/ 69 h 69"/>
                <a:gd name="T4" fmla="*/ 0 w 17"/>
                <a:gd name="T5" fmla="*/ 63 h 69"/>
                <a:gd name="T6" fmla="*/ 0 w 17"/>
                <a:gd name="T7" fmla="*/ 0 h 69"/>
                <a:gd name="T8" fmla="*/ 17 w 17"/>
                <a:gd name="T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9">
                  <a:moveTo>
                    <a:pt x="17" y="7"/>
                  </a:moveTo>
                  <a:cubicBezTo>
                    <a:pt x="17" y="69"/>
                    <a:pt x="17" y="69"/>
                    <a:pt x="17" y="69"/>
                  </a:cubicBezTo>
                  <a:cubicBezTo>
                    <a:pt x="11" y="67"/>
                    <a:pt x="5" y="65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8" y="4"/>
                    <a:pt x="17" y="7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6" name="Freeform 30"/>
            <p:cNvSpPr/>
            <p:nvPr userDrawn="1"/>
          </p:nvSpPr>
          <p:spPr bwMode="auto">
            <a:xfrm>
              <a:off x="3892889" y="4253810"/>
              <a:ext cx="15529" cy="59376"/>
            </a:xfrm>
            <a:custGeom>
              <a:avLst/>
              <a:gdLst>
                <a:gd name="T0" fmla="*/ 17 w 17"/>
                <a:gd name="T1" fmla="*/ 3 h 66"/>
                <a:gd name="T2" fmla="*/ 17 w 17"/>
                <a:gd name="T3" fmla="*/ 66 h 66"/>
                <a:gd name="T4" fmla="*/ 0 w 17"/>
                <a:gd name="T5" fmla="*/ 63 h 66"/>
                <a:gd name="T6" fmla="*/ 0 w 17"/>
                <a:gd name="T7" fmla="*/ 0 h 66"/>
                <a:gd name="T8" fmla="*/ 17 w 17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6">
                  <a:moveTo>
                    <a:pt x="17" y="3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1" y="65"/>
                    <a:pt x="6" y="64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4" y="3"/>
                    <a:pt x="17" y="3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7" name="Freeform 31"/>
            <p:cNvSpPr/>
            <p:nvPr userDrawn="1"/>
          </p:nvSpPr>
          <p:spPr bwMode="auto">
            <a:xfrm>
              <a:off x="3860917" y="4246502"/>
              <a:ext cx="15529" cy="60290"/>
            </a:xfrm>
            <a:custGeom>
              <a:avLst/>
              <a:gdLst>
                <a:gd name="T0" fmla="*/ 17 w 17"/>
                <a:gd name="T1" fmla="*/ 5 h 68"/>
                <a:gd name="T2" fmla="*/ 17 w 17"/>
                <a:gd name="T3" fmla="*/ 68 h 68"/>
                <a:gd name="T4" fmla="*/ 0 w 17"/>
                <a:gd name="T5" fmla="*/ 63 h 68"/>
                <a:gd name="T6" fmla="*/ 0 w 17"/>
                <a:gd name="T7" fmla="*/ 0 h 68"/>
                <a:gd name="T8" fmla="*/ 17 w 17"/>
                <a:gd name="T9" fmla="*/ 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8">
                  <a:moveTo>
                    <a:pt x="17" y="5"/>
                  </a:moveTo>
                  <a:cubicBezTo>
                    <a:pt x="17" y="68"/>
                    <a:pt x="17" y="68"/>
                    <a:pt x="17" y="68"/>
                  </a:cubicBezTo>
                  <a:cubicBezTo>
                    <a:pt x="12" y="66"/>
                    <a:pt x="6" y="65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2" y="3"/>
                    <a:pt x="17" y="5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8" name="Freeform 32"/>
            <p:cNvSpPr/>
            <p:nvPr userDrawn="1"/>
          </p:nvSpPr>
          <p:spPr bwMode="auto">
            <a:xfrm>
              <a:off x="3925775" y="4260205"/>
              <a:ext cx="15529" cy="58463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65 h 65"/>
                <a:gd name="T4" fmla="*/ 0 w 17"/>
                <a:gd name="T5" fmla="*/ 62 h 65"/>
                <a:gd name="T6" fmla="*/ 0 w 17"/>
                <a:gd name="T7" fmla="*/ 0 h 65"/>
                <a:gd name="T8" fmla="*/ 17 w 17"/>
                <a:gd name="T9" fmla="*/ 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cubicBezTo>
                    <a:pt x="17" y="65"/>
                    <a:pt x="17" y="65"/>
                    <a:pt x="17" y="65"/>
                  </a:cubicBezTo>
                  <a:cubicBezTo>
                    <a:pt x="11" y="64"/>
                    <a:pt x="5" y="63"/>
                    <a:pt x="0" y="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6" y="1"/>
                    <a:pt x="1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9" name="Freeform 33"/>
            <p:cNvSpPr/>
            <p:nvPr userDrawn="1"/>
          </p:nvSpPr>
          <p:spPr bwMode="auto">
            <a:xfrm>
              <a:off x="3989718" y="4267512"/>
              <a:ext cx="15529" cy="57549"/>
            </a:xfrm>
            <a:custGeom>
              <a:avLst/>
              <a:gdLst>
                <a:gd name="T0" fmla="*/ 18 w 18"/>
                <a:gd name="T1" fmla="*/ 1 h 64"/>
                <a:gd name="T2" fmla="*/ 18 w 18"/>
                <a:gd name="T3" fmla="*/ 64 h 64"/>
                <a:gd name="T4" fmla="*/ 0 w 18"/>
                <a:gd name="T5" fmla="*/ 63 h 64"/>
                <a:gd name="T6" fmla="*/ 0 w 18"/>
                <a:gd name="T7" fmla="*/ 0 h 64"/>
                <a:gd name="T8" fmla="*/ 18 w 18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4">
                  <a:moveTo>
                    <a:pt x="18" y="1"/>
                  </a:moveTo>
                  <a:cubicBezTo>
                    <a:pt x="18" y="64"/>
                    <a:pt x="18" y="64"/>
                    <a:pt x="18" y="64"/>
                  </a:cubicBezTo>
                  <a:cubicBezTo>
                    <a:pt x="12" y="64"/>
                    <a:pt x="6" y="63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12" y="1"/>
                    <a:pt x="18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40" name="Freeform 34"/>
            <p:cNvSpPr/>
            <p:nvPr userDrawn="1"/>
          </p:nvSpPr>
          <p:spPr bwMode="auto">
            <a:xfrm>
              <a:off x="3957746" y="4263859"/>
              <a:ext cx="15529" cy="58463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65 h 65"/>
                <a:gd name="T4" fmla="*/ 0 w 17"/>
                <a:gd name="T5" fmla="*/ 63 h 65"/>
                <a:gd name="T6" fmla="*/ 0 w 17"/>
                <a:gd name="T7" fmla="*/ 0 h 65"/>
                <a:gd name="T8" fmla="*/ 17 w 17"/>
                <a:gd name="T9" fmla="*/ 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cubicBezTo>
                    <a:pt x="17" y="65"/>
                    <a:pt x="17" y="65"/>
                    <a:pt x="17" y="65"/>
                  </a:cubicBezTo>
                  <a:cubicBezTo>
                    <a:pt x="11" y="65"/>
                    <a:pt x="5" y="64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11" y="2"/>
                    <a:pt x="1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41" name="Freeform 35"/>
            <p:cNvSpPr/>
            <p:nvPr userDrawn="1"/>
          </p:nvSpPr>
          <p:spPr bwMode="auto">
            <a:xfrm>
              <a:off x="4021690" y="4269339"/>
              <a:ext cx="15529" cy="57549"/>
            </a:xfrm>
            <a:custGeom>
              <a:avLst/>
              <a:gdLst>
                <a:gd name="T0" fmla="*/ 17 w 17"/>
                <a:gd name="T1" fmla="*/ 1 h 64"/>
                <a:gd name="T2" fmla="*/ 17 w 17"/>
                <a:gd name="T3" fmla="*/ 64 h 64"/>
                <a:gd name="T4" fmla="*/ 0 w 17"/>
                <a:gd name="T5" fmla="*/ 63 h 64"/>
                <a:gd name="T6" fmla="*/ 0 w 17"/>
                <a:gd name="T7" fmla="*/ 0 h 64"/>
                <a:gd name="T8" fmla="*/ 17 w 17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4">
                  <a:moveTo>
                    <a:pt x="17" y="1"/>
                  </a:moveTo>
                  <a:cubicBezTo>
                    <a:pt x="17" y="64"/>
                    <a:pt x="17" y="64"/>
                    <a:pt x="17" y="64"/>
                  </a:cubicBezTo>
                  <a:cubicBezTo>
                    <a:pt x="11" y="64"/>
                    <a:pt x="6" y="64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4" y="1"/>
                    <a:pt x="1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42" name="Freeform 36"/>
            <p:cNvSpPr/>
            <p:nvPr userDrawn="1"/>
          </p:nvSpPr>
          <p:spPr bwMode="auto">
            <a:xfrm>
              <a:off x="4086547" y="4271166"/>
              <a:ext cx="15529" cy="56636"/>
            </a:xfrm>
            <a:custGeom>
              <a:avLst/>
              <a:gdLst>
                <a:gd name="T0" fmla="*/ 17 w 17"/>
                <a:gd name="T1" fmla="*/ 0 h 63"/>
                <a:gd name="T2" fmla="*/ 17 w 17"/>
                <a:gd name="T3" fmla="*/ 63 h 63"/>
                <a:gd name="T4" fmla="*/ 0 w 17"/>
                <a:gd name="T5" fmla="*/ 63 h 63"/>
                <a:gd name="T6" fmla="*/ 0 w 17"/>
                <a:gd name="T7" fmla="*/ 0 h 63"/>
                <a:gd name="T8" fmla="*/ 17 w 1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3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1" y="63"/>
                    <a:pt x="5" y="63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1" y="0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43" name="Freeform 37"/>
            <p:cNvSpPr/>
            <p:nvPr userDrawn="1"/>
          </p:nvSpPr>
          <p:spPr bwMode="auto">
            <a:xfrm>
              <a:off x="4053662" y="4271166"/>
              <a:ext cx="15529" cy="56636"/>
            </a:xfrm>
            <a:custGeom>
              <a:avLst/>
              <a:gdLst>
                <a:gd name="T0" fmla="*/ 17 w 17"/>
                <a:gd name="T1" fmla="*/ 0 h 63"/>
                <a:gd name="T2" fmla="*/ 17 w 17"/>
                <a:gd name="T3" fmla="*/ 63 h 63"/>
                <a:gd name="T4" fmla="*/ 0 w 17"/>
                <a:gd name="T5" fmla="*/ 63 h 63"/>
                <a:gd name="T6" fmla="*/ 0 w 17"/>
                <a:gd name="T7" fmla="*/ 0 h 63"/>
                <a:gd name="T8" fmla="*/ 17 w 1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3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1" y="63"/>
                    <a:pt x="6" y="63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1" y="0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44" name="Freeform 38"/>
            <p:cNvSpPr/>
            <p:nvPr userDrawn="1"/>
          </p:nvSpPr>
          <p:spPr bwMode="auto">
            <a:xfrm>
              <a:off x="4117606" y="4269339"/>
              <a:ext cx="16443" cy="57549"/>
            </a:xfrm>
            <a:custGeom>
              <a:avLst/>
              <a:gdLst>
                <a:gd name="T0" fmla="*/ 18 w 18"/>
                <a:gd name="T1" fmla="*/ 0 h 64"/>
                <a:gd name="T2" fmla="*/ 18 w 18"/>
                <a:gd name="T3" fmla="*/ 63 h 64"/>
                <a:gd name="T4" fmla="*/ 0 w 18"/>
                <a:gd name="T5" fmla="*/ 64 h 64"/>
                <a:gd name="T6" fmla="*/ 0 w 18"/>
                <a:gd name="T7" fmla="*/ 1 h 64"/>
                <a:gd name="T8" fmla="*/ 18 w 1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4">
                  <a:moveTo>
                    <a:pt x="18" y="0"/>
                  </a:moveTo>
                  <a:cubicBezTo>
                    <a:pt x="18" y="63"/>
                    <a:pt x="18" y="63"/>
                    <a:pt x="18" y="63"/>
                  </a:cubicBezTo>
                  <a:cubicBezTo>
                    <a:pt x="12" y="64"/>
                    <a:pt x="6" y="64"/>
                    <a:pt x="0" y="6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13" y="1"/>
                    <a:pt x="18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45" name="Freeform 39"/>
            <p:cNvSpPr/>
            <p:nvPr userDrawn="1"/>
          </p:nvSpPr>
          <p:spPr bwMode="auto">
            <a:xfrm>
              <a:off x="4150491" y="4267512"/>
              <a:ext cx="14616" cy="57549"/>
            </a:xfrm>
            <a:custGeom>
              <a:avLst/>
              <a:gdLst>
                <a:gd name="T0" fmla="*/ 17 w 17"/>
                <a:gd name="T1" fmla="*/ 0 h 64"/>
                <a:gd name="T2" fmla="*/ 17 w 17"/>
                <a:gd name="T3" fmla="*/ 63 h 64"/>
                <a:gd name="T4" fmla="*/ 0 w 17"/>
                <a:gd name="T5" fmla="*/ 64 h 64"/>
                <a:gd name="T6" fmla="*/ 0 w 17"/>
                <a:gd name="T7" fmla="*/ 1 h 64"/>
                <a:gd name="T8" fmla="*/ 17 w 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4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2" y="63"/>
                    <a:pt x="6" y="64"/>
                    <a:pt x="0" y="6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12" y="1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46" name="Freeform 40"/>
            <p:cNvSpPr/>
            <p:nvPr userDrawn="1"/>
          </p:nvSpPr>
          <p:spPr bwMode="auto">
            <a:xfrm>
              <a:off x="4214435" y="4260205"/>
              <a:ext cx="15529" cy="58463"/>
            </a:xfrm>
            <a:custGeom>
              <a:avLst/>
              <a:gdLst>
                <a:gd name="T0" fmla="*/ 17 w 17"/>
                <a:gd name="T1" fmla="*/ 0 h 65"/>
                <a:gd name="T2" fmla="*/ 17 w 17"/>
                <a:gd name="T3" fmla="*/ 62 h 65"/>
                <a:gd name="T4" fmla="*/ 0 w 17"/>
                <a:gd name="T5" fmla="*/ 65 h 65"/>
                <a:gd name="T6" fmla="*/ 0 w 17"/>
                <a:gd name="T7" fmla="*/ 2 h 65"/>
                <a:gd name="T8" fmla="*/ 17 w 17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5">
                  <a:moveTo>
                    <a:pt x="17" y="0"/>
                  </a:moveTo>
                  <a:cubicBezTo>
                    <a:pt x="17" y="62"/>
                    <a:pt x="17" y="62"/>
                    <a:pt x="17" y="62"/>
                  </a:cubicBezTo>
                  <a:cubicBezTo>
                    <a:pt x="11" y="63"/>
                    <a:pt x="5" y="64"/>
                    <a:pt x="0" y="6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1"/>
                    <a:pt x="13" y="0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47" name="Freeform 41"/>
            <p:cNvSpPr/>
            <p:nvPr userDrawn="1"/>
          </p:nvSpPr>
          <p:spPr bwMode="auto">
            <a:xfrm>
              <a:off x="4182463" y="4263859"/>
              <a:ext cx="15529" cy="58463"/>
            </a:xfrm>
            <a:custGeom>
              <a:avLst/>
              <a:gdLst>
                <a:gd name="T0" fmla="*/ 17 w 17"/>
                <a:gd name="T1" fmla="*/ 0 h 65"/>
                <a:gd name="T2" fmla="*/ 17 w 17"/>
                <a:gd name="T3" fmla="*/ 63 h 65"/>
                <a:gd name="T4" fmla="*/ 0 w 17"/>
                <a:gd name="T5" fmla="*/ 65 h 65"/>
                <a:gd name="T6" fmla="*/ 0 w 17"/>
                <a:gd name="T7" fmla="*/ 2 h 65"/>
                <a:gd name="T8" fmla="*/ 17 w 17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5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1" y="64"/>
                    <a:pt x="6" y="65"/>
                    <a:pt x="0" y="6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5" y="2"/>
                    <a:pt x="13" y="1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48" name="Freeform 42"/>
            <p:cNvSpPr/>
            <p:nvPr userDrawn="1"/>
          </p:nvSpPr>
          <p:spPr bwMode="auto">
            <a:xfrm>
              <a:off x="4246406" y="4253810"/>
              <a:ext cx="16443" cy="59376"/>
            </a:xfrm>
            <a:custGeom>
              <a:avLst/>
              <a:gdLst>
                <a:gd name="T0" fmla="*/ 18 w 18"/>
                <a:gd name="T1" fmla="*/ 0 h 66"/>
                <a:gd name="T2" fmla="*/ 18 w 18"/>
                <a:gd name="T3" fmla="*/ 63 h 66"/>
                <a:gd name="T4" fmla="*/ 0 w 18"/>
                <a:gd name="T5" fmla="*/ 66 h 66"/>
                <a:gd name="T6" fmla="*/ 0 w 18"/>
                <a:gd name="T7" fmla="*/ 3 h 66"/>
                <a:gd name="T8" fmla="*/ 18 w 1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6">
                  <a:moveTo>
                    <a:pt x="18" y="0"/>
                  </a:moveTo>
                  <a:cubicBezTo>
                    <a:pt x="18" y="63"/>
                    <a:pt x="18" y="63"/>
                    <a:pt x="18" y="63"/>
                  </a:cubicBezTo>
                  <a:cubicBezTo>
                    <a:pt x="12" y="64"/>
                    <a:pt x="6" y="65"/>
                    <a:pt x="0" y="6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2"/>
                    <a:pt x="14" y="1"/>
                    <a:pt x="18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49" name="Freeform 43"/>
            <p:cNvSpPr/>
            <p:nvPr userDrawn="1"/>
          </p:nvSpPr>
          <p:spPr bwMode="auto">
            <a:xfrm>
              <a:off x="4311264" y="4235541"/>
              <a:ext cx="14616" cy="62117"/>
            </a:xfrm>
            <a:custGeom>
              <a:avLst/>
              <a:gdLst>
                <a:gd name="T0" fmla="*/ 17 w 17"/>
                <a:gd name="T1" fmla="*/ 0 h 69"/>
                <a:gd name="T2" fmla="*/ 17 w 17"/>
                <a:gd name="T3" fmla="*/ 63 h 69"/>
                <a:gd name="T4" fmla="*/ 0 w 17"/>
                <a:gd name="T5" fmla="*/ 69 h 69"/>
                <a:gd name="T6" fmla="*/ 0 w 17"/>
                <a:gd name="T7" fmla="*/ 7 h 69"/>
                <a:gd name="T8" fmla="*/ 17 w 17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9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2" y="65"/>
                    <a:pt x="6" y="67"/>
                    <a:pt x="0" y="6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5"/>
                    <a:pt x="10" y="3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50" name="Freeform 44"/>
            <p:cNvSpPr/>
            <p:nvPr userDrawn="1"/>
          </p:nvSpPr>
          <p:spPr bwMode="auto">
            <a:xfrm>
              <a:off x="4278378" y="4246502"/>
              <a:ext cx="15529" cy="60290"/>
            </a:xfrm>
            <a:custGeom>
              <a:avLst/>
              <a:gdLst>
                <a:gd name="T0" fmla="*/ 17 w 17"/>
                <a:gd name="T1" fmla="*/ 0 h 68"/>
                <a:gd name="T2" fmla="*/ 17 w 17"/>
                <a:gd name="T3" fmla="*/ 63 h 68"/>
                <a:gd name="T4" fmla="*/ 0 w 17"/>
                <a:gd name="T5" fmla="*/ 68 h 68"/>
                <a:gd name="T6" fmla="*/ 0 w 17"/>
                <a:gd name="T7" fmla="*/ 5 h 68"/>
                <a:gd name="T8" fmla="*/ 17 w 17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8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2" y="65"/>
                    <a:pt x="6" y="66"/>
                    <a:pt x="0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3"/>
                    <a:pt x="12" y="2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51" name="Freeform 45"/>
            <p:cNvSpPr/>
            <p:nvPr userDrawn="1"/>
          </p:nvSpPr>
          <p:spPr bwMode="auto">
            <a:xfrm>
              <a:off x="4343235" y="4220011"/>
              <a:ext cx="15529" cy="64857"/>
            </a:xfrm>
            <a:custGeom>
              <a:avLst/>
              <a:gdLst>
                <a:gd name="T0" fmla="*/ 17 w 17"/>
                <a:gd name="T1" fmla="*/ 0 h 72"/>
                <a:gd name="T2" fmla="*/ 17 w 17"/>
                <a:gd name="T3" fmla="*/ 63 h 72"/>
                <a:gd name="T4" fmla="*/ 0 w 17"/>
                <a:gd name="T5" fmla="*/ 72 h 72"/>
                <a:gd name="T6" fmla="*/ 0 w 17"/>
                <a:gd name="T7" fmla="*/ 9 h 72"/>
                <a:gd name="T8" fmla="*/ 17 w 17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2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2" y="66"/>
                    <a:pt x="6" y="69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6"/>
                    <a:pt x="14" y="2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52" name="Freeform 46"/>
            <p:cNvSpPr/>
            <p:nvPr userDrawn="1"/>
          </p:nvSpPr>
          <p:spPr bwMode="auto">
            <a:xfrm>
              <a:off x="4374294" y="4187126"/>
              <a:ext cx="8221" cy="74905"/>
            </a:xfrm>
            <a:custGeom>
              <a:avLst/>
              <a:gdLst>
                <a:gd name="T0" fmla="*/ 9 w 9"/>
                <a:gd name="T1" fmla="*/ 0 h 84"/>
                <a:gd name="T2" fmla="*/ 9 w 9"/>
                <a:gd name="T3" fmla="*/ 66 h 84"/>
                <a:gd name="T4" fmla="*/ 0 w 9"/>
                <a:gd name="T5" fmla="*/ 84 h 84"/>
                <a:gd name="T6" fmla="*/ 0 w 9"/>
                <a:gd name="T7" fmla="*/ 21 h 84"/>
                <a:gd name="T8" fmla="*/ 8 w 9"/>
                <a:gd name="T9" fmla="*/ 8 h 84"/>
                <a:gd name="T10" fmla="*/ 8 w 9"/>
                <a:gd name="T11" fmla="*/ 7 h 84"/>
                <a:gd name="T12" fmla="*/ 8 w 9"/>
                <a:gd name="T13" fmla="*/ 7 h 84"/>
                <a:gd name="T14" fmla="*/ 9 w 9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4">
                  <a:moveTo>
                    <a:pt x="9" y="0"/>
                  </a:moveTo>
                  <a:cubicBezTo>
                    <a:pt x="9" y="66"/>
                    <a:pt x="9" y="63"/>
                    <a:pt x="9" y="66"/>
                  </a:cubicBezTo>
                  <a:cubicBezTo>
                    <a:pt x="8" y="72"/>
                    <a:pt x="5" y="78"/>
                    <a:pt x="0" y="8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17"/>
                    <a:pt x="7" y="11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2"/>
                    <a:pt x="9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53" name="Freeform 47"/>
            <p:cNvSpPr/>
            <p:nvPr userDrawn="1"/>
          </p:nvSpPr>
          <p:spPr bwMode="auto">
            <a:xfrm>
              <a:off x="3782358" y="4097605"/>
              <a:ext cx="590109" cy="158946"/>
            </a:xfrm>
            <a:custGeom>
              <a:avLst/>
              <a:gdLst>
                <a:gd name="T0" fmla="*/ 565 w 657"/>
                <a:gd name="T1" fmla="*/ 36 h 177"/>
                <a:gd name="T2" fmla="*/ 92 w 657"/>
                <a:gd name="T3" fmla="*/ 36 h 177"/>
                <a:gd name="T4" fmla="*/ 0 w 657"/>
                <a:gd name="T5" fmla="*/ 93 h 177"/>
                <a:gd name="T6" fmla="*/ 16 w 657"/>
                <a:gd name="T7" fmla="*/ 117 h 177"/>
                <a:gd name="T8" fmla="*/ 328 w 657"/>
                <a:gd name="T9" fmla="*/ 177 h 177"/>
                <a:gd name="T10" fmla="*/ 641 w 657"/>
                <a:gd name="T11" fmla="*/ 117 h 177"/>
                <a:gd name="T12" fmla="*/ 657 w 657"/>
                <a:gd name="T13" fmla="*/ 93 h 177"/>
                <a:gd name="T14" fmla="*/ 565 w 657"/>
                <a:gd name="T15" fmla="*/ 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7" h="177">
                  <a:moveTo>
                    <a:pt x="565" y="36"/>
                  </a:moveTo>
                  <a:cubicBezTo>
                    <a:pt x="434" y="0"/>
                    <a:pt x="222" y="0"/>
                    <a:pt x="92" y="36"/>
                  </a:cubicBezTo>
                  <a:cubicBezTo>
                    <a:pt x="7" y="59"/>
                    <a:pt x="0" y="85"/>
                    <a:pt x="0" y="93"/>
                  </a:cubicBezTo>
                  <a:cubicBezTo>
                    <a:pt x="0" y="102"/>
                    <a:pt x="9" y="111"/>
                    <a:pt x="16" y="117"/>
                  </a:cubicBezTo>
                  <a:cubicBezTo>
                    <a:pt x="62" y="153"/>
                    <a:pt x="187" y="177"/>
                    <a:pt x="328" y="177"/>
                  </a:cubicBezTo>
                  <a:cubicBezTo>
                    <a:pt x="469" y="177"/>
                    <a:pt x="595" y="153"/>
                    <a:pt x="641" y="117"/>
                  </a:cubicBezTo>
                  <a:cubicBezTo>
                    <a:pt x="648" y="111"/>
                    <a:pt x="657" y="102"/>
                    <a:pt x="657" y="93"/>
                  </a:cubicBezTo>
                  <a:cubicBezTo>
                    <a:pt x="657" y="85"/>
                    <a:pt x="650" y="59"/>
                    <a:pt x="565" y="36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54" name="Freeform 48"/>
            <p:cNvSpPr>
              <a:spLocks noEditPoints="1"/>
            </p:cNvSpPr>
            <p:nvPr userDrawn="1"/>
          </p:nvSpPr>
          <p:spPr bwMode="auto">
            <a:xfrm>
              <a:off x="3974189" y="4115875"/>
              <a:ext cx="207360" cy="131541"/>
            </a:xfrm>
            <a:custGeom>
              <a:avLst/>
              <a:gdLst>
                <a:gd name="T0" fmla="*/ 209 w 231"/>
                <a:gd name="T1" fmla="*/ 83 h 146"/>
                <a:gd name="T2" fmla="*/ 129 w 231"/>
                <a:gd name="T3" fmla="*/ 67 h 146"/>
                <a:gd name="T4" fmla="*/ 129 w 231"/>
                <a:gd name="T5" fmla="*/ 25 h 146"/>
                <a:gd name="T6" fmla="*/ 205 w 231"/>
                <a:gd name="T7" fmla="*/ 32 h 146"/>
                <a:gd name="T8" fmla="*/ 205 w 231"/>
                <a:gd name="T9" fmla="*/ 19 h 146"/>
                <a:gd name="T10" fmla="*/ 129 w 231"/>
                <a:gd name="T11" fmla="*/ 14 h 146"/>
                <a:gd name="T12" fmla="*/ 129 w 231"/>
                <a:gd name="T13" fmla="*/ 0 h 146"/>
                <a:gd name="T14" fmla="*/ 99 w 231"/>
                <a:gd name="T15" fmla="*/ 0 h 146"/>
                <a:gd name="T16" fmla="*/ 99 w 231"/>
                <a:gd name="T17" fmla="*/ 14 h 146"/>
                <a:gd name="T18" fmla="*/ 28 w 231"/>
                <a:gd name="T19" fmla="*/ 24 h 146"/>
                <a:gd name="T20" fmla="*/ 0 w 231"/>
                <a:gd name="T21" fmla="*/ 44 h 146"/>
                <a:gd name="T22" fmla="*/ 18 w 231"/>
                <a:gd name="T23" fmla="*/ 61 h 146"/>
                <a:gd name="T24" fmla="*/ 99 w 231"/>
                <a:gd name="T25" fmla="*/ 77 h 146"/>
                <a:gd name="T26" fmla="*/ 99 w 231"/>
                <a:gd name="T27" fmla="*/ 118 h 146"/>
                <a:gd name="T28" fmla="*/ 1 w 231"/>
                <a:gd name="T29" fmla="*/ 108 h 146"/>
                <a:gd name="T30" fmla="*/ 1 w 231"/>
                <a:gd name="T31" fmla="*/ 122 h 146"/>
                <a:gd name="T32" fmla="*/ 99 w 231"/>
                <a:gd name="T33" fmla="*/ 129 h 146"/>
                <a:gd name="T34" fmla="*/ 99 w 231"/>
                <a:gd name="T35" fmla="*/ 146 h 146"/>
                <a:gd name="T36" fmla="*/ 129 w 231"/>
                <a:gd name="T37" fmla="*/ 146 h 146"/>
                <a:gd name="T38" fmla="*/ 129 w 231"/>
                <a:gd name="T39" fmla="*/ 128 h 146"/>
                <a:gd name="T40" fmla="*/ 204 w 231"/>
                <a:gd name="T41" fmla="*/ 118 h 146"/>
                <a:gd name="T42" fmla="*/ 231 w 231"/>
                <a:gd name="T43" fmla="*/ 99 h 146"/>
                <a:gd name="T44" fmla="*/ 209 w 231"/>
                <a:gd name="T45" fmla="*/ 83 h 146"/>
                <a:gd name="T46" fmla="*/ 99 w 231"/>
                <a:gd name="T47" fmla="*/ 63 h 146"/>
                <a:gd name="T48" fmla="*/ 59 w 231"/>
                <a:gd name="T49" fmla="*/ 54 h 146"/>
                <a:gd name="T50" fmla="*/ 48 w 231"/>
                <a:gd name="T51" fmla="*/ 43 h 146"/>
                <a:gd name="T52" fmla="*/ 61 w 231"/>
                <a:gd name="T53" fmla="*/ 32 h 146"/>
                <a:gd name="T54" fmla="*/ 99 w 231"/>
                <a:gd name="T55" fmla="*/ 26 h 146"/>
                <a:gd name="T56" fmla="*/ 99 w 231"/>
                <a:gd name="T57" fmla="*/ 63 h 146"/>
                <a:gd name="T58" fmla="*/ 129 w 231"/>
                <a:gd name="T59" fmla="*/ 117 h 146"/>
                <a:gd name="T60" fmla="*/ 129 w 231"/>
                <a:gd name="T61" fmla="*/ 81 h 146"/>
                <a:gd name="T62" fmla="*/ 183 w 231"/>
                <a:gd name="T63" fmla="*/ 101 h 146"/>
                <a:gd name="T64" fmla="*/ 129 w 231"/>
                <a:gd name="T65" fmla="*/ 1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146">
                  <a:moveTo>
                    <a:pt x="209" y="83"/>
                  </a:moveTo>
                  <a:cubicBezTo>
                    <a:pt x="195" y="78"/>
                    <a:pt x="168" y="73"/>
                    <a:pt x="129" y="67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60" y="26"/>
                    <a:pt x="186" y="28"/>
                    <a:pt x="205" y="32"/>
                  </a:cubicBezTo>
                  <a:cubicBezTo>
                    <a:pt x="205" y="19"/>
                    <a:pt x="205" y="19"/>
                    <a:pt x="205" y="19"/>
                  </a:cubicBezTo>
                  <a:cubicBezTo>
                    <a:pt x="191" y="16"/>
                    <a:pt x="166" y="14"/>
                    <a:pt x="129" y="1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70" y="16"/>
                    <a:pt x="47" y="19"/>
                    <a:pt x="28" y="24"/>
                  </a:cubicBezTo>
                  <a:cubicBezTo>
                    <a:pt x="9" y="30"/>
                    <a:pt x="0" y="37"/>
                    <a:pt x="0" y="44"/>
                  </a:cubicBezTo>
                  <a:cubicBezTo>
                    <a:pt x="0" y="51"/>
                    <a:pt x="6" y="57"/>
                    <a:pt x="18" y="61"/>
                  </a:cubicBezTo>
                  <a:cubicBezTo>
                    <a:pt x="31" y="66"/>
                    <a:pt x="58" y="71"/>
                    <a:pt x="99" y="77"/>
                  </a:cubicBezTo>
                  <a:cubicBezTo>
                    <a:pt x="99" y="118"/>
                    <a:pt x="99" y="118"/>
                    <a:pt x="99" y="118"/>
                  </a:cubicBezTo>
                  <a:cubicBezTo>
                    <a:pt x="72" y="118"/>
                    <a:pt x="27" y="115"/>
                    <a:pt x="1" y="108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26" y="127"/>
                    <a:pt x="59" y="129"/>
                    <a:pt x="99" y="129"/>
                  </a:cubicBezTo>
                  <a:cubicBezTo>
                    <a:pt x="99" y="146"/>
                    <a:pt x="99" y="146"/>
                    <a:pt x="99" y="146"/>
                  </a:cubicBezTo>
                  <a:cubicBezTo>
                    <a:pt x="129" y="146"/>
                    <a:pt x="129" y="146"/>
                    <a:pt x="129" y="146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61" y="127"/>
                    <a:pt x="186" y="124"/>
                    <a:pt x="204" y="118"/>
                  </a:cubicBezTo>
                  <a:cubicBezTo>
                    <a:pt x="222" y="113"/>
                    <a:pt x="231" y="107"/>
                    <a:pt x="231" y="99"/>
                  </a:cubicBezTo>
                  <a:cubicBezTo>
                    <a:pt x="231" y="93"/>
                    <a:pt x="224" y="88"/>
                    <a:pt x="209" y="83"/>
                  </a:cubicBezTo>
                  <a:close/>
                  <a:moveTo>
                    <a:pt x="99" y="63"/>
                  </a:moveTo>
                  <a:cubicBezTo>
                    <a:pt x="80" y="60"/>
                    <a:pt x="66" y="57"/>
                    <a:pt x="59" y="54"/>
                  </a:cubicBezTo>
                  <a:cubicBezTo>
                    <a:pt x="51" y="51"/>
                    <a:pt x="48" y="47"/>
                    <a:pt x="48" y="43"/>
                  </a:cubicBezTo>
                  <a:cubicBezTo>
                    <a:pt x="48" y="38"/>
                    <a:pt x="52" y="35"/>
                    <a:pt x="61" y="32"/>
                  </a:cubicBezTo>
                  <a:cubicBezTo>
                    <a:pt x="71" y="29"/>
                    <a:pt x="83" y="27"/>
                    <a:pt x="99" y="26"/>
                  </a:cubicBezTo>
                  <a:lnTo>
                    <a:pt x="99" y="63"/>
                  </a:lnTo>
                  <a:close/>
                  <a:moveTo>
                    <a:pt x="129" y="117"/>
                  </a:moveTo>
                  <a:cubicBezTo>
                    <a:pt x="129" y="81"/>
                    <a:pt x="129" y="81"/>
                    <a:pt x="129" y="81"/>
                  </a:cubicBezTo>
                  <a:cubicBezTo>
                    <a:pt x="165" y="87"/>
                    <a:pt x="183" y="93"/>
                    <a:pt x="183" y="101"/>
                  </a:cubicBezTo>
                  <a:cubicBezTo>
                    <a:pt x="183" y="109"/>
                    <a:pt x="165" y="115"/>
                    <a:pt x="129" y="117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55" name="Freeform 49"/>
            <p:cNvSpPr>
              <a:spLocks noEditPoints="1"/>
            </p:cNvSpPr>
            <p:nvPr userDrawn="1"/>
          </p:nvSpPr>
          <p:spPr bwMode="auto">
            <a:xfrm>
              <a:off x="4672089" y="4102172"/>
              <a:ext cx="609292" cy="194571"/>
            </a:xfrm>
            <a:custGeom>
              <a:avLst/>
              <a:gdLst>
                <a:gd name="T0" fmla="*/ 340 w 679"/>
                <a:gd name="T1" fmla="*/ 0 h 216"/>
                <a:gd name="T2" fmla="*/ 0 w 679"/>
                <a:gd name="T3" fmla="*/ 94 h 216"/>
                <a:gd name="T4" fmla="*/ 545 w 679"/>
                <a:gd name="T5" fmla="*/ 169 h 216"/>
                <a:gd name="T6" fmla="*/ 679 w 679"/>
                <a:gd name="T7" fmla="*/ 93 h 216"/>
                <a:gd name="T8" fmla="*/ 340 w 679"/>
                <a:gd name="T9" fmla="*/ 0 h 216"/>
                <a:gd name="T10" fmla="*/ 650 w 679"/>
                <a:gd name="T11" fmla="*/ 110 h 216"/>
                <a:gd name="T12" fmla="*/ 340 w 679"/>
                <a:gd name="T13" fmla="*/ 170 h 216"/>
                <a:gd name="T14" fmla="*/ 325 w 679"/>
                <a:gd name="T15" fmla="*/ 170 h 216"/>
                <a:gd name="T16" fmla="*/ 29 w 679"/>
                <a:gd name="T17" fmla="*/ 110 h 216"/>
                <a:gd name="T18" fmla="*/ 15 w 679"/>
                <a:gd name="T19" fmla="*/ 90 h 216"/>
                <a:gd name="T20" fmla="*/ 104 w 679"/>
                <a:gd name="T21" fmla="*/ 36 h 216"/>
                <a:gd name="T22" fmla="*/ 575 w 679"/>
                <a:gd name="T23" fmla="*/ 36 h 216"/>
                <a:gd name="T24" fmla="*/ 664 w 679"/>
                <a:gd name="T25" fmla="*/ 90 h 216"/>
                <a:gd name="T26" fmla="*/ 650 w 679"/>
                <a:gd name="T27" fmla="*/ 11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9" h="216">
                  <a:moveTo>
                    <a:pt x="340" y="0"/>
                  </a:moveTo>
                  <a:cubicBezTo>
                    <a:pt x="152" y="0"/>
                    <a:pt x="0" y="42"/>
                    <a:pt x="0" y="94"/>
                  </a:cubicBezTo>
                  <a:cubicBezTo>
                    <a:pt x="0" y="171"/>
                    <a:pt x="321" y="216"/>
                    <a:pt x="545" y="169"/>
                  </a:cubicBezTo>
                  <a:cubicBezTo>
                    <a:pt x="587" y="160"/>
                    <a:pt x="679" y="136"/>
                    <a:pt x="679" y="93"/>
                  </a:cubicBezTo>
                  <a:cubicBezTo>
                    <a:pt x="678" y="42"/>
                    <a:pt x="527" y="0"/>
                    <a:pt x="340" y="0"/>
                  </a:cubicBezTo>
                  <a:close/>
                  <a:moveTo>
                    <a:pt x="650" y="110"/>
                  </a:moveTo>
                  <a:cubicBezTo>
                    <a:pt x="605" y="146"/>
                    <a:pt x="480" y="170"/>
                    <a:pt x="340" y="170"/>
                  </a:cubicBezTo>
                  <a:cubicBezTo>
                    <a:pt x="335" y="170"/>
                    <a:pt x="330" y="170"/>
                    <a:pt x="325" y="170"/>
                  </a:cubicBezTo>
                  <a:cubicBezTo>
                    <a:pt x="191" y="168"/>
                    <a:pt x="73" y="145"/>
                    <a:pt x="29" y="110"/>
                  </a:cubicBezTo>
                  <a:cubicBezTo>
                    <a:pt x="23" y="105"/>
                    <a:pt x="15" y="98"/>
                    <a:pt x="15" y="90"/>
                  </a:cubicBezTo>
                  <a:cubicBezTo>
                    <a:pt x="15" y="76"/>
                    <a:pt x="39" y="54"/>
                    <a:pt x="104" y="36"/>
                  </a:cubicBezTo>
                  <a:cubicBezTo>
                    <a:pt x="235" y="0"/>
                    <a:pt x="446" y="0"/>
                    <a:pt x="575" y="36"/>
                  </a:cubicBezTo>
                  <a:cubicBezTo>
                    <a:pt x="641" y="54"/>
                    <a:pt x="664" y="76"/>
                    <a:pt x="664" y="90"/>
                  </a:cubicBezTo>
                  <a:cubicBezTo>
                    <a:pt x="664" y="98"/>
                    <a:pt x="656" y="105"/>
                    <a:pt x="650" y="110"/>
                  </a:cubicBezTo>
                  <a:close/>
                </a:path>
              </a:pathLst>
            </a:custGeom>
            <a:solidFill>
              <a:srgbClr val="F9D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56" name="Freeform 50"/>
            <p:cNvSpPr/>
            <p:nvPr userDrawn="1"/>
          </p:nvSpPr>
          <p:spPr bwMode="auto">
            <a:xfrm>
              <a:off x="4672089" y="4187126"/>
              <a:ext cx="610205" cy="155292"/>
            </a:xfrm>
            <a:custGeom>
              <a:avLst/>
              <a:gdLst>
                <a:gd name="T0" fmla="*/ 679 w 680"/>
                <a:gd name="T1" fmla="*/ 0 h 173"/>
                <a:gd name="T2" fmla="*/ 679 w 680"/>
                <a:gd name="T3" fmla="*/ 66 h 173"/>
                <a:gd name="T4" fmla="*/ 545 w 680"/>
                <a:gd name="T5" fmla="*/ 138 h 173"/>
                <a:gd name="T6" fmla="*/ 27 w 680"/>
                <a:gd name="T7" fmla="*/ 100 h 173"/>
                <a:gd name="T8" fmla="*/ 0 w 680"/>
                <a:gd name="T9" fmla="*/ 63 h 173"/>
                <a:gd name="T10" fmla="*/ 0 w 680"/>
                <a:gd name="T11" fmla="*/ 0 h 173"/>
                <a:gd name="T12" fmla="*/ 1 w 680"/>
                <a:gd name="T13" fmla="*/ 7 h 173"/>
                <a:gd name="T14" fmla="*/ 1 w 680"/>
                <a:gd name="T15" fmla="*/ 7 h 173"/>
                <a:gd name="T16" fmla="*/ 4 w 680"/>
                <a:gd name="T17" fmla="*/ 14 h 173"/>
                <a:gd name="T18" fmla="*/ 6 w 680"/>
                <a:gd name="T19" fmla="*/ 18 h 173"/>
                <a:gd name="T20" fmla="*/ 7 w 680"/>
                <a:gd name="T21" fmla="*/ 19 h 173"/>
                <a:gd name="T22" fmla="*/ 9 w 680"/>
                <a:gd name="T23" fmla="*/ 21 h 173"/>
                <a:gd name="T24" fmla="*/ 11 w 680"/>
                <a:gd name="T25" fmla="*/ 24 h 173"/>
                <a:gd name="T26" fmla="*/ 12 w 680"/>
                <a:gd name="T27" fmla="*/ 25 h 173"/>
                <a:gd name="T28" fmla="*/ 194 w 680"/>
                <a:gd name="T29" fmla="*/ 85 h 173"/>
                <a:gd name="T30" fmla="*/ 559 w 680"/>
                <a:gd name="T31" fmla="*/ 72 h 173"/>
                <a:gd name="T32" fmla="*/ 559 w 680"/>
                <a:gd name="T33" fmla="*/ 72 h 173"/>
                <a:gd name="T34" fmla="*/ 632 w 680"/>
                <a:gd name="T35" fmla="*/ 48 h 173"/>
                <a:gd name="T36" fmla="*/ 632 w 680"/>
                <a:gd name="T37" fmla="*/ 48 h 173"/>
                <a:gd name="T38" fmla="*/ 652 w 680"/>
                <a:gd name="T39" fmla="*/ 37 h 173"/>
                <a:gd name="T40" fmla="*/ 669 w 680"/>
                <a:gd name="T41" fmla="*/ 24 h 173"/>
                <a:gd name="T42" fmla="*/ 673 w 680"/>
                <a:gd name="T43" fmla="*/ 18 h 173"/>
                <a:gd name="T44" fmla="*/ 677 w 680"/>
                <a:gd name="T45" fmla="*/ 11 h 173"/>
                <a:gd name="T46" fmla="*/ 677 w 680"/>
                <a:gd name="T47" fmla="*/ 10 h 173"/>
                <a:gd name="T48" fmla="*/ 678 w 680"/>
                <a:gd name="T49" fmla="*/ 8 h 173"/>
                <a:gd name="T50" fmla="*/ 678 w 680"/>
                <a:gd name="T51" fmla="*/ 8 h 173"/>
                <a:gd name="T52" fmla="*/ 678 w 680"/>
                <a:gd name="T53" fmla="*/ 7 h 173"/>
                <a:gd name="T54" fmla="*/ 678 w 680"/>
                <a:gd name="T55" fmla="*/ 7 h 173"/>
                <a:gd name="T56" fmla="*/ 679 w 680"/>
                <a:gd name="T57" fmla="*/ 6 h 173"/>
                <a:gd name="T58" fmla="*/ 679 w 680"/>
                <a:gd name="T5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0" h="173">
                  <a:moveTo>
                    <a:pt x="679" y="0"/>
                  </a:moveTo>
                  <a:cubicBezTo>
                    <a:pt x="679" y="66"/>
                    <a:pt x="680" y="63"/>
                    <a:pt x="679" y="66"/>
                  </a:cubicBezTo>
                  <a:cubicBezTo>
                    <a:pt x="674" y="106"/>
                    <a:pt x="584" y="130"/>
                    <a:pt x="545" y="138"/>
                  </a:cubicBezTo>
                  <a:cubicBezTo>
                    <a:pt x="382" y="173"/>
                    <a:pt x="119" y="159"/>
                    <a:pt x="27" y="100"/>
                  </a:cubicBezTo>
                  <a:cubicBezTo>
                    <a:pt x="14" y="91"/>
                    <a:pt x="0" y="78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9"/>
                    <a:pt x="3" y="13"/>
                    <a:pt x="4" y="14"/>
                  </a:cubicBezTo>
                  <a:cubicBezTo>
                    <a:pt x="5" y="16"/>
                    <a:pt x="6" y="18"/>
                    <a:pt x="6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8" y="20"/>
                    <a:pt x="9" y="21"/>
                  </a:cubicBezTo>
                  <a:cubicBezTo>
                    <a:pt x="10" y="23"/>
                    <a:pt x="10" y="23"/>
                    <a:pt x="11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48" y="61"/>
                    <a:pt x="144" y="79"/>
                    <a:pt x="194" y="85"/>
                  </a:cubicBezTo>
                  <a:cubicBezTo>
                    <a:pt x="323" y="102"/>
                    <a:pt x="467" y="94"/>
                    <a:pt x="559" y="72"/>
                  </a:cubicBezTo>
                  <a:cubicBezTo>
                    <a:pt x="559" y="72"/>
                    <a:pt x="559" y="72"/>
                    <a:pt x="559" y="72"/>
                  </a:cubicBezTo>
                  <a:cubicBezTo>
                    <a:pt x="582" y="67"/>
                    <a:pt x="611" y="58"/>
                    <a:pt x="632" y="48"/>
                  </a:cubicBezTo>
                  <a:cubicBezTo>
                    <a:pt x="632" y="48"/>
                    <a:pt x="632" y="48"/>
                    <a:pt x="632" y="48"/>
                  </a:cubicBezTo>
                  <a:cubicBezTo>
                    <a:pt x="638" y="45"/>
                    <a:pt x="648" y="40"/>
                    <a:pt x="652" y="37"/>
                  </a:cubicBezTo>
                  <a:cubicBezTo>
                    <a:pt x="659" y="32"/>
                    <a:pt x="664" y="28"/>
                    <a:pt x="669" y="24"/>
                  </a:cubicBezTo>
                  <a:cubicBezTo>
                    <a:pt x="670" y="22"/>
                    <a:pt x="671" y="20"/>
                    <a:pt x="673" y="18"/>
                  </a:cubicBezTo>
                  <a:cubicBezTo>
                    <a:pt x="675" y="16"/>
                    <a:pt x="676" y="13"/>
                    <a:pt x="677" y="11"/>
                  </a:cubicBezTo>
                  <a:cubicBezTo>
                    <a:pt x="677" y="10"/>
                    <a:pt x="677" y="10"/>
                    <a:pt x="677" y="10"/>
                  </a:cubicBezTo>
                  <a:cubicBezTo>
                    <a:pt x="678" y="10"/>
                    <a:pt x="678" y="9"/>
                    <a:pt x="678" y="8"/>
                  </a:cubicBezTo>
                  <a:cubicBezTo>
                    <a:pt x="678" y="8"/>
                    <a:pt x="678" y="8"/>
                    <a:pt x="678" y="8"/>
                  </a:cubicBezTo>
                  <a:cubicBezTo>
                    <a:pt x="678" y="8"/>
                    <a:pt x="678" y="8"/>
                    <a:pt x="678" y="7"/>
                  </a:cubicBezTo>
                  <a:cubicBezTo>
                    <a:pt x="678" y="7"/>
                    <a:pt x="678" y="7"/>
                    <a:pt x="678" y="7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79" y="5"/>
                    <a:pt x="679" y="2"/>
                    <a:pt x="679" y="0"/>
                  </a:cubicBezTo>
                  <a:close/>
                </a:path>
              </a:pathLst>
            </a:custGeom>
            <a:solidFill>
              <a:srgbClr val="F7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57" name="Freeform 51"/>
            <p:cNvSpPr/>
            <p:nvPr userDrawn="1"/>
          </p:nvSpPr>
          <p:spPr bwMode="auto">
            <a:xfrm>
              <a:off x="4695839" y="4220011"/>
              <a:ext cx="15529" cy="64857"/>
            </a:xfrm>
            <a:custGeom>
              <a:avLst/>
              <a:gdLst>
                <a:gd name="T0" fmla="*/ 17 w 17"/>
                <a:gd name="T1" fmla="*/ 9 h 72"/>
                <a:gd name="T2" fmla="*/ 17 w 17"/>
                <a:gd name="T3" fmla="*/ 72 h 72"/>
                <a:gd name="T4" fmla="*/ 0 w 17"/>
                <a:gd name="T5" fmla="*/ 63 h 72"/>
                <a:gd name="T6" fmla="*/ 0 w 17"/>
                <a:gd name="T7" fmla="*/ 0 h 72"/>
                <a:gd name="T8" fmla="*/ 17 w 17"/>
                <a:gd name="T9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2">
                  <a:moveTo>
                    <a:pt x="17" y="9"/>
                  </a:moveTo>
                  <a:cubicBezTo>
                    <a:pt x="17" y="72"/>
                    <a:pt x="17" y="72"/>
                    <a:pt x="17" y="72"/>
                  </a:cubicBezTo>
                  <a:cubicBezTo>
                    <a:pt x="11" y="69"/>
                    <a:pt x="5" y="66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10" y="6"/>
                    <a:pt x="17" y="9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58" name="Freeform 52"/>
            <p:cNvSpPr/>
            <p:nvPr userDrawn="1"/>
          </p:nvSpPr>
          <p:spPr bwMode="auto">
            <a:xfrm>
              <a:off x="4672089" y="4187126"/>
              <a:ext cx="8221" cy="74905"/>
            </a:xfrm>
            <a:custGeom>
              <a:avLst/>
              <a:gdLst>
                <a:gd name="T0" fmla="*/ 9 w 9"/>
                <a:gd name="T1" fmla="*/ 21 h 84"/>
                <a:gd name="T2" fmla="*/ 9 w 9"/>
                <a:gd name="T3" fmla="*/ 84 h 84"/>
                <a:gd name="T4" fmla="*/ 0 w 9"/>
                <a:gd name="T5" fmla="*/ 63 h 84"/>
                <a:gd name="T6" fmla="*/ 0 w 9"/>
                <a:gd name="T7" fmla="*/ 0 h 84"/>
                <a:gd name="T8" fmla="*/ 1 w 9"/>
                <a:gd name="T9" fmla="*/ 7 h 84"/>
                <a:gd name="T10" fmla="*/ 1 w 9"/>
                <a:gd name="T11" fmla="*/ 7 h 84"/>
                <a:gd name="T12" fmla="*/ 4 w 9"/>
                <a:gd name="T13" fmla="*/ 14 h 84"/>
                <a:gd name="T14" fmla="*/ 6 w 9"/>
                <a:gd name="T15" fmla="*/ 18 h 84"/>
                <a:gd name="T16" fmla="*/ 8 w 9"/>
                <a:gd name="T17" fmla="*/ 20 h 84"/>
                <a:gd name="T18" fmla="*/ 9 w 9"/>
                <a:gd name="T19" fmla="*/ 2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4">
                  <a:moveTo>
                    <a:pt x="9" y="21"/>
                  </a:moveTo>
                  <a:cubicBezTo>
                    <a:pt x="9" y="84"/>
                    <a:pt x="9" y="84"/>
                    <a:pt x="9" y="84"/>
                  </a:cubicBezTo>
                  <a:cubicBezTo>
                    <a:pt x="3" y="77"/>
                    <a:pt x="0" y="70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9"/>
                    <a:pt x="3" y="13"/>
                    <a:pt x="4" y="14"/>
                  </a:cubicBezTo>
                  <a:cubicBezTo>
                    <a:pt x="5" y="16"/>
                    <a:pt x="6" y="18"/>
                    <a:pt x="6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1"/>
                    <a:pt x="9" y="2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59" name="Freeform 53"/>
            <p:cNvSpPr/>
            <p:nvPr userDrawn="1"/>
          </p:nvSpPr>
          <p:spPr bwMode="auto">
            <a:xfrm>
              <a:off x="4728724" y="4235541"/>
              <a:ext cx="15529" cy="62117"/>
            </a:xfrm>
            <a:custGeom>
              <a:avLst/>
              <a:gdLst>
                <a:gd name="T0" fmla="*/ 17 w 17"/>
                <a:gd name="T1" fmla="*/ 7 h 69"/>
                <a:gd name="T2" fmla="*/ 17 w 17"/>
                <a:gd name="T3" fmla="*/ 69 h 69"/>
                <a:gd name="T4" fmla="*/ 0 w 17"/>
                <a:gd name="T5" fmla="*/ 63 h 69"/>
                <a:gd name="T6" fmla="*/ 0 w 17"/>
                <a:gd name="T7" fmla="*/ 0 h 69"/>
                <a:gd name="T8" fmla="*/ 17 w 17"/>
                <a:gd name="T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9">
                  <a:moveTo>
                    <a:pt x="17" y="7"/>
                  </a:moveTo>
                  <a:cubicBezTo>
                    <a:pt x="17" y="69"/>
                    <a:pt x="17" y="69"/>
                    <a:pt x="17" y="69"/>
                  </a:cubicBezTo>
                  <a:cubicBezTo>
                    <a:pt x="11" y="67"/>
                    <a:pt x="5" y="65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9" y="4"/>
                    <a:pt x="17" y="7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60" name="Freeform 54"/>
            <p:cNvSpPr/>
            <p:nvPr userDrawn="1"/>
          </p:nvSpPr>
          <p:spPr bwMode="auto">
            <a:xfrm>
              <a:off x="4792668" y="4253810"/>
              <a:ext cx="15529" cy="59376"/>
            </a:xfrm>
            <a:custGeom>
              <a:avLst/>
              <a:gdLst>
                <a:gd name="T0" fmla="*/ 18 w 18"/>
                <a:gd name="T1" fmla="*/ 3 h 66"/>
                <a:gd name="T2" fmla="*/ 18 w 18"/>
                <a:gd name="T3" fmla="*/ 66 h 66"/>
                <a:gd name="T4" fmla="*/ 0 w 18"/>
                <a:gd name="T5" fmla="*/ 63 h 66"/>
                <a:gd name="T6" fmla="*/ 0 w 18"/>
                <a:gd name="T7" fmla="*/ 0 h 66"/>
                <a:gd name="T8" fmla="*/ 18 w 18"/>
                <a:gd name="T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6">
                  <a:moveTo>
                    <a:pt x="18" y="3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12" y="65"/>
                    <a:pt x="6" y="64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14" y="3"/>
                    <a:pt x="18" y="3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61" name="Freeform 55"/>
            <p:cNvSpPr/>
            <p:nvPr userDrawn="1"/>
          </p:nvSpPr>
          <p:spPr bwMode="auto">
            <a:xfrm>
              <a:off x="4760696" y="4246502"/>
              <a:ext cx="15529" cy="60290"/>
            </a:xfrm>
            <a:custGeom>
              <a:avLst/>
              <a:gdLst>
                <a:gd name="T0" fmla="*/ 17 w 17"/>
                <a:gd name="T1" fmla="*/ 5 h 68"/>
                <a:gd name="T2" fmla="*/ 17 w 17"/>
                <a:gd name="T3" fmla="*/ 68 h 68"/>
                <a:gd name="T4" fmla="*/ 0 w 17"/>
                <a:gd name="T5" fmla="*/ 63 h 68"/>
                <a:gd name="T6" fmla="*/ 0 w 17"/>
                <a:gd name="T7" fmla="*/ 0 h 68"/>
                <a:gd name="T8" fmla="*/ 17 w 17"/>
                <a:gd name="T9" fmla="*/ 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8">
                  <a:moveTo>
                    <a:pt x="17" y="5"/>
                  </a:moveTo>
                  <a:cubicBezTo>
                    <a:pt x="17" y="68"/>
                    <a:pt x="17" y="68"/>
                    <a:pt x="17" y="68"/>
                  </a:cubicBezTo>
                  <a:cubicBezTo>
                    <a:pt x="11" y="66"/>
                    <a:pt x="5" y="65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10" y="3"/>
                    <a:pt x="17" y="5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62" name="Freeform 56"/>
            <p:cNvSpPr/>
            <p:nvPr userDrawn="1"/>
          </p:nvSpPr>
          <p:spPr bwMode="auto">
            <a:xfrm>
              <a:off x="4824640" y="4260205"/>
              <a:ext cx="15529" cy="58463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65 h 65"/>
                <a:gd name="T4" fmla="*/ 0 w 17"/>
                <a:gd name="T5" fmla="*/ 62 h 65"/>
                <a:gd name="T6" fmla="*/ 0 w 17"/>
                <a:gd name="T7" fmla="*/ 0 h 65"/>
                <a:gd name="T8" fmla="*/ 17 w 17"/>
                <a:gd name="T9" fmla="*/ 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cubicBezTo>
                    <a:pt x="17" y="65"/>
                    <a:pt x="17" y="65"/>
                    <a:pt x="17" y="65"/>
                  </a:cubicBezTo>
                  <a:cubicBezTo>
                    <a:pt x="12" y="64"/>
                    <a:pt x="6" y="63"/>
                    <a:pt x="0" y="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6" y="0"/>
                    <a:pt x="1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63" name="Freeform 57"/>
            <p:cNvSpPr/>
            <p:nvPr userDrawn="1"/>
          </p:nvSpPr>
          <p:spPr bwMode="auto">
            <a:xfrm>
              <a:off x="4889497" y="4267512"/>
              <a:ext cx="15529" cy="57549"/>
            </a:xfrm>
            <a:custGeom>
              <a:avLst/>
              <a:gdLst>
                <a:gd name="T0" fmla="*/ 17 w 17"/>
                <a:gd name="T1" fmla="*/ 1 h 64"/>
                <a:gd name="T2" fmla="*/ 17 w 17"/>
                <a:gd name="T3" fmla="*/ 64 h 64"/>
                <a:gd name="T4" fmla="*/ 0 w 17"/>
                <a:gd name="T5" fmla="*/ 63 h 64"/>
                <a:gd name="T6" fmla="*/ 0 w 17"/>
                <a:gd name="T7" fmla="*/ 0 h 64"/>
                <a:gd name="T8" fmla="*/ 17 w 17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4">
                  <a:moveTo>
                    <a:pt x="17" y="1"/>
                  </a:moveTo>
                  <a:cubicBezTo>
                    <a:pt x="17" y="64"/>
                    <a:pt x="17" y="64"/>
                    <a:pt x="17" y="64"/>
                  </a:cubicBezTo>
                  <a:cubicBezTo>
                    <a:pt x="11" y="64"/>
                    <a:pt x="5" y="63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1" y="1"/>
                    <a:pt x="1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64" name="Freeform 58"/>
            <p:cNvSpPr/>
            <p:nvPr userDrawn="1"/>
          </p:nvSpPr>
          <p:spPr bwMode="auto">
            <a:xfrm>
              <a:off x="4856612" y="4263859"/>
              <a:ext cx="15529" cy="58463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65 h 65"/>
                <a:gd name="T4" fmla="*/ 0 w 17"/>
                <a:gd name="T5" fmla="*/ 63 h 65"/>
                <a:gd name="T6" fmla="*/ 0 w 17"/>
                <a:gd name="T7" fmla="*/ 0 h 65"/>
                <a:gd name="T8" fmla="*/ 17 w 17"/>
                <a:gd name="T9" fmla="*/ 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cubicBezTo>
                    <a:pt x="17" y="65"/>
                    <a:pt x="17" y="65"/>
                    <a:pt x="17" y="65"/>
                  </a:cubicBezTo>
                  <a:cubicBezTo>
                    <a:pt x="11" y="65"/>
                    <a:pt x="6" y="64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11" y="2"/>
                    <a:pt x="17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65" name="Freeform 59"/>
            <p:cNvSpPr/>
            <p:nvPr userDrawn="1"/>
          </p:nvSpPr>
          <p:spPr bwMode="auto">
            <a:xfrm>
              <a:off x="4920555" y="4269339"/>
              <a:ext cx="16443" cy="57549"/>
            </a:xfrm>
            <a:custGeom>
              <a:avLst/>
              <a:gdLst>
                <a:gd name="T0" fmla="*/ 18 w 18"/>
                <a:gd name="T1" fmla="*/ 1 h 64"/>
                <a:gd name="T2" fmla="*/ 18 w 18"/>
                <a:gd name="T3" fmla="*/ 64 h 64"/>
                <a:gd name="T4" fmla="*/ 0 w 18"/>
                <a:gd name="T5" fmla="*/ 63 h 64"/>
                <a:gd name="T6" fmla="*/ 0 w 18"/>
                <a:gd name="T7" fmla="*/ 0 h 64"/>
                <a:gd name="T8" fmla="*/ 18 w 18"/>
                <a:gd name="T9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4">
                  <a:moveTo>
                    <a:pt x="18" y="1"/>
                  </a:moveTo>
                  <a:cubicBezTo>
                    <a:pt x="18" y="64"/>
                    <a:pt x="18" y="64"/>
                    <a:pt x="18" y="64"/>
                  </a:cubicBezTo>
                  <a:cubicBezTo>
                    <a:pt x="12" y="64"/>
                    <a:pt x="6" y="64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15" y="1"/>
                    <a:pt x="18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66" name="Freeform 60"/>
            <p:cNvSpPr/>
            <p:nvPr userDrawn="1"/>
          </p:nvSpPr>
          <p:spPr bwMode="auto">
            <a:xfrm>
              <a:off x="4985413" y="4271166"/>
              <a:ext cx="15529" cy="56636"/>
            </a:xfrm>
            <a:custGeom>
              <a:avLst/>
              <a:gdLst>
                <a:gd name="T0" fmla="*/ 17 w 17"/>
                <a:gd name="T1" fmla="*/ 0 h 63"/>
                <a:gd name="T2" fmla="*/ 17 w 17"/>
                <a:gd name="T3" fmla="*/ 63 h 63"/>
                <a:gd name="T4" fmla="*/ 0 w 17"/>
                <a:gd name="T5" fmla="*/ 63 h 63"/>
                <a:gd name="T6" fmla="*/ 0 w 17"/>
                <a:gd name="T7" fmla="*/ 0 h 63"/>
                <a:gd name="T8" fmla="*/ 17 w 1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3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1" y="63"/>
                    <a:pt x="6" y="63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1" y="0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67" name="Freeform 61"/>
            <p:cNvSpPr/>
            <p:nvPr userDrawn="1"/>
          </p:nvSpPr>
          <p:spPr bwMode="auto">
            <a:xfrm>
              <a:off x="4953441" y="4271166"/>
              <a:ext cx="14616" cy="56636"/>
            </a:xfrm>
            <a:custGeom>
              <a:avLst/>
              <a:gdLst>
                <a:gd name="T0" fmla="*/ 17 w 17"/>
                <a:gd name="T1" fmla="*/ 0 h 63"/>
                <a:gd name="T2" fmla="*/ 17 w 17"/>
                <a:gd name="T3" fmla="*/ 63 h 63"/>
                <a:gd name="T4" fmla="*/ 0 w 17"/>
                <a:gd name="T5" fmla="*/ 63 h 63"/>
                <a:gd name="T6" fmla="*/ 0 w 17"/>
                <a:gd name="T7" fmla="*/ 0 h 63"/>
                <a:gd name="T8" fmla="*/ 17 w 1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3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2" y="63"/>
                    <a:pt x="6" y="63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68" name="Freeform 62"/>
            <p:cNvSpPr/>
            <p:nvPr userDrawn="1"/>
          </p:nvSpPr>
          <p:spPr bwMode="auto">
            <a:xfrm>
              <a:off x="5017384" y="4269339"/>
              <a:ext cx="15529" cy="57549"/>
            </a:xfrm>
            <a:custGeom>
              <a:avLst/>
              <a:gdLst>
                <a:gd name="T0" fmla="*/ 17 w 17"/>
                <a:gd name="T1" fmla="*/ 0 h 64"/>
                <a:gd name="T2" fmla="*/ 17 w 17"/>
                <a:gd name="T3" fmla="*/ 63 h 64"/>
                <a:gd name="T4" fmla="*/ 0 w 17"/>
                <a:gd name="T5" fmla="*/ 64 h 64"/>
                <a:gd name="T6" fmla="*/ 0 w 17"/>
                <a:gd name="T7" fmla="*/ 1 h 64"/>
                <a:gd name="T8" fmla="*/ 17 w 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4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1" y="64"/>
                    <a:pt x="6" y="64"/>
                    <a:pt x="0" y="6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12" y="1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69" name="Freeform 63"/>
            <p:cNvSpPr/>
            <p:nvPr userDrawn="1"/>
          </p:nvSpPr>
          <p:spPr bwMode="auto">
            <a:xfrm>
              <a:off x="5050270" y="4267512"/>
              <a:ext cx="15529" cy="57549"/>
            </a:xfrm>
            <a:custGeom>
              <a:avLst/>
              <a:gdLst>
                <a:gd name="T0" fmla="*/ 17 w 17"/>
                <a:gd name="T1" fmla="*/ 0 h 64"/>
                <a:gd name="T2" fmla="*/ 17 w 17"/>
                <a:gd name="T3" fmla="*/ 63 h 64"/>
                <a:gd name="T4" fmla="*/ 0 w 17"/>
                <a:gd name="T5" fmla="*/ 64 h 64"/>
                <a:gd name="T6" fmla="*/ 0 w 17"/>
                <a:gd name="T7" fmla="*/ 1 h 64"/>
                <a:gd name="T8" fmla="*/ 17 w 1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4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1" y="63"/>
                    <a:pt x="5" y="64"/>
                    <a:pt x="0" y="6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11" y="1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70" name="Freeform 64"/>
            <p:cNvSpPr/>
            <p:nvPr userDrawn="1"/>
          </p:nvSpPr>
          <p:spPr bwMode="auto">
            <a:xfrm>
              <a:off x="5114213" y="4260205"/>
              <a:ext cx="14616" cy="58463"/>
            </a:xfrm>
            <a:custGeom>
              <a:avLst/>
              <a:gdLst>
                <a:gd name="T0" fmla="*/ 17 w 17"/>
                <a:gd name="T1" fmla="*/ 0 h 65"/>
                <a:gd name="T2" fmla="*/ 17 w 17"/>
                <a:gd name="T3" fmla="*/ 62 h 65"/>
                <a:gd name="T4" fmla="*/ 0 w 17"/>
                <a:gd name="T5" fmla="*/ 65 h 65"/>
                <a:gd name="T6" fmla="*/ 0 w 17"/>
                <a:gd name="T7" fmla="*/ 2 h 65"/>
                <a:gd name="T8" fmla="*/ 17 w 17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5">
                  <a:moveTo>
                    <a:pt x="17" y="0"/>
                  </a:moveTo>
                  <a:cubicBezTo>
                    <a:pt x="17" y="62"/>
                    <a:pt x="17" y="62"/>
                    <a:pt x="17" y="62"/>
                  </a:cubicBezTo>
                  <a:cubicBezTo>
                    <a:pt x="12" y="63"/>
                    <a:pt x="6" y="64"/>
                    <a:pt x="0" y="6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1"/>
                    <a:pt x="13" y="0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71" name="Freeform 65"/>
            <p:cNvSpPr/>
            <p:nvPr userDrawn="1"/>
          </p:nvSpPr>
          <p:spPr bwMode="auto">
            <a:xfrm>
              <a:off x="5081328" y="4263859"/>
              <a:ext cx="15529" cy="58463"/>
            </a:xfrm>
            <a:custGeom>
              <a:avLst/>
              <a:gdLst>
                <a:gd name="T0" fmla="*/ 17 w 17"/>
                <a:gd name="T1" fmla="*/ 0 h 65"/>
                <a:gd name="T2" fmla="*/ 17 w 17"/>
                <a:gd name="T3" fmla="*/ 63 h 65"/>
                <a:gd name="T4" fmla="*/ 0 w 17"/>
                <a:gd name="T5" fmla="*/ 65 h 65"/>
                <a:gd name="T6" fmla="*/ 0 w 17"/>
                <a:gd name="T7" fmla="*/ 2 h 65"/>
                <a:gd name="T8" fmla="*/ 17 w 17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5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2" y="64"/>
                    <a:pt x="6" y="65"/>
                    <a:pt x="0" y="6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5" y="2"/>
                    <a:pt x="13" y="1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72" name="Freeform 66"/>
            <p:cNvSpPr/>
            <p:nvPr userDrawn="1"/>
          </p:nvSpPr>
          <p:spPr bwMode="auto">
            <a:xfrm>
              <a:off x="5146185" y="4253810"/>
              <a:ext cx="15529" cy="59376"/>
            </a:xfrm>
            <a:custGeom>
              <a:avLst/>
              <a:gdLst>
                <a:gd name="T0" fmla="*/ 17 w 17"/>
                <a:gd name="T1" fmla="*/ 0 h 66"/>
                <a:gd name="T2" fmla="*/ 17 w 17"/>
                <a:gd name="T3" fmla="*/ 63 h 66"/>
                <a:gd name="T4" fmla="*/ 0 w 17"/>
                <a:gd name="T5" fmla="*/ 66 h 66"/>
                <a:gd name="T6" fmla="*/ 0 w 17"/>
                <a:gd name="T7" fmla="*/ 3 h 66"/>
                <a:gd name="T8" fmla="*/ 17 w 1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6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1" y="64"/>
                    <a:pt x="6" y="65"/>
                    <a:pt x="0" y="6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2"/>
                    <a:pt x="13" y="1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73" name="Freeform 67"/>
            <p:cNvSpPr/>
            <p:nvPr userDrawn="1"/>
          </p:nvSpPr>
          <p:spPr bwMode="auto">
            <a:xfrm>
              <a:off x="5210129" y="4235541"/>
              <a:ext cx="15529" cy="62117"/>
            </a:xfrm>
            <a:custGeom>
              <a:avLst/>
              <a:gdLst>
                <a:gd name="T0" fmla="*/ 17 w 17"/>
                <a:gd name="T1" fmla="*/ 0 h 69"/>
                <a:gd name="T2" fmla="*/ 17 w 17"/>
                <a:gd name="T3" fmla="*/ 63 h 69"/>
                <a:gd name="T4" fmla="*/ 0 w 17"/>
                <a:gd name="T5" fmla="*/ 69 h 69"/>
                <a:gd name="T6" fmla="*/ 0 w 17"/>
                <a:gd name="T7" fmla="*/ 7 h 69"/>
                <a:gd name="T8" fmla="*/ 17 w 17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9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2" y="65"/>
                    <a:pt x="6" y="67"/>
                    <a:pt x="0" y="6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5"/>
                    <a:pt x="11" y="3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74" name="Freeform 68"/>
            <p:cNvSpPr/>
            <p:nvPr userDrawn="1"/>
          </p:nvSpPr>
          <p:spPr bwMode="auto">
            <a:xfrm>
              <a:off x="5178157" y="4246502"/>
              <a:ext cx="15529" cy="60290"/>
            </a:xfrm>
            <a:custGeom>
              <a:avLst/>
              <a:gdLst>
                <a:gd name="T0" fmla="*/ 17 w 17"/>
                <a:gd name="T1" fmla="*/ 0 h 68"/>
                <a:gd name="T2" fmla="*/ 17 w 17"/>
                <a:gd name="T3" fmla="*/ 63 h 68"/>
                <a:gd name="T4" fmla="*/ 0 w 17"/>
                <a:gd name="T5" fmla="*/ 68 h 68"/>
                <a:gd name="T6" fmla="*/ 0 w 17"/>
                <a:gd name="T7" fmla="*/ 5 h 68"/>
                <a:gd name="T8" fmla="*/ 17 w 17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8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1" y="65"/>
                    <a:pt x="5" y="66"/>
                    <a:pt x="0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3"/>
                    <a:pt x="11" y="2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75" name="Freeform 69"/>
            <p:cNvSpPr/>
            <p:nvPr userDrawn="1"/>
          </p:nvSpPr>
          <p:spPr bwMode="auto">
            <a:xfrm>
              <a:off x="5242101" y="4220011"/>
              <a:ext cx="15529" cy="64857"/>
            </a:xfrm>
            <a:custGeom>
              <a:avLst/>
              <a:gdLst>
                <a:gd name="T0" fmla="*/ 17 w 17"/>
                <a:gd name="T1" fmla="*/ 0 h 72"/>
                <a:gd name="T2" fmla="*/ 17 w 17"/>
                <a:gd name="T3" fmla="*/ 63 h 72"/>
                <a:gd name="T4" fmla="*/ 0 w 17"/>
                <a:gd name="T5" fmla="*/ 72 h 72"/>
                <a:gd name="T6" fmla="*/ 0 w 17"/>
                <a:gd name="T7" fmla="*/ 9 h 72"/>
                <a:gd name="T8" fmla="*/ 17 w 17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2">
                  <a:moveTo>
                    <a:pt x="17" y="0"/>
                  </a:moveTo>
                  <a:cubicBezTo>
                    <a:pt x="17" y="63"/>
                    <a:pt x="17" y="63"/>
                    <a:pt x="17" y="63"/>
                  </a:cubicBezTo>
                  <a:cubicBezTo>
                    <a:pt x="12" y="66"/>
                    <a:pt x="6" y="69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6"/>
                    <a:pt x="14" y="2"/>
                    <a:pt x="1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76" name="Freeform 70"/>
            <p:cNvSpPr/>
            <p:nvPr userDrawn="1"/>
          </p:nvSpPr>
          <p:spPr bwMode="auto">
            <a:xfrm>
              <a:off x="5274986" y="4187126"/>
              <a:ext cx="7308" cy="74905"/>
            </a:xfrm>
            <a:custGeom>
              <a:avLst/>
              <a:gdLst>
                <a:gd name="T0" fmla="*/ 8 w 9"/>
                <a:gd name="T1" fmla="*/ 0 h 84"/>
                <a:gd name="T2" fmla="*/ 8 w 9"/>
                <a:gd name="T3" fmla="*/ 66 h 84"/>
                <a:gd name="T4" fmla="*/ 0 w 9"/>
                <a:gd name="T5" fmla="*/ 84 h 84"/>
                <a:gd name="T6" fmla="*/ 0 w 9"/>
                <a:gd name="T7" fmla="*/ 21 h 84"/>
                <a:gd name="T8" fmla="*/ 6 w 9"/>
                <a:gd name="T9" fmla="*/ 11 h 84"/>
                <a:gd name="T10" fmla="*/ 6 w 9"/>
                <a:gd name="T11" fmla="*/ 10 h 84"/>
                <a:gd name="T12" fmla="*/ 7 w 9"/>
                <a:gd name="T13" fmla="*/ 8 h 84"/>
                <a:gd name="T14" fmla="*/ 7 w 9"/>
                <a:gd name="T15" fmla="*/ 8 h 84"/>
                <a:gd name="T16" fmla="*/ 7 w 9"/>
                <a:gd name="T17" fmla="*/ 7 h 84"/>
                <a:gd name="T18" fmla="*/ 7 w 9"/>
                <a:gd name="T19" fmla="*/ 7 h 84"/>
                <a:gd name="T20" fmla="*/ 8 w 9"/>
                <a:gd name="T21" fmla="*/ 6 h 84"/>
                <a:gd name="T22" fmla="*/ 8 w 9"/>
                <a:gd name="T2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4">
                  <a:moveTo>
                    <a:pt x="8" y="0"/>
                  </a:moveTo>
                  <a:cubicBezTo>
                    <a:pt x="8" y="66"/>
                    <a:pt x="9" y="63"/>
                    <a:pt x="8" y="66"/>
                  </a:cubicBezTo>
                  <a:cubicBezTo>
                    <a:pt x="7" y="72"/>
                    <a:pt x="5" y="78"/>
                    <a:pt x="0" y="8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18"/>
                    <a:pt x="4" y="15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9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2"/>
                    <a:pt x="8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77" name="Freeform 71"/>
            <p:cNvSpPr/>
            <p:nvPr userDrawn="1"/>
          </p:nvSpPr>
          <p:spPr bwMode="auto">
            <a:xfrm>
              <a:off x="4682137" y="4097605"/>
              <a:ext cx="590109" cy="158946"/>
            </a:xfrm>
            <a:custGeom>
              <a:avLst/>
              <a:gdLst>
                <a:gd name="T0" fmla="*/ 565 w 657"/>
                <a:gd name="T1" fmla="*/ 36 h 177"/>
                <a:gd name="T2" fmla="*/ 92 w 657"/>
                <a:gd name="T3" fmla="*/ 36 h 177"/>
                <a:gd name="T4" fmla="*/ 0 w 657"/>
                <a:gd name="T5" fmla="*/ 93 h 177"/>
                <a:gd name="T6" fmla="*/ 16 w 657"/>
                <a:gd name="T7" fmla="*/ 117 h 177"/>
                <a:gd name="T8" fmla="*/ 329 w 657"/>
                <a:gd name="T9" fmla="*/ 177 h 177"/>
                <a:gd name="T10" fmla="*/ 641 w 657"/>
                <a:gd name="T11" fmla="*/ 117 h 177"/>
                <a:gd name="T12" fmla="*/ 657 w 657"/>
                <a:gd name="T13" fmla="*/ 93 h 177"/>
                <a:gd name="T14" fmla="*/ 565 w 657"/>
                <a:gd name="T15" fmla="*/ 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7" h="177">
                  <a:moveTo>
                    <a:pt x="565" y="36"/>
                  </a:moveTo>
                  <a:cubicBezTo>
                    <a:pt x="435" y="0"/>
                    <a:pt x="223" y="0"/>
                    <a:pt x="92" y="36"/>
                  </a:cubicBezTo>
                  <a:cubicBezTo>
                    <a:pt x="7" y="59"/>
                    <a:pt x="0" y="85"/>
                    <a:pt x="0" y="93"/>
                  </a:cubicBezTo>
                  <a:cubicBezTo>
                    <a:pt x="0" y="102"/>
                    <a:pt x="9" y="111"/>
                    <a:pt x="16" y="117"/>
                  </a:cubicBezTo>
                  <a:cubicBezTo>
                    <a:pt x="62" y="153"/>
                    <a:pt x="188" y="177"/>
                    <a:pt x="329" y="177"/>
                  </a:cubicBezTo>
                  <a:cubicBezTo>
                    <a:pt x="470" y="177"/>
                    <a:pt x="595" y="153"/>
                    <a:pt x="641" y="117"/>
                  </a:cubicBezTo>
                  <a:cubicBezTo>
                    <a:pt x="648" y="111"/>
                    <a:pt x="657" y="102"/>
                    <a:pt x="657" y="93"/>
                  </a:cubicBezTo>
                  <a:cubicBezTo>
                    <a:pt x="657" y="85"/>
                    <a:pt x="650" y="59"/>
                    <a:pt x="565" y="36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78" name="Freeform 72"/>
            <p:cNvSpPr>
              <a:spLocks noEditPoints="1"/>
            </p:cNvSpPr>
            <p:nvPr userDrawn="1"/>
          </p:nvSpPr>
          <p:spPr bwMode="auto">
            <a:xfrm>
              <a:off x="4873054" y="4115875"/>
              <a:ext cx="207360" cy="131541"/>
            </a:xfrm>
            <a:custGeom>
              <a:avLst/>
              <a:gdLst>
                <a:gd name="T0" fmla="*/ 209 w 231"/>
                <a:gd name="T1" fmla="*/ 83 h 146"/>
                <a:gd name="T2" fmla="*/ 129 w 231"/>
                <a:gd name="T3" fmla="*/ 67 h 146"/>
                <a:gd name="T4" fmla="*/ 129 w 231"/>
                <a:gd name="T5" fmla="*/ 25 h 146"/>
                <a:gd name="T6" fmla="*/ 206 w 231"/>
                <a:gd name="T7" fmla="*/ 32 h 146"/>
                <a:gd name="T8" fmla="*/ 206 w 231"/>
                <a:gd name="T9" fmla="*/ 19 h 146"/>
                <a:gd name="T10" fmla="*/ 129 w 231"/>
                <a:gd name="T11" fmla="*/ 14 h 146"/>
                <a:gd name="T12" fmla="*/ 129 w 231"/>
                <a:gd name="T13" fmla="*/ 0 h 146"/>
                <a:gd name="T14" fmla="*/ 99 w 231"/>
                <a:gd name="T15" fmla="*/ 0 h 146"/>
                <a:gd name="T16" fmla="*/ 99 w 231"/>
                <a:gd name="T17" fmla="*/ 14 h 146"/>
                <a:gd name="T18" fmla="*/ 28 w 231"/>
                <a:gd name="T19" fmla="*/ 24 h 146"/>
                <a:gd name="T20" fmla="*/ 0 w 231"/>
                <a:gd name="T21" fmla="*/ 44 h 146"/>
                <a:gd name="T22" fmla="*/ 19 w 231"/>
                <a:gd name="T23" fmla="*/ 61 h 146"/>
                <a:gd name="T24" fmla="*/ 99 w 231"/>
                <a:gd name="T25" fmla="*/ 77 h 146"/>
                <a:gd name="T26" fmla="*/ 99 w 231"/>
                <a:gd name="T27" fmla="*/ 118 h 146"/>
                <a:gd name="T28" fmla="*/ 1 w 231"/>
                <a:gd name="T29" fmla="*/ 108 h 146"/>
                <a:gd name="T30" fmla="*/ 1 w 231"/>
                <a:gd name="T31" fmla="*/ 122 h 146"/>
                <a:gd name="T32" fmla="*/ 99 w 231"/>
                <a:gd name="T33" fmla="*/ 129 h 146"/>
                <a:gd name="T34" fmla="*/ 99 w 231"/>
                <a:gd name="T35" fmla="*/ 146 h 146"/>
                <a:gd name="T36" fmla="*/ 129 w 231"/>
                <a:gd name="T37" fmla="*/ 146 h 146"/>
                <a:gd name="T38" fmla="*/ 129 w 231"/>
                <a:gd name="T39" fmla="*/ 128 h 146"/>
                <a:gd name="T40" fmla="*/ 204 w 231"/>
                <a:gd name="T41" fmla="*/ 118 h 146"/>
                <a:gd name="T42" fmla="*/ 231 w 231"/>
                <a:gd name="T43" fmla="*/ 99 h 146"/>
                <a:gd name="T44" fmla="*/ 209 w 231"/>
                <a:gd name="T45" fmla="*/ 83 h 146"/>
                <a:gd name="T46" fmla="*/ 99 w 231"/>
                <a:gd name="T47" fmla="*/ 63 h 146"/>
                <a:gd name="T48" fmla="*/ 59 w 231"/>
                <a:gd name="T49" fmla="*/ 54 h 146"/>
                <a:gd name="T50" fmla="*/ 48 w 231"/>
                <a:gd name="T51" fmla="*/ 43 h 146"/>
                <a:gd name="T52" fmla="*/ 62 w 231"/>
                <a:gd name="T53" fmla="*/ 32 h 146"/>
                <a:gd name="T54" fmla="*/ 99 w 231"/>
                <a:gd name="T55" fmla="*/ 26 h 146"/>
                <a:gd name="T56" fmla="*/ 99 w 231"/>
                <a:gd name="T57" fmla="*/ 63 h 146"/>
                <a:gd name="T58" fmla="*/ 129 w 231"/>
                <a:gd name="T59" fmla="*/ 117 h 146"/>
                <a:gd name="T60" fmla="*/ 129 w 231"/>
                <a:gd name="T61" fmla="*/ 81 h 146"/>
                <a:gd name="T62" fmla="*/ 184 w 231"/>
                <a:gd name="T63" fmla="*/ 101 h 146"/>
                <a:gd name="T64" fmla="*/ 129 w 231"/>
                <a:gd name="T65" fmla="*/ 1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146">
                  <a:moveTo>
                    <a:pt x="209" y="83"/>
                  </a:moveTo>
                  <a:cubicBezTo>
                    <a:pt x="195" y="78"/>
                    <a:pt x="168" y="73"/>
                    <a:pt x="129" y="67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61" y="26"/>
                    <a:pt x="186" y="28"/>
                    <a:pt x="206" y="32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191" y="16"/>
                    <a:pt x="166" y="14"/>
                    <a:pt x="129" y="1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71" y="16"/>
                    <a:pt x="47" y="19"/>
                    <a:pt x="28" y="24"/>
                  </a:cubicBezTo>
                  <a:cubicBezTo>
                    <a:pt x="10" y="30"/>
                    <a:pt x="0" y="37"/>
                    <a:pt x="0" y="44"/>
                  </a:cubicBezTo>
                  <a:cubicBezTo>
                    <a:pt x="0" y="51"/>
                    <a:pt x="6" y="57"/>
                    <a:pt x="19" y="61"/>
                  </a:cubicBezTo>
                  <a:cubicBezTo>
                    <a:pt x="31" y="66"/>
                    <a:pt x="58" y="71"/>
                    <a:pt x="99" y="77"/>
                  </a:cubicBezTo>
                  <a:cubicBezTo>
                    <a:pt x="99" y="118"/>
                    <a:pt x="99" y="118"/>
                    <a:pt x="99" y="118"/>
                  </a:cubicBezTo>
                  <a:cubicBezTo>
                    <a:pt x="72" y="118"/>
                    <a:pt x="27" y="114"/>
                    <a:pt x="1" y="108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27" y="127"/>
                    <a:pt x="59" y="129"/>
                    <a:pt x="99" y="129"/>
                  </a:cubicBezTo>
                  <a:cubicBezTo>
                    <a:pt x="99" y="146"/>
                    <a:pt x="99" y="146"/>
                    <a:pt x="99" y="146"/>
                  </a:cubicBezTo>
                  <a:cubicBezTo>
                    <a:pt x="129" y="146"/>
                    <a:pt x="129" y="146"/>
                    <a:pt x="129" y="146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61" y="127"/>
                    <a:pt x="186" y="124"/>
                    <a:pt x="204" y="118"/>
                  </a:cubicBezTo>
                  <a:cubicBezTo>
                    <a:pt x="222" y="113"/>
                    <a:pt x="231" y="107"/>
                    <a:pt x="231" y="99"/>
                  </a:cubicBezTo>
                  <a:cubicBezTo>
                    <a:pt x="231" y="93"/>
                    <a:pt x="224" y="88"/>
                    <a:pt x="209" y="83"/>
                  </a:cubicBezTo>
                  <a:close/>
                  <a:moveTo>
                    <a:pt x="99" y="63"/>
                  </a:moveTo>
                  <a:cubicBezTo>
                    <a:pt x="80" y="60"/>
                    <a:pt x="67" y="57"/>
                    <a:pt x="59" y="54"/>
                  </a:cubicBezTo>
                  <a:cubicBezTo>
                    <a:pt x="52" y="51"/>
                    <a:pt x="48" y="47"/>
                    <a:pt x="48" y="43"/>
                  </a:cubicBezTo>
                  <a:cubicBezTo>
                    <a:pt x="48" y="38"/>
                    <a:pt x="52" y="35"/>
                    <a:pt x="62" y="32"/>
                  </a:cubicBezTo>
                  <a:cubicBezTo>
                    <a:pt x="71" y="29"/>
                    <a:pt x="84" y="27"/>
                    <a:pt x="99" y="26"/>
                  </a:cubicBezTo>
                  <a:lnTo>
                    <a:pt x="99" y="63"/>
                  </a:lnTo>
                  <a:close/>
                  <a:moveTo>
                    <a:pt x="129" y="117"/>
                  </a:moveTo>
                  <a:cubicBezTo>
                    <a:pt x="129" y="81"/>
                    <a:pt x="129" y="81"/>
                    <a:pt x="129" y="81"/>
                  </a:cubicBezTo>
                  <a:cubicBezTo>
                    <a:pt x="165" y="87"/>
                    <a:pt x="184" y="93"/>
                    <a:pt x="184" y="101"/>
                  </a:cubicBezTo>
                  <a:cubicBezTo>
                    <a:pt x="184" y="109"/>
                    <a:pt x="165" y="115"/>
                    <a:pt x="129" y="117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79" name="Freeform 73"/>
            <p:cNvSpPr>
              <a:spLocks noEditPoints="1"/>
            </p:cNvSpPr>
            <p:nvPr userDrawn="1"/>
          </p:nvSpPr>
          <p:spPr bwMode="auto">
            <a:xfrm>
              <a:off x="4052748" y="4199001"/>
              <a:ext cx="949107" cy="263996"/>
            </a:xfrm>
            <a:custGeom>
              <a:avLst/>
              <a:gdLst>
                <a:gd name="T0" fmla="*/ 528 w 1056"/>
                <a:gd name="T1" fmla="*/ 0 h 293"/>
                <a:gd name="T2" fmla="*/ 0 w 1056"/>
                <a:gd name="T3" fmla="*/ 146 h 293"/>
                <a:gd name="T4" fmla="*/ 42 w 1056"/>
                <a:gd name="T5" fmla="*/ 204 h 293"/>
                <a:gd name="T6" fmla="*/ 542 w 1056"/>
                <a:gd name="T7" fmla="*/ 293 h 293"/>
                <a:gd name="T8" fmla="*/ 1056 w 1056"/>
                <a:gd name="T9" fmla="*/ 147 h 293"/>
                <a:gd name="T10" fmla="*/ 1056 w 1056"/>
                <a:gd name="T11" fmla="*/ 145 h 293"/>
                <a:gd name="T12" fmla="*/ 528 w 1056"/>
                <a:gd name="T13" fmla="*/ 0 h 293"/>
                <a:gd name="T14" fmla="*/ 1010 w 1056"/>
                <a:gd name="T15" fmla="*/ 172 h 293"/>
                <a:gd name="T16" fmla="*/ 528 w 1056"/>
                <a:gd name="T17" fmla="*/ 264 h 293"/>
                <a:gd name="T18" fmla="*/ 505 w 1056"/>
                <a:gd name="T19" fmla="*/ 264 h 293"/>
                <a:gd name="T20" fmla="*/ 46 w 1056"/>
                <a:gd name="T21" fmla="*/ 172 h 293"/>
                <a:gd name="T22" fmla="*/ 24 w 1056"/>
                <a:gd name="T23" fmla="*/ 140 h 293"/>
                <a:gd name="T24" fmla="*/ 162 w 1056"/>
                <a:gd name="T25" fmla="*/ 56 h 293"/>
                <a:gd name="T26" fmla="*/ 894 w 1056"/>
                <a:gd name="T27" fmla="*/ 56 h 293"/>
                <a:gd name="T28" fmla="*/ 1032 w 1056"/>
                <a:gd name="T29" fmla="*/ 140 h 293"/>
                <a:gd name="T30" fmla="*/ 1010 w 1056"/>
                <a:gd name="T31" fmla="*/ 17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6" h="293">
                  <a:moveTo>
                    <a:pt x="528" y="0"/>
                  </a:moveTo>
                  <a:cubicBezTo>
                    <a:pt x="237" y="0"/>
                    <a:pt x="0" y="65"/>
                    <a:pt x="0" y="146"/>
                  </a:cubicBezTo>
                  <a:cubicBezTo>
                    <a:pt x="0" y="171"/>
                    <a:pt x="22" y="191"/>
                    <a:pt x="42" y="204"/>
                  </a:cubicBezTo>
                  <a:cubicBezTo>
                    <a:pt x="154" y="277"/>
                    <a:pt x="408" y="293"/>
                    <a:pt x="542" y="293"/>
                  </a:cubicBezTo>
                  <a:cubicBezTo>
                    <a:pt x="828" y="290"/>
                    <a:pt x="1056" y="225"/>
                    <a:pt x="1056" y="147"/>
                  </a:cubicBezTo>
                  <a:cubicBezTo>
                    <a:pt x="1056" y="145"/>
                    <a:pt x="1056" y="145"/>
                    <a:pt x="1056" y="145"/>
                  </a:cubicBezTo>
                  <a:cubicBezTo>
                    <a:pt x="1055" y="65"/>
                    <a:pt x="819" y="0"/>
                    <a:pt x="528" y="0"/>
                  </a:cubicBezTo>
                  <a:close/>
                  <a:moveTo>
                    <a:pt x="1010" y="172"/>
                  </a:moveTo>
                  <a:cubicBezTo>
                    <a:pt x="940" y="227"/>
                    <a:pt x="746" y="264"/>
                    <a:pt x="528" y="264"/>
                  </a:cubicBezTo>
                  <a:cubicBezTo>
                    <a:pt x="520" y="264"/>
                    <a:pt x="513" y="264"/>
                    <a:pt x="505" y="264"/>
                  </a:cubicBezTo>
                  <a:cubicBezTo>
                    <a:pt x="297" y="262"/>
                    <a:pt x="114" y="225"/>
                    <a:pt x="46" y="172"/>
                  </a:cubicBezTo>
                  <a:cubicBezTo>
                    <a:pt x="36" y="164"/>
                    <a:pt x="24" y="152"/>
                    <a:pt x="24" y="140"/>
                  </a:cubicBezTo>
                  <a:cubicBezTo>
                    <a:pt x="24" y="119"/>
                    <a:pt x="60" y="85"/>
                    <a:pt x="162" y="56"/>
                  </a:cubicBezTo>
                  <a:cubicBezTo>
                    <a:pt x="363" y="1"/>
                    <a:pt x="691" y="0"/>
                    <a:pt x="894" y="56"/>
                  </a:cubicBezTo>
                  <a:cubicBezTo>
                    <a:pt x="996" y="85"/>
                    <a:pt x="1032" y="119"/>
                    <a:pt x="1032" y="140"/>
                  </a:cubicBezTo>
                  <a:cubicBezTo>
                    <a:pt x="1032" y="152"/>
                    <a:pt x="1020" y="164"/>
                    <a:pt x="1010" y="172"/>
                  </a:cubicBezTo>
                  <a:close/>
                </a:path>
              </a:pathLst>
            </a:custGeom>
            <a:solidFill>
              <a:srgbClr val="F9D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80" name="Freeform 74"/>
            <p:cNvSpPr/>
            <p:nvPr userDrawn="1"/>
          </p:nvSpPr>
          <p:spPr bwMode="auto">
            <a:xfrm>
              <a:off x="4052748" y="4330543"/>
              <a:ext cx="949107" cy="221062"/>
            </a:xfrm>
            <a:custGeom>
              <a:avLst/>
              <a:gdLst>
                <a:gd name="T0" fmla="*/ 1056 w 1056"/>
                <a:gd name="T1" fmla="*/ 0 h 246"/>
                <a:gd name="T2" fmla="*/ 1056 w 1056"/>
                <a:gd name="T3" fmla="*/ 103 h 246"/>
                <a:gd name="T4" fmla="*/ 1014 w 1056"/>
                <a:gd name="T5" fmla="*/ 155 h 246"/>
                <a:gd name="T6" fmla="*/ 736 w 1056"/>
                <a:gd name="T7" fmla="*/ 232 h 246"/>
                <a:gd name="T8" fmla="*/ 487 w 1056"/>
                <a:gd name="T9" fmla="*/ 244 h 246"/>
                <a:gd name="T10" fmla="*/ 458 w 1056"/>
                <a:gd name="T11" fmla="*/ 243 h 246"/>
                <a:gd name="T12" fmla="*/ 431 w 1056"/>
                <a:gd name="T13" fmla="*/ 242 h 246"/>
                <a:gd name="T14" fmla="*/ 402 w 1056"/>
                <a:gd name="T15" fmla="*/ 240 h 246"/>
                <a:gd name="T16" fmla="*/ 376 w 1056"/>
                <a:gd name="T17" fmla="*/ 238 h 246"/>
                <a:gd name="T18" fmla="*/ 347 w 1056"/>
                <a:gd name="T19" fmla="*/ 235 h 246"/>
                <a:gd name="T20" fmla="*/ 320 w 1056"/>
                <a:gd name="T21" fmla="*/ 232 h 246"/>
                <a:gd name="T22" fmla="*/ 291 w 1056"/>
                <a:gd name="T23" fmla="*/ 229 h 246"/>
                <a:gd name="T24" fmla="*/ 265 w 1056"/>
                <a:gd name="T25" fmla="*/ 225 h 246"/>
                <a:gd name="T26" fmla="*/ 180 w 1056"/>
                <a:gd name="T27" fmla="*/ 208 h 246"/>
                <a:gd name="T28" fmla="*/ 0 w 1056"/>
                <a:gd name="T29" fmla="*/ 98 h 246"/>
                <a:gd name="T30" fmla="*/ 0 w 1056"/>
                <a:gd name="T31" fmla="*/ 0 h 246"/>
                <a:gd name="T32" fmla="*/ 1 w 1056"/>
                <a:gd name="T33" fmla="*/ 11 h 246"/>
                <a:gd name="T34" fmla="*/ 2 w 1056"/>
                <a:gd name="T35" fmla="*/ 12 h 246"/>
                <a:gd name="T36" fmla="*/ 10 w 1056"/>
                <a:gd name="T37" fmla="*/ 28 h 246"/>
                <a:gd name="T38" fmla="*/ 10 w 1056"/>
                <a:gd name="T39" fmla="*/ 29 h 246"/>
                <a:gd name="T40" fmla="*/ 10 w 1056"/>
                <a:gd name="T41" fmla="*/ 29 h 246"/>
                <a:gd name="T42" fmla="*/ 17 w 1056"/>
                <a:gd name="T43" fmla="*/ 37 h 246"/>
                <a:gd name="T44" fmla="*/ 19 w 1056"/>
                <a:gd name="T45" fmla="*/ 39 h 246"/>
                <a:gd name="T46" fmla="*/ 25 w 1056"/>
                <a:gd name="T47" fmla="*/ 44 h 246"/>
                <a:gd name="T48" fmla="*/ 42 w 1056"/>
                <a:gd name="T49" fmla="*/ 58 h 246"/>
                <a:gd name="T50" fmla="*/ 743 w 1056"/>
                <a:gd name="T51" fmla="*/ 134 h 246"/>
                <a:gd name="T52" fmla="*/ 854 w 1056"/>
                <a:gd name="T53" fmla="*/ 115 h 246"/>
                <a:gd name="T54" fmla="*/ 869 w 1056"/>
                <a:gd name="T55" fmla="*/ 112 h 246"/>
                <a:gd name="T56" fmla="*/ 983 w 1056"/>
                <a:gd name="T57" fmla="*/ 75 h 246"/>
                <a:gd name="T58" fmla="*/ 983 w 1056"/>
                <a:gd name="T59" fmla="*/ 75 h 246"/>
                <a:gd name="T60" fmla="*/ 1053 w 1056"/>
                <a:gd name="T61" fmla="*/ 17 h 246"/>
                <a:gd name="T62" fmla="*/ 1054 w 1056"/>
                <a:gd name="T63" fmla="*/ 14 h 246"/>
                <a:gd name="T64" fmla="*/ 1054 w 1056"/>
                <a:gd name="T65" fmla="*/ 12 h 246"/>
                <a:gd name="T66" fmla="*/ 1055 w 1056"/>
                <a:gd name="T67" fmla="*/ 10 h 246"/>
                <a:gd name="T68" fmla="*/ 1056 w 1056"/>
                <a:gd name="T6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6" h="246">
                  <a:moveTo>
                    <a:pt x="1056" y="0"/>
                  </a:moveTo>
                  <a:cubicBezTo>
                    <a:pt x="1056" y="104"/>
                    <a:pt x="1056" y="99"/>
                    <a:pt x="1056" y="103"/>
                  </a:cubicBezTo>
                  <a:cubicBezTo>
                    <a:pt x="1053" y="125"/>
                    <a:pt x="1033" y="143"/>
                    <a:pt x="1014" y="155"/>
                  </a:cubicBezTo>
                  <a:cubicBezTo>
                    <a:pt x="944" y="200"/>
                    <a:pt x="818" y="223"/>
                    <a:pt x="736" y="232"/>
                  </a:cubicBezTo>
                  <a:cubicBezTo>
                    <a:pt x="666" y="241"/>
                    <a:pt x="580" y="246"/>
                    <a:pt x="487" y="244"/>
                  </a:cubicBezTo>
                  <a:cubicBezTo>
                    <a:pt x="477" y="244"/>
                    <a:pt x="468" y="243"/>
                    <a:pt x="458" y="243"/>
                  </a:cubicBezTo>
                  <a:cubicBezTo>
                    <a:pt x="449" y="243"/>
                    <a:pt x="440" y="242"/>
                    <a:pt x="431" y="242"/>
                  </a:cubicBezTo>
                  <a:cubicBezTo>
                    <a:pt x="422" y="241"/>
                    <a:pt x="412" y="241"/>
                    <a:pt x="402" y="240"/>
                  </a:cubicBezTo>
                  <a:cubicBezTo>
                    <a:pt x="393" y="239"/>
                    <a:pt x="385" y="239"/>
                    <a:pt x="376" y="238"/>
                  </a:cubicBezTo>
                  <a:cubicBezTo>
                    <a:pt x="366" y="237"/>
                    <a:pt x="356" y="236"/>
                    <a:pt x="347" y="235"/>
                  </a:cubicBezTo>
                  <a:cubicBezTo>
                    <a:pt x="338" y="234"/>
                    <a:pt x="329" y="233"/>
                    <a:pt x="320" y="232"/>
                  </a:cubicBezTo>
                  <a:cubicBezTo>
                    <a:pt x="310" y="231"/>
                    <a:pt x="301" y="230"/>
                    <a:pt x="291" y="229"/>
                  </a:cubicBezTo>
                  <a:cubicBezTo>
                    <a:pt x="282" y="227"/>
                    <a:pt x="273" y="226"/>
                    <a:pt x="265" y="225"/>
                  </a:cubicBezTo>
                  <a:cubicBezTo>
                    <a:pt x="238" y="220"/>
                    <a:pt x="208" y="215"/>
                    <a:pt x="180" y="208"/>
                  </a:cubicBezTo>
                  <a:cubicBezTo>
                    <a:pt x="122" y="194"/>
                    <a:pt x="0" y="157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8"/>
                    <a:pt x="6" y="23"/>
                    <a:pt x="10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4" y="34"/>
                    <a:pt x="17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40"/>
                    <a:pt x="24" y="44"/>
                    <a:pt x="25" y="44"/>
                  </a:cubicBezTo>
                  <a:cubicBezTo>
                    <a:pt x="28" y="48"/>
                    <a:pt x="35" y="53"/>
                    <a:pt x="42" y="58"/>
                  </a:cubicBezTo>
                  <a:cubicBezTo>
                    <a:pt x="165" y="137"/>
                    <a:pt x="493" y="165"/>
                    <a:pt x="743" y="134"/>
                  </a:cubicBezTo>
                  <a:cubicBezTo>
                    <a:pt x="786" y="129"/>
                    <a:pt x="829" y="121"/>
                    <a:pt x="854" y="115"/>
                  </a:cubicBezTo>
                  <a:cubicBezTo>
                    <a:pt x="869" y="112"/>
                    <a:pt x="869" y="112"/>
                    <a:pt x="869" y="112"/>
                  </a:cubicBezTo>
                  <a:cubicBezTo>
                    <a:pt x="902" y="104"/>
                    <a:pt x="952" y="90"/>
                    <a:pt x="983" y="75"/>
                  </a:cubicBezTo>
                  <a:cubicBezTo>
                    <a:pt x="983" y="75"/>
                    <a:pt x="983" y="75"/>
                    <a:pt x="983" y="75"/>
                  </a:cubicBezTo>
                  <a:cubicBezTo>
                    <a:pt x="1008" y="63"/>
                    <a:pt x="1043" y="42"/>
                    <a:pt x="1053" y="17"/>
                  </a:cubicBezTo>
                  <a:cubicBezTo>
                    <a:pt x="1053" y="16"/>
                    <a:pt x="1054" y="15"/>
                    <a:pt x="1054" y="14"/>
                  </a:cubicBezTo>
                  <a:cubicBezTo>
                    <a:pt x="1054" y="12"/>
                    <a:pt x="1054" y="12"/>
                    <a:pt x="1054" y="12"/>
                  </a:cubicBezTo>
                  <a:cubicBezTo>
                    <a:pt x="1055" y="10"/>
                    <a:pt x="1055" y="10"/>
                    <a:pt x="1055" y="10"/>
                  </a:cubicBezTo>
                  <a:cubicBezTo>
                    <a:pt x="1055" y="8"/>
                    <a:pt x="1056" y="4"/>
                    <a:pt x="1056" y="0"/>
                  </a:cubicBezTo>
                  <a:close/>
                </a:path>
              </a:pathLst>
            </a:custGeom>
            <a:solidFill>
              <a:srgbClr val="F7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81" name="Freeform 75"/>
            <p:cNvSpPr/>
            <p:nvPr userDrawn="1"/>
          </p:nvSpPr>
          <p:spPr bwMode="auto">
            <a:xfrm>
              <a:off x="4091115" y="4382611"/>
              <a:ext cx="23751" cy="100483"/>
            </a:xfrm>
            <a:custGeom>
              <a:avLst/>
              <a:gdLst>
                <a:gd name="T0" fmla="*/ 27 w 27"/>
                <a:gd name="T1" fmla="*/ 15 h 112"/>
                <a:gd name="T2" fmla="*/ 27 w 27"/>
                <a:gd name="T3" fmla="*/ 112 h 112"/>
                <a:gd name="T4" fmla="*/ 0 w 27"/>
                <a:gd name="T5" fmla="*/ 97 h 112"/>
                <a:gd name="T6" fmla="*/ 0 w 27"/>
                <a:gd name="T7" fmla="*/ 0 h 112"/>
                <a:gd name="T8" fmla="*/ 27 w 27"/>
                <a:gd name="T9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2">
                  <a:moveTo>
                    <a:pt x="27" y="15"/>
                  </a:moveTo>
                  <a:cubicBezTo>
                    <a:pt x="27" y="112"/>
                    <a:pt x="27" y="112"/>
                    <a:pt x="27" y="112"/>
                  </a:cubicBezTo>
                  <a:cubicBezTo>
                    <a:pt x="17" y="107"/>
                    <a:pt x="8" y="102"/>
                    <a:pt x="0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5"/>
                    <a:pt x="18" y="10"/>
                    <a:pt x="27" y="15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82" name="Freeform 76"/>
            <p:cNvSpPr/>
            <p:nvPr userDrawn="1"/>
          </p:nvSpPr>
          <p:spPr bwMode="auto">
            <a:xfrm>
              <a:off x="4052748" y="4330543"/>
              <a:ext cx="11875" cy="117839"/>
            </a:xfrm>
            <a:custGeom>
              <a:avLst/>
              <a:gdLst>
                <a:gd name="T0" fmla="*/ 13 w 13"/>
                <a:gd name="T1" fmla="*/ 33 h 131"/>
                <a:gd name="T2" fmla="*/ 13 w 13"/>
                <a:gd name="T3" fmla="*/ 131 h 131"/>
                <a:gd name="T4" fmla="*/ 0 w 13"/>
                <a:gd name="T5" fmla="*/ 98 h 131"/>
                <a:gd name="T6" fmla="*/ 0 w 13"/>
                <a:gd name="T7" fmla="*/ 0 h 131"/>
                <a:gd name="T8" fmla="*/ 1 w 13"/>
                <a:gd name="T9" fmla="*/ 11 h 131"/>
                <a:gd name="T10" fmla="*/ 2 w 13"/>
                <a:gd name="T11" fmla="*/ 12 h 131"/>
                <a:gd name="T12" fmla="*/ 10 w 13"/>
                <a:gd name="T13" fmla="*/ 28 h 131"/>
                <a:gd name="T14" fmla="*/ 10 w 13"/>
                <a:gd name="T15" fmla="*/ 29 h 131"/>
                <a:gd name="T16" fmla="*/ 12 w 13"/>
                <a:gd name="T17" fmla="*/ 31 h 131"/>
                <a:gd name="T18" fmla="*/ 13 w 13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31">
                  <a:moveTo>
                    <a:pt x="13" y="33"/>
                  </a:moveTo>
                  <a:cubicBezTo>
                    <a:pt x="13" y="131"/>
                    <a:pt x="13" y="131"/>
                    <a:pt x="13" y="131"/>
                  </a:cubicBezTo>
                  <a:cubicBezTo>
                    <a:pt x="5" y="120"/>
                    <a:pt x="0" y="10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8"/>
                    <a:pt x="6" y="23"/>
                    <a:pt x="10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3" y="32"/>
                    <a:pt x="13" y="33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83" name="Freeform 77"/>
            <p:cNvSpPr/>
            <p:nvPr userDrawn="1"/>
          </p:nvSpPr>
          <p:spPr bwMode="auto">
            <a:xfrm>
              <a:off x="4141356" y="4407275"/>
              <a:ext cx="22837" cy="95915"/>
            </a:xfrm>
            <a:custGeom>
              <a:avLst/>
              <a:gdLst>
                <a:gd name="T0" fmla="*/ 26 w 26"/>
                <a:gd name="T1" fmla="*/ 10 h 107"/>
                <a:gd name="T2" fmla="*/ 26 w 26"/>
                <a:gd name="T3" fmla="*/ 107 h 107"/>
                <a:gd name="T4" fmla="*/ 0 w 26"/>
                <a:gd name="T5" fmla="*/ 98 h 107"/>
                <a:gd name="T6" fmla="*/ 0 w 26"/>
                <a:gd name="T7" fmla="*/ 0 h 107"/>
                <a:gd name="T8" fmla="*/ 26 w 26"/>
                <a:gd name="T9" fmla="*/ 1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7">
                  <a:moveTo>
                    <a:pt x="26" y="10"/>
                  </a:moveTo>
                  <a:cubicBezTo>
                    <a:pt x="26" y="107"/>
                    <a:pt x="26" y="107"/>
                    <a:pt x="26" y="107"/>
                  </a:cubicBezTo>
                  <a:cubicBezTo>
                    <a:pt x="17" y="104"/>
                    <a:pt x="8" y="101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3"/>
                    <a:pt x="18" y="7"/>
                    <a:pt x="26" y="1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84" name="Freeform 78"/>
            <p:cNvSpPr/>
            <p:nvPr userDrawn="1"/>
          </p:nvSpPr>
          <p:spPr bwMode="auto">
            <a:xfrm>
              <a:off x="4240926" y="4435593"/>
              <a:ext cx="23751" cy="92262"/>
            </a:xfrm>
            <a:custGeom>
              <a:avLst/>
              <a:gdLst>
                <a:gd name="T0" fmla="*/ 27 w 27"/>
                <a:gd name="T1" fmla="*/ 5 h 103"/>
                <a:gd name="T2" fmla="*/ 27 w 27"/>
                <a:gd name="T3" fmla="*/ 103 h 103"/>
                <a:gd name="T4" fmla="*/ 0 w 27"/>
                <a:gd name="T5" fmla="*/ 97 h 103"/>
                <a:gd name="T6" fmla="*/ 0 w 27"/>
                <a:gd name="T7" fmla="*/ 0 h 103"/>
                <a:gd name="T8" fmla="*/ 27 w 27"/>
                <a:gd name="T9" fmla="*/ 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3">
                  <a:moveTo>
                    <a:pt x="27" y="5"/>
                  </a:moveTo>
                  <a:cubicBezTo>
                    <a:pt x="27" y="103"/>
                    <a:pt x="27" y="103"/>
                    <a:pt x="27" y="103"/>
                  </a:cubicBezTo>
                  <a:cubicBezTo>
                    <a:pt x="18" y="101"/>
                    <a:pt x="9" y="99"/>
                    <a:pt x="0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2"/>
                    <a:pt x="19" y="4"/>
                    <a:pt x="27" y="5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85" name="Freeform 79"/>
            <p:cNvSpPr/>
            <p:nvPr userDrawn="1"/>
          </p:nvSpPr>
          <p:spPr bwMode="auto">
            <a:xfrm>
              <a:off x="4190684" y="4422804"/>
              <a:ext cx="23751" cy="95002"/>
            </a:xfrm>
            <a:custGeom>
              <a:avLst/>
              <a:gdLst>
                <a:gd name="T0" fmla="*/ 27 w 27"/>
                <a:gd name="T1" fmla="*/ 7 h 105"/>
                <a:gd name="T2" fmla="*/ 27 w 27"/>
                <a:gd name="T3" fmla="*/ 105 h 105"/>
                <a:gd name="T4" fmla="*/ 0 w 27"/>
                <a:gd name="T5" fmla="*/ 98 h 105"/>
                <a:gd name="T6" fmla="*/ 0 w 27"/>
                <a:gd name="T7" fmla="*/ 0 h 105"/>
                <a:gd name="T8" fmla="*/ 27 w 27"/>
                <a:gd name="T9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5">
                  <a:moveTo>
                    <a:pt x="27" y="7"/>
                  </a:moveTo>
                  <a:cubicBezTo>
                    <a:pt x="27" y="105"/>
                    <a:pt x="27" y="105"/>
                    <a:pt x="27" y="105"/>
                  </a:cubicBezTo>
                  <a:cubicBezTo>
                    <a:pt x="18" y="103"/>
                    <a:pt x="9" y="100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3"/>
                    <a:pt x="18" y="5"/>
                    <a:pt x="27" y="7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86" name="Freeform 80"/>
            <p:cNvSpPr/>
            <p:nvPr userDrawn="1"/>
          </p:nvSpPr>
          <p:spPr bwMode="auto">
            <a:xfrm>
              <a:off x="4291167" y="4444728"/>
              <a:ext cx="23751" cy="91348"/>
            </a:xfrm>
            <a:custGeom>
              <a:avLst/>
              <a:gdLst>
                <a:gd name="T0" fmla="*/ 26 w 26"/>
                <a:gd name="T1" fmla="*/ 4 h 102"/>
                <a:gd name="T2" fmla="*/ 26 w 26"/>
                <a:gd name="T3" fmla="*/ 102 h 102"/>
                <a:gd name="T4" fmla="*/ 0 w 26"/>
                <a:gd name="T5" fmla="*/ 98 h 102"/>
                <a:gd name="T6" fmla="*/ 0 w 26"/>
                <a:gd name="T7" fmla="*/ 0 h 102"/>
                <a:gd name="T8" fmla="*/ 26 w 26"/>
                <a:gd name="T9" fmla="*/ 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2">
                  <a:moveTo>
                    <a:pt x="26" y="4"/>
                  </a:moveTo>
                  <a:cubicBezTo>
                    <a:pt x="26" y="102"/>
                    <a:pt x="26" y="102"/>
                    <a:pt x="26" y="102"/>
                  </a:cubicBezTo>
                  <a:cubicBezTo>
                    <a:pt x="17" y="100"/>
                    <a:pt x="8" y="9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11" y="2"/>
                    <a:pt x="26" y="4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87" name="Freeform 81"/>
            <p:cNvSpPr/>
            <p:nvPr userDrawn="1"/>
          </p:nvSpPr>
          <p:spPr bwMode="auto">
            <a:xfrm>
              <a:off x="4390736" y="4456603"/>
              <a:ext cx="23751" cy="89521"/>
            </a:xfrm>
            <a:custGeom>
              <a:avLst/>
              <a:gdLst>
                <a:gd name="T0" fmla="*/ 26 w 26"/>
                <a:gd name="T1" fmla="*/ 2 h 100"/>
                <a:gd name="T2" fmla="*/ 26 w 26"/>
                <a:gd name="T3" fmla="*/ 100 h 100"/>
                <a:gd name="T4" fmla="*/ 0 w 26"/>
                <a:gd name="T5" fmla="*/ 98 h 100"/>
                <a:gd name="T6" fmla="*/ 0 w 26"/>
                <a:gd name="T7" fmla="*/ 0 h 100"/>
                <a:gd name="T8" fmla="*/ 26 w 26"/>
                <a:gd name="T9" fmla="*/ 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0">
                  <a:moveTo>
                    <a:pt x="26" y="2"/>
                  </a:moveTo>
                  <a:cubicBezTo>
                    <a:pt x="26" y="100"/>
                    <a:pt x="26" y="100"/>
                    <a:pt x="26" y="100"/>
                  </a:cubicBezTo>
                  <a:cubicBezTo>
                    <a:pt x="17" y="99"/>
                    <a:pt x="9" y="9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2"/>
                    <a:pt x="26" y="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88" name="Freeform 82"/>
            <p:cNvSpPr/>
            <p:nvPr userDrawn="1"/>
          </p:nvSpPr>
          <p:spPr bwMode="auto">
            <a:xfrm>
              <a:off x="4340495" y="4452036"/>
              <a:ext cx="24664" cy="89521"/>
            </a:xfrm>
            <a:custGeom>
              <a:avLst/>
              <a:gdLst>
                <a:gd name="T0" fmla="*/ 27 w 27"/>
                <a:gd name="T1" fmla="*/ 3 h 100"/>
                <a:gd name="T2" fmla="*/ 27 w 27"/>
                <a:gd name="T3" fmla="*/ 100 h 100"/>
                <a:gd name="T4" fmla="*/ 0 w 27"/>
                <a:gd name="T5" fmla="*/ 97 h 100"/>
                <a:gd name="T6" fmla="*/ 0 w 27"/>
                <a:gd name="T7" fmla="*/ 0 h 100"/>
                <a:gd name="T8" fmla="*/ 27 w 27"/>
                <a:gd name="T9" fmla="*/ 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0">
                  <a:moveTo>
                    <a:pt x="27" y="3"/>
                  </a:moveTo>
                  <a:cubicBezTo>
                    <a:pt x="27" y="100"/>
                    <a:pt x="27" y="100"/>
                    <a:pt x="27" y="100"/>
                  </a:cubicBezTo>
                  <a:cubicBezTo>
                    <a:pt x="18" y="99"/>
                    <a:pt x="9" y="98"/>
                    <a:pt x="0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2"/>
                    <a:pt x="21" y="2"/>
                    <a:pt x="27" y="3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89" name="Freeform 83"/>
            <p:cNvSpPr/>
            <p:nvPr userDrawn="1"/>
          </p:nvSpPr>
          <p:spPr bwMode="auto">
            <a:xfrm>
              <a:off x="4440064" y="4460257"/>
              <a:ext cx="24664" cy="88608"/>
            </a:xfrm>
            <a:custGeom>
              <a:avLst/>
              <a:gdLst>
                <a:gd name="T0" fmla="*/ 27 w 27"/>
                <a:gd name="T1" fmla="*/ 1 h 99"/>
                <a:gd name="T2" fmla="*/ 27 w 27"/>
                <a:gd name="T3" fmla="*/ 99 h 99"/>
                <a:gd name="T4" fmla="*/ 0 w 27"/>
                <a:gd name="T5" fmla="*/ 98 h 99"/>
                <a:gd name="T6" fmla="*/ 0 w 27"/>
                <a:gd name="T7" fmla="*/ 0 h 99"/>
                <a:gd name="T8" fmla="*/ 27 w 27"/>
                <a:gd name="T9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9">
                  <a:moveTo>
                    <a:pt x="27" y="1"/>
                  </a:moveTo>
                  <a:cubicBezTo>
                    <a:pt x="27" y="99"/>
                    <a:pt x="27" y="99"/>
                    <a:pt x="27" y="99"/>
                  </a:cubicBezTo>
                  <a:cubicBezTo>
                    <a:pt x="18" y="99"/>
                    <a:pt x="9" y="98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"/>
                    <a:pt x="23" y="1"/>
                    <a:pt x="2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90" name="Freeform 84"/>
            <p:cNvSpPr/>
            <p:nvPr userDrawn="1"/>
          </p:nvSpPr>
          <p:spPr bwMode="auto">
            <a:xfrm>
              <a:off x="4539634" y="4462084"/>
              <a:ext cx="24664" cy="87694"/>
            </a:xfrm>
            <a:custGeom>
              <a:avLst/>
              <a:gdLst>
                <a:gd name="T0" fmla="*/ 27 w 27"/>
                <a:gd name="T1" fmla="*/ 0 h 98"/>
                <a:gd name="T2" fmla="*/ 27 w 27"/>
                <a:gd name="T3" fmla="*/ 98 h 98"/>
                <a:gd name="T4" fmla="*/ 0 w 27"/>
                <a:gd name="T5" fmla="*/ 98 h 98"/>
                <a:gd name="T6" fmla="*/ 0 w 27"/>
                <a:gd name="T7" fmla="*/ 1 h 98"/>
                <a:gd name="T8" fmla="*/ 27 w 27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8">
                  <a:moveTo>
                    <a:pt x="27" y="0"/>
                  </a:moveTo>
                  <a:cubicBezTo>
                    <a:pt x="27" y="98"/>
                    <a:pt x="27" y="98"/>
                    <a:pt x="27" y="98"/>
                  </a:cubicBezTo>
                  <a:cubicBezTo>
                    <a:pt x="18" y="98"/>
                    <a:pt x="9" y="98"/>
                    <a:pt x="0" y="9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9" y="0"/>
                    <a:pt x="18" y="0"/>
                    <a:pt x="2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91" name="Freeform 85"/>
            <p:cNvSpPr/>
            <p:nvPr userDrawn="1"/>
          </p:nvSpPr>
          <p:spPr bwMode="auto">
            <a:xfrm>
              <a:off x="4490306" y="4462084"/>
              <a:ext cx="24664" cy="87694"/>
            </a:xfrm>
            <a:custGeom>
              <a:avLst/>
              <a:gdLst>
                <a:gd name="T0" fmla="*/ 27 w 27"/>
                <a:gd name="T1" fmla="*/ 1 h 98"/>
                <a:gd name="T2" fmla="*/ 27 w 27"/>
                <a:gd name="T3" fmla="*/ 98 h 98"/>
                <a:gd name="T4" fmla="*/ 0 w 27"/>
                <a:gd name="T5" fmla="*/ 98 h 98"/>
                <a:gd name="T6" fmla="*/ 0 w 27"/>
                <a:gd name="T7" fmla="*/ 0 h 98"/>
                <a:gd name="T8" fmla="*/ 27 w 27"/>
                <a:gd name="T9" fmla="*/ 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8">
                  <a:moveTo>
                    <a:pt x="27" y="1"/>
                  </a:moveTo>
                  <a:cubicBezTo>
                    <a:pt x="27" y="98"/>
                    <a:pt x="27" y="98"/>
                    <a:pt x="27" y="98"/>
                  </a:cubicBezTo>
                  <a:cubicBezTo>
                    <a:pt x="18" y="98"/>
                    <a:pt x="9" y="98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8" y="0"/>
                    <a:pt x="27" y="1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92" name="Freeform 86"/>
            <p:cNvSpPr/>
            <p:nvPr userDrawn="1"/>
          </p:nvSpPr>
          <p:spPr bwMode="auto">
            <a:xfrm>
              <a:off x="4589875" y="4460257"/>
              <a:ext cx="24664" cy="88608"/>
            </a:xfrm>
            <a:custGeom>
              <a:avLst/>
              <a:gdLst>
                <a:gd name="T0" fmla="*/ 27 w 27"/>
                <a:gd name="T1" fmla="*/ 0 h 99"/>
                <a:gd name="T2" fmla="*/ 27 w 27"/>
                <a:gd name="T3" fmla="*/ 98 h 99"/>
                <a:gd name="T4" fmla="*/ 0 w 27"/>
                <a:gd name="T5" fmla="*/ 99 h 99"/>
                <a:gd name="T6" fmla="*/ 0 w 27"/>
                <a:gd name="T7" fmla="*/ 1 h 99"/>
                <a:gd name="T8" fmla="*/ 27 w 2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9">
                  <a:moveTo>
                    <a:pt x="27" y="0"/>
                  </a:moveTo>
                  <a:cubicBezTo>
                    <a:pt x="27" y="98"/>
                    <a:pt x="27" y="98"/>
                    <a:pt x="27" y="98"/>
                  </a:cubicBezTo>
                  <a:cubicBezTo>
                    <a:pt x="18" y="98"/>
                    <a:pt x="9" y="99"/>
                    <a:pt x="0" y="9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18" y="1"/>
                    <a:pt x="2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93" name="Freeform 87"/>
            <p:cNvSpPr/>
            <p:nvPr userDrawn="1"/>
          </p:nvSpPr>
          <p:spPr bwMode="auto">
            <a:xfrm>
              <a:off x="4640117" y="4456603"/>
              <a:ext cx="23751" cy="89521"/>
            </a:xfrm>
            <a:custGeom>
              <a:avLst/>
              <a:gdLst>
                <a:gd name="T0" fmla="*/ 26 w 26"/>
                <a:gd name="T1" fmla="*/ 0 h 100"/>
                <a:gd name="T2" fmla="*/ 26 w 26"/>
                <a:gd name="T3" fmla="*/ 98 h 100"/>
                <a:gd name="T4" fmla="*/ 0 w 26"/>
                <a:gd name="T5" fmla="*/ 100 h 100"/>
                <a:gd name="T6" fmla="*/ 0 w 26"/>
                <a:gd name="T7" fmla="*/ 2 h 100"/>
                <a:gd name="T8" fmla="*/ 26 w 26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0">
                  <a:moveTo>
                    <a:pt x="26" y="0"/>
                  </a:moveTo>
                  <a:cubicBezTo>
                    <a:pt x="26" y="98"/>
                    <a:pt x="26" y="98"/>
                    <a:pt x="26" y="98"/>
                  </a:cubicBezTo>
                  <a:cubicBezTo>
                    <a:pt x="17" y="99"/>
                    <a:pt x="9" y="99"/>
                    <a:pt x="0" y="10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2"/>
                    <a:pt x="17" y="1"/>
                    <a:pt x="26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94" name="Freeform 88"/>
            <p:cNvSpPr/>
            <p:nvPr userDrawn="1"/>
          </p:nvSpPr>
          <p:spPr bwMode="auto">
            <a:xfrm>
              <a:off x="4740600" y="4444728"/>
              <a:ext cx="22837" cy="91348"/>
            </a:xfrm>
            <a:custGeom>
              <a:avLst/>
              <a:gdLst>
                <a:gd name="T0" fmla="*/ 26 w 26"/>
                <a:gd name="T1" fmla="*/ 0 h 102"/>
                <a:gd name="T2" fmla="*/ 26 w 26"/>
                <a:gd name="T3" fmla="*/ 98 h 102"/>
                <a:gd name="T4" fmla="*/ 0 w 26"/>
                <a:gd name="T5" fmla="*/ 102 h 102"/>
                <a:gd name="T6" fmla="*/ 0 w 26"/>
                <a:gd name="T7" fmla="*/ 4 h 102"/>
                <a:gd name="T8" fmla="*/ 26 w 26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2">
                  <a:moveTo>
                    <a:pt x="26" y="0"/>
                  </a:moveTo>
                  <a:cubicBezTo>
                    <a:pt x="26" y="98"/>
                    <a:pt x="26" y="98"/>
                    <a:pt x="26" y="98"/>
                  </a:cubicBezTo>
                  <a:cubicBezTo>
                    <a:pt x="18" y="99"/>
                    <a:pt x="9" y="100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3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95" name="Freeform 89"/>
            <p:cNvSpPr/>
            <p:nvPr userDrawn="1"/>
          </p:nvSpPr>
          <p:spPr bwMode="auto">
            <a:xfrm>
              <a:off x="4690358" y="4452036"/>
              <a:ext cx="23751" cy="89521"/>
            </a:xfrm>
            <a:custGeom>
              <a:avLst/>
              <a:gdLst>
                <a:gd name="T0" fmla="*/ 27 w 27"/>
                <a:gd name="T1" fmla="*/ 0 h 100"/>
                <a:gd name="T2" fmla="*/ 27 w 27"/>
                <a:gd name="T3" fmla="*/ 97 h 100"/>
                <a:gd name="T4" fmla="*/ 0 w 27"/>
                <a:gd name="T5" fmla="*/ 100 h 100"/>
                <a:gd name="T6" fmla="*/ 0 w 27"/>
                <a:gd name="T7" fmla="*/ 3 h 100"/>
                <a:gd name="T8" fmla="*/ 27 w 27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0">
                  <a:moveTo>
                    <a:pt x="27" y="0"/>
                  </a:moveTo>
                  <a:cubicBezTo>
                    <a:pt x="27" y="97"/>
                    <a:pt x="27" y="97"/>
                    <a:pt x="27" y="97"/>
                  </a:cubicBezTo>
                  <a:cubicBezTo>
                    <a:pt x="18" y="98"/>
                    <a:pt x="9" y="99"/>
                    <a:pt x="0" y="10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2"/>
                    <a:pt x="23" y="0"/>
                    <a:pt x="2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96" name="Freeform 90"/>
            <p:cNvSpPr/>
            <p:nvPr userDrawn="1"/>
          </p:nvSpPr>
          <p:spPr bwMode="auto">
            <a:xfrm>
              <a:off x="4789928" y="4435593"/>
              <a:ext cx="23751" cy="92262"/>
            </a:xfrm>
            <a:custGeom>
              <a:avLst/>
              <a:gdLst>
                <a:gd name="T0" fmla="*/ 27 w 27"/>
                <a:gd name="T1" fmla="*/ 0 h 103"/>
                <a:gd name="T2" fmla="*/ 27 w 27"/>
                <a:gd name="T3" fmla="*/ 97 h 103"/>
                <a:gd name="T4" fmla="*/ 0 w 27"/>
                <a:gd name="T5" fmla="*/ 103 h 103"/>
                <a:gd name="T6" fmla="*/ 0 w 27"/>
                <a:gd name="T7" fmla="*/ 5 h 103"/>
                <a:gd name="T8" fmla="*/ 27 w 27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cubicBezTo>
                    <a:pt x="27" y="97"/>
                    <a:pt x="27" y="97"/>
                    <a:pt x="27" y="97"/>
                  </a:cubicBezTo>
                  <a:cubicBezTo>
                    <a:pt x="18" y="99"/>
                    <a:pt x="9" y="101"/>
                    <a:pt x="0" y="10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3"/>
                    <a:pt x="17" y="2"/>
                    <a:pt x="2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97" name="Freeform 91"/>
            <p:cNvSpPr/>
            <p:nvPr userDrawn="1"/>
          </p:nvSpPr>
          <p:spPr bwMode="auto">
            <a:xfrm>
              <a:off x="4890411" y="4407275"/>
              <a:ext cx="22837" cy="95915"/>
            </a:xfrm>
            <a:custGeom>
              <a:avLst/>
              <a:gdLst>
                <a:gd name="T0" fmla="*/ 26 w 26"/>
                <a:gd name="T1" fmla="*/ 0 h 107"/>
                <a:gd name="T2" fmla="*/ 26 w 26"/>
                <a:gd name="T3" fmla="*/ 98 h 107"/>
                <a:gd name="T4" fmla="*/ 0 w 26"/>
                <a:gd name="T5" fmla="*/ 107 h 107"/>
                <a:gd name="T6" fmla="*/ 0 w 26"/>
                <a:gd name="T7" fmla="*/ 10 h 107"/>
                <a:gd name="T8" fmla="*/ 26 w 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7">
                  <a:moveTo>
                    <a:pt x="26" y="0"/>
                  </a:moveTo>
                  <a:cubicBezTo>
                    <a:pt x="26" y="98"/>
                    <a:pt x="26" y="98"/>
                    <a:pt x="26" y="98"/>
                  </a:cubicBezTo>
                  <a:cubicBezTo>
                    <a:pt x="18" y="101"/>
                    <a:pt x="9" y="104"/>
                    <a:pt x="0" y="10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8"/>
                    <a:pt x="14" y="5"/>
                    <a:pt x="26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98" name="Freeform 92"/>
            <p:cNvSpPr/>
            <p:nvPr userDrawn="1"/>
          </p:nvSpPr>
          <p:spPr bwMode="auto">
            <a:xfrm>
              <a:off x="4840169" y="4422804"/>
              <a:ext cx="23751" cy="95002"/>
            </a:xfrm>
            <a:custGeom>
              <a:avLst/>
              <a:gdLst>
                <a:gd name="T0" fmla="*/ 27 w 27"/>
                <a:gd name="T1" fmla="*/ 0 h 105"/>
                <a:gd name="T2" fmla="*/ 27 w 27"/>
                <a:gd name="T3" fmla="*/ 98 h 105"/>
                <a:gd name="T4" fmla="*/ 0 w 27"/>
                <a:gd name="T5" fmla="*/ 105 h 105"/>
                <a:gd name="T6" fmla="*/ 0 w 27"/>
                <a:gd name="T7" fmla="*/ 7 h 105"/>
                <a:gd name="T8" fmla="*/ 27 w 27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5">
                  <a:moveTo>
                    <a:pt x="27" y="0"/>
                  </a:moveTo>
                  <a:cubicBezTo>
                    <a:pt x="27" y="98"/>
                    <a:pt x="27" y="98"/>
                    <a:pt x="27" y="98"/>
                  </a:cubicBezTo>
                  <a:cubicBezTo>
                    <a:pt x="18" y="100"/>
                    <a:pt x="9" y="103"/>
                    <a:pt x="0" y="10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6"/>
                    <a:pt x="16" y="3"/>
                    <a:pt x="2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99" name="Freeform 93"/>
            <p:cNvSpPr/>
            <p:nvPr userDrawn="1"/>
          </p:nvSpPr>
          <p:spPr bwMode="auto">
            <a:xfrm>
              <a:off x="4939739" y="4382611"/>
              <a:ext cx="23751" cy="100483"/>
            </a:xfrm>
            <a:custGeom>
              <a:avLst/>
              <a:gdLst>
                <a:gd name="T0" fmla="*/ 27 w 27"/>
                <a:gd name="T1" fmla="*/ 0 h 112"/>
                <a:gd name="T2" fmla="*/ 27 w 27"/>
                <a:gd name="T3" fmla="*/ 97 h 112"/>
                <a:gd name="T4" fmla="*/ 0 w 27"/>
                <a:gd name="T5" fmla="*/ 112 h 112"/>
                <a:gd name="T6" fmla="*/ 0 w 27"/>
                <a:gd name="T7" fmla="*/ 15 h 112"/>
                <a:gd name="T8" fmla="*/ 27 w 27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2">
                  <a:moveTo>
                    <a:pt x="27" y="0"/>
                  </a:moveTo>
                  <a:cubicBezTo>
                    <a:pt x="27" y="97"/>
                    <a:pt x="27" y="97"/>
                    <a:pt x="27" y="97"/>
                  </a:cubicBezTo>
                  <a:cubicBezTo>
                    <a:pt x="19" y="102"/>
                    <a:pt x="10" y="107"/>
                    <a:pt x="0" y="1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9"/>
                    <a:pt x="23" y="2"/>
                    <a:pt x="27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00" name="Freeform 94"/>
            <p:cNvSpPr/>
            <p:nvPr userDrawn="1"/>
          </p:nvSpPr>
          <p:spPr bwMode="auto">
            <a:xfrm>
              <a:off x="4989980" y="4330543"/>
              <a:ext cx="11875" cy="117839"/>
            </a:xfrm>
            <a:custGeom>
              <a:avLst/>
              <a:gdLst>
                <a:gd name="T0" fmla="*/ 13 w 13"/>
                <a:gd name="T1" fmla="*/ 0 h 131"/>
                <a:gd name="T2" fmla="*/ 13 w 13"/>
                <a:gd name="T3" fmla="*/ 103 h 131"/>
                <a:gd name="T4" fmla="*/ 0 w 13"/>
                <a:gd name="T5" fmla="*/ 131 h 131"/>
                <a:gd name="T6" fmla="*/ 0 w 13"/>
                <a:gd name="T7" fmla="*/ 33 h 131"/>
                <a:gd name="T8" fmla="*/ 11 w 13"/>
                <a:gd name="T9" fmla="*/ 14 h 131"/>
                <a:gd name="T10" fmla="*/ 11 w 13"/>
                <a:gd name="T11" fmla="*/ 12 h 131"/>
                <a:gd name="T12" fmla="*/ 12 w 13"/>
                <a:gd name="T13" fmla="*/ 10 h 131"/>
                <a:gd name="T14" fmla="*/ 13 w 13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1">
                  <a:moveTo>
                    <a:pt x="13" y="0"/>
                  </a:moveTo>
                  <a:cubicBezTo>
                    <a:pt x="13" y="104"/>
                    <a:pt x="13" y="99"/>
                    <a:pt x="13" y="103"/>
                  </a:cubicBezTo>
                  <a:cubicBezTo>
                    <a:pt x="11" y="113"/>
                    <a:pt x="7" y="122"/>
                    <a:pt x="0" y="13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5" y="27"/>
                    <a:pt x="9" y="19"/>
                    <a:pt x="11" y="1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8"/>
                    <a:pt x="13" y="4"/>
                    <a:pt x="13" y="0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01" name="Freeform 95"/>
            <p:cNvSpPr/>
            <p:nvPr userDrawn="1"/>
          </p:nvSpPr>
          <p:spPr bwMode="auto">
            <a:xfrm>
              <a:off x="4069191" y="4192607"/>
              <a:ext cx="916222" cy="247553"/>
            </a:xfrm>
            <a:custGeom>
              <a:avLst/>
              <a:gdLst>
                <a:gd name="T0" fmla="*/ 877 w 1020"/>
                <a:gd name="T1" fmla="*/ 56 h 276"/>
                <a:gd name="T2" fmla="*/ 143 w 1020"/>
                <a:gd name="T3" fmla="*/ 56 h 276"/>
                <a:gd name="T4" fmla="*/ 0 w 1020"/>
                <a:gd name="T5" fmla="*/ 145 h 276"/>
                <a:gd name="T6" fmla="*/ 24 w 1020"/>
                <a:gd name="T7" fmla="*/ 182 h 276"/>
                <a:gd name="T8" fmla="*/ 510 w 1020"/>
                <a:gd name="T9" fmla="*/ 276 h 276"/>
                <a:gd name="T10" fmla="*/ 996 w 1020"/>
                <a:gd name="T11" fmla="*/ 182 h 276"/>
                <a:gd name="T12" fmla="*/ 1020 w 1020"/>
                <a:gd name="T13" fmla="*/ 145 h 276"/>
                <a:gd name="T14" fmla="*/ 877 w 1020"/>
                <a:gd name="T15" fmla="*/ 5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0" h="276">
                  <a:moveTo>
                    <a:pt x="877" y="56"/>
                  </a:moveTo>
                  <a:cubicBezTo>
                    <a:pt x="675" y="0"/>
                    <a:pt x="345" y="0"/>
                    <a:pt x="143" y="56"/>
                  </a:cubicBezTo>
                  <a:cubicBezTo>
                    <a:pt x="10" y="93"/>
                    <a:pt x="0" y="133"/>
                    <a:pt x="0" y="145"/>
                  </a:cubicBezTo>
                  <a:cubicBezTo>
                    <a:pt x="0" y="160"/>
                    <a:pt x="13" y="173"/>
                    <a:pt x="24" y="182"/>
                  </a:cubicBezTo>
                  <a:cubicBezTo>
                    <a:pt x="96" y="238"/>
                    <a:pt x="291" y="276"/>
                    <a:pt x="510" y="276"/>
                  </a:cubicBezTo>
                  <a:cubicBezTo>
                    <a:pt x="729" y="276"/>
                    <a:pt x="924" y="238"/>
                    <a:pt x="996" y="182"/>
                  </a:cubicBezTo>
                  <a:cubicBezTo>
                    <a:pt x="1007" y="173"/>
                    <a:pt x="1020" y="160"/>
                    <a:pt x="1020" y="145"/>
                  </a:cubicBezTo>
                  <a:cubicBezTo>
                    <a:pt x="1020" y="133"/>
                    <a:pt x="1010" y="93"/>
                    <a:pt x="877" y="56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02" name="Freeform 96"/>
            <p:cNvSpPr>
              <a:spLocks noEditPoints="1"/>
            </p:cNvSpPr>
            <p:nvPr userDrawn="1"/>
          </p:nvSpPr>
          <p:spPr bwMode="auto">
            <a:xfrm>
              <a:off x="4366986" y="4220925"/>
              <a:ext cx="321545" cy="202793"/>
            </a:xfrm>
            <a:custGeom>
              <a:avLst/>
              <a:gdLst>
                <a:gd name="T0" fmla="*/ 325 w 358"/>
                <a:gd name="T1" fmla="*/ 128 h 226"/>
                <a:gd name="T2" fmla="*/ 199 w 358"/>
                <a:gd name="T3" fmla="*/ 104 h 226"/>
                <a:gd name="T4" fmla="*/ 199 w 358"/>
                <a:gd name="T5" fmla="*/ 39 h 226"/>
                <a:gd name="T6" fmla="*/ 319 w 358"/>
                <a:gd name="T7" fmla="*/ 50 h 226"/>
                <a:gd name="T8" fmla="*/ 319 w 358"/>
                <a:gd name="T9" fmla="*/ 28 h 226"/>
                <a:gd name="T10" fmla="*/ 199 w 358"/>
                <a:gd name="T11" fmla="*/ 21 h 226"/>
                <a:gd name="T12" fmla="*/ 199 w 358"/>
                <a:gd name="T13" fmla="*/ 0 h 226"/>
                <a:gd name="T14" fmla="*/ 154 w 358"/>
                <a:gd name="T15" fmla="*/ 0 h 226"/>
                <a:gd name="T16" fmla="*/ 154 w 358"/>
                <a:gd name="T17" fmla="*/ 22 h 226"/>
                <a:gd name="T18" fmla="*/ 43 w 358"/>
                <a:gd name="T19" fmla="*/ 38 h 226"/>
                <a:gd name="T20" fmla="*/ 0 w 358"/>
                <a:gd name="T21" fmla="*/ 69 h 226"/>
                <a:gd name="T22" fmla="*/ 28 w 358"/>
                <a:gd name="T23" fmla="*/ 95 h 226"/>
                <a:gd name="T24" fmla="*/ 154 w 358"/>
                <a:gd name="T25" fmla="*/ 119 h 226"/>
                <a:gd name="T26" fmla="*/ 154 w 358"/>
                <a:gd name="T27" fmla="*/ 183 h 226"/>
                <a:gd name="T28" fmla="*/ 1 w 358"/>
                <a:gd name="T29" fmla="*/ 168 h 226"/>
                <a:gd name="T30" fmla="*/ 1 w 358"/>
                <a:gd name="T31" fmla="*/ 189 h 226"/>
                <a:gd name="T32" fmla="*/ 154 w 358"/>
                <a:gd name="T33" fmla="*/ 200 h 226"/>
                <a:gd name="T34" fmla="*/ 154 w 358"/>
                <a:gd name="T35" fmla="*/ 226 h 226"/>
                <a:gd name="T36" fmla="*/ 199 w 358"/>
                <a:gd name="T37" fmla="*/ 226 h 226"/>
                <a:gd name="T38" fmla="*/ 199 w 358"/>
                <a:gd name="T39" fmla="*/ 199 h 226"/>
                <a:gd name="T40" fmla="*/ 316 w 358"/>
                <a:gd name="T41" fmla="*/ 184 h 226"/>
                <a:gd name="T42" fmla="*/ 358 w 358"/>
                <a:gd name="T43" fmla="*/ 154 h 226"/>
                <a:gd name="T44" fmla="*/ 325 w 358"/>
                <a:gd name="T45" fmla="*/ 128 h 226"/>
                <a:gd name="T46" fmla="*/ 154 w 358"/>
                <a:gd name="T47" fmla="*/ 97 h 226"/>
                <a:gd name="T48" fmla="*/ 91 w 358"/>
                <a:gd name="T49" fmla="*/ 84 h 226"/>
                <a:gd name="T50" fmla="*/ 74 w 358"/>
                <a:gd name="T51" fmla="*/ 66 h 226"/>
                <a:gd name="T52" fmla="*/ 95 w 358"/>
                <a:gd name="T53" fmla="*/ 49 h 226"/>
                <a:gd name="T54" fmla="*/ 154 w 358"/>
                <a:gd name="T55" fmla="*/ 40 h 226"/>
                <a:gd name="T56" fmla="*/ 154 w 358"/>
                <a:gd name="T57" fmla="*/ 97 h 226"/>
                <a:gd name="T58" fmla="*/ 199 w 358"/>
                <a:gd name="T59" fmla="*/ 182 h 226"/>
                <a:gd name="T60" fmla="*/ 199 w 358"/>
                <a:gd name="T61" fmla="*/ 126 h 226"/>
                <a:gd name="T62" fmla="*/ 284 w 358"/>
                <a:gd name="T63" fmla="*/ 156 h 226"/>
                <a:gd name="T64" fmla="*/ 199 w 358"/>
                <a:gd name="T65" fmla="*/ 18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8" h="226">
                  <a:moveTo>
                    <a:pt x="325" y="128"/>
                  </a:moveTo>
                  <a:cubicBezTo>
                    <a:pt x="302" y="120"/>
                    <a:pt x="260" y="112"/>
                    <a:pt x="199" y="104"/>
                  </a:cubicBezTo>
                  <a:cubicBezTo>
                    <a:pt x="199" y="39"/>
                    <a:pt x="199" y="39"/>
                    <a:pt x="199" y="39"/>
                  </a:cubicBezTo>
                  <a:cubicBezTo>
                    <a:pt x="249" y="39"/>
                    <a:pt x="289" y="43"/>
                    <a:pt x="319" y="50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297" y="24"/>
                    <a:pt x="257" y="22"/>
                    <a:pt x="199" y="21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09" y="24"/>
                    <a:pt x="72" y="29"/>
                    <a:pt x="43" y="38"/>
                  </a:cubicBezTo>
                  <a:cubicBezTo>
                    <a:pt x="14" y="46"/>
                    <a:pt x="0" y="57"/>
                    <a:pt x="0" y="69"/>
                  </a:cubicBezTo>
                  <a:cubicBezTo>
                    <a:pt x="0" y="79"/>
                    <a:pt x="9" y="88"/>
                    <a:pt x="28" y="95"/>
                  </a:cubicBezTo>
                  <a:cubicBezTo>
                    <a:pt x="47" y="102"/>
                    <a:pt x="89" y="110"/>
                    <a:pt x="154" y="119"/>
                  </a:cubicBezTo>
                  <a:cubicBezTo>
                    <a:pt x="154" y="183"/>
                    <a:pt x="154" y="183"/>
                    <a:pt x="154" y="183"/>
                  </a:cubicBezTo>
                  <a:cubicBezTo>
                    <a:pt x="112" y="183"/>
                    <a:pt x="41" y="178"/>
                    <a:pt x="1" y="168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40" y="196"/>
                    <a:pt x="91" y="200"/>
                    <a:pt x="154" y="200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99" y="226"/>
                    <a:pt x="199" y="226"/>
                    <a:pt x="199" y="226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249" y="197"/>
                    <a:pt x="288" y="192"/>
                    <a:pt x="316" y="184"/>
                  </a:cubicBezTo>
                  <a:cubicBezTo>
                    <a:pt x="344" y="176"/>
                    <a:pt x="358" y="166"/>
                    <a:pt x="358" y="154"/>
                  </a:cubicBezTo>
                  <a:cubicBezTo>
                    <a:pt x="358" y="144"/>
                    <a:pt x="347" y="136"/>
                    <a:pt x="325" y="128"/>
                  </a:cubicBezTo>
                  <a:close/>
                  <a:moveTo>
                    <a:pt x="154" y="97"/>
                  </a:moveTo>
                  <a:cubicBezTo>
                    <a:pt x="124" y="93"/>
                    <a:pt x="103" y="88"/>
                    <a:pt x="91" y="84"/>
                  </a:cubicBezTo>
                  <a:cubicBezTo>
                    <a:pt x="79" y="79"/>
                    <a:pt x="74" y="73"/>
                    <a:pt x="74" y="66"/>
                  </a:cubicBezTo>
                  <a:cubicBezTo>
                    <a:pt x="74" y="59"/>
                    <a:pt x="81" y="54"/>
                    <a:pt x="95" y="49"/>
                  </a:cubicBezTo>
                  <a:cubicBezTo>
                    <a:pt x="110" y="44"/>
                    <a:pt x="129" y="41"/>
                    <a:pt x="154" y="40"/>
                  </a:cubicBezTo>
                  <a:lnTo>
                    <a:pt x="154" y="97"/>
                  </a:lnTo>
                  <a:close/>
                  <a:moveTo>
                    <a:pt x="199" y="182"/>
                  </a:moveTo>
                  <a:cubicBezTo>
                    <a:pt x="199" y="126"/>
                    <a:pt x="199" y="126"/>
                    <a:pt x="199" y="126"/>
                  </a:cubicBezTo>
                  <a:cubicBezTo>
                    <a:pt x="256" y="134"/>
                    <a:pt x="284" y="144"/>
                    <a:pt x="284" y="156"/>
                  </a:cubicBezTo>
                  <a:cubicBezTo>
                    <a:pt x="284" y="170"/>
                    <a:pt x="256" y="178"/>
                    <a:pt x="199" y="182"/>
                  </a:cubicBezTo>
                  <a:close/>
                </a:path>
              </a:pathLst>
            </a:custGeom>
            <a:solidFill>
              <a:srgbClr val="EFA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grpSp>
        <p:nvGrpSpPr>
          <p:cNvPr id="124" name="Group 123"/>
          <p:cNvGrpSpPr/>
          <p:nvPr userDrawn="1"/>
        </p:nvGrpSpPr>
        <p:grpSpPr>
          <a:xfrm>
            <a:off x="3157834" y="1873250"/>
            <a:ext cx="2582818" cy="2281666"/>
            <a:chOff x="3076237" y="1588273"/>
            <a:chExt cx="2663711" cy="2353127"/>
          </a:xfrm>
        </p:grpSpPr>
        <p:sp>
          <p:nvSpPr>
            <p:cNvPr id="125" name="Freeform 5"/>
            <p:cNvSpPr/>
            <p:nvPr userDrawn="1"/>
          </p:nvSpPr>
          <p:spPr bwMode="auto">
            <a:xfrm>
              <a:off x="3076237" y="1588273"/>
              <a:ext cx="2663711" cy="2353127"/>
            </a:xfrm>
            <a:custGeom>
              <a:avLst/>
              <a:gdLst>
                <a:gd name="T0" fmla="*/ 35 w 2966"/>
                <a:gd name="T1" fmla="*/ 86 h 2619"/>
                <a:gd name="T2" fmla="*/ 293 w 2966"/>
                <a:gd name="T3" fmla="*/ 86 h 2619"/>
                <a:gd name="T4" fmla="*/ 1630 w 2966"/>
                <a:gd name="T5" fmla="*/ 0 h 2619"/>
                <a:gd name="T6" fmla="*/ 2953 w 2966"/>
                <a:gd name="T7" fmla="*/ 84 h 2619"/>
                <a:gd name="T8" fmla="*/ 2966 w 2966"/>
                <a:gd name="T9" fmla="*/ 99 h 2619"/>
                <a:gd name="T10" fmla="*/ 2966 w 2966"/>
                <a:gd name="T11" fmla="*/ 132 h 2619"/>
                <a:gd name="T12" fmla="*/ 2952 w 2966"/>
                <a:gd name="T13" fmla="*/ 147 h 2619"/>
                <a:gd name="T14" fmla="*/ 2897 w 2966"/>
                <a:gd name="T15" fmla="*/ 155 h 2619"/>
                <a:gd name="T16" fmla="*/ 2897 w 2966"/>
                <a:gd name="T17" fmla="*/ 618 h 2619"/>
                <a:gd name="T18" fmla="*/ 2897 w 2966"/>
                <a:gd name="T19" fmla="*/ 618 h 2619"/>
                <a:gd name="T20" fmla="*/ 2080 w 2966"/>
                <a:gd name="T21" fmla="*/ 1492 h 2619"/>
                <a:gd name="T22" fmla="*/ 2067 w 2966"/>
                <a:gd name="T23" fmla="*/ 1506 h 2619"/>
                <a:gd name="T24" fmla="*/ 2038 w 2966"/>
                <a:gd name="T25" fmla="*/ 1668 h 2619"/>
                <a:gd name="T26" fmla="*/ 1834 w 2966"/>
                <a:gd name="T27" fmla="*/ 1800 h 2619"/>
                <a:gd name="T28" fmla="*/ 1755 w 2966"/>
                <a:gd name="T29" fmla="*/ 2619 h 2619"/>
                <a:gd name="T30" fmla="*/ 1504 w 2966"/>
                <a:gd name="T31" fmla="*/ 2619 h 2619"/>
                <a:gd name="T32" fmla="*/ 1425 w 2966"/>
                <a:gd name="T33" fmla="*/ 1800 h 2619"/>
                <a:gd name="T34" fmla="*/ 1207 w 2966"/>
                <a:gd name="T35" fmla="*/ 1668 h 2619"/>
                <a:gd name="T36" fmla="*/ 1192 w 2966"/>
                <a:gd name="T37" fmla="*/ 1506 h 2619"/>
                <a:gd name="T38" fmla="*/ 1192 w 2966"/>
                <a:gd name="T39" fmla="*/ 1506 h 2619"/>
                <a:gd name="T40" fmla="*/ 1179 w 2966"/>
                <a:gd name="T41" fmla="*/ 1492 h 2619"/>
                <a:gd name="T42" fmla="*/ 362 w 2966"/>
                <a:gd name="T43" fmla="*/ 618 h 2619"/>
                <a:gd name="T44" fmla="*/ 362 w 2966"/>
                <a:gd name="T45" fmla="*/ 618 h 2619"/>
                <a:gd name="T46" fmla="*/ 362 w 2966"/>
                <a:gd name="T47" fmla="*/ 155 h 2619"/>
                <a:gd name="T48" fmla="*/ 293 w 2966"/>
                <a:gd name="T49" fmla="*/ 145 h 2619"/>
                <a:gd name="T50" fmla="*/ 35 w 2966"/>
                <a:gd name="T51" fmla="*/ 145 h 2619"/>
                <a:gd name="T52" fmla="*/ 0 w 2966"/>
                <a:gd name="T53" fmla="*/ 116 h 2619"/>
                <a:gd name="T54" fmla="*/ 35 w 2966"/>
                <a:gd name="T55" fmla="*/ 86 h 2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66" h="2619">
                  <a:moveTo>
                    <a:pt x="35" y="86"/>
                  </a:moveTo>
                  <a:cubicBezTo>
                    <a:pt x="293" y="86"/>
                    <a:pt x="293" y="86"/>
                    <a:pt x="293" y="86"/>
                  </a:cubicBezTo>
                  <a:cubicBezTo>
                    <a:pt x="694" y="31"/>
                    <a:pt x="1148" y="0"/>
                    <a:pt x="1630" y="0"/>
                  </a:cubicBezTo>
                  <a:cubicBezTo>
                    <a:pt x="2106" y="0"/>
                    <a:pt x="2555" y="30"/>
                    <a:pt x="2953" y="84"/>
                  </a:cubicBezTo>
                  <a:cubicBezTo>
                    <a:pt x="2960" y="85"/>
                    <a:pt x="2966" y="92"/>
                    <a:pt x="2966" y="99"/>
                  </a:cubicBezTo>
                  <a:cubicBezTo>
                    <a:pt x="2966" y="132"/>
                    <a:pt x="2966" y="132"/>
                    <a:pt x="2966" y="132"/>
                  </a:cubicBezTo>
                  <a:cubicBezTo>
                    <a:pt x="2966" y="140"/>
                    <a:pt x="2960" y="146"/>
                    <a:pt x="2952" y="147"/>
                  </a:cubicBezTo>
                  <a:cubicBezTo>
                    <a:pt x="2934" y="150"/>
                    <a:pt x="2915" y="152"/>
                    <a:pt x="2897" y="155"/>
                  </a:cubicBezTo>
                  <a:cubicBezTo>
                    <a:pt x="2897" y="618"/>
                    <a:pt x="2897" y="618"/>
                    <a:pt x="2897" y="618"/>
                  </a:cubicBezTo>
                  <a:cubicBezTo>
                    <a:pt x="2897" y="618"/>
                    <a:pt x="2897" y="618"/>
                    <a:pt x="2897" y="618"/>
                  </a:cubicBezTo>
                  <a:cubicBezTo>
                    <a:pt x="2080" y="1492"/>
                    <a:pt x="2080" y="1492"/>
                    <a:pt x="2080" y="1492"/>
                  </a:cubicBezTo>
                  <a:cubicBezTo>
                    <a:pt x="2067" y="1506"/>
                    <a:pt x="2067" y="1506"/>
                    <a:pt x="2067" y="1506"/>
                  </a:cubicBezTo>
                  <a:cubicBezTo>
                    <a:pt x="2038" y="1668"/>
                    <a:pt x="2038" y="1668"/>
                    <a:pt x="2038" y="1668"/>
                  </a:cubicBezTo>
                  <a:cubicBezTo>
                    <a:pt x="1834" y="1800"/>
                    <a:pt x="1834" y="1800"/>
                    <a:pt x="1834" y="1800"/>
                  </a:cubicBezTo>
                  <a:cubicBezTo>
                    <a:pt x="1755" y="2619"/>
                    <a:pt x="1755" y="2619"/>
                    <a:pt x="1755" y="2619"/>
                  </a:cubicBezTo>
                  <a:cubicBezTo>
                    <a:pt x="1504" y="2619"/>
                    <a:pt x="1504" y="2619"/>
                    <a:pt x="1504" y="2619"/>
                  </a:cubicBezTo>
                  <a:cubicBezTo>
                    <a:pt x="1425" y="1800"/>
                    <a:pt x="1425" y="1800"/>
                    <a:pt x="1425" y="1800"/>
                  </a:cubicBezTo>
                  <a:cubicBezTo>
                    <a:pt x="1207" y="1668"/>
                    <a:pt x="1207" y="1668"/>
                    <a:pt x="1207" y="1668"/>
                  </a:cubicBezTo>
                  <a:cubicBezTo>
                    <a:pt x="1192" y="1506"/>
                    <a:pt x="1192" y="1506"/>
                    <a:pt x="1192" y="1506"/>
                  </a:cubicBezTo>
                  <a:cubicBezTo>
                    <a:pt x="1192" y="1506"/>
                    <a:pt x="1192" y="1506"/>
                    <a:pt x="1192" y="1506"/>
                  </a:cubicBezTo>
                  <a:cubicBezTo>
                    <a:pt x="1179" y="1492"/>
                    <a:pt x="1179" y="1492"/>
                    <a:pt x="1179" y="1492"/>
                  </a:cubicBezTo>
                  <a:cubicBezTo>
                    <a:pt x="362" y="618"/>
                    <a:pt x="362" y="618"/>
                    <a:pt x="362" y="618"/>
                  </a:cubicBezTo>
                  <a:cubicBezTo>
                    <a:pt x="362" y="618"/>
                    <a:pt x="362" y="618"/>
                    <a:pt x="362" y="618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39" y="152"/>
                    <a:pt x="316" y="148"/>
                    <a:pt x="293" y="145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16" y="145"/>
                    <a:pt x="0" y="132"/>
                    <a:pt x="0" y="116"/>
                  </a:cubicBezTo>
                  <a:cubicBezTo>
                    <a:pt x="0" y="99"/>
                    <a:pt x="16" y="86"/>
                    <a:pt x="35" y="86"/>
                  </a:cubicBezTo>
                </a:path>
              </a:pathLst>
            </a:custGeom>
            <a:solidFill>
              <a:srgbClr val="CE4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26" name="Freeform 6"/>
            <p:cNvSpPr/>
            <p:nvPr userDrawn="1"/>
          </p:nvSpPr>
          <p:spPr bwMode="auto">
            <a:xfrm>
              <a:off x="3401436" y="1618418"/>
              <a:ext cx="2276395" cy="525252"/>
            </a:xfrm>
            <a:custGeom>
              <a:avLst/>
              <a:gdLst>
                <a:gd name="T0" fmla="*/ 0 w 2535"/>
                <a:gd name="T1" fmla="*/ 81 h 584"/>
                <a:gd name="T2" fmla="*/ 0 w 2535"/>
                <a:gd name="T3" fmla="*/ 584 h 584"/>
                <a:gd name="T4" fmla="*/ 1268 w 2535"/>
                <a:gd name="T5" fmla="*/ 502 h 584"/>
                <a:gd name="T6" fmla="*/ 2535 w 2535"/>
                <a:gd name="T7" fmla="*/ 584 h 584"/>
                <a:gd name="T8" fmla="*/ 2535 w 2535"/>
                <a:gd name="T9" fmla="*/ 81 h 584"/>
                <a:gd name="T10" fmla="*/ 1268 w 2535"/>
                <a:gd name="T11" fmla="*/ 0 h 584"/>
                <a:gd name="T12" fmla="*/ 0 w 2535"/>
                <a:gd name="T13" fmla="*/ 8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5" h="584">
                  <a:moveTo>
                    <a:pt x="0" y="81"/>
                  </a:moveTo>
                  <a:cubicBezTo>
                    <a:pt x="0" y="584"/>
                    <a:pt x="0" y="584"/>
                    <a:pt x="0" y="584"/>
                  </a:cubicBezTo>
                  <a:cubicBezTo>
                    <a:pt x="380" y="532"/>
                    <a:pt x="811" y="502"/>
                    <a:pt x="1268" y="502"/>
                  </a:cubicBezTo>
                  <a:cubicBezTo>
                    <a:pt x="1724" y="502"/>
                    <a:pt x="2155" y="532"/>
                    <a:pt x="2535" y="584"/>
                  </a:cubicBezTo>
                  <a:cubicBezTo>
                    <a:pt x="2535" y="81"/>
                    <a:pt x="2535" y="81"/>
                    <a:pt x="2535" y="81"/>
                  </a:cubicBezTo>
                  <a:cubicBezTo>
                    <a:pt x="2155" y="29"/>
                    <a:pt x="1724" y="0"/>
                    <a:pt x="1268" y="0"/>
                  </a:cubicBezTo>
                  <a:cubicBezTo>
                    <a:pt x="811" y="0"/>
                    <a:pt x="380" y="29"/>
                    <a:pt x="0" y="81"/>
                  </a:cubicBezTo>
                </a:path>
              </a:pathLst>
            </a:custGeom>
            <a:solidFill>
              <a:srgbClr val="C63C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27" name="Freeform 7"/>
            <p:cNvSpPr/>
            <p:nvPr userDrawn="1"/>
          </p:nvSpPr>
          <p:spPr bwMode="auto">
            <a:xfrm>
              <a:off x="3401436" y="1618418"/>
              <a:ext cx="2276395" cy="525252"/>
            </a:xfrm>
            <a:custGeom>
              <a:avLst/>
              <a:gdLst>
                <a:gd name="T0" fmla="*/ 0 w 2535"/>
                <a:gd name="T1" fmla="*/ 81 h 584"/>
                <a:gd name="T2" fmla="*/ 0 w 2535"/>
                <a:gd name="T3" fmla="*/ 584 h 584"/>
                <a:gd name="T4" fmla="*/ 1268 w 2535"/>
                <a:gd name="T5" fmla="*/ 502 h 584"/>
                <a:gd name="T6" fmla="*/ 2535 w 2535"/>
                <a:gd name="T7" fmla="*/ 584 h 584"/>
                <a:gd name="T8" fmla="*/ 2535 w 2535"/>
                <a:gd name="T9" fmla="*/ 81 h 584"/>
                <a:gd name="T10" fmla="*/ 1268 w 2535"/>
                <a:gd name="T11" fmla="*/ 0 h 584"/>
                <a:gd name="T12" fmla="*/ 0 w 2535"/>
                <a:gd name="T13" fmla="*/ 8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5" h="584">
                  <a:moveTo>
                    <a:pt x="0" y="81"/>
                  </a:moveTo>
                  <a:cubicBezTo>
                    <a:pt x="0" y="584"/>
                    <a:pt x="0" y="584"/>
                    <a:pt x="0" y="584"/>
                  </a:cubicBezTo>
                  <a:cubicBezTo>
                    <a:pt x="380" y="532"/>
                    <a:pt x="811" y="502"/>
                    <a:pt x="1268" y="502"/>
                  </a:cubicBezTo>
                  <a:cubicBezTo>
                    <a:pt x="1724" y="502"/>
                    <a:pt x="2155" y="532"/>
                    <a:pt x="2535" y="584"/>
                  </a:cubicBezTo>
                  <a:cubicBezTo>
                    <a:pt x="2535" y="81"/>
                    <a:pt x="2535" y="81"/>
                    <a:pt x="2535" y="81"/>
                  </a:cubicBezTo>
                  <a:cubicBezTo>
                    <a:pt x="2155" y="29"/>
                    <a:pt x="1724" y="0"/>
                    <a:pt x="1268" y="0"/>
                  </a:cubicBezTo>
                  <a:cubicBezTo>
                    <a:pt x="811" y="0"/>
                    <a:pt x="380" y="29"/>
                    <a:pt x="0" y="81"/>
                  </a:cubicBezTo>
                </a:path>
              </a:pathLst>
            </a:custGeom>
            <a:solidFill>
              <a:srgbClr val="F35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28" name="Freeform 8"/>
            <p:cNvSpPr/>
            <p:nvPr userDrawn="1"/>
          </p:nvSpPr>
          <p:spPr bwMode="auto">
            <a:xfrm>
              <a:off x="3401436" y="2069677"/>
              <a:ext cx="2276395" cy="871461"/>
            </a:xfrm>
            <a:custGeom>
              <a:avLst/>
              <a:gdLst>
                <a:gd name="T0" fmla="*/ 0 w 2535"/>
                <a:gd name="T1" fmla="*/ 82 h 970"/>
                <a:gd name="T2" fmla="*/ 817 w 2535"/>
                <a:gd name="T3" fmla="*/ 956 h 970"/>
                <a:gd name="T4" fmla="*/ 830 w 2535"/>
                <a:gd name="T5" fmla="*/ 970 h 970"/>
                <a:gd name="T6" fmla="*/ 1268 w 2535"/>
                <a:gd name="T7" fmla="*/ 958 h 970"/>
                <a:gd name="T8" fmla="*/ 1705 w 2535"/>
                <a:gd name="T9" fmla="*/ 970 h 970"/>
                <a:gd name="T10" fmla="*/ 1718 w 2535"/>
                <a:gd name="T11" fmla="*/ 956 h 970"/>
                <a:gd name="T12" fmla="*/ 2535 w 2535"/>
                <a:gd name="T13" fmla="*/ 82 h 970"/>
                <a:gd name="T14" fmla="*/ 1268 w 2535"/>
                <a:gd name="T15" fmla="*/ 0 h 970"/>
                <a:gd name="T16" fmla="*/ 0 w 2535"/>
                <a:gd name="T17" fmla="*/ 82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5" h="970">
                  <a:moveTo>
                    <a:pt x="0" y="82"/>
                  </a:moveTo>
                  <a:cubicBezTo>
                    <a:pt x="817" y="956"/>
                    <a:pt x="817" y="956"/>
                    <a:pt x="817" y="956"/>
                  </a:cubicBezTo>
                  <a:cubicBezTo>
                    <a:pt x="830" y="970"/>
                    <a:pt x="830" y="970"/>
                    <a:pt x="830" y="970"/>
                  </a:cubicBezTo>
                  <a:cubicBezTo>
                    <a:pt x="972" y="962"/>
                    <a:pt x="1118" y="958"/>
                    <a:pt x="1268" y="958"/>
                  </a:cubicBezTo>
                  <a:cubicBezTo>
                    <a:pt x="1417" y="958"/>
                    <a:pt x="1563" y="962"/>
                    <a:pt x="1705" y="970"/>
                  </a:cubicBezTo>
                  <a:cubicBezTo>
                    <a:pt x="1718" y="956"/>
                    <a:pt x="1718" y="956"/>
                    <a:pt x="1718" y="956"/>
                  </a:cubicBezTo>
                  <a:cubicBezTo>
                    <a:pt x="2535" y="82"/>
                    <a:pt x="2535" y="82"/>
                    <a:pt x="2535" y="82"/>
                  </a:cubicBezTo>
                  <a:cubicBezTo>
                    <a:pt x="2155" y="30"/>
                    <a:pt x="1724" y="0"/>
                    <a:pt x="1268" y="0"/>
                  </a:cubicBezTo>
                  <a:cubicBezTo>
                    <a:pt x="811" y="0"/>
                    <a:pt x="380" y="30"/>
                    <a:pt x="0" y="82"/>
                  </a:cubicBezTo>
                </a:path>
              </a:pathLst>
            </a:custGeom>
            <a:solidFill>
              <a:srgbClr val="CE4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29" name="Freeform 10"/>
            <p:cNvSpPr/>
            <p:nvPr userDrawn="1"/>
          </p:nvSpPr>
          <p:spPr bwMode="auto">
            <a:xfrm>
              <a:off x="4134962" y="2917388"/>
              <a:ext cx="809344" cy="169907"/>
            </a:xfrm>
            <a:custGeom>
              <a:avLst/>
              <a:gdLst>
                <a:gd name="T0" fmla="*/ 0 w 901"/>
                <a:gd name="T1" fmla="*/ 12 h 189"/>
                <a:gd name="T2" fmla="*/ 13 w 901"/>
                <a:gd name="T3" fmla="*/ 26 h 189"/>
                <a:gd name="T4" fmla="*/ 28 w 901"/>
                <a:gd name="T5" fmla="*/ 189 h 189"/>
                <a:gd name="T6" fmla="*/ 443 w 901"/>
                <a:gd name="T7" fmla="*/ 178 h 189"/>
                <a:gd name="T8" fmla="*/ 859 w 901"/>
                <a:gd name="T9" fmla="*/ 189 h 189"/>
                <a:gd name="T10" fmla="*/ 888 w 901"/>
                <a:gd name="T11" fmla="*/ 26 h 189"/>
                <a:gd name="T12" fmla="*/ 901 w 901"/>
                <a:gd name="T13" fmla="*/ 12 h 189"/>
                <a:gd name="T14" fmla="*/ 451 w 901"/>
                <a:gd name="T15" fmla="*/ 0 h 189"/>
                <a:gd name="T16" fmla="*/ 0 w 901"/>
                <a:gd name="T17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1" h="189">
                  <a:moveTo>
                    <a:pt x="0" y="12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163" y="182"/>
                    <a:pt x="301" y="178"/>
                    <a:pt x="443" y="178"/>
                  </a:cubicBezTo>
                  <a:cubicBezTo>
                    <a:pt x="585" y="178"/>
                    <a:pt x="724" y="182"/>
                    <a:pt x="859" y="189"/>
                  </a:cubicBezTo>
                  <a:cubicBezTo>
                    <a:pt x="888" y="26"/>
                    <a:pt x="888" y="26"/>
                    <a:pt x="888" y="26"/>
                  </a:cubicBezTo>
                  <a:cubicBezTo>
                    <a:pt x="901" y="12"/>
                    <a:pt x="901" y="12"/>
                    <a:pt x="901" y="12"/>
                  </a:cubicBezTo>
                  <a:cubicBezTo>
                    <a:pt x="755" y="4"/>
                    <a:pt x="604" y="0"/>
                    <a:pt x="451" y="0"/>
                  </a:cubicBezTo>
                  <a:cubicBezTo>
                    <a:pt x="297" y="0"/>
                    <a:pt x="146" y="4"/>
                    <a:pt x="0" y="12"/>
                  </a:cubicBezTo>
                </a:path>
              </a:pathLst>
            </a:custGeom>
            <a:solidFill>
              <a:srgbClr val="F35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0" name="Freeform 11"/>
            <p:cNvSpPr/>
            <p:nvPr userDrawn="1"/>
          </p:nvSpPr>
          <p:spPr bwMode="auto">
            <a:xfrm>
              <a:off x="4159626" y="3077247"/>
              <a:ext cx="746314" cy="128801"/>
            </a:xfrm>
            <a:custGeom>
              <a:avLst/>
              <a:gdLst>
                <a:gd name="T0" fmla="*/ 218 w 831"/>
                <a:gd name="T1" fmla="*/ 143 h 143"/>
                <a:gd name="T2" fmla="*/ 217 w 831"/>
                <a:gd name="T3" fmla="*/ 131 h 143"/>
                <a:gd name="T4" fmla="*/ 628 w 831"/>
                <a:gd name="T5" fmla="*/ 131 h 143"/>
                <a:gd name="T6" fmla="*/ 627 w 831"/>
                <a:gd name="T7" fmla="*/ 143 h 143"/>
                <a:gd name="T8" fmla="*/ 831 w 831"/>
                <a:gd name="T9" fmla="*/ 11 h 143"/>
                <a:gd name="T10" fmla="*/ 415 w 831"/>
                <a:gd name="T11" fmla="*/ 0 h 143"/>
                <a:gd name="T12" fmla="*/ 0 w 831"/>
                <a:gd name="T13" fmla="*/ 11 h 143"/>
                <a:gd name="T14" fmla="*/ 218 w 831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1" h="143">
                  <a:moveTo>
                    <a:pt x="218" y="143"/>
                  </a:moveTo>
                  <a:cubicBezTo>
                    <a:pt x="217" y="131"/>
                    <a:pt x="217" y="131"/>
                    <a:pt x="217" y="131"/>
                  </a:cubicBezTo>
                  <a:cubicBezTo>
                    <a:pt x="628" y="131"/>
                    <a:pt x="628" y="131"/>
                    <a:pt x="628" y="131"/>
                  </a:cubicBezTo>
                  <a:cubicBezTo>
                    <a:pt x="627" y="143"/>
                    <a:pt x="627" y="143"/>
                    <a:pt x="627" y="143"/>
                  </a:cubicBezTo>
                  <a:cubicBezTo>
                    <a:pt x="831" y="11"/>
                    <a:pt x="831" y="11"/>
                    <a:pt x="831" y="11"/>
                  </a:cubicBezTo>
                  <a:cubicBezTo>
                    <a:pt x="696" y="4"/>
                    <a:pt x="557" y="0"/>
                    <a:pt x="415" y="0"/>
                  </a:cubicBezTo>
                  <a:cubicBezTo>
                    <a:pt x="273" y="0"/>
                    <a:pt x="135" y="4"/>
                    <a:pt x="0" y="11"/>
                  </a:cubicBezTo>
                  <a:cubicBezTo>
                    <a:pt x="218" y="143"/>
                    <a:pt x="218" y="143"/>
                    <a:pt x="218" y="143"/>
                  </a:cubicBezTo>
                </a:path>
              </a:pathLst>
            </a:custGeom>
            <a:solidFill>
              <a:srgbClr val="CE4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1" name="Freeform 12"/>
            <p:cNvSpPr/>
            <p:nvPr userDrawn="1"/>
          </p:nvSpPr>
          <p:spPr bwMode="auto">
            <a:xfrm>
              <a:off x="4355111" y="3195086"/>
              <a:ext cx="369046" cy="168080"/>
            </a:xfrm>
            <a:custGeom>
              <a:avLst/>
              <a:gdLst>
                <a:gd name="T0" fmla="*/ 0 w 404"/>
                <a:gd name="T1" fmla="*/ 0 h 184"/>
                <a:gd name="T2" fmla="*/ 1 w 404"/>
                <a:gd name="T3" fmla="*/ 12 h 184"/>
                <a:gd name="T4" fmla="*/ 202 w 404"/>
                <a:gd name="T5" fmla="*/ 184 h 184"/>
                <a:gd name="T6" fmla="*/ 403 w 404"/>
                <a:gd name="T7" fmla="*/ 12 h 184"/>
                <a:gd name="T8" fmla="*/ 404 w 404"/>
                <a:gd name="T9" fmla="*/ 0 h 184"/>
                <a:gd name="T10" fmla="*/ 0 w 404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84">
                  <a:moveTo>
                    <a:pt x="0" y="0"/>
                  </a:moveTo>
                  <a:lnTo>
                    <a:pt x="1" y="12"/>
                  </a:lnTo>
                  <a:lnTo>
                    <a:pt x="202" y="184"/>
                  </a:lnTo>
                  <a:lnTo>
                    <a:pt x="403" y="12"/>
                  </a:lnTo>
                  <a:lnTo>
                    <a:pt x="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4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2" name="Freeform 13"/>
            <p:cNvSpPr/>
            <p:nvPr userDrawn="1"/>
          </p:nvSpPr>
          <p:spPr bwMode="auto">
            <a:xfrm>
              <a:off x="4355111" y="3195086"/>
              <a:ext cx="369046" cy="168080"/>
            </a:xfrm>
            <a:custGeom>
              <a:avLst/>
              <a:gdLst>
                <a:gd name="T0" fmla="*/ 0 w 404"/>
                <a:gd name="T1" fmla="*/ 0 h 184"/>
                <a:gd name="T2" fmla="*/ 1 w 404"/>
                <a:gd name="T3" fmla="*/ 12 h 184"/>
                <a:gd name="T4" fmla="*/ 202 w 404"/>
                <a:gd name="T5" fmla="*/ 184 h 184"/>
                <a:gd name="T6" fmla="*/ 403 w 404"/>
                <a:gd name="T7" fmla="*/ 12 h 184"/>
                <a:gd name="T8" fmla="*/ 404 w 404"/>
                <a:gd name="T9" fmla="*/ 0 h 184"/>
                <a:gd name="T10" fmla="*/ 0 w 404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84">
                  <a:moveTo>
                    <a:pt x="0" y="0"/>
                  </a:moveTo>
                  <a:lnTo>
                    <a:pt x="1" y="12"/>
                  </a:lnTo>
                  <a:lnTo>
                    <a:pt x="202" y="184"/>
                  </a:lnTo>
                  <a:lnTo>
                    <a:pt x="403" y="12"/>
                  </a:lnTo>
                  <a:lnTo>
                    <a:pt x="40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3" name="Freeform 14"/>
            <p:cNvSpPr/>
            <p:nvPr userDrawn="1"/>
          </p:nvSpPr>
          <p:spPr bwMode="auto">
            <a:xfrm>
              <a:off x="4355111" y="3195086"/>
              <a:ext cx="369046" cy="746314"/>
            </a:xfrm>
            <a:custGeom>
              <a:avLst/>
              <a:gdLst>
                <a:gd name="T0" fmla="*/ 0 w 404"/>
                <a:gd name="T1" fmla="*/ 0 h 817"/>
                <a:gd name="T2" fmla="*/ 1 w 404"/>
                <a:gd name="T3" fmla="*/ 12 h 817"/>
                <a:gd name="T4" fmla="*/ 78 w 404"/>
                <a:gd name="T5" fmla="*/ 817 h 817"/>
                <a:gd name="T6" fmla="*/ 325 w 404"/>
                <a:gd name="T7" fmla="*/ 817 h 817"/>
                <a:gd name="T8" fmla="*/ 403 w 404"/>
                <a:gd name="T9" fmla="*/ 12 h 817"/>
                <a:gd name="T10" fmla="*/ 404 w 404"/>
                <a:gd name="T11" fmla="*/ 0 h 817"/>
                <a:gd name="T12" fmla="*/ 0 w 404"/>
                <a:gd name="T13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" h="817">
                  <a:moveTo>
                    <a:pt x="0" y="0"/>
                  </a:moveTo>
                  <a:lnTo>
                    <a:pt x="1" y="12"/>
                  </a:lnTo>
                  <a:lnTo>
                    <a:pt x="78" y="817"/>
                  </a:lnTo>
                  <a:lnTo>
                    <a:pt x="325" y="817"/>
                  </a:lnTo>
                  <a:lnTo>
                    <a:pt x="403" y="12"/>
                  </a:lnTo>
                  <a:lnTo>
                    <a:pt x="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5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4" name="Freeform 15"/>
            <p:cNvSpPr/>
            <p:nvPr userDrawn="1"/>
          </p:nvSpPr>
          <p:spPr bwMode="auto">
            <a:xfrm>
              <a:off x="4355111" y="3195086"/>
              <a:ext cx="369046" cy="746314"/>
            </a:xfrm>
            <a:custGeom>
              <a:avLst/>
              <a:gdLst>
                <a:gd name="T0" fmla="*/ 0 w 404"/>
                <a:gd name="T1" fmla="*/ 0 h 817"/>
                <a:gd name="T2" fmla="*/ 1 w 404"/>
                <a:gd name="T3" fmla="*/ 12 h 817"/>
                <a:gd name="T4" fmla="*/ 78 w 404"/>
                <a:gd name="T5" fmla="*/ 817 h 817"/>
                <a:gd name="T6" fmla="*/ 325 w 404"/>
                <a:gd name="T7" fmla="*/ 817 h 817"/>
                <a:gd name="T8" fmla="*/ 403 w 404"/>
                <a:gd name="T9" fmla="*/ 12 h 817"/>
                <a:gd name="T10" fmla="*/ 404 w 404"/>
                <a:gd name="T11" fmla="*/ 0 h 817"/>
                <a:gd name="T12" fmla="*/ 0 w 404"/>
                <a:gd name="T13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" h="817">
                  <a:moveTo>
                    <a:pt x="0" y="0"/>
                  </a:moveTo>
                  <a:lnTo>
                    <a:pt x="1" y="12"/>
                  </a:lnTo>
                  <a:lnTo>
                    <a:pt x="78" y="817"/>
                  </a:lnTo>
                  <a:lnTo>
                    <a:pt x="325" y="817"/>
                  </a:lnTo>
                  <a:lnTo>
                    <a:pt x="403" y="12"/>
                  </a:lnTo>
                  <a:lnTo>
                    <a:pt x="40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5" name="Freeform 16"/>
            <p:cNvSpPr>
              <a:spLocks noEditPoints="1"/>
            </p:cNvSpPr>
            <p:nvPr userDrawn="1"/>
          </p:nvSpPr>
          <p:spPr bwMode="auto">
            <a:xfrm>
              <a:off x="3076237" y="1588273"/>
              <a:ext cx="1457916" cy="2352213"/>
            </a:xfrm>
            <a:custGeom>
              <a:avLst/>
              <a:gdLst>
                <a:gd name="T0" fmla="*/ 1425 w 1624"/>
                <a:gd name="T1" fmla="*/ 1800 h 2618"/>
                <a:gd name="T2" fmla="*/ 1504 w 1624"/>
                <a:gd name="T3" fmla="*/ 2618 h 2618"/>
                <a:gd name="T4" fmla="*/ 1504 w 1624"/>
                <a:gd name="T5" fmla="*/ 2618 h 2618"/>
                <a:gd name="T6" fmla="*/ 1425 w 1624"/>
                <a:gd name="T7" fmla="*/ 1800 h 2618"/>
                <a:gd name="T8" fmla="*/ 1425 w 1624"/>
                <a:gd name="T9" fmla="*/ 1800 h 2618"/>
                <a:gd name="T10" fmla="*/ 1192 w 1624"/>
                <a:gd name="T11" fmla="*/ 1506 h 2618"/>
                <a:gd name="T12" fmla="*/ 1206 w 1624"/>
                <a:gd name="T13" fmla="*/ 1668 h 2618"/>
                <a:gd name="T14" fmla="*/ 1339 w 1624"/>
                <a:gd name="T15" fmla="*/ 1748 h 2618"/>
                <a:gd name="T16" fmla="*/ 1207 w 1624"/>
                <a:gd name="T17" fmla="*/ 1668 h 2618"/>
                <a:gd name="T18" fmla="*/ 1192 w 1624"/>
                <a:gd name="T19" fmla="*/ 1506 h 2618"/>
                <a:gd name="T20" fmla="*/ 1192 w 1624"/>
                <a:gd name="T21" fmla="*/ 1506 h 2618"/>
                <a:gd name="T22" fmla="*/ 1192 w 1624"/>
                <a:gd name="T23" fmla="*/ 1506 h 2618"/>
                <a:gd name="T24" fmla="*/ 362 w 1624"/>
                <a:gd name="T25" fmla="*/ 155 h 2618"/>
                <a:gd name="T26" fmla="*/ 362 w 1624"/>
                <a:gd name="T27" fmla="*/ 618 h 2618"/>
                <a:gd name="T28" fmla="*/ 362 w 1624"/>
                <a:gd name="T29" fmla="*/ 618 h 2618"/>
                <a:gd name="T30" fmla="*/ 362 w 1624"/>
                <a:gd name="T31" fmla="*/ 155 h 2618"/>
                <a:gd name="T32" fmla="*/ 362 w 1624"/>
                <a:gd name="T33" fmla="*/ 155 h 2618"/>
                <a:gd name="T34" fmla="*/ 1624 w 1624"/>
                <a:gd name="T35" fmla="*/ 0 h 2618"/>
                <a:gd name="T36" fmla="*/ 293 w 1624"/>
                <a:gd name="T37" fmla="*/ 86 h 2618"/>
                <a:gd name="T38" fmla="*/ 35 w 1624"/>
                <a:gd name="T39" fmla="*/ 86 h 2618"/>
                <a:gd name="T40" fmla="*/ 0 w 1624"/>
                <a:gd name="T41" fmla="*/ 115 h 2618"/>
                <a:gd name="T42" fmla="*/ 3 w 1624"/>
                <a:gd name="T43" fmla="*/ 127 h 2618"/>
                <a:gd name="T44" fmla="*/ 0 w 1624"/>
                <a:gd name="T45" fmla="*/ 116 h 2618"/>
                <a:gd name="T46" fmla="*/ 0 w 1624"/>
                <a:gd name="T47" fmla="*/ 116 h 2618"/>
                <a:gd name="T48" fmla="*/ 0 w 1624"/>
                <a:gd name="T49" fmla="*/ 116 h 2618"/>
                <a:gd name="T50" fmla="*/ 0 w 1624"/>
                <a:gd name="T51" fmla="*/ 115 h 2618"/>
                <a:gd name="T52" fmla="*/ 35 w 1624"/>
                <a:gd name="T53" fmla="*/ 86 h 2618"/>
                <a:gd name="T54" fmla="*/ 35 w 1624"/>
                <a:gd name="T55" fmla="*/ 86 h 2618"/>
                <a:gd name="T56" fmla="*/ 293 w 1624"/>
                <a:gd name="T57" fmla="*/ 86 h 2618"/>
                <a:gd name="T58" fmla="*/ 1624 w 1624"/>
                <a:gd name="T59" fmla="*/ 0 h 2618"/>
                <a:gd name="T60" fmla="*/ 1624 w 1624"/>
                <a:gd name="T61" fmla="*/ 0 h 2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24" h="2618">
                  <a:moveTo>
                    <a:pt x="1425" y="1800"/>
                  </a:moveTo>
                  <a:cubicBezTo>
                    <a:pt x="1504" y="2618"/>
                    <a:pt x="1504" y="2618"/>
                    <a:pt x="1504" y="2618"/>
                  </a:cubicBezTo>
                  <a:cubicBezTo>
                    <a:pt x="1504" y="2618"/>
                    <a:pt x="1504" y="2618"/>
                    <a:pt x="1504" y="2618"/>
                  </a:cubicBezTo>
                  <a:cubicBezTo>
                    <a:pt x="1425" y="1800"/>
                    <a:pt x="1425" y="1800"/>
                    <a:pt x="1425" y="1800"/>
                  </a:cubicBezTo>
                  <a:cubicBezTo>
                    <a:pt x="1425" y="1800"/>
                    <a:pt x="1425" y="1800"/>
                    <a:pt x="1425" y="1800"/>
                  </a:cubicBezTo>
                  <a:moveTo>
                    <a:pt x="1192" y="1506"/>
                  </a:moveTo>
                  <a:cubicBezTo>
                    <a:pt x="1206" y="1668"/>
                    <a:pt x="1206" y="1668"/>
                    <a:pt x="1206" y="1668"/>
                  </a:cubicBezTo>
                  <a:cubicBezTo>
                    <a:pt x="1339" y="1748"/>
                    <a:pt x="1339" y="1748"/>
                    <a:pt x="1339" y="1748"/>
                  </a:cubicBezTo>
                  <a:cubicBezTo>
                    <a:pt x="1207" y="1668"/>
                    <a:pt x="1207" y="1668"/>
                    <a:pt x="1207" y="1668"/>
                  </a:cubicBezTo>
                  <a:cubicBezTo>
                    <a:pt x="1192" y="1506"/>
                    <a:pt x="1192" y="1506"/>
                    <a:pt x="1192" y="1506"/>
                  </a:cubicBezTo>
                  <a:cubicBezTo>
                    <a:pt x="1192" y="1506"/>
                    <a:pt x="1192" y="1506"/>
                    <a:pt x="1192" y="1506"/>
                  </a:cubicBezTo>
                  <a:cubicBezTo>
                    <a:pt x="1192" y="1506"/>
                    <a:pt x="1192" y="1506"/>
                    <a:pt x="1192" y="1506"/>
                  </a:cubicBezTo>
                  <a:moveTo>
                    <a:pt x="362" y="155"/>
                  </a:moveTo>
                  <a:cubicBezTo>
                    <a:pt x="362" y="618"/>
                    <a:pt x="362" y="618"/>
                    <a:pt x="362" y="618"/>
                  </a:cubicBezTo>
                  <a:cubicBezTo>
                    <a:pt x="362" y="618"/>
                    <a:pt x="362" y="618"/>
                    <a:pt x="362" y="618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5"/>
                    <a:pt x="362" y="155"/>
                    <a:pt x="362" y="155"/>
                  </a:cubicBezTo>
                  <a:moveTo>
                    <a:pt x="1624" y="0"/>
                  </a:moveTo>
                  <a:cubicBezTo>
                    <a:pt x="1145" y="0"/>
                    <a:pt x="692" y="31"/>
                    <a:pt x="293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86"/>
                    <a:pt x="0" y="99"/>
                    <a:pt x="0" y="115"/>
                  </a:cubicBezTo>
                  <a:cubicBezTo>
                    <a:pt x="0" y="119"/>
                    <a:pt x="1" y="123"/>
                    <a:pt x="3" y="127"/>
                  </a:cubicBezTo>
                  <a:cubicBezTo>
                    <a:pt x="1" y="123"/>
                    <a:pt x="0" y="119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99"/>
                    <a:pt x="16" y="86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293" y="86"/>
                    <a:pt x="293" y="86"/>
                    <a:pt x="293" y="86"/>
                  </a:cubicBezTo>
                  <a:cubicBezTo>
                    <a:pt x="692" y="31"/>
                    <a:pt x="1145" y="0"/>
                    <a:pt x="1624" y="0"/>
                  </a:cubicBezTo>
                  <a:cubicBezTo>
                    <a:pt x="1624" y="0"/>
                    <a:pt x="1624" y="0"/>
                    <a:pt x="16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6" name="Freeform 17"/>
            <p:cNvSpPr>
              <a:spLocks noEditPoints="1"/>
            </p:cNvSpPr>
            <p:nvPr userDrawn="1"/>
          </p:nvSpPr>
          <p:spPr bwMode="auto">
            <a:xfrm>
              <a:off x="3076237" y="1665919"/>
              <a:ext cx="1202141" cy="1492628"/>
            </a:xfrm>
            <a:custGeom>
              <a:avLst/>
              <a:gdLst>
                <a:gd name="T0" fmla="*/ 1192 w 1339"/>
                <a:gd name="T1" fmla="*/ 1420 h 1662"/>
                <a:gd name="T2" fmla="*/ 1192 w 1339"/>
                <a:gd name="T3" fmla="*/ 1420 h 1662"/>
                <a:gd name="T4" fmla="*/ 1192 w 1339"/>
                <a:gd name="T5" fmla="*/ 1420 h 1662"/>
                <a:gd name="T6" fmla="*/ 1192 w 1339"/>
                <a:gd name="T7" fmla="*/ 1420 h 1662"/>
                <a:gd name="T8" fmla="*/ 1207 w 1339"/>
                <a:gd name="T9" fmla="*/ 1582 h 1662"/>
                <a:gd name="T10" fmla="*/ 1339 w 1339"/>
                <a:gd name="T11" fmla="*/ 1662 h 1662"/>
                <a:gd name="T12" fmla="*/ 1207 w 1339"/>
                <a:gd name="T13" fmla="*/ 1582 h 1662"/>
                <a:gd name="T14" fmla="*/ 1207 w 1339"/>
                <a:gd name="T15" fmla="*/ 1582 h 1662"/>
                <a:gd name="T16" fmla="*/ 1192 w 1339"/>
                <a:gd name="T17" fmla="*/ 1420 h 1662"/>
                <a:gd name="T18" fmla="*/ 0 w 1339"/>
                <a:gd name="T19" fmla="*/ 30 h 1662"/>
                <a:gd name="T20" fmla="*/ 0 w 1339"/>
                <a:gd name="T21" fmla="*/ 30 h 1662"/>
                <a:gd name="T22" fmla="*/ 3 w 1339"/>
                <a:gd name="T23" fmla="*/ 41 h 1662"/>
                <a:gd name="T24" fmla="*/ 3 w 1339"/>
                <a:gd name="T25" fmla="*/ 41 h 1662"/>
                <a:gd name="T26" fmla="*/ 0 w 1339"/>
                <a:gd name="T27" fmla="*/ 30 h 1662"/>
                <a:gd name="T28" fmla="*/ 35 w 1339"/>
                <a:gd name="T29" fmla="*/ 0 h 1662"/>
                <a:gd name="T30" fmla="*/ 0 w 1339"/>
                <a:gd name="T31" fmla="*/ 29 h 1662"/>
                <a:gd name="T32" fmla="*/ 35 w 1339"/>
                <a:gd name="T33" fmla="*/ 0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9" h="1662">
                  <a:moveTo>
                    <a:pt x="1192" y="1420"/>
                  </a:moveTo>
                  <a:cubicBezTo>
                    <a:pt x="1192" y="1420"/>
                    <a:pt x="1192" y="1420"/>
                    <a:pt x="1192" y="1420"/>
                  </a:cubicBezTo>
                  <a:cubicBezTo>
                    <a:pt x="1192" y="1420"/>
                    <a:pt x="1192" y="1420"/>
                    <a:pt x="1192" y="1420"/>
                  </a:cubicBezTo>
                  <a:cubicBezTo>
                    <a:pt x="1192" y="1420"/>
                    <a:pt x="1192" y="1420"/>
                    <a:pt x="1192" y="1420"/>
                  </a:cubicBezTo>
                  <a:cubicBezTo>
                    <a:pt x="1207" y="1582"/>
                    <a:pt x="1207" y="1582"/>
                    <a:pt x="1207" y="1582"/>
                  </a:cubicBezTo>
                  <a:cubicBezTo>
                    <a:pt x="1339" y="1662"/>
                    <a:pt x="1339" y="1662"/>
                    <a:pt x="1339" y="1662"/>
                  </a:cubicBezTo>
                  <a:cubicBezTo>
                    <a:pt x="1207" y="1582"/>
                    <a:pt x="1207" y="1582"/>
                    <a:pt x="1207" y="1582"/>
                  </a:cubicBezTo>
                  <a:cubicBezTo>
                    <a:pt x="1207" y="1582"/>
                    <a:pt x="1207" y="1582"/>
                    <a:pt x="1207" y="1582"/>
                  </a:cubicBezTo>
                  <a:cubicBezTo>
                    <a:pt x="1192" y="1420"/>
                    <a:pt x="1192" y="1420"/>
                    <a:pt x="1192" y="1420"/>
                  </a:cubicBezTo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3"/>
                    <a:pt x="1" y="37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1" y="37"/>
                    <a:pt x="0" y="34"/>
                    <a:pt x="0" y="30"/>
                  </a:cubicBezTo>
                  <a:moveTo>
                    <a:pt x="35" y="0"/>
                  </a:moveTo>
                  <a:cubicBezTo>
                    <a:pt x="16" y="0"/>
                    <a:pt x="1" y="13"/>
                    <a:pt x="0" y="29"/>
                  </a:cubicBezTo>
                  <a:cubicBezTo>
                    <a:pt x="1" y="13"/>
                    <a:pt x="16" y="0"/>
                    <a:pt x="35" y="0"/>
                  </a:cubicBezTo>
                </a:path>
              </a:pathLst>
            </a:custGeom>
            <a:solidFill>
              <a:srgbClr val="D05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7" name="Freeform 18"/>
            <p:cNvSpPr/>
            <p:nvPr userDrawn="1"/>
          </p:nvSpPr>
          <p:spPr bwMode="auto">
            <a:xfrm>
              <a:off x="3401436" y="1642168"/>
              <a:ext cx="1132717" cy="501501"/>
            </a:xfrm>
            <a:custGeom>
              <a:avLst/>
              <a:gdLst>
                <a:gd name="T0" fmla="*/ 1262 w 1262"/>
                <a:gd name="T1" fmla="*/ 0 h 558"/>
                <a:gd name="T2" fmla="*/ 174 w 1262"/>
                <a:gd name="T3" fmla="*/ 56 h 558"/>
                <a:gd name="T4" fmla="*/ 0 w 1262"/>
                <a:gd name="T5" fmla="*/ 76 h 558"/>
                <a:gd name="T6" fmla="*/ 0 w 1262"/>
                <a:gd name="T7" fmla="*/ 95 h 558"/>
                <a:gd name="T8" fmla="*/ 0 w 1262"/>
                <a:gd name="T9" fmla="*/ 95 h 558"/>
                <a:gd name="T10" fmla="*/ 0 w 1262"/>
                <a:gd name="T11" fmla="*/ 558 h 558"/>
                <a:gd name="T12" fmla="*/ 0 w 1262"/>
                <a:gd name="T13" fmla="*/ 558 h 558"/>
                <a:gd name="T14" fmla="*/ 1262 w 1262"/>
                <a:gd name="T15" fmla="*/ 476 h 558"/>
                <a:gd name="T16" fmla="*/ 1262 w 1262"/>
                <a:gd name="T17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2" h="558">
                  <a:moveTo>
                    <a:pt x="1262" y="0"/>
                  </a:moveTo>
                  <a:cubicBezTo>
                    <a:pt x="878" y="0"/>
                    <a:pt x="510" y="20"/>
                    <a:pt x="174" y="56"/>
                  </a:cubicBezTo>
                  <a:cubicBezTo>
                    <a:pt x="115" y="62"/>
                    <a:pt x="57" y="69"/>
                    <a:pt x="0" y="7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379" y="506"/>
                    <a:pt x="808" y="477"/>
                    <a:pt x="1262" y="476"/>
                  </a:cubicBezTo>
                  <a:cubicBezTo>
                    <a:pt x="1262" y="0"/>
                    <a:pt x="1262" y="0"/>
                    <a:pt x="1262" y="0"/>
                  </a:cubicBezTo>
                </a:path>
              </a:pathLst>
            </a:custGeom>
            <a:solidFill>
              <a:srgbClr val="F46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8" name="Freeform 19"/>
            <p:cNvSpPr/>
            <p:nvPr userDrawn="1"/>
          </p:nvSpPr>
          <p:spPr bwMode="auto">
            <a:xfrm>
              <a:off x="3401436" y="2069677"/>
              <a:ext cx="1132717" cy="871461"/>
            </a:xfrm>
            <a:custGeom>
              <a:avLst/>
              <a:gdLst>
                <a:gd name="T0" fmla="*/ 1262 w 1262"/>
                <a:gd name="T1" fmla="*/ 0 h 970"/>
                <a:gd name="T2" fmla="*/ 0 w 1262"/>
                <a:gd name="T3" fmla="*/ 82 h 970"/>
                <a:gd name="T4" fmla="*/ 817 w 1262"/>
                <a:gd name="T5" fmla="*/ 956 h 970"/>
                <a:gd name="T6" fmla="*/ 830 w 1262"/>
                <a:gd name="T7" fmla="*/ 969 h 970"/>
                <a:gd name="T8" fmla="*/ 830 w 1262"/>
                <a:gd name="T9" fmla="*/ 970 h 970"/>
                <a:gd name="T10" fmla="*/ 830 w 1262"/>
                <a:gd name="T11" fmla="*/ 970 h 970"/>
                <a:gd name="T12" fmla="*/ 830 w 1262"/>
                <a:gd name="T13" fmla="*/ 970 h 970"/>
                <a:gd name="T14" fmla="*/ 830 w 1262"/>
                <a:gd name="T15" fmla="*/ 969 h 970"/>
                <a:gd name="T16" fmla="*/ 817 w 1262"/>
                <a:gd name="T17" fmla="*/ 955 h 970"/>
                <a:gd name="T18" fmla="*/ 1262 w 1262"/>
                <a:gd name="T19" fmla="*/ 943 h 970"/>
                <a:gd name="T20" fmla="*/ 1262 w 1262"/>
                <a:gd name="T21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2" h="970">
                  <a:moveTo>
                    <a:pt x="1262" y="0"/>
                  </a:moveTo>
                  <a:cubicBezTo>
                    <a:pt x="808" y="1"/>
                    <a:pt x="379" y="30"/>
                    <a:pt x="0" y="82"/>
                  </a:cubicBezTo>
                  <a:cubicBezTo>
                    <a:pt x="817" y="956"/>
                    <a:pt x="817" y="956"/>
                    <a:pt x="817" y="956"/>
                  </a:cubicBezTo>
                  <a:cubicBezTo>
                    <a:pt x="830" y="969"/>
                    <a:pt x="830" y="969"/>
                    <a:pt x="830" y="969"/>
                  </a:cubicBezTo>
                  <a:cubicBezTo>
                    <a:pt x="830" y="970"/>
                    <a:pt x="830" y="970"/>
                    <a:pt x="830" y="970"/>
                  </a:cubicBezTo>
                  <a:cubicBezTo>
                    <a:pt x="830" y="970"/>
                    <a:pt x="830" y="970"/>
                    <a:pt x="830" y="970"/>
                  </a:cubicBezTo>
                  <a:cubicBezTo>
                    <a:pt x="830" y="970"/>
                    <a:pt x="830" y="970"/>
                    <a:pt x="830" y="970"/>
                  </a:cubicBezTo>
                  <a:cubicBezTo>
                    <a:pt x="830" y="969"/>
                    <a:pt x="830" y="969"/>
                    <a:pt x="830" y="969"/>
                  </a:cubicBezTo>
                  <a:cubicBezTo>
                    <a:pt x="817" y="955"/>
                    <a:pt x="817" y="955"/>
                    <a:pt x="817" y="955"/>
                  </a:cubicBezTo>
                  <a:cubicBezTo>
                    <a:pt x="961" y="947"/>
                    <a:pt x="1110" y="943"/>
                    <a:pt x="1262" y="943"/>
                  </a:cubicBezTo>
                  <a:cubicBezTo>
                    <a:pt x="1262" y="0"/>
                    <a:pt x="1262" y="0"/>
                    <a:pt x="1262" y="0"/>
                  </a:cubicBezTo>
                </a:path>
              </a:pathLst>
            </a:custGeom>
            <a:solidFill>
              <a:srgbClr val="D05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9" name="Freeform 21"/>
            <p:cNvSpPr/>
            <p:nvPr userDrawn="1"/>
          </p:nvSpPr>
          <p:spPr bwMode="auto">
            <a:xfrm>
              <a:off x="4134962" y="2917388"/>
              <a:ext cx="399191" cy="169907"/>
            </a:xfrm>
            <a:custGeom>
              <a:avLst/>
              <a:gdLst>
                <a:gd name="T0" fmla="*/ 445 w 445"/>
                <a:gd name="T1" fmla="*/ 0 h 189"/>
                <a:gd name="T2" fmla="*/ 0 w 445"/>
                <a:gd name="T3" fmla="*/ 12 h 189"/>
                <a:gd name="T4" fmla="*/ 13 w 445"/>
                <a:gd name="T5" fmla="*/ 26 h 189"/>
                <a:gd name="T6" fmla="*/ 13 w 445"/>
                <a:gd name="T7" fmla="*/ 27 h 189"/>
                <a:gd name="T8" fmla="*/ 28 w 445"/>
                <a:gd name="T9" fmla="*/ 189 h 189"/>
                <a:gd name="T10" fmla="*/ 28 w 445"/>
                <a:gd name="T11" fmla="*/ 189 h 189"/>
                <a:gd name="T12" fmla="*/ 443 w 445"/>
                <a:gd name="T13" fmla="*/ 178 h 189"/>
                <a:gd name="T14" fmla="*/ 445 w 445"/>
                <a:gd name="T15" fmla="*/ 178 h 189"/>
                <a:gd name="T16" fmla="*/ 445 w 445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5" h="189">
                  <a:moveTo>
                    <a:pt x="445" y="0"/>
                  </a:moveTo>
                  <a:cubicBezTo>
                    <a:pt x="293" y="0"/>
                    <a:pt x="144" y="4"/>
                    <a:pt x="0" y="12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163" y="182"/>
                    <a:pt x="301" y="178"/>
                    <a:pt x="443" y="178"/>
                  </a:cubicBezTo>
                  <a:cubicBezTo>
                    <a:pt x="444" y="178"/>
                    <a:pt x="445" y="178"/>
                    <a:pt x="445" y="178"/>
                  </a:cubicBezTo>
                  <a:cubicBezTo>
                    <a:pt x="445" y="0"/>
                    <a:pt x="445" y="0"/>
                    <a:pt x="445" y="0"/>
                  </a:cubicBezTo>
                </a:path>
              </a:pathLst>
            </a:custGeom>
            <a:solidFill>
              <a:srgbClr val="F46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41" name="Freeform 22"/>
            <p:cNvSpPr/>
            <p:nvPr userDrawn="1"/>
          </p:nvSpPr>
          <p:spPr bwMode="auto">
            <a:xfrm>
              <a:off x="4159626" y="3077247"/>
              <a:ext cx="374527" cy="128801"/>
            </a:xfrm>
            <a:custGeom>
              <a:avLst/>
              <a:gdLst>
                <a:gd name="T0" fmla="*/ 415 w 417"/>
                <a:gd name="T1" fmla="*/ 0 h 143"/>
                <a:gd name="T2" fmla="*/ 0 w 417"/>
                <a:gd name="T3" fmla="*/ 11 h 143"/>
                <a:gd name="T4" fmla="*/ 0 w 417"/>
                <a:gd name="T5" fmla="*/ 11 h 143"/>
                <a:gd name="T6" fmla="*/ 132 w 417"/>
                <a:gd name="T7" fmla="*/ 91 h 143"/>
                <a:gd name="T8" fmla="*/ 218 w 417"/>
                <a:gd name="T9" fmla="*/ 143 h 143"/>
                <a:gd name="T10" fmla="*/ 218 w 417"/>
                <a:gd name="T11" fmla="*/ 143 h 143"/>
                <a:gd name="T12" fmla="*/ 218 w 417"/>
                <a:gd name="T13" fmla="*/ 143 h 143"/>
                <a:gd name="T14" fmla="*/ 217 w 417"/>
                <a:gd name="T15" fmla="*/ 131 h 143"/>
                <a:gd name="T16" fmla="*/ 417 w 417"/>
                <a:gd name="T17" fmla="*/ 131 h 143"/>
                <a:gd name="T18" fmla="*/ 417 w 417"/>
                <a:gd name="T19" fmla="*/ 0 h 143"/>
                <a:gd name="T20" fmla="*/ 415 w 417"/>
                <a:gd name="T2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" h="143">
                  <a:moveTo>
                    <a:pt x="415" y="0"/>
                  </a:moveTo>
                  <a:cubicBezTo>
                    <a:pt x="273" y="0"/>
                    <a:pt x="135" y="4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218" y="143"/>
                    <a:pt x="218" y="143"/>
                    <a:pt x="218" y="143"/>
                  </a:cubicBezTo>
                  <a:cubicBezTo>
                    <a:pt x="218" y="143"/>
                    <a:pt x="218" y="143"/>
                    <a:pt x="218" y="143"/>
                  </a:cubicBezTo>
                  <a:cubicBezTo>
                    <a:pt x="218" y="143"/>
                    <a:pt x="218" y="143"/>
                    <a:pt x="218" y="143"/>
                  </a:cubicBezTo>
                  <a:cubicBezTo>
                    <a:pt x="217" y="131"/>
                    <a:pt x="217" y="131"/>
                    <a:pt x="217" y="131"/>
                  </a:cubicBezTo>
                  <a:cubicBezTo>
                    <a:pt x="417" y="131"/>
                    <a:pt x="417" y="131"/>
                    <a:pt x="417" y="13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17" y="0"/>
                    <a:pt x="416" y="0"/>
                    <a:pt x="415" y="0"/>
                  </a:cubicBezTo>
                </a:path>
              </a:pathLst>
            </a:custGeom>
            <a:solidFill>
              <a:srgbClr val="D05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42" name="Freeform 23"/>
            <p:cNvSpPr/>
            <p:nvPr userDrawn="1"/>
          </p:nvSpPr>
          <p:spPr bwMode="auto">
            <a:xfrm>
              <a:off x="4355111" y="3195086"/>
              <a:ext cx="179042" cy="745400"/>
            </a:xfrm>
            <a:custGeom>
              <a:avLst/>
              <a:gdLst>
                <a:gd name="T0" fmla="*/ 196 w 196"/>
                <a:gd name="T1" fmla="*/ 0 h 816"/>
                <a:gd name="T2" fmla="*/ 0 w 196"/>
                <a:gd name="T3" fmla="*/ 0 h 816"/>
                <a:gd name="T4" fmla="*/ 1 w 196"/>
                <a:gd name="T5" fmla="*/ 12 h 816"/>
                <a:gd name="T6" fmla="*/ 78 w 196"/>
                <a:gd name="T7" fmla="*/ 816 h 816"/>
                <a:gd name="T8" fmla="*/ 196 w 196"/>
                <a:gd name="T9" fmla="*/ 816 h 816"/>
                <a:gd name="T10" fmla="*/ 196 w 196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816">
                  <a:moveTo>
                    <a:pt x="196" y="0"/>
                  </a:moveTo>
                  <a:lnTo>
                    <a:pt x="0" y="0"/>
                  </a:lnTo>
                  <a:lnTo>
                    <a:pt x="1" y="12"/>
                  </a:lnTo>
                  <a:lnTo>
                    <a:pt x="78" y="816"/>
                  </a:lnTo>
                  <a:lnTo>
                    <a:pt x="196" y="816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46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43" name="Freeform 24"/>
            <p:cNvSpPr/>
            <p:nvPr userDrawn="1"/>
          </p:nvSpPr>
          <p:spPr bwMode="auto">
            <a:xfrm>
              <a:off x="4355111" y="3195086"/>
              <a:ext cx="179042" cy="745400"/>
            </a:xfrm>
            <a:custGeom>
              <a:avLst/>
              <a:gdLst>
                <a:gd name="T0" fmla="*/ 196 w 196"/>
                <a:gd name="T1" fmla="*/ 0 h 816"/>
                <a:gd name="T2" fmla="*/ 0 w 196"/>
                <a:gd name="T3" fmla="*/ 0 h 816"/>
                <a:gd name="T4" fmla="*/ 1 w 196"/>
                <a:gd name="T5" fmla="*/ 12 h 816"/>
                <a:gd name="T6" fmla="*/ 78 w 196"/>
                <a:gd name="T7" fmla="*/ 816 h 816"/>
                <a:gd name="T8" fmla="*/ 196 w 196"/>
                <a:gd name="T9" fmla="*/ 816 h 816"/>
                <a:gd name="T10" fmla="*/ 196 w 196"/>
                <a:gd name="T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816">
                  <a:moveTo>
                    <a:pt x="196" y="0"/>
                  </a:moveTo>
                  <a:lnTo>
                    <a:pt x="0" y="0"/>
                  </a:lnTo>
                  <a:lnTo>
                    <a:pt x="1" y="12"/>
                  </a:lnTo>
                  <a:lnTo>
                    <a:pt x="78" y="816"/>
                  </a:lnTo>
                  <a:lnTo>
                    <a:pt x="196" y="816"/>
                  </a:lnTo>
                  <a:lnTo>
                    <a:pt x="1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 Engine Optim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Search Engine Optimization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7" name="Text Placeholder 68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3995936" y="2427733"/>
            <a:ext cx="4248108" cy="1856141"/>
          </a:xfrm>
        </p:spPr>
        <p:txBody>
          <a:bodyPr anchor="t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Ut enim ad minim veniam, quis nostrud exercitation ullamco laboris nisi ut aliquip ex ea commodo consequat. </a:t>
            </a:r>
            <a:endParaRPr lang="en-US" dirty="0"/>
          </a:p>
        </p:txBody>
      </p:sp>
      <p:sp>
        <p:nvSpPr>
          <p:cNvPr id="8" name="Text Placeholder 68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995936" y="1765961"/>
            <a:ext cx="4248108" cy="52712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/>
          </a:p>
        </p:txBody>
      </p:sp>
      <p:grpSp>
        <p:nvGrpSpPr>
          <p:cNvPr id="124" name="Group 123"/>
          <p:cNvGrpSpPr/>
          <p:nvPr userDrawn="1"/>
        </p:nvGrpSpPr>
        <p:grpSpPr>
          <a:xfrm>
            <a:off x="563187" y="1640182"/>
            <a:ext cx="2943765" cy="2322219"/>
            <a:chOff x="563187" y="1675682"/>
            <a:chExt cx="2943765" cy="2322219"/>
          </a:xfrm>
        </p:grpSpPr>
        <p:sp>
          <p:nvSpPr>
            <p:cNvPr id="113" name="Freeform 21"/>
            <p:cNvSpPr>
              <a:spLocks noEditPoints="1"/>
            </p:cNvSpPr>
            <p:nvPr userDrawn="1"/>
          </p:nvSpPr>
          <p:spPr bwMode="auto">
            <a:xfrm>
              <a:off x="563187" y="1675682"/>
              <a:ext cx="1653017" cy="2107526"/>
            </a:xfrm>
            <a:custGeom>
              <a:avLst/>
              <a:gdLst>
                <a:gd name="T0" fmla="*/ 697 w 1401"/>
                <a:gd name="T1" fmla="*/ 2 h 1785"/>
                <a:gd name="T2" fmla="*/ 2 w 1401"/>
                <a:gd name="T3" fmla="*/ 704 h 1785"/>
                <a:gd name="T4" fmla="*/ 706 w 1401"/>
                <a:gd name="T5" fmla="*/ 1785 h 1785"/>
                <a:gd name="T6" fmla="*/ 1399 w 1401"/>
                <a:gd name="T7" fmla="*/ 698 h 1785"/>
                <a:gd name="T8" fmla="*/ 697 w 1401"/>
                <a:gd name="T9" fmla="*/ 2 h 1785"/>
                <a:gd name="T10" fmla="*/ 700 w 1401"/>
                <a:gd name="T11" fmla="*/ 683 h 1785"/>
                <a:gd name="T12" fmla="*/ 584 w 1401"/>
                <a:gd name="T13" fmla="*/ 567 h 1785"/>
                <a:gd name="T14" fmla="*/ 699 w 1401"/>
                <a:gd name="T15" fmla="*/ 451 h 1785"/>
                <a:gd name="T16" fmla="*/ 816 w 1401"/>
                <a:gd name="T17" fmla="*/ 566 h 1785"/>
                <a:gd name="T18" fmla="*/ 700 w 1401"/>
                <a:gd name="T19" fmla="*/ 683 h 1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1" h="1785">
                  <a:moveTo>
                    <a:pt x="697" y="2"/>
                  </a:moveTo>
                  <a:cubicBezTo>
                    <a:pt x="311" y="4"/>
                    <a:pt x="0" y="318"/>
                    <a:pt x="2" y="704"/>
                  </a:cubicBezTo>
                  <a:cubicBezTo>
                    <a:pt x="3" y="1090"/>
                    <a:pt x="706" y="1785"/>
                    <a:pt x="706" y="1785"/>
                  </a:cubicBezTo>
                  <a:cubicBezTo>
                    <a:pt x="706" y="1785"/>
                    <a:pt x="1401" y="1084"/>
                    <a:pt x="1399" y="698"/>
                  </a:cubicBezTo>
                  <a:cubicBezTo>
                    <a:pt x="1398" y="312"/>
                    <a:pt x="1083" y="0"/>
                    <a:pt x="697" y="2"/>
                  </a:cubicBezTo>
                  <a:close/>
                  <a:moveTo>
                    <a:pt x="700" y="683"/>
                  </a:moveTo>
                  <a:cubicBezTo>
                    <a:pt x="636" y="683"/>
                    <a:pt x="584" y="631"/>
                    <a:pt x="584" y="567"/>
                  </a:cubicBezTo>
                  <a:cubicBezTo>
                    <a:pt x="584" y="503"/>
                    <a:pt x="635" y="451"/>
                    <a:pt x="699" y="451"/>
                  </a:cubicBezTo>
                  <a:cubicBezTo>
                    <a:pt x="763" y="450"/>
                    <a:pt x="816" y="502"/>
                    <a:pt x="816" y="566"/>
                  </a:cubicBezTo>
                  <a:cubicBezTo>
                    <a:pt x="816" y="630"/>
                    <a:pt x="764" y="682"/>
                    <a:pt x="700" y="683"/>
                  </a:cubicBez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4" name="Freeform 22"/>
            <p:cNvSpPr/>
            <p:nvPr userDrawn="1"/>
          </p:nvSpPr>
          <p:spPr bwMode="auto">
            <a:xfrm>
              <a:off x="1385353" y="1675682"/>
              <a:ext cx="830851" cy="2107526"/>
            </a:xfrm>
            <a:custGeom>
              <a:avLst/>
              <a:gdLst>
                <a:gd name="T0" fmla="*/ 0 w 704"/>
                <a:gd name="T1" fmla="*/ 2 h 1785"/>
                <a:gd name="T2" fmla="*/ 2 w 704"/>
                <a:gd name="T3" fmla="*/ 451 h 1785"/>
                <a:gd name="T4" fmla="*/ 119 w 704"/>
                <a:gd name="T5" fmla="*/ 566 h 1785"/>
                <a:gd name="T6" fmla="*/ 3 w 704"/>
                <a:gd name="T7" fmla="*/ 683 h 1785"/>
                <a:gd name="T8" fmla="*/ 9 w 704"/>
                <a:gd name="T9" fmla="*/ 1785 h 1785"/>
                <a:gd name="T10" fmla="*/ 702 w 704"/>
                <a:gd name="T11" fmla="*/ 698 h 1785"/>
                <a:gd name="T12" fmla="*/ 0 w 704"/>
                <a:gd name="T13" fmla="*/ 2 h 1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1785">
                  <a:moveTo>
                    <a:pt x="0" y="2"/>
                  </a:moveTo>
                  <a:cubicBezTo>
                    <a:pt x="2" y="451"/>
                    <a:pt x="2" y="451"/>
                    <a:pt x="2" y="451"/>
                  </a:cubicBezTo>
                  <a:cubicBezTo>
                    <a:pt x="66" y="450"/>
                    <a:pt x="119" y="502"/>
                    <a:pt x="119" y="566"/>
                  </a:cubicBezTo>
                  <a:cubicBezTo>
                    <a:pt x="119" y="630"/>
                    <a:pt x="67" y="682"/>
                    <a:pt x="3" y="683"/>
                  </a:cubicBezTo>
                  <a:cubicBezTo>
                    <a:pt x="9" y="1785"/>
                    <a:pt x="9" y="1785"/>
                    <a:pt x="9" y="1785"/>
                  </a:cubicBezTo>
                  <a:cubicBezTo>
                    <a:pt x="9" y="1785"/>
                    <a:pt x="704" y="1084"/>
                    <a:pt x="702" y="698"/>
                  </a:cubicBezTo>
                  <a:cubicBezTo>
                    <a:pt x="701" y="312"/>
                    <a:pt x="386" y="0"/>
                    <a:pt x="0" y="2"/>
                  </a:cubicBez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5" name="Freeform 23"/>
            <p:cNvSpPr>
              <a:spLocks noEditPoints="1"/>
            </p:cNvSpPr>
            <p:nvPr userDrawn="1"/>
          </p:nvSpPr>
          <p:spPr bwMode="auto">
            <a:xfrm>
              <a:off x="563187" y="1675682"/>
              <a:ext cx="1653017" cy="2107526"/>
            </a:xfrm>
            <a:custGeom>
              <a:avLst/>
              <a:gdLst>
                <a:gd name="T0" fmla="*/ 697 w 1401"/>
                <a:gd name="T1" fmla="*/ 2 h 1785"/>
                <a:gd name="T2" fmla="*/ 2 w 1401"/>
                <a:gd name="T3" fmla="*/ 704 h 1785"/>
                <a:gd name="T4" fmla="*/ 706 w 1401"/>
                <a:gd name="T5" fmla="*/ 1785 h 1785"/>
                <a:gd name="T6" fmla="*/ 1399 w 1401"/>
                <a:gd name="T7" fmla="*/ 698 h 1785"/>
                <a:gd name="T8" fmla="*/ 697 w 1401"/>
                <a:gd name="T9" fmla="*/ 2 h 1785"/>
                <a:gd name="T10" fmla="*/ 700 w 1401"/>
                <a:gd name="T11" fmla="*/ 683 h 1785"/>
                <a:gd name="T12" fmla="*/ 584 w 1401"/>
                <a:gd name="T13" fmla="*/ 567 h 1785"/>
                <a:gd name="T14" fmla="*/ 699 w 1401"/>
                <a:gd name="T15" fmla="*/ 451 h 1785"/>
                <a:gd name="T16" fmla="*/ 816 w 1401"/>
                <a:gd name="T17" fmla="*/ 566 h 1785"/>
                <a:gd name="T18" fmla="*/ 700 w 1401"/>
                <a:gd name="T19" fmla="*/ 683 h 1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1" h="1785">
                  <a:moveTo>
                    <a:pt x="697" y="2"/>
                  </a:moveTo>
                  <a:cubicBezTo>
                    <a:pt x="311" y="4"/>
                    <a:pt x="0" y="318"/>
                    <a:pt x="2" y="704"/>
                  </a:cubicBezTo>
                  <a:cubicBezTo>
                    <a:pt x="3" y="1090"/>
                    <a:pt x="706" y="1785"/>
                    <a:pt x="706" y="1785"/>
                  </a:cubicBezTo>
                  <a:cubicBezTo>
                    <a:pt x="706" y="1785"/>
                    <a:pt x="1401" y="1084"/>
                    <a:pt x="1399" y="698"/>
                  </a:cubicBezTo>
                  <a:cubicBezTo>
                    <a:pt x="1398" y="312"/>
                    <a:pt x="1083" y="0"/>
                    <a:pt x="697" y="2"/>
                  </a:cubicBezTo>
                  <a:close/>
                  <a:moveTo>
                    <a:pt x="700" y="683"/>
                  </a:moveTo>
                  <a:cubicBezTo>
                    <a:pt x="636" y="683"/>
                    <a:pt x="584" y="631"/>
                    <a:pt x="584" y="567"/>
                  </a:cubicBezTo>
                  <a:cubicBezTo>
                    <a:pt x="584" y="503"/>
                    <a:pt x="635" y="451"/>
                    <a:pt x="699" y="451"/>
                  </a:cubicBezTo>
                  <a:cubicBezTo>
                    <a:pt x="763" y="450"/>
                    <a:pt x="816" y="502"/>
                    <a:pt x="816" y="566"/>
                  </a:cubicBezTo>
                  <a:cubicBezTo>
                    <a:pt x="816" y="630"/>
                    <a:pt x="764" y="682"/>
                    <a:pt x="700" y="6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6" name="Freeform 24"/>
            <p:cNvSpPr/>
            <p:nvPr userDrawn="1"/>
          </p:nvSpPr>
          <p:spPr bwMode="auto">
            <a:xfrm>
              <a:off x="1385353" y="1675682"/>
              <a:ext cx="830851" cy="2107526"/>
            </a:xfrm>
            <a:custGeom>
              <a:avLst/>
              <a:gdLst>
                <a:gd name="T0" fmla="*/ 0 w 704"/>
                <a:gd name="T1" fmla="*/ 2 h 1785"/>
                <a:gd name="T2" fmla="*/ 2 w 704"/>
                <a:gd name="T3" fmla="*/ 451 h 1785"/>
                <a:gd name="T4" fmla="*/ 119 w 704"/>
                <a:gd name="T5" fmla="*/ 566 h 1785"/>
                <a:gd name="T6" fmla="*/ 3 w 704"/>
                <a:gd name="T7" fmla="*/ 683 h 1785"/>
                <a:gd name="T8" fmla="*/ 9 w 704"/>
                <a:gd name="T9" fmla="*/ 1785 h 1785"/>
                <a:gd name="T10" fmla="*/ 702 w 704"/>
                <a:gd name="T11" fmla="*/ 698 h 1785"/>
                <a:gd name="T12" fmla="*/ 0 w 704"/>
                <a:gd name="T13" fmla="*/ 2 h 1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1785">
                  <a:moveTo>
                    <a:pt x="0" y="2"/>
                  </a:moveTo>
                  <a:cubicBezTo>
                    <a:pt x="2" y="451"/>
                    <a:pt x="2" y="451"/>
                    <a:pt x="2" y="451"/>
                  </a:cubicBezTo>
                  <a:cubicBezTo>
                    <a:pt x="66" y="450"/>
                    <a:pt x="119" y="502"/>
                    <a:pt x="119" y="566"/>
                  </a:cubicBezTo>
                  <a:cubicBezTo>
                    <a:pt x="119" y="630"/>
                    <a:pt x="67" y="682"/>
                    <a:pt x="3" y="683"/>
                  </a:cubicBezTo>
                  <a:cubicBezTo>
                    <a:pt x="9" y="1785"/>
                    <a:pt x="9" y="1785"/>
                    <a:pt x="9" y="1785"/>
                  </a:cubicBezTo>
                  <a:cubicBezTo>
                    <a:pt x="9" y="1785"/>
                    <a:pt x="704" y="1084"/>
                    <a:pt x="702" y="698"/>
                  </a:cubicBezTo>
                  <a:cubicBezTo>
                    <a:pt x="701" y="312"/>
                    <a:pt x="386" y="0"/>
                    <a:pt x="0" y="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9" name="Freeform 27"/>
            <p:cNvSpPr/>
            <p:nvPr userDrawn="1"/>
          </p:nvSpPr>
          <p:spPr bwMode="auto">
            <a:xfrm>
              <a:off x="820114" y="2934263"/>
              <a:ext cx="637613" cy="1033498"/>
            </a:xfrm>
            <a:custGeom>
              <a:avLst/>
              <a:gdLst>
                <a:gd name="T0" fmla="*/ 335 w 540"/>
                <a:gd name="T1" fmla="*/ 269 h 875"/>
                <a:gd name="T2" fmla="*/ 268 w 540"/>
                <a:gd name="T3" fmla="*/ 202 h 875"/>
                <a:gd name="T4" fmla="*/ 203 w 540"/>
                <a:gd name="T5" fmla="*/ 269 h 875"/>
                <a:gd name="T6" fmla="*/ 269 w 540"/>
                <a:gd name="T7" fmla="*/ 334 h 875"/>
                <a:gd name="T8" fmla="*/ 480 w 540"/>
                <a:gd name="T9" fmla="*/ 437 h 875"/>
                <a:gd name="T10" fmla="*/ 539 w 540"/>
                <a:gd name="T11" fmla="*/ 605 h 875"/>
                <a:gd name="T12" fmla="*/ 271 w 540"/>
                <a:gd name="T13" fmla="*/ 875 h 875"/>
                <a:gd name="T14" fmla="*/ 1 w 540"/>
                <a:gd name="T15" fmla="*/ 604 h 875"/>
                <a:gd name="T16" fmla="*/ 205 w 540"/>
                <a:gd name="T17" fmla="*/ 603 h 875"/>
                <a:gd name="T18" fmla="*/ 270 w 540"/>
                <a:gd name="T19" fmla="*/ 670 h 875"/>
                <a:gd name="T20" fmla="*/ 337 w 540"/>
                <a:gd name="T21" fmla="*/ 604 h 875"/>
                <a:gd name="T22" fmla="*/ 270 w 540"/>
                <a:gd name="T23" fmla="*/ 538 h 875"/>
                <a:gd name="T24" fmla="*/ 1 w 540"/>
                <a:gd name="T25" fmla="*/ 271 h 875"/>
                <a:gd name="T26" fmla="*/ 267 w 540"/>
                <a:gd name="T27" fmla="*/ 1 h 875"/>
                <a:gd name="T28" fmla="*/ 538 w 540"/>
                <a:gd name="T29" fmla="*/ 268 h 875"/>
                <a:gd name="T30" fmla="*/ 335 w 540"/>
                <a:gd name="T31" fmla="*/ 269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0" h="875">
                  <a:moveTo>
                    <a:pt x="335" y="269"/>
                  </a:moveTo>
                  <a:cubicBezTo>
                    <a:pt x="335" y="232"/>
                    <a:pt x="304" y="202"/>
                    <a:pt x="268" y="202"/>
                  </a:cubicBezTo>
                  <a:cubicBezTo>
                    <a:pt x="232" y="203"/>
                    <a:pt x="203" y="233"/>
                    <a:pt x="203" y="269"/>
                  </a:cubicBezTo>
                  <a:cubicBezTo>
                    <a:pt x="204" y="305"/>
                    <a:pt x="233" y="334"/>
                    <a:pt x="269" y="334"/>
                  </a:cubicBezTo>
                  <a:cubicBezTo>
                    <a:pt x="354" y="334"/>
                    <a:pt x="431" y="374"/>
                    <a:pt x="480" y="437"/>
                  </a:cubicBezTo>
                  <a:cubicBezTo>
                    <a:pt x="518" y="483"/>
                    <a:pt x="539" y="541"/>
                    <a:pt x="539" y="605"/>
                  </a:cubicBezTo>
                  <a:cubicBezTo>
                    <a:pt x="540" y="755"/>
                    <a:pt x="421" y="874"/>
                    <a:pt x="271" y="875"/>
                  </a:cubicBezTo>
                  <a:cubicBezTo>
                    <a:pt x="122" y="875"/>
                    <a:pt x="2" y="758"/>
                    <a:pt x="1" y="604"/>
                  </a:cubicBezTo>
                  <a:cubicBezTo>
                    <a:pt x="205" y="603"/>
                    <a:pt x="205" y="603"/>
                    <a:pt x="205" y="603"/>
                  </a:cubicBezTo>
                  <a:cubicBezTo>
                    <a:pt x="205" y="641"/>
                    <a:pt x="234" y="670"/>
                    <a:pt x="270" y="670"/>
                  </a:cubicBezTo>
                  <a:cubicBezTo>
                    <a:pt x="307" y="669"/>
                    <a:pt x="337" y="640"/>
                    <a:pt x="337" y="604"/>
                  </a:cubicBezTo>
                  <a:cubicBezTo>
                    <a:pt x="336" y="568"/>
                    <a:pt x="306" y="538"/>
                    <a:pt x="270" y="538"/>
                  </a:cubicBezTo>
                  <a:cubicBezTo>
                    <a:pt x="121" y="539"/>
                    <a:pt x="1" y="420"/>
                    <a:pt x="1" y="271"/>
                  </a:cubicBezTo>
                  <a:cubicBezTo>
                    <a:pt x="0" y="122"/>
                    <a:pt x="118" y="2"/>
                    <a:pt x="267" y="1"/>
                  </a:cubicBezTo>
                  <a:cubicBezTo>
                    <a:pt x="416" y="0"/>
                    <a:pt x="537" y="118"/>
                    <a:pt x="538" y="268"/>
                  </a:cubicBezTo>
                  <a:lnTo>
                    <a:pt x="335" y="2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0" name="Freeform 28"/>
            <p:cNvSpPr/>
            <p:nvPr userDrawn="1"/>
          </p:nvSpPr>
          <p:spPr bwMode="auto">
            <a:xfrm>
              <a:off x="1646623" y="2929920"/>
              <a:ext cx="644127" cy="1034946"/>
            </a:xfrm>
            <a:custGeom>
              <a:avLst/>
              <a:gdLst>
                <a:gd name="T0" fmla="*/ 0 w 890"/>
                <a:gd name="T1" fmla="*/ 5 h 1430"/>
                <a:gd name="T2" fmla="*/ 883 w 890"/>
                <a:gd name="T3" fmla="*/ 0 h 1430"/>
                <a:gd name="T4" fmla="*/ 885 w 890"/>
                <a:gd name="T5" fmla="*/ 310 h 1430"/>
                <a:gd name="T6" fmla="*/ 375 w 890"/>
                <a:gd name="T7" fmla="*/ 313 h 1430"/>
                <a:gd name="T8" fmla="*/ 376 w 890"/>
                <a:gd name="T9" fmla="*/ 545 h 1430"/>
                <a:gd name="T10" fmla="*/ 828 w 890"/>
                <a:gd name="T11" fmla="*/ 541 h 1430"/>
                <a:gd name="T12" fmla="*/ 830 w 890"/>
                <a:gd name="T13" fmla="*/ 858 h 1430"/>
                <a:gd name="T14" fmla="*/ 376 w 890"/>
                <a:gd name="T15" fmla="*/ 859 h 1430"/>
                <a:gd name="T16" fmla="*/ 378 w 890"/>
                <a:gd name="T17" fmla="*/ 1122 h 1430"/>
                <a:gd name="T18" fmla="*/ 890 w 890"/>
                <a:gd name="T19" fmla="*/ 1119 h 1430"/>
                <a:gd name="T20" fmla="*/ 890 w 890"/>
                <a:gd name="T21" fmla="*/ 1425 h 1430"/>
                <a:gd name="T22" fmla="*/ 6 w 890"/>
                <a:gd name="T23" fmla="*/ 1430 h 1430"/>
                <a:gd name="T24" fmla="*/ 0 w 890"/>
                <a:gd name="T25" fmla="*/ 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0" h="1430">
                  <a:moveTo>
                    <a:pt x="0" y="5"/>
                  </a:moveTo>
                  <a:lnTo>
                    <a:pt x="883" y="0"/>
                  </a:lnTo>
                  <a:lnTo>
                    <a:pt x="885" y="310"/>
                  </a:lnTo>
                  <a:lnTo>
                    <a:pt x="375" y="313"/>
                  </a:lnTo>
                  <a:lnTo>
                    <a:pt x="376" y="545"/>
                  </a:lnTo>
                  <a:lnTo>
                    <a:pt x="828" y="541"/>
                  </a:lnTo>
                  <a:lnTo>
                    <a:pt x="830" y="858"/>
                  </a:lnTo>
                  <a:lnTo>
                    <a:pt x="376" y="859"/>
                  </a:lnTo>
                  <a:lnTo>
                    <a:pt x="378" y="1122"/>
                  </a:lnTo>
                  <a:lnTo>
                    <a:pt x="890" y="1119"/>
                  </a:lnTo>
                  <a:lnTo>
                    <a:pt x="890" y="1425"/>
                  </a:lnTo>
                  <a:lnTo>
                    <a:pt x="6" y="14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1" name="Freeform 29"/>
            <p:cNvSpPr>
              <a:spLocks noEditPoints="1"/>
            </p:cNvSpPr>
            <p:nvPr userDrawn="1"/>
          </p:nvSpPr>
          <p:spPr bwMode="auto">
            <a:xfrm>
              <a:off x="2399354" y="2888925"/>
              <a:ext cx="1107598" cy="1108976"/>
            </a:xfrm>
            <a:custGeom>
              <a:avLst/>
              <a:gdLst>
                <a:gd name="T0" fmla="*/ 98 w 985"/>
                <a:gd name="T1" fmla="*/ 790 h 986"/>
                <a:gd name="T2" fmla="*/ 170 w 985"/>
                <a:gd name="T3" fmla="*/ 816 h 986"/>
                <a:gd name="T4" fmla="*/ 198 w 985"/>
                <a:gd name="T5" fmla="*/ 889 h 986"/>
                <a:gd name="T6" fmla="*/ 274 w 985"/>
                <a:gd name="T7" fmla="*/ 894 h 986"/>
                <a:gd name="T8" fmla="*/ 321 w 985"/>
                <a:gd name="T9" fmla="*/ 956 h 986"/>
                <a:gd name="T10" fmla="*/ 395 w 985"/>
                <a:gd name="T11" fmla="*/ 939 h 986"/>
                <a:gd name="T12" fmla="*/ 459 w 985"/>
                <a:gd name="T13" fmla="*/ 986 h 986"/>
                <a:gd name="T14" fmla="*/ 525 w 985"/>
                <a:gd name="T15" fmla="*/ 948 h 986"/>
                <a:gd name="T16" fmla="*/ 599 w 985"/>
                <a:gd name="T17" fmla="*/ 975 h 986"/>
                <a:gd name="T18" fmla="*/ 652 w 985"/>
                <a:gd name="T19" fmla="*/ 920 h 986"/>
                <a:gd name="T20" fmla="*/ 730 w 985"/>
                <a:gd name="T21" fmla="*/ 925 h 986"/>
                <a:gd name="T22" fmla="*/ 766 w 985"/>
                <a:gd name="T23" fmla="*/ 858 h 986"/>
                <a:gd name="T24" fmla="*/ 843 w 985"/>
                <a:gd name="T25" fmla="*/ 841 h 986"/>
                <a:gd name="T26" fmla="*/ 858 w 985"/>
                <a:gd name="T27" fmla="*/ 766 h 986"/>
                <a:gd name="T28" fmla="*/ 926 w 985"/>
                <a:gd name="T29" fmla="*/ 728 h 986"/>
                <a:gd name="T30" fmla="*/ 920 w 985"/>
                <a:gd name="T31" fmla="*/ 652 h 986"/>
                <a:gd name="T32" fmla="*/ 975 w 985"/>
                <a:gd name="T33" fmla="*/ 596 h 986"/>
                <a:gd name="T34" fmla="*/ 947 w 985"/>
                <a:gd name="T35" fmla="*/ 525 h 986"/>
                <a:gd name="T36" fmla="*/ 985 w 985"/>
                <a:gd name="T37" fmla="*/ 456 h 986"/>
                <a:gd name="T38" fmla="*/ 938 w 985"/>
                <a:gd name="T39" fmla="*/ 396 h 986"/>
                <a:gd name="T40" fmla="*/ 954 w 985"/>
                <a:gd name="T41" fmla="*/ 319 h 986"/>
                <a:gd name="T42" fmla="*/ 893 w 985"/>
                <a:gd name="T43" fmla="*/ 274 h 986"/>
                <a:gd name="T44" fmla="*/ 886 w 985"/>
                <a:gd name="T45" fmla="*/ 196 h 986"/>
                <a:gd name="T46" fmla="*/ 815 w 985"/>
                <a:gd name="T47" fmla="*/ 170 h 986"/>
                <a:gd name="T48" fmla="*/ 787 w 985"/>
                <a:gd name="T49" fmla="*/ 97 h 986"/>
                <a:gd name="T50" fmla="*/ 711 w 985"/>
                <a:gd name="T51" fmla="*/ 92 h 986"/>
                <a:gd name="T52" fmla="*/ 663 w 985"/>
                <a:gd name="T53" fmla="*/ 30 h 986"/>
                <a:gd name="T54" fmla="*/ 589 w 985"/>
                <a:gd name="T55" fmla="*/ 47 h 986"/>
                <a:gd name="T56" fmla="*/ 526 w 985"/>
                <a:gd name="T57" fmla="*/ 0 h 986"/>
                <a:gd name="T58" fmla="*/ 459 w 985"/>
                <a:gd name="T59" fmla="*/ 38 h 986"/>
                <a:gd name="T60" fmla="*/ 385 w 985"/>
                <a:gd name="T61" fmla="*/ 11 h 986"/>
                <a:gd name="T62" fmla="*/ 332 w 985"/>
                <a:gd name="T63" fmla="*/ 65 h 986"/>
                <a:gd name="T64" fmla="*/ 254 w 985"/>
                <a:gd name="T65" fmla="*/ 60 h 986"/>
                <a:gd name="T66" fmla="*/ 218 w 985"/>
                <a:gd name="T67" fmla="*/ 128 h 986"/>
                <a:gd name="T68" fmla="*/ 142 w 985"/>
                <a:gd name="T69" fmla="*/ 145 h 986"/>
                <a:gd name="T70" fmla="*/ 127 w 985"/>
                <a:gd name="T71" fmla="*/ 220 h 986"/>
                <a:gd name="T72" fmla="*/ 58 w 985"/>
                <a:gd name="T73" fmla="*/ 258 h 986"/>
                <a:gd name="T74" fmla="*/ 64 w 985"/>
                <a:gd name="T75" fmla="*/ 334 h 986"/>
                <a:gd name="T76" fmla="*/ 9 w 985"/>
                <a:gd name="T77" fmla="*/ 390 h 986"/>
                <a:gd name="T78" fmla="*/ 37 w 985"/>
                <a:gd name="T79" fmla="*/ 461 h 986"/>
                <a:gd name="T80" fmla="*/ 0 w 985"/>
                <a:gd name="T81" fmla="*/ 530 h 986"/>
                <a:gd name="T82" fmla="*/ 46 w 985"/>
                <a:gd name="T83" fmla="*/ 590 h 986"/>
                <a:gd name="T84" fmla="*/ 30 w 985"/>
                <a:gd name="T85" fmla="*/ 667 h 986"/>
                <a:gd name="T86" fmla="*/ 92 w 985"/>
                <a:gd name="T87" fmla="*/ 712 h 986"/>
                <a:gd name="T88" fmla="*/ 198 w 985"/>
                <a:gd name="T89" fmla="*/ 710 h 986"/>
                <a:gd name="T90" fmla="*/ 429 w 985"/>
                <a:gd name="T91" fmla="*/ 520 h 986"/>
                <a:gd name="T92" fmla="*/ 334 w 985"/>
                <a:gd name="T93" fmla="*/ 823 h 986"/>
                <a:gd name="T94" fmla="*/ 786 w 985"/>
                <a:gd name="T95" fmla="*/ 275 h 986"/>
                <a:gd name="T96" fmla="*/ 556 w 985"/>
                <a:gd name="T97" fmla="*/ 466 h 986"/>
                <a:gd name="T98" fmla="*/ 651 w 985"/>
                <a:gd name="T99" fmla="*/ 163 h 986"/>
                <a:gd name="T100" fmla="*/ 373 w 985"/>
                <a:gd name="T101" fmla="*/ 839 h 986"/>
                <a:gd name="T102" fmla="*/ 514 w 985"/>
                <a:gd name="T103" fmla="*/ 558 h 986"/>
                <a:gd name="T104" fmla="*/ 373 w 985"/>
                <a:gd name="T105" fmla="*/ 839 h 986"/>
                <a:gd name="T106" fmla="*/ 548 w 985"/>
                <a:gd name="T107" fmla="*/ 533 h 986"/>
                <a:gd name="T108" fmla="*/ 858 w 985"/>
                <a:gd name="T109" fmla="*/ 481 h 986"/>
                <a:gd name="T110" fmla="*/ 611 w 985"/>
                <a:gd name="T111" fmla="*/ 147 h 986"/>
                <a:gd name="T112" fmla="*/ 470 w 985"/>
                <a:gd name="T113" fmla="*/ 427 h 986"/>
                <a:gd name="T114" fmla="*/ 611 w 985"/>
                <a:gd name="T115" fmla="*/ 147 h 986"/>
                <a:gd name="T116" fmla="*/ 436 w 985"/>
                <a:gd name="T117" fmla="*/ 453 h 986"/>
                <a:gd name="T118" fmla="*/ 126 w 985"/>
                <a:gd name="T119" fmla="*/ 505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5" h="986">
                  <a:moveTo>
                    <a:pt x="123" y="762"/>
                  </a:moveTo>
                  <a:cubicBezTo>
                    <a:pt x="98" y="790"/>
                    <a:pt x="98" y="790"/>
                    <a:pt x="98" y="790"/>
                  </a:cubicBezTo>
                  <a:cubicBezTo>
                    <a:pt x="137" y="836"/>
                    <a:pt x="137" y="836"/>
                    <a:pt x="137" y="836"/>
                  </a:cubicBezTo>
                  <a:cubicBezTo>
                    <a:pt x="170" y="816"/>
                    <a:pt x="170" y="816"/>
                    <a:pt x="170" y="816"/>
                  </a:cubicBezTo>
                  <a:cubicBezTo>
                    <a:pt x="214" y="855"/>
                    <a:pt x="214" y="855"/>
                    <a:pt x="214" y="855"/>
                  </a:cubicBezTo>
                  <a:cubicBezTo>
                    <a:pt x="198" y="889"/>
                    <a:pt x="198" y="889"/>
                    <a:pt x="198" y="889"/>
                  </a:cubicBezTo>
                  <a:cubicBezTo>
                    <a:pt x="248" y="922"/>
                    <a:pt x="248" y="922"/>
                    <a:pt x="248" y="922"/>
                  </a:cubicBezTo>
                  <a:cubicBezTo>
                    <a:pt x="274" y="894"/>
                    <a:pt x="274" y="894"/>
                    <a:pt x="274" y="894"/>
                  </a:cubicBezTo>
                  <a:cubicBezTo>
                    <a:pt x="327" y="918"/>
                    <a:pt x="327" y="918"/>
                    <a:pt x="327" y="918"/>
                  </a:cubicBezTo>
                  <a:cubicBezTo>
                    <a:pt x="321" y="956"/>
                    <a:pt x="321" y="956"/>
                    <a:pt x="321" y="956"/>
                  </a:cubicBezTo>
                  <a:cubicBezTo>
                    <a:pt x="379" y="974"/>
                    <a:pt x="379" y="974"/>
                    <a:pt x="379" y="974"/>
                  </a:cubicBezTo>
                  <a:cubicBezTo>
                    <a:pt x="395" y="939"/>
                    <a:pt x="395" y="939"/>
                    <a:pt x="395" y="939"/>
                  </a:cubicBezTo>
                  <a:cubicBezTo>
                    <a:pt x="454" y="948"/>
                    <a:pt x="454" y="948"/>
                    <a:pt x="454" y="948"/>
                  </a:cubicBezTo>
                  <a:cubicBezTo>
                    <a:pt x="459" y="986"/>
                    <a:pt x="459" y="986"/>
                    <a:pt x="459" y="986"/>
                  </a:cubicBezTo>
                  <a:cubicBezTo>
                    <a:pt x="519" y="986"/>
                    <a:pt x="519" y="986"/>
                    <a:pt x="519" y="986"/>
                  </a:cubicBezTo>
                  <a:cubicBezTo>
                    <a:pt x="525" y="948"/>
                    <a:pt x="525" y="948"/>
                    <a:pt x="525" y="948"/>
                  </a:cubicBezTo>
                  <a:cubicBezTo>
                    <a:pt x="583" y="940"/>
                    <a:pt x="583" y="940"/>
                    <a:pt x="583" y="940"/>
                  </a:cubicBezTo>
                  <a:cubicBezTo>
                    <a:pt x="599" y="975"/>
                    <a:pt x="599" y="975"/>
                    <a:pt x="599" y="975"/>
                  </a:cubicBezTo>
                  <a:cubicBezTo>
                    <a:pt x="657" y="958"/>
                    <a:pt x="657" y="958"/>
                    <a:pt x="657" y="958"/>
                  </a:cubicBezTo>
                  <a:cubicBezTo>
                    <a:pt x="652" y="920"/>
                    <a:pt x="652" y="920"/>
                    <a:pt x="652" y="920"/>
                  </a:cubicBezTo>
                  <a:cubicBezTo>
                    <a:pt x="706" y="896"/>
                    <a:pt x="706" y="896"/>
                    <a:pt x="706" y="896"/>
                  </a:cubicBezTo>
                  <a:cubicBezTo>
                    <a:pt x="730" y="925"/>
                    <a:pt x="730" y="925"/>
                    <a:pt x="730" y="925"/>
                  </a:cubicBezTo>
                  <a:cubicBezTo>
                    <a:pt x="782" y="893"/>
                    <a:pt x="782" y="893"/>
                    <a:pt x="782" y="893"/>
                  </a:cubicBezTo>
                  <a:cubicBezTo>
                    <a:pt x="766" y="858"/>
                    <a:pt x="766" y="858"/>
                    <a:pt x="766" y="858"/>
                  </a:cubicBezTo>
                  <a:cubicBezTo>
                    <a:pt x="811" y="820"/>
                    <a:pt x="811" y="820"/>
                    <a:pt x="811" y="820"/>
                  </a:cubicBezTo>
                  <a:cubicBezTo>
                    <a:pt x="843" y="841"/>
                    <a:pt x="843" y="841"/>
                    <a:pt x="843" y="841"/>
                  </a:cubicBezTo>
                  <a:cubicBezTo>
                    <a:pt x="883" y="795"/>
                    <a:pt x="883" y="795"/>
                    <a:pt x="883" y="795"/>
                  </a:cubicBezTo>
                  <a:cubicBezTo>
                    <a:pt x="858" y="766"/>
                    <a:pt x="858" y="766"/>
                    <a:pt x="858" y="766"/>
                  </a:cubicBezTo>
                  <a:cubicBezTo>
                    <a:pt x="890" y="717"/>
                    <a:pt x="890" y="717"/>
                    <a:pt x="890" y="717"/>
                  </a:cubicBezTo>
                  <a:cubicBezTo>
                    <a:pt x="926" y="728"/>
                    <a:pt x="926" y="728"/>
                    <a:pt x="926" y="728"/>
                  </a:cubicBezTo>
                  <a:cubicBezTo>
                    <a:pt x="952" y="673"/>
                    <a:pt x="952" y="673"/>
                    <a:pt x="952" y="673"/>
                  </a:cubicBezTo>
                  <a:cubicBezTo>
                    <a:pt x="920" y="652"/>
                    <a:pt x="920" y="652"/>
                    <a:pt x="920" y="652"/>
                  </a:cubicBezTo>
                  <a:cubicBezTo>
                    <a:pt x="937" y="596"/>
                    <a:pt x="937" y="596"/>
                    <a:pt x="937" y="596"/>
                  </a:cubicBezTo>
                  <a:cubicBezTo>
                    <a:pt x="975" y="596"/>
                    <a:pt x="975" y="596"/>
                    <a:pt x="975" y="596"/>
                  </a:cubicBezTo>
                  <a:cubicBezTo>
                    <a:pt x="984" y="536"/>
                    <a:pt x="984" y="536"/>
                    <a:pt x="984" y="536"/>
                  </a:cubicBezTo>
                  <a:cubicBezTo>
                    <a:pt x="947" y="525"/>
                    <a:pt x="947" y="525"/>
                    <a:pt x="947" y="525"/>
                  </a:cubicBezTo>
                  <a:cubicBezTo>
                    <a:pt x="948" y="466"/>
                    <a:pt x="948" y="466"/>
                    <a:pt x="948" y="466"/>
                  </a:cubicBezTo>
                  <a:cubicBezTo>
                    <a:pt x="985" y="456"/>
                    <a:pt x="985" y="456"/>
                    <a:pt x="985" y="456"/>
                  </a:cubicBezTo>
                  <a:cubicBezTo>
                    <a:pt x="976" y="396"/>
                    <a:pt x="976" y="396"/>
                    <a:pt x="976" y="396"/>
                  </a:cubicBezTo>
                  <a:cubicBezTo>
                    <a:pt x="938" y="396"/>
                    <a:pt x="938" y="396"/>
                    <a:pt x="938" y="396"/>
                  </a:cubicBezTo>
                  <a:cubicBezTo>
                    <a:pt x="922" y="339"/>
                    <a:pt x="922" y="339"/>
                    <a:pt x="922" y="339"/>
                  </a:cubicBezTo>
                  <a:cubicBezTo>
                    <a:pt x="954" y="319"/>
                    <a:pt x="954" y="319"/>
                    <a:pt x="954" y="319"/>
                  </a:cubicBezTo>
                  <a:cubicBezTo>
                    <a:pt x="929" y="263"/>
                    <a:pt x="929" y="263"/>
                    <a:pt x="929" y="263"/>
                  </a:cubicBezTo>
                  <a:cubicBezTo>
                    <a:pt x="893" y="274"/>
                    <a:pt x="893" y="274"/>
                    <a:pt x="893" y="274"/>
                  </a:cubicBezTo>
                  <a:cubicBezTo>
                    <a:pt x="861" y="224"/>
                    <a:pt x="861" y="224"/>
                    <a:pt x="861" y="224"/>
                  </a:cubicBezTo>
                  <a:cubicBezTo>
                    <a:pt x="886" y="196"/>
                    <a:pt x="886" y="196"/>
                    <a:pt x="886" y="196"/>
                  </a:cubicBezTo>
                  <a:cubicBezTo>
                    <a:pt x="847" y="150"/>
                    <a:pt x="847" y="150"/>
                    <a:pt x="847" y="150"/>
                  </a:cubicBezTo>
                  <a:cubicBezTo>
                    <a:pt x="815" y="170"/>
                    <a:pt x="815" y="170"/>
                    <a:pt x="815" y="170"/>
                  </a:cubicBezTo>
                  <a:cubicBezTo>
                    <a:pt x="770" y="131"/>
                    <a:pt x="770" y="131"/>
                    <a:pt x="770" y="131"/>
                  </a:cubicBezTo>
                  <a:cubicBezTo>
                    <a:pt x="787" y="97"/>
                    <a:pt x="787" y="97"/>
                    <a:pt x="787" y="97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11" y="92"/>
                    <a:pt x="711" y="92"/>
                    <a:pt x="711" y="92"/>
                  </a:cubicBezTo>
                  <a:cubicBezTo>
                    <a:pt x="657" y="68"/>
                    <a:pt x="657" y="68"/>
                    <a:pt x="657" y="68"/>
                  </a:cubicBezTo>
                  <a:cubicBezTo>
                    <a:pt x="663" y="30"/>
                    <a:pt x="663" y="30"/>
                    <a:pt x="663" y="30"/>
                  </a:cubicBezTo>
                  <a:cubicBezTo>
                    <a:pt x="605" y="12"/>
                    <a:pt x="605" y="12"/>
                    <a:pt x="605" y="12"/>
                  </a:cubicBezTo>
                  <a:cubicBezTo>
                    <a:pt x="589" y="47"/>
                    <a:pt x="589" y="47"/>
                    <a:pt x="589" y="47"/>
                  </a:cubicBezTo>
                  <a:cubicBezTo>
                    <a:pt x="531" y="38"/>
                    <a:pt x="531" y="38"/>
                    <a:pt x="531" y="38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459" y="38"/>
                    <a:pt x="459" y="38"/>
                    <a:pt x="459" y="38"/>
                  </a:cubicBezTo>
                  <a:cubicBezTo>
                    <a:pt x="401" y="46"/>
                    <a:pt x="401" y="46"/>
                    <a:pt x="401" y="46"/>
                  </a:cubicBezTo>
                  <a:cubicBezTo>
                    <a:pt x="385" y="11"/>
                    <a:pt x="385" y="11"/>
                    <a:pt x="385" y="11"/>
                  </a:cubicBezTo>
                  <a:cubicBezTo>
                    <a:pt x="327" y="28"/>
                    <a:pt x="327" y="28"/>
                    <a:pt x="327" y="28"/>
                  </a:cubicBezTo>
                  <a:cubicBezTo>
                    <a:pt x="332" y="65"/>
                    <a:pt x="332" y="65"/>
                    <a:pt x="332" y="65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254" y="60"/>
                    <a:pt x="254" y="60"/>
                    <a:pt x="254" y="60"/>
                  </a:cubicBezTo>
                  <a:cubicBezTo>
                    <a:pt x="203" y="93"/>
                    <a:pt x="203" y="93"/>
                    <a:pt x="203" y="93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174" y="166"/>
                    <a:pt x="174" y="166"/>
                    <a:pt x="174" y="166"/>
                  </a:cubicBezTo>
                  <a:cubicBezTo>
                    <a:pt x="142" y="145"/>
                    <a:pt x="142" y="145"/>
                    <a:pt x="142" y="145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95" y="269"/>
                    <a:pt x="95" y="269"/>
                    <a:pt x="95" y="269"/>
                  </a:cubicBezTo>
                  <a:cubicBezTo>
                    <a:pt x="58" y="258"/>
                    <a:pt x="58" y="258"/>
                    <a:pt x="58" y="258"/>
                  </a:cubicBezTo>
                  <a:cubicBezTo>
                    <a:pt x="32" y="313"/>
                    <a:pt x="32" y="313"/>
                    <a:pt x="32" y="313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48" y="390"/>
                    <a:pt x="48" y="390"/>
                    <a:pt x="48" y="390"/>
                  </a:cubicBezTo>
                  <a:cubicBezTo>
                    <a:pt x="9" y="390"/>
                    <a:pt x="9" y="390"/>
                    <a:pt x="9" y="39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37" y="461"/>
                    <a:pt x="37" y="461"/>
                    <a:pt x="37" y="461"/>
                  </a:cubicBezTo>
                  <a:cubicBezTo>
                    <a:pt x="37" y="519"/>
                    <a:pt x="37" y="519"/>
                    <a:pt x="37" y="519"/>
                  </a:cubicBezTo>
                  <a:cubicBezTo>
                    <a:pt x="0" y="530"/>
                    <a:pt x="0" y="530"/>
                    <a:pt x="0" y="530"/>
                  </a:cubicBezTo>
                  <a:cubicBezTo>
                    <a:pt x="8" y="590"/>
                    <a:pt x="8" y="590"/>
                    <a:pt x="8" y="590"/>
                  </a:cubicBezTo>
                  <a:cubicBezTo>
                    <a:pt x="46" y="590"/>
                    <a:pt x="46" y="590"/>
                    <a:pt x="46" y="590"/>
                  </a:cubicBezTo>
                  <a:cubicBezTo>
                    <a:pt x="62" y="647"/>
                    <a:pt x="62" y="647"/>
                    <a:pt x="62" y="647"/>
                  </a:cubicBezTo>
                  <a:cubicBezTo>
                    <a:pt x="30" y="667"/>
                    <a:pt x="30" y="667"/>
                    <a:pt x="30" y="667"/>
                  </a:cubicBezTo>
                  <a:cubicBezTo>
                    <a:pt x="55" y="722"/>
                    <a:pt x="55" y="722"/>
                    <a:pt x="55" y="722"/>
                  </a:cubicBezTo>
                  <a:cubicBezTo>
                    <a:pt x="92" y="712"/>
                    <a:pt x="92" y="712"/>
                    <a:pt x="92" y="712"/>
                  </a:cubicBezTo>
                  <a:lnTo>
                    <a:pt x="123" y="762"/>
                  </a:lnTo>
                  <a:close/>
                  <a:moveTo>
                    <a:pt x="198" y="710"/>
                  </a:moveTo>
                  <a:cubicBezTo>
                    <a:pt x="161" y="661"/>
                    <a:pt x="139" y="605"/>
                    <a:pt x="130" y="548"/>
                  </a:cubicBezTo>
                  <a:cubicBezTo>
                    <a:pt x="429" y="520"/>
                    <a:pt x="429" y="520"/>
                    <a:pt x="429" y="520"/>
                  </a:cubicBezTo>
                  <a:cubicBezTo>
                    <a:pt x="433" y="530"/>
                    <a:pt x="439" y="539"/>
                    <a:pt x="448" y="546"/>
                  </a:cubicBezTo>
                  <a:cubicBezTo>
                    <a:pt x="334" y="823"/>
                    <a:pt x="334" y="823"/>
                    <a:pt x="334" y="823"/>
                  </a:cubicBezTo>
                  <a:cubicBezTo>
                    <a:pt x="281" y="798"/>
                    <a:pt x="234" y="760"/>
                    <a:pt x="198" y="710"/>
                  </a:cubicBezTo>
                  <a:close/>
                  <a:moveTo>
                    <a:pt x="786" y="275"/>
                  </a:moveTo>
                  <a:cubicBezTo>
                    <a:pt x="823" y="325"/>
                    <a:pt x="845" y="381"/>
                    <a:pt x="854" y="438"/>
                  </a:cubicBezTo>
                  <a:cubicBezTo>
                    <a:pt x="556" y="466"/>
                    <a:pt x="556" y="466"/>
                    <a:pt x="556" y="466"/>
                  </a:cubicBezTo>
                  <a:cubicBezTo>
                    <a:pt x="551" y="456"/>
                    <a:pt x="545" y="447"/>
                    <a:pt x="537" y="440"/>
                  </a:cubicBezTo>
                  <a:cubicBezTo>
                    <a:pt x="651" y="163"/>
                    <a:pt x="651" y="163"/>
                    <a:pt x="651" y="163"/>
                  </a:cubicBezTo>
                  <a:cubicBezTo>
                    <a:pt x="703" y="188"/>
                    <a:pt x="750" y="226"/>
                    <a:pt x="786" y="275"/>
                  </a:cubicBezTo>
                  <a:close/>
                  <a:moveTo>
                    <a:pt x="373" y="839"/>
                  </a:moveTo>
                  <a:cubicBezTo>
                    <a:pt x="487" y="562"/>
                    <a:pt x="487" y="562"/>
                    <a:pt x="487" y="562"/>
                  </a:cubicBezTo>
                  <a:cubicBezTo>
                    <a:pt x="496" y="563"/>
                    <a:pt x="505" y="561"/>
                    <a:pt x="514" y="558"/>
                  </a:cubicBezTo>
                  <a:cubicBezTo>
                    <a:pt x="692" y="799"/>
                    <a:pt x="692" y="799"/>
                    <a:pt x="692" y="799"/>
                  </a:cubicBezTo>
                  <a:cubicBezTo>
                    <a:pt x="595" y="863"/>
                    <a:pt x="477" y="875"/>
                    <a:pt x="373" y="839"/>
                  </a:cubicBezTo>
                  <a:close/>
                  <a:moveTo>
                    <a:pt x="726" y="774"/>
                  </a:moveTo>
                  <a:cubicBezTo>
                    <a:pt x="548" y="533"/>
                    <a:pt x="548" y="533"/>
                    <a:pt x="548" y="533"/>
                  </a:cubicBezTo>
                  <a:cubicBezTo>
                    <a:pt x="554" y="526"/>
                    <a:pt x="558" y="517"/>
                    <a:pt x="560" y="508"/>
                  </a:cubicBezTo>
                  <a:cubicBezTo>
                    <a:pt x="858" y="481"/>
                    <a:pt x="858" y="481"/>
                    <a:pt x="858" y="481"/>
                  </a:cubicBezTo>
                  <a:cubicBezTo>
                    <a:pt x="862" y="590"/>
                    <a:pt x="816" y="700"/>
                    <a:pt x="726" y="774"/>
                  </a:cubicBezTo>
                  <a:close/>
                  <a:moveTo>
                    <a:pt x="611" y="147"/>
                  </a:moveTo>
                  <a:cubicBezTo>
                    <a:pt x="498" y="424"/>
                    <a:pt x="498" y="424"/>
                    <a:pt x="498" y="424"/>
                  </a:cubicBezTo>
                  <a:cubicBezTo>
                    <a:pt x="488" y="423"/>
                    <a:pt x="479" y="424"/>
                    <a:pt x="470" y="427"/>
                  </a:cubicBezTo>
                  <a:cubicBezTo>
                    <a:pt x="292" y="186"/>
                    <a:pt x="292" y="186"/>
                    <a:pt x="292" y="186"/>
                  </a:cubicBezTo>
                  <a:cubicBezTo>
                    <a:pt x="390" y="123"/>
                    <a:pt x="508" y="111"/>
                    <a:pt x="611" y="147"/>
                  </a:cubicBezTo>
                  <a:close/>
                  <a:moveTo>
                    <a:pt x="258" y="212"/>
                  </a:moveTo>
                  <a:cubicBezTo>
                    <a:pt x="436" y="453"/>
                    <a:pt x="436" y="453"/>
                    <a:pt x="436" y="453"/>
                  </a:cubicBezTo>
                  <a:cubicBezTo>
                    <a:pt x="431" y="460"/>
                    <a:pt x="427" y="469"/>
                    <a:pt x="425" y="478"/>
                  </a:cubicBezTo>
                  <a:cubicBezTo>
                    <a:pt x="126" y="505"/>
                    <a:pt x="126" y="505"/>
                    <a:pt x="126" y="505"/>
                  </a:cubicBezTo>
                  <a:cubicBezTo>
                    <a:pt x="123" y="396"/>
                    <a:pt x="168" y="286"/>
                    <a:pt x="258" y="2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2" name="Freeform 30"/>
            <p:cNvSpPr>
              <a:spLocks noEditPoints="1"/>
            </p:cNvSpPr>
            <p:nvPr userDrawn="1"/>
          </p:nvSpPr>
          <p:spPr bwMode="auto">
            <a:xfrm>
              <a:off x="2239724" y="2390327"/>
              <a:ext cx="578994" cy="581254"/>
            </a:xfrm>
            <a:custGeom>
              <a:avLst/>
              <a:gdLst>
                <a:gd name="T0" fmla="*/ 156 w 472"/>
                <a:gd name="T1" fmla="*/ 461 h 473"/>
                <a:gd name="T2" fmla="*/ 203 w 472"/>
                <a:gd name="T3" fmla="*/ 473 h 473"/>
                <a:gd name="T4" fmla="*/ 219 w 472"/>
                <a:gd name="T5" fmla="*/ 444 h 473"/>
                <a:gd name="T6" fmla="*/ 262 w 472"/>
                <a:gd name="T7" fmla="*/ 443 h 473"/>
                <a:gd name="T8" fmla="*/ 279 w 472"/>
                <a:gd name="T9" fmla="*/ 471 h 473"/>
                <a:gd name="T10" fmla="*/ 326 w 472"/>
                <a:gd name="T11" fmla="*/ 458 h 473"/>
                <a:gd name="T12" fmla="*/ 324 w 472"/>
                <a:gd name="T13" fmla="*/ 424 h 473"/>
                <a:gd name="T14" fmla="*/ 362 w 472"/>
                <a:gd name="T15" fmla="*/ 402 h 473"/>
                <a:gd name="T16" fmla="*/ 391 w 472"/>
                <a:gd name="T17" fmla="*/ 418 h 473"/>
                <a:gd name="T18" fmla="*/ 424 w 472"/>
                <a:gd name="T19" fmla="*/ 383 h 473"/>
                <a:gd name="T20" fmla="*/ 407 w 472"/>
                <a:gd name="T21" fmla="*/ 355 h 473"/>
                <a:gd name="T22" fmla="*/ 428 w 472"/>
                <a:gd name="T23" fmla="*/ 317 h 473"/>
                <a:gd name="T24" fmla="*/ 461 w 472"/>
                <a:gd name="T25" fmla="*/ 317 h 473"/>
                <a:gd name="T26" fmla="*/ 472 w 472"/>
                <a:gd name="T27" fmla="*/ 269 h 473"/>
                <a:gd name="T28" fmla="*/ 443 w 472"/>
                <a:gd name="T29" fmla="*/ 254 h 473"/>
                <a:gd name="T30" fmla="*/ 442 w 472"/>
                <a:gd name="T31" fmla="*/ 210 h 473"/>
                <a:gd name="T32" fmla="*/ 471 w 472"/>
                <a:gd name="T33" fmla="*/ 193 h 473"/>
                <a:gd name="T34" fmla="*/ 457 w 472"/>
                <a:gd name="T35" fmla="*/ 147 h 473"/>
                <a:gd name="T36" fmla="*/ 424 w 472"/>
                <a:gd name="T37" fmla="*/ 148 h 473"/>
                <a:gd name="T38" fmla="*/ 401 w 472"/>
                <a:gd name="T39" fmla="*/ 111 h 473"/>
                <a:gd name="T40" fmla="*/ 418 w 472"/>
                <a:gd name="T41" fmla="*/ 82 h 473"/>
                <a:gd name="T42" fmla="*/ 383 w 472"/>
                <a:gd name="T43" fmla="*/ 48 h 473"/>
                <a:gd name="T44" fmla="*/ 354 w 472"/>
                <a:gd name="T45" fmla="*/ 66 h 473"/>
                <a:gd name="T46" fmla="*/ 316 w 472"/>
                <a:gd name="T47" fmla="*/ 45 h 473"/>
                <a:gd name="T48" fmla="*/ 316 w 472"/>
                <a:gd name="T49" fmla="*/ 12 h 473"/>
                <a:gd name="T50" fmla="*/ 269 w 472"/>
                <a:gd name="T51" fmla="*/ 0 h 473"/>
                <a:gd name="T52" fmla="*/ 253 w 472"/>
                <a:gd name="T53" fmla="*/ 30 h 473"/>
                <a:gd name="T54" fmla="*/ 210 w 472"/>
                <a:gd name="T55" fmla="*/ 31 h 473"/>
                <a:gd name="T56" fmla="*/ 193 w 472"/>
                <a:gd name="T57" fmla="*/ 2 h 473"/>
                <a:gd name="T58" fmla="*/ 146 w 472"/>
                <a:gd name="T59" fmla="*/ 15 h 473"/>
                <a:gd name="T60" fmla="*/ 147 w 472"/>
                <a:gd name="T61" fmla="*/ 49 h 473"/>
                <a:gd name="T62" fmla="*/ 110 w 472"/>
                <a:gd name="T63" fmla="*/ 71 h 473"/>
                <a:gd name="T64" fmla="*/ 81 w 472"/>
                <a:gd name="T65" fmla="*/ 55 h 473"/>
                <a:gd name="T66" fmla="*/ 48 w 472"/>
                <a:gd name="T67" fmla="*/ 90 h 473"/>
                <a:gd name="T68" fmla="*/ 65 w 472"/>
                <a:gd name="T69" fmla="*/ 118 h 473"/>
                <a:gd name="T70" fmla="*/ 44 w 472"/>
                <a:gd name="T71" fmla="*/ 156 h 473"/>
                <a:gd name="T72" fmla="*/ 11 w 472"/>
                <a:gd name="T73" fmla="*/ 157 h 473"/>
                <a:gd name="T74" fmla="*/ 0 w 472"/>
                <a:gd name="T75" fmla="*/ 204 h 473"/>
                <a:gd name="T76" fmla="*/ 29 w 472"/>
                <a:gd name="T77" fmla="*/ 219 h 473"/>
                <a:gd name="T78" fmla="*/ 30 w 472"/>
                <a:gd name="T79" fmla="*/ 263 h 473"/>
                <a:gd name="T80" fmla="*/ 1 w 472"/>
                <a:gd name="T81" fmla="*/ 280 h 473"/>
                <a:gd name="T82" fmla="*/ 15 w 472"/>
                <a:gd name="T83" fmla="*/ 326 h 473"/>
                <a:gd name="T84" fmla="*/ 48 w 472"/>
                <a:gd name="T85" fmla="*/ 325 h 473"/>
                <a:gd name="T86" fmla="*/ 71 w 472"/>
                <a:gd name="T87" fmla="*/ 362 h 473"/>
                <a:gd name="T88" fmla="*/ 54 w 472"/>
                <a:gd name="T89" fmla="*/ 391 h 473"/>
                <a:gd name="T90" fmla="*/ 89 w 472"/>
                <a:gd name="T91" fmla="*/ 425 h 473"/>
                <a:gd name="T92" fmla="*/ 117 w 472"/>
                <a:gd name="T93" fmla="*/ 407 h 473"/>
                <a:gd name="T94" fmla="*/ 156 w 472"/>
                <a:gd name="T95" fmla="*/ 428 h 473"/>
                <a:gd name="T96" fmla="*/ 156 w 472"/>
                <a:gd name="T97" fmla="*/ 461 h 473"/>
                <a:gd name="T98" fmla="*/ 82 w 472"/>
                <a:gd name="T99" fmla="*/ 212 h 473"/>
                <a:gd name="T100" fmla="*/ 260 w 472"/>
                <a:gd name="T101" fmla="*/ 82 h 473"/>
                <a:gd name="T102" fmla="*/ 390 w 472"/>
                <a:gd name="T103" fmla="*/ 261 h 473"/>
                <a:gd name="T104" fmla="*/ 212 w 472"/>
                <a:gd name="T105" fmla="*/ 391 h 473"/>
                <a:gd name="T106" fmla="*/ 82 w 472"/>
                <a:gd name="T107" fmla="*/ 21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2" h="473">
                  <a:moveTo>
                    <a:pt x="156" y="461"/>
                  </a:moveTo>
                  <a:cubicBezTo>
                    <a:pt x="203" y="473"/>
                    <a:pt x="203" y="473"/>
                    <a:pt x="203" y="473"/>
                  </a:cubicBezTo>
                  <a:cubicBezTo>
                    <a:pt x="219" y="444"/>
                    <a:pt x="219" y="444"/>
                    <a:pt x="219" y="444"/>
                  </a:cubicBezTo>
                  <a:cubicBezTo>
                    <a:pt x="262" y="443"/>
                    <a:pt x="262" y="443"/>
                    <a:pt x="262" y="443"/>
                  </a:cubicBezTo>
                  <a:cubicBezTo>
                    <a:pt x="279" y="471"/>
                    <a:pt x="279" y="471"/>
                    <a:pt x="279" y="471"/>
                  </a:cubicBezTo>
                  <a:cubicBezTo>
                    <a:pt x="326" y="458"/>
                    <a:pt x="326" y="458"/>
                    <a:pt x="326" y="458"/>
                  </a:cubicBezTo>
                  <a:cubicBezTo>
                    <a:pt x="324" y="424"/>
                    <a:pt x="324" y="424"/>
                    <a:pt x="324" y="424"/>
                  </a:cubicBezTo>
                  <a:cubicBezTo>
                    <a:pt x="362" y="402"/>
                    <a:pt x="362" y="402"/>
                    <a:pt x="362" y="402"/>
                  </a:cubicBezTo>
                  <a:cubicBezTo>
                    <a:pt x="391" y="418"/>
                    <a:pt x="391" y="418"/>
                    <a:pt x="391" y="418"/>
                  </a:cubicBezTo>
                  <a:cubicBezTo>
                    <a:pt x="424" y="383"/>
                    <a:pt x="424" y="383"/>
                    <a:pt x="424" y="383"/>
                  </a:cubicBezTo>
                  <a:cubicBezTo>
                    <a:pt x="407" y="355"/>
                    <a:pt x="407" y="355"/>
                    <a:pt x="407" y="355"/>
                  </a:cubicBezTo>
                  <a:cubicBezTo>
                    <a:pt x="428" y="317"/>
                    <a:pt x="428" y="317"/>
                    <a:pt x="428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72" y="269"/>
                    <a:pt x="472" y="269"/>
                    <a:pt x="472" y="269"/>
                  </a:cubicBezTo>
                  <a:cubicBezTo>
                    <a:pt x="443" y="254"/>
                    <a:pt x="443" y="254"/>
                    <a:pt x="443" y="254"/>
                  </a:cubicBezTo>
                  <a:cubicBezTo>
                    <a:pt x="442" y="210"/>
                    <a:pt x="442" y="210"/>
                    <a:pt x="442" y="210"/>
                  </a:cubicBezTo>
                  <a:cubicBezTo>
                    <a:pt x="471" y="193"/>
                    <a:pt x="471" y="193"/>
                    <a:pt x="471" y="193"/>
                  </a:cubicBezTo>
                  <a:cubicBezTo>
                    <a:pt x="457" y="147"/>
                    <a:pt x="457" y="147"/>
                    <a:pt x="457" y="147"/>
                  </a:cubicBezTo>
                  <a:cubicBezTo>
                    <a:pt x="424" y="148"/>
                    <a:pt x="424" y="148"/>
                    <a:pt x="424" y="148"/>
                  </a:cubicBezTo>
                  <a:cubicBezTo>
                    <a:pt x="401" y="111"/>
                    <a:pt x="401" y="111"/>
                    <a:pt x="401" y="111"/>
                  </a:cubicBezTo>
                  <a:cubicBezTo>
                    <a:pt x="418" y="82"/>
                    <a:pt x="418" y="82"/>
                    <a:pt x="418" y="82"/>
                  </a:cubicBezTo>
                  <a:cubicBezTo>
                    <a:pt x="383" y="48"/>
                    <a:pt x="383" y="48"/>
                    <a:pt x="383" y="48"/>
                  </a:cubicBezTo>
                  <a:cubicBezTo>
                    <a:pt x="354" y="66"/>
                    <a:pt x="354" y="66"/>
                    <a:pt x="354" y="66"/>
                  </a:cubicBezTo>
                  <a:cubicBezTo>
                    <a:pt x="316" y="45"/>
                    <a:pt x="316" y="45"/>
                    <a:pt x="316" y="45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3" y="30"/>
                    <a:pt x="253" y="30"/>
                    <a:pt x="253" y="30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9" y="219"/>
                    <a:pt x="29" y="219"/>
                    <a:pt x="29" y="219"/>
                  </a:cubicBezTo>
                  <a:cubicBezTo>
                    <a:pt x="30" y="263"/>
                    <a:pt x="30" y="263"/>
                    <a:pt x="30" y="263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48" y="325"/>
                    <a:pt x="48" y="325"/>
                    <a:pt x="48" y="325"/>
                  </a:cubicBezTo>
                  <a:cubicBezTo>
                    <a:pt x="71" y="362"/>
                    <a:pt x="71" y="362"/>
                    <a:pt x="71" y="362"/>
                  </a:cubicBezTo>
                  <a:cubicBezTo>
                    <a:pt x="54" y="391"/>
                    <a:pt x="54" y="391"/>
                    <a:pt x="54" y="391"/>
                  </a:cubicBezTo>
                  <a:cubicBezTo>
                    <a:pt x="89" y="425"/>
                    <a:pt x="89" y="425"/>
                    <a:pt x="89" y="425"/>
                  </a:cubicBezTo>
                  <a:cubicBezTo>
                    <a:pt x="117" y="407"/>
                    <a:pt x="117" y="407"/>
                    <a:pt x="117" y="407"/>
                  </a:cubicBezTo>
                  <a:cubicBezTo>
                    <a:pt x="156" y="428"/>
                    <a:pt x="156" y="428"/>
                    <a:pt x="156" y="428"/>
                  </a:cubicBezTo>
                  <a:lnTo>
                    <a:pt x="156" y="461"/>
                  </a:lnTo>
                  <a:close/>
                  <a:moveTo>
                    <a:pt x="82" y="212"/>
                  </a:moveTo>
                  <a:cubicBezTo>
                    <a:pt x="95" y="127"/>
                    <a:pt x="175" y="69"/>
                    <a:pt x="260" y="82"/>
                  </a:cubicBezTo>
                  <a:cubicBezTo>
                    <a:pt x="345" y="96"/>
                    <a:pt x="404" y="176"/>
                    <a:pt x="390" y="261"/>
                  </a:cubicBezTo>
                  <a:cubicBezTo>
                    <a:pt x="377" y="346"/>
                    <a:pt x="297" y="404"/>
                    <a:pt x="212" y="391"/>
                  </a:cubicBezTo>
                  <a:cubicBezTo>
                    <a:pt x="127" y="377"/>
                    <a:pt x="68" y="297"/>
                    <a:pt x="82" y="2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2391169" y="2526191"/>
            <a:ext cx="266306" cy="238526"/>
            <a:chOff x="2895071" y="2148537"/>
            <a:chExt cx="596810" cy="534551"/>
          </a:xfrm>
          <a:solidFill>
            <a:schemeClr val="accent4"/>
          </a:solidFill>
        </p:grpSpPr>
        <p:sp>
          <p:nvSpPr>
            <p:cNvPr id="125" name="Freeform 25"/>
            <p:cNvSpPr/>
            <p:nvPr userDrawn="1"/>
          </p:nvSpPr>
          <p:spPr bwMode="auto">
            <a:xfrm>
              <a:off x="2926515" y="2312676"/>
              <a:ext cx="565366" cy="370412"/>
            </a:xfrm>
            <a:custGeom>
              <a:avLst/>
              <a:gdLst>
                <a:gd name="T0" fmla="*/ 835 w 899"/>
                <a:gd name="T1" fmla="*/ 0 h 589"/>
                <a:gd name="T2" fmla="*/ 687 w 899"/>
                <a:gd name="T3" fmla="*/ 1 h 589"/>
                <a:gd name="T4" fmla="*/ 690 w 899"/>
                <a:gd name="T5" fmla="*/ 518 h 589"/>
                <a:gd name="T6" fmla="*/ 628 w 899"/>
                <a:gd name="T7" fmla="*/ 518 h 589"/>
                <a:gd name="T8" fmla="*/ 628 w 899"/>
                <a:gd name="T9" fmla="*/ 213 h 589"/>
                <a:gd name="T10" fmla="*/ 478 w 899"/>
                <a:gd name="T11" fmla="*/ 215 h 589"/>
                <a:gd name="T12" fmla="*/ 480 w 899"/>
                <a:gd name="T13" fmla="*/ 518 h 589"/>
                <a:gd name="T14" fmla="*/ 420 w 899"/>
                <a:gd name="T15" fmla="*/ 520 h 589"/>
                <a:gd name="T16" fmla="*/ 418 w 899"/>
                <a:gd name="T17" fmla="*/ 148 h 589"/>
                <a:gd name="T18" fmla="*/ 270 w 899"/>
                <a:gd name="T19" fmla="*/ 150 h 589"/>
                <a:gd name="T20" fmla="*/ 271 w 899"/>
                <a:gd name="T21" fmla="*/ 520 h 589"/>
                <a:gd name="T22" fmla="*/ 211 w 899"/>
                <a:gd name="T23" fmla="*/ 520 h 589"/>
                <a:gd name="T24" fmla="*/ 209 w 899"/>
                <a:gd name="T25" fmla="*/ 311 h 589"/>
                <a:gd name="T26" fmla="*/ 61 w 899"/>
                <a:gd name="T27" fmla="*/ 311 h 589"/>
                <a:gd name="T28" fmla="*/ 61 w 899"/>
                <a:gd name="T29" fmla="*/ 522 h 589"/>
                <a:gd name="T30" fmla="*/ 0 w 899"/>
                <a:gd name="T31" fmla="*/ 522 h 589"/>
                <a:gd name="T32" fmla="*/ 2 w 899"/>
                <a:gd name="T33" fmla="*/ 589 h 589"/>
                <a:gd name="T34" fmla="*/ 899 w 899"/>
                <a:gd name="T35" fmla="*/ 584 h 589"/>
                <a:gd name="T36" fmla="*/ 899 w 899"/>
                <a:gd name="T37" fmla="*/ 517 h 589"/>
                <a:gd name="T38" fmla="*/ 839 w 899"/>
                <a:gd name="T39" fmla="*/ 517 h 589"/>
                <a:gd name="T40" fmla="*/ 835 w 899"/>
                <a:gd name="T41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9" h="589">
                  <a:moveTo>
                    <a:pt x="835" y="0"/>
                  </a:moveTo>
                  <a:lnTo>
                    <a:pt x="687" y="1"/>
                  </a:lnTo>
                  <a:lnTo>
                    <a:pt x="690" y="518"/>
                  </a:lnTo>
                  <a:lnTo>
                    <a:pt x="628" y="518"/>
                  </a:lnTo>
                  <a:lnTo>
                    <a:pt x="628" y="213"/>
                  </a:lnTo>
                  <a:lnTo>
                    <a:pt x="478" y="215"/>
                  </a:lnTo>
                  <a:lnTo>
                    <a:pt x="480" y="518"/>
                  </a:lnTo>
                  <a:lnTo>
                    <a:pt x="420" y="520"/>
                  </a:lnTo>
                  <a:lnTo>
                    <a:pt x="418" y="148"/>
                  </a:lnTo>
                  <a:lnTo>
                    <a:pt x="270" y="150"/>
                  </a:lnTo>
                  <a:lnTo>
                    <a:pt x="271" y="520"/>
                  </a:lnTo>
                  <a:lnTo>
                    <a:pt x="211" y="520"/>
                  </a:lnTo>
                  <a:lnTo>
                    <a:pt x="209" y="311"/>
                  </a:lnTo>
                  <a:lnTo>
                    <a:pt x="61" y="311"/>
                  </a:lnTo>
                  <a:lnTo>
                    <a:pt x="61" y="522"/>
                  </a:lnTo>
                  <a:lnTo>
                    <a:pt x="0" y="522"/>
                  </a:lnTo>
                  <a:lnTo>
                    <a:pt x="2" y="589"/>
                  </a:lnTo>
                  <a:lnTo>
                    <a:pt x="899" y="584"/>
                  </a:lnTo>
                  <a:lnTo>
                    <a:pt x="899" y="517"/>
                  </a:lnTo>
                  <a:lnTo>
                    <a:pt x="839" y="517"/>
                  </a:lnTo>
                  <a:lnTo>
                    <a:pt x="8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6" name="Freeform 26"/>
            <p:cNvSpPr/>
            <p:nvPr userDrawn="1"/>
          </p:nvSpPr>
          <p:spPr bwMode="auto">
            <a:xfrm>
              <a:off x="2895071" y="2148537"/>
              <a:ext cx="564108" cy="279853"/>
            </a:xfrm>
            <a:custGeom>
              <a:avLst/>
              <a:gdLst>
                <a:gd name="T0" fmla="*/ 550 w 550"/>
                <a:gd name="T1" fmla="*/ 21 h 273"/>
                <a:gd name="T2" fmla="*/ 550 w 550"/>
                <a:gd name="T3" fmla="*/ 20 h 273"/>
                <a:gd name="T4" fmla="*/ 549 w 550"/>
                <a:gd name="T5" fmla="*/ 20 h 273"/>
                <a:gd name="T6" fmla="*/ 549 w 550"/>
                <a:gd name="T7" fmla="*/ 19 h 273"/>
                <a:gd name="T8" fmla="*/ 549 w 550"/>
                <a:gd name="T9" fmla="*/ 19 h 273"/>
                <a:gd name="T10" fmla="*/ 549 w 550"/>
                <a:gd name="T11" fmla="*/ 18 h 273"/>
                <a:gd name="T12" fmla="*/ 549 w 550"/>
                <a:gd name="T13" fmla="*/ 18 h 273"/>
                <a:gd name="T14" fmla="*/ 549 w 550"/>
                <a:gd name="T15" fmla="*/ 18 h 273"/>
                <a:gd name="T16" fmla="*/ 548 w 550"/>
                <a:gd name="T17" fmla="*/ 17 h 273"/>
                <a:gd name="T18" fmla="*/ 548 w 550"/>
                <a:gd name="T19" fmla="*/ 17 h 273"/>
                <a:gd name="T20" fmla="*/ 548 w 550"/>
                <a:gd name="T21" fmla="*/ 16 h 273"/>
                <a:gd name="T22" fmla="*/ 547 w 550"/>
                <a:gd name="T23" fmla="*/ 16 h 273"/>
                <a:gd name="T24" fmla="*/ 547 w 550"/>
                <a:gd name="T25" fmla="*/ 16 h 273"/>
                <a:gd name="T26" fmla="*/ 547 w 550"/>
                <a:gd name="T27" fmla="*/ 15 h 273"/>
                <a:gd name="T28" fmla="*/ 546 w 550"/>
                <a:gd name="T29" fmla="*/ 15 h 273"/>
                <a:gd name="T30" fmla="*/ 546 w 550"/>
                <a:gd name="T31" fmla="*/ 15 h 273"/>
                <a:gd name="T32" fmla="*/ 546 w 550"/>
                <a:gd name="T33" fmla="*/ 15 h 273"/>
                <a:gd name="T34" fmla="*/ 546 w 550"/>
                <a:gd name="T35" fmla="*/ 15 h 273"/>
                <a:gd name="T36" fmla="*/ 545 w 550"/>
                <a:gd name="T37" fmla="*/ 14 h 273"/>
                <a:gd name="T38" fmla="*/ 544 w 550"/>
                <a:gd name="T39" fmla="*/ 14 h 273"/>
                <a:gd name="T40" fmla="*/ 544 w 550"/>
                <a:gd name="T41" fmla="*/ 14 h 273"/>
                <a:gd name="T42" fmla="*/ 544 w 550"/>
                <a:gd name="T43" fmla="*/ 14 h 273"/>
                <a:gd name="T44" fmla="*/ 543 w 550"/>
                <a:gd name="T45" fmla="*/ 13 h 273"/>
                <a:gd name="T46" fmla="*/ 460 w 550"/>
                <a:gd name="T47" fmla="*/ 1 h 273"/>
                <a:gd name="T48" fmla="*/ 450 w 550"/>
                <a:gd name="T49" fmla="*/ 8 h 273"/>
                <a:gd name="T50" fmla="*/ 458 w 550"/>
                <a:gd name="T51" fmla="*/ 18 h 273"/>
                <a:gd name="T52" fmla="*/ 511 w 550"/>
                <a:gd name="T53" fmla="*/ 26 h 273"/>
                <a:gd name="T54" fmla="*/ 6 w 550"/>
                <a:gd name="T55" fmla="*/ 255 h 273"/>
                <a:gd name="T56" fmla="*/ 2 w 550"/>
                <a:gd name="T57" fmla="*/ 266 h 273"/>
                <a:gd name="T58" fmla="*/ 13 w 550"/>
                <a:gd name="T59" fmla="*/ 271 h 273"/>
                <a:gd name="T60" fmla="*/ 517 w 550"/>
                <a:gd name="T61" fmla="*/ 42 h 273"/>
                <a:gd name="T62" fmla="*/ 487 w 550"/>
                <a:gd name="T63" fmla="*/ 86 h 273"/>
                <a:gd name="T64" fmla="*/ 490 w 550"/>
                <a:gd name="T65" fmla="*/ 98 h 273"/>
                <a:gd name="T66" fmla="*/ 502 w 550"/>
                <a:gd name="T67" fmla="*/ 95 h 273"/>
                <a:gd name="T68" fmla="*/ 548 w 550"/>
                <a:gd name="T69" fmla="*/ 27 h 273"/>
                <a:gd name="T70" fmla="*/ 548 w 550"/>
                <a:gd name="T71" fmla="*/ 27 h 273"/>
                <a:gd name="T72" fmla="*/ 549 w 550"/>
                <a:gd name="T73" fmla="*/ 26 h 273"/>
                <a:gd name="T74" fmla="*/ 549 w 550"/>
                <a:gd name="T75" fmla="*/ 25 h 273"/>
                <a:gd name="T76" fmla="*/ 549 w 550"/>
                <a:gd name="T77" fmla="*/ 25 h 273"/>
                <a:gd name="T78" fmla="*/ 549 w 550"/>
                <a:gd name="T79" fmla="*/ 24 h 273"/>
                <a:gd name="T80" fmla="*/ 550 w 550"/>
                <a:gd name="T81" fmla="*/ 23 h 273"/>
                <a:gd name="T82" fmla="*/ 550 w 550"/>
                <a:gd name="T83" fmla="*/ 23 h 273"/>
                <a:gd name="T84" fmla="*/ 550 w 550"/>
                <a:gd name="T85" fmla="*/ 23 h 273"/>
                <a:gd name="T86" fmla="*/ 550 w 550"/>
                <a:gd name="T87" fmla="*/ 23 h 273"/>
                <a:gd name="T88" fmla="*/ 550 w 550"/>
                <a:gd name="T89" fmla="*/ 22 h 273"/>
                <a:gd name="T90" fmla="*/ 550 w 550"/>
                <a:gd name="T91" fmla="*/ 2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0" h="273">
                  <a:moveTo>
                    <a:pt x="550" y="21"/>
                  </a:moveTo>
                  <a:cubicBezTo>
                    <a:pt x="550" y="21"/>
                    <a:pt x="550" y="20"/>
                    <a:pt x="550" y="20"/>
                  </a:cubicBezTo>
                  <a:cubicBezTo>
                    <a:pt x="550" y="20"/>
                    <a:pt x="550" y="20"/>
                    <a:pt x="549" y="20"/>
                  </a:cubicBezTo>
                  <a:cubicBezTo>
                    <a:pt x="549" y="20"/>
                    <a:pt x="549" y="19"/>
                    <a:pt x="549" y="19"/>
                  </a:cubicBezTo>
                  <a:cubicBezTo>
                    <a:pt x="549" y="19"/>
                    <a:pt x="549" y="19"/>
                    <a:pt x="549" y="19"/>
                  </a:cubicBezTo>
                  <a:cubicBezTo>
                    <a:pt x="549" y="18"/>
                    <a:pt x="549" y="18"/>
                    <a:pt x="549" y="18"/>
                  </a:cubicBezTo>
                  <a:cubicBezTo>
                    <a:pt x="549" y="18"/>
                    <a:pt x="549" y="18"/>
                    <a:pt x="549" y="18"/>
                  </a:cubicBezTo>
                  <a:cubicBezTo>
                    <a:pt x="549" y="18"/>
                    <a:pt x="549" y="18"/>
                    <a:pt x="549" y="18"/>
                  </a:cubicBezTo>
                  <a:cubicBezTo>
                    <a:pt x="549" y="17"/>
                    <a:pt x="548" y="17"/>
                    <a:pt x="548" y="17"/>
                  </a:cubicBezTo>
                  <a:cubicBezTo>
                    <a:pt x="548" y="17"/>
                    <a:pt x="548" y="17"/>
                    <a:pt x="548" y="17"/>
                  </a:cubicBezTo>
                  <a:cubicBezTo>
                    <a:pt x="548" y="17"/>
                    <a:pt x="548" y="17"/>
                    <a:pt x="548" y="16"/>
                  </a:cubicBezTo>
                  <a:cubicBezTo>
                    <a:pt x="548" y="16"/>
                    <a:pt x="547" y="16"/>
                    <a:pt x="547" y="16"/>
                  </a:cubicBezTo>
                  <a:cubicBezTo>
                    <a:pt x="547" y="16"/>
                    <a:pt x="547" y="16"/>
                    <a:pt x="547" y="16"/>
                  </a:cubicBezTo>
                  <a:cubicBezTo>
                    <a:pt x="547" y="15"/>
                    <a:pt x="547" y="15"/>
                    <a:pt x="547" y="15"/>
                  </a:cubicBezTo>
                  <a:cubicBezTo>
                    <a:pt x="547" y="15"/>
                    <a:pt x="546" y="15"/>
                    <a:pt x="546" y="15"/>
                  </a:cubicBezTo>
                  <a:cubicBezTo>
                    <a:pt x="546" y="15"/>
                    <a:pt x="546" y="15"/>
                    <a:pt x="546" y="15"/>
                  </a:cubicBezTo>
                  <a:cubicBezTo>
                    <a:pt x="546" y="15"/>
                    <a:pt x="546" y="15"/>
                    <a:pt x="546" y="15"/>
                  </a:cubicBezTo>
                  <a:cubicBezTo>
                    <a:pt x="546" y="15"/>
                    <a:pt x="546" y="15"/>
                    <a:pt x="546" y="15"/>
                  </a:cubicBezTo>
                  <a:cubicBezTo>
                    <a:pt x="545" y="14"/>
                    <a:pt x="545" y="14"/>
                    <a:pt x="545" y="14"/>
                  </a:cubicBezTo>
                  <a:cubicBezTo>
                    <a:pt x="545" y="14"/>
                    <a:pt x="545" y="14"/>
                    <a:pt x="544" y="14"/>
                  </a:cubicBezTo>
                  <a:cubicBezTo>
                    <a:pt x="544" y="14"/>
                    <a:pt x="544" y="14"/>
                    <a:pt x="544" y="14"/>
                  </a:cubicBezTo>
                  <a:cubicBezTo>
                    <a:pt x="544" y="14"/>
                    <a:pt x="544" y="14"/>
                    <a:pt x="544" y="14"/>
                  </a:cubicBezTo>
                  <a:cubicBezTo>
                    <a:pt x="543" y="14"/>
                    <a:pt x="543" y="14"/>
                    <a:pt x="543" y="13"/>
                  </a:cubicBezTo>
                  <a:cubicBezTo>
                    <a:pt x="542" y="13"/>
                    <a:pt x="461" y="1"/>
                    <a:pt x="460" y="1"/>
                  </a:cubicBezTo>
                  <a:cubicBezTo>
                    <a:pt x="456" y="0"/>
                    <a:pt x="451" y="4"/>
                    <a:pt x="450" y="8"/>
                  </a:cubicBezTo>
                  <a:cubicBezTo>
                    <a:pt x="450" y="13"/>
                    <a:pt x="453" y="17"/>
                    <a:pt x="458" y="18"/>
                  </a:cubicBezTo>
                  <a:cubicBezTo>
                    <a:pt x="511" y="26"/>
                    <a:pt x="511" y="26"/>
                    <a:pt x="511" y="26"/>
                  </a:cubicBezTo>
                  <a:cubicBezTo>
                    <a:pt x="6" y="255"/>
                    <a:pt x="6" y="255"/>
                    <a:pt x="6" y="255"/>
                  </a:cubicBezTo>
                  <a:cubicBezTo>
                    <a:pt x="2" y="257"/>
                    <a:pt x="0" y="262"/>
                    <a:pt x="2" y="266"/>
                  </a:cubicBezTo>
                  <a:cubicBezTo>
                    <a:pt x="4" y="271"/>
                    <a:pt x="9" y="273"/>
                    <a:pt x="13" y="271"/>
                  </a:cubicBezTo>
                  <a:cubicBezTo>
                    <a:pt x="517" y="42"/>
                    <a:pt x="517" y="42"/>
                    <a:pt x="517" y="42"/>
                  </a:cubicBezTo>
                  <a:cubicBezTo>
                    <a:pt x="487" y="86"/>
                    <a:pt x="487" y="86"/>
                    <a:pt x="487" y="86"/>
                  </a:cubicBezTo>
                  <a:cubicBezTo>
                    <a:pt x="485" y="90"/>
                    <a:pt x="486" y="95"/>
                    <a:pt x="490" y="98"/>
                  </a:cubicBezTo>
                  <a:cubicBezTo>
                    <a:pt x="494" y="100"/>
                    <a:pt x="499" y="99"/>
                    <a:pt x="502" y="95"/>
                  </a:cubicBezTo>
                  <a:cubicBezTo>
                    <a:pt x="548" y="27"/>
                    <a:pt x="548" y="27"/>
                    <a:pt x="548" y="27"/>
                  </a:cubicBezTo>
                  <a:cubicBezTo>
                    <a:pt x="548" y="27"/>
                    <a:pt x="548" y="27"/>
                    <a:pt x="548" y="27"/>
                  </a:cubicBezTo>
                  <a:cubicBezTo>
                    <a:pt x="549" y="26"/>
                    <a:pt x="549" y="26"/>
                    <a:pt x="549" y="26"/>
                  </a:cubicBezTo>
                  <a:cubicBezTo>
                    <a:pt x="549" y="25"/>
                    <a:pt x="549" y="25"/>
                    <a:pt x="549" y="25"/>
                  </a:cubicBezTo>
                  <a:cubicBezTo>
                    <a:pt x="549" y="25"/>
                    <a:pt x="549" y="25"/>
                    <a:pt x="549" y="25"/>
                  </a:cubicBezTo>
                  <a:cubicBezTo>
                    <a:pt x="549" y="25"/>
                    <a:pt x="549" y="24"/>
                    <a:pt x="549" y="24"/>
                  </a:cubicBezTo>
                  <a:cubicBezTo>
                    <a:pt x="549" y="24"/>
                    <a:pt x="550" y="24"/>
                    <a:pt x="550" y="23"/>
                  </a:cubicBezTo>
                  <a:cubicBezTo>
                    <a:pt x="550" y="23"/>
                    <a:pt x="550" y="23"/>
                    <a:pt x="550" y="23"/>
                  </a:cubicBezTo>
                  <a:cubicBezTo>
                    <a:pt x="550" y="23"/>
                    <a:pt x="550" y="23"/>
                    <a:pt x="550" y="23"/>
                  </a:cubicBezTo>
                  <a:cubicBezTo>
                    <a:pt x="550" y="23"/>
                    <a:pt x="550" y="23"/>
                    <a:pt x="550" y="23"/>
                  </a:cubicBezTo>
                  <a:cubicBezTo>
                    <a:pt x="550" y="22"/>
                    <a:pt x="550" y="22"/>
                    <a:pt x="550" y="22"/>
                  </a:cubicBezTo>
                  <a:cubicBezTo>
                    <a:pt x="550" y="21"/>
                    <a:pt x="550" y="21"/>
                    <a:pt x="55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ail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 baseline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Email Marketing</a:t>
            </a:r>
            <a:endParaRPr lang="en-US" dirty="0"/>
          </a:p>
        </p:txBody>
      </p:sp>
      <p:sp>
        <p:nvSpPr>
          <p:cNvPr id="169" name="Text Placeholder 68"/>
          <p:cNvSpPr>
            <a:spLocks noGrp="1"/>
          </p:cNvSpPr>
          <p:nvPr>
            <p:ph type="body" sz="quarter" idx="25" hasCustomPrompt="1"/>
          </p:nvPr>
        </p:nvSpPr>
        <p:spPr>
          <a:xfrm>
            <a:off x="3995936" y="2427733"/>
            <a:ext cx="4248108" cy="1856141"/>
          </a:xfrm>
        </p:spPr>
        <p:txBody>
          <a:bodyPr anchor="t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Ut enim ad minim veniam, quis nostrud exercitation ullamco laboris nisi ut aliquip ex ea commodo consequat. </a:t>
            </a:r>
            <a:endParaRPr lang="en-US" dirty="0"/>
          </a:p>
        </p:txBody>
      </p:sp>
      <p:sp>
        <p:nvSpPr>
          <p:cNvPr id="170" name="Text Placeholder 68"/>
          <p:cNvSpPr>
            <a:spLocks noGrp="1"/>
          </p:cNvSpPr>
          <p:nvPr>
            <p:ph type="body" sz="quarter" idx="26" hasCustomPrompt="1"/>
          </p:nvPr>
        </p:nvSpPr>
        <p:spPr>
          <a:xfrm>
            <a:off x="3995936" y="1765961"/>
            <a:ext cx="4248108" cy="52712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86279" y="1628990"/>
            <a:ext cx="3066226" cy="2477184"/>
            <a:chOff x="762059" y="1690212"/>
            <a:chExt cx="2914665" cy="2354740"/>
          </a:xfrm>
        </p:grpSpPr>
        <p:grpSp>
          <p:nvGrpSpPr>
            <p:cNvPr id="64" name="Group 63"/>
            <p:cNvGrpSpPr/>
            <p:nvPr userDrawn="1"/>
          </p:nvGrpSpPr>
          <p:grpSpPr>
            <a:xfrm>
              <a:off x="762059" y="2061364"/>
              <a:ext cx="2073156" cy="1983588"/>
              <a:chOff x="611561" y="2165182"/>
              <a:chExt cx="1904434" cy="1822157"/>
            </a:xfrm>
          </p:grpSpPr>
          <p:sp>
            <p:nvSpPr>
              <p:cNvPr id="75" name="Freeform 5"/>
              <p:cNvSpPr/>
              <p:nvPr userDrawn="1"/>
            </p:nvSpPr>
            <p:spPr bwMode="auto">
              <a:xfrm>
                <a:off x="2270582" y="2165182"/>
                <a:ext cx="245413" cy="1346226"/>
              </a:xfrm>
              <a:custGeom>
                <a:avLst/>
                <a:gdLst>
                  <a:gd name="T0" fmla="*/ 167 w 193"/>
                  <a:gd name="T1" fmla="*/ 524 h 1058"/>
                  <a:gd name="T2" fmla="*/ 143 w 193"/>
                  <a:gd name="T3" fmla="*/ 1058 h 1058"/>
                  <a:gd name="T4" fmla="*/ 142 w 193"/>
                  <a:gd name="T5" fmla="*/ 1058 h 1058"/>
                  <a:gd name="T6" fmla="*/ 134 w 193"/>
                  <a:gd name="T7" fmla="*/ 1055 h 1058"/>
                  <a:gd name="T8" fmla="*/ 24 w 193"/>
                  <a:gd name="T9" fmla="*/ 537 h 1058"/>
                  <a:gd name="T10" fmla="*/ 37 w 193"/>
                  <a:gd name="T11" fmla="*/ 9 h 1058"/>
                  <a:gd name="T12" fmla="*/ 38 w 193"/>
                  <a:gd name="T13" fmla="*/ 9 h 1058"/>
                  <a:gd name="T14" fmla="*/ 47 w 193"/>
                  <a:gd name="T15" fmla="*/ 3 h 1058"/>
                  <a:gd name="T16" fmla="*/ 167 w 193"/>
                  <a:gd name="T17" fmla="*/ 524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058">
                    <a:moveTo>
                      <a:pt x="167" y="524"/>
                    </a:moveTo>
                    <a:cubicBezTo>
                      <a:pt x="193" y="816"/>
                      <a:pt x="183" y="1055"/>
                      <a:pt x="143" y="1058"/>
                    </a:cubicBezTo>
                    <a:cubicBezTo>
                      <a:pt x="143" y="1058"/>
                      <a:pt x="143" y="1058"/>
                      <a:pt x="142" y="1058"/>
                    </a:cubicBezTo>
                    <a:cubicBezTo>
                      <a:pt x="140" y="1058"/>
                      <a:pt x="137" y="1057"/>
                      <a:pt x="134" y="1055"/>
                    </a:cubicBezTo>
                    <a:cubicBezTo>
                      <a:pt x="96" y="1026"/>
                      <a:pt x="48" y="807"/>
                      <a:pt x="24" y="537"/>
                    </a:cubicBezTo>
                    <a:cubicBezTo>
                      <a:pt x="0" y="271"/>
                      <a:pt x="6" y="48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40" y="6"/>
                      <a:pt x="44" y="3"/>
                      <a:pt x="47" y="3"/>
                    </a:cubicBezTo>
                    <a:cubicBezTo>
                      <a:pt x="86" y="0"/>
                      <a:pt x="140" y="233"/>
                      <a:pt x="167" y="524"/>
                    </a:cubicBezTo>
                    <a:close/>
                  </a:path>
                </a:pathLst>
              </a:custGeom>
              <a:solidFill>
                <a:srgbClr val="D85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6" name="Freeform 6"/>
              <p:cNvSpPr/>
              <p:nvPr userDrawn="1"/>
            </p:nvSpPr>
            <p:spPr bwMode="auto">
              <a:xfrm>
                <a:off x="2292570" y="2202065"/>
                <a:ext cx="197891" cy="1273879"/>
              </a:xfrm>
              <a:custGeom>
                <a:avLst/>
                <a:gdLst>
                  <a:gd name="T0" fmla="*/ 132 w 156"/>
                  <a:gd name="T1" fmla="*/ 497 h 1001"/>
                  <a:gd name="T2" fmla="*/ 124 w 156"/>
                  <a:gd name="T3" fmla="*/ 998 h 1001"/>
                  <a:gd name="T4" fmla="*/ 24 w 156"/>
                  <a:gd name="T5" fmla="*/ 507 h 1001"/>
                  <a:gd name="T6" fmla="*/ 33 w 156"/>
                  <a:gd name="T7" fmla="*/ 3 h 1001"/>
                  <a:gd name="T8" fmla="*/ 132 w 156"/>
                  <a:gd name="T9" fmla="*/ 497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001">
                    <a:moveTo>
                      <a:pt x="132" y="497"/>
                    </a:moveTo>
                    <a:cubicBezTo>
                      <a:pt x="156" y="762"/>
                      <a:pt x="153" y="995"/>
                      <a:pt x="124" y="998"/>
                    </a:cubicBezTo>
                    <a:cubicBezTo>
                      <a:pt x="94" y="1001"/>
                      <a:pt x="49" y="772"/>
                      <a:pt x="24" y="507"/>
                    </a:cubicBezTo>
                    <a:cubicBezTo>
                      <a:pt x="0" y="241"/>
                      <a:pt x="3" y="5"/>
                      <a:pt x="33" y="3"/>
                    </a:cubicBezTo>
                    <a:cubicBezTo>
                      <a:pt x="62" y="0"/>
                      <a:pt x="108" y="231"/>
                      <a:pt x="132" y="497"/>
                    </a:cubicBezTo>
                    <a:close/>
                  </a:path>
                </a:pathLst>
              </a:custGeom>
              <a:solidFill>
                <a:srgbClr val="EC67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7" name="Freeform 7"/>
              <p:cNvSpPr/>
              <p:nvPr userDrawn="1"/>
            </p:nvSpPr>
            <p:spPr bwMode="auto">
              <a:xfrm>
                <a:off x="611561" y="2801412"/>
                <a:ext cx="152497" cy="381596"/>
              </a:xfrm>
              <a:custGeom>
                <a:avLst/>
                <a:gdLst>
                  <a:gd name="T0" fmla="*/ 93 w 120"/>
                  <a:gd name="T1" fmla="*/ 0 h 300"/>
                  <a:gd name="T2" fmla="*/ 120 w 120"/>
                  <a:gd name="T3" fmla="*/ 298 h 300"/>
                  <a:gd name="T4" fmla="*/ 49 w 120"/>
                  <a:gd name="T5" fmla="*/ 276 h 300"/>
                  <a:gd name="T6" fmla="*/ 14 w 120"/>
                  <a:gd name="T7" fmla="*/ 210 h 300"/>
                  <a:gd name="T8" fmla="*/ 5 w 120"/>
                  <a:gd name="T9" fmla="*/ 105 h 300"/>
                  <a:gd name="T10" fmla="*/ 93 w 120"/>
                  <a:gd name="T1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300">
                    <a:moveTo>
                      <a:pt x="93" y="0"/>
                    </a:moveTo>
                    <a:cubicBezTo>
                      <a:pt x="120" y="298"/>
                      <a:pt x="120" y="298"/>
                      <a:pt x="120" y="298"/>
                    </a:cubicBezTo>
                    <a:cubicBezTo>
                      <a:pt x="93" y="300"/>
                      <a:pt x="68" y="292"/>
                      <a:pt x="49" y="276"/>
                    </a:cubicBezTo>
                    <a:cubicBezTo>
                      <a:pt x="30" y="260"/>
                      <a:pt x="17" y="237"/>
                      <a:pt x="14" y="210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0" y="52"/>
                      <a:pt x="39" y="5"/>
                      <a:pt x="93" y="0"/>
                    </a:cubicBezTo>
                    <a:close/>
                  </a:path>
                </a:pathLst>
              </a:custGeom>
              <a:solidFill>
                <a:srgbClr val="D85735"/>
              </a:solidFill>
              <a:ln w="11113" cap="flat">
                <a:solidFill>
                  <a:srgbClr val="D85735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8" name="Freeform 8"/>
              <p:cNvSpPr/>
              <p:nvPr userDrawn="1"/>
            </p:nvSpPr>
            <p:spPr bwMode="auto">
              <a:xfrm>
                <a:off x="722210" y="2647497"/>
                <a:ext cx="580196" cy="637649"/>
              </a:xfrm>
              <a:custGeom>
                <a:avLst/>
                <a:gdLst>
                  <a:gd name="T0" fmla="*/ 422 w 456"/>
                  <a:gd name="T1" fmla="*/ 57 h 501"/>
                  <a:gd name="T2" fmla="*/ 454 w 456"/>
                  <a:gd name="T3" fmla="*/ 407 h 501"/>
                  <a:gd name="T4" fmla="*/ 400 w 456"/>
                  <a:gd name="T5" fmla="*/ 471 h 501"/>
                  <a:gd name="T6" fmla="*/ 100 w 456"/>
                  <a:gd name="T7" fmla="*/ 498 h 501"/>
                  <a:gd name="T8" fmla="*/ 35 w 456"/>
                  <a:gd name="T9" fmla="*/ 445 h 501"/>
                  <a:gd name="T10" fmla="*/ 3 w 456"/>
                  <a:gd name="T11" fmla="*/ 95 h 501"/>
                  <a:gd name="T12" fmla="*/ 57 w 456"/>
                  <a:gd name="T13" fmla="*/ 31 h 501"/>
                  <a:gd name="T14" fmla="*/ 357 w 456"/>
                  <a:gd name="T15" fmla="*/ 3 h 501"/>
                  <a:gd name="T16" fmla="*/ 422 w 456"/>
                  <a:gd name="T17" fmla="*/ 5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6" h="501">
                    <a:moveTo>
                      <a:pt x="422" y="57"/>
                    </a:moveTo>
                    <a:cubicBezTo>
                      <a:pt x="454" y="407"/>
                      <a:pt x="454" y="407"/>
                      <a:pt x="454" y="407"/>
                    </a:cubicBezTo>
                    <a:cubicBezTo>
                      <a:pt x="456" y="440"/>
                      <a:pt x="432" y="468"/>
                      <a:pt x="400" y="471"/>
                    </a:cubicBezTo>
                    <a:cubicBezTo>
                      <a:pt x="100" y="498"/>
                      <a:pt x="100" y="498"/>
                      <a:pt x="100" y="498"/>
                    </a:cubicBezTo>
                    <a:cubicBezTo>
                      <a:pt x="67" y="501"/>
                      <a:pt x="38" y="477"/>
                      <a:pt x="35" y="445"/>
                    </a:cubicBezTo>
                    <a:cubicBezTo>
                      <a:pt x="3" y="95"/>
                      <a:pt x="3" y="95"/>
                      <a:pt x="3" y="95"/>
                    </a:cubicBezTo>
                    <a:cubicBezTo>
                      <a:pt x="0" y="62"/>
                      <a:pt x="24" y="33"/>
                      <a:pt x="57" y="31"/>
                    </a:cubicBezTo>
                    <a:cubicBezTo>
                      <a:pt x="357" y="3"/>
                      <a:pt x="357" y="3"/>
                      <a:pt x="357" y="3"/>
                    </a:cubicBezTo>
                    <a:cubicBezTo>
                      <a:pt x="390" y="0"/>
                      <a:pt x="419" y="24"/>
                      <a:pt x="422" y="57"/>
                    </a:cubicBezTo>
                    <a:close/>
                  </a:path>
                </a:pathLst>
              </a:custGeom>
              <a:solidFill>
                <a:srgbClr val="EC67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9" name="Freeform 9"/>
              <p:cNvSpPr/>
              <p:nvPr userDrawn="1"/>
            </p:nvSpPr>
            <p:spPr bwMode="auto">
              <a:xfrm>
                <a:off x="1259139" y="2176531"/>
                <a:ext cx="1182380" cy="1331331"/>
              </a:xfrm>
              <a:custGeom>
                <a:avLst/>
                <a:gdLst>
                  <a:gd name="T0" fmla="*/ 929 w 929"/>
                  <a:gd name="T1" fmla="*/ 1046 h 1046"/>
                  <a:gd name="T2" fmla="*/ 32 w 929"/>
                  <a:gd name="T3" fmla="*/ 777 h 1046"/>
                  <a:gd name="T4" fmla="*/ 0 w 929"/>
                  <a:gd name="T5" fmla="*/ 427 h 1046"/>
                  <a:gd name="T6" fmla="*/ 832 w 929"/>
                  <a:gd name="T7" fmla="*/ 0 h 1046"/>
                  <a:gd name="T8" fmla="*/ 819 w 929"/>
                  <a:gd name="T9" fmla="*/ 528 h 1046"/>
                  <a:gd name="T10" fmla="*/ 929 w 929"/>
                  <a:gd name="T11" fmla="*/ 1046 h 1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9" h="1046">
                    <a:moveTo>
                      <a:pt x="929" y="1046"/>
                    </a:moveTo>
                    <a:cubicBezTo>
                      <a:pt x="846" y="1012"/>
                      <a:pt x="317" y="751"/>
                      <a:pt x="32" y="777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283" y="401"/>
                      <a:pt x="752" y="52"/>
                      <a:pt x="832" y="0"/>
                    </a:cubicBezTo>
                    <a:cubicBezTo>
                      <a:pt x="801" y="39"/>
                      <a:pt x="795" y="262"/>
                      <a:pt x="819" y="528"/>
                    </a:cubicBezTo>
                    <a:cubicBezTo>
                      <a:pt x="843" y="798"/>
                      <a:pt x="891" y="1017"/>
                      <a:pt x="929" y="1046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0" name="Freeform 10"/>
              <p:cNvSpPr/>
              <p:nvPr userDrawn="1"/>
            </p:nvSpPr>
            <p:spPr bwMode="auto">
              <a:xfrm>
                <a:off x="1281127" y="2865248"/>
                <a:ext cx="1160392" cy="642614"/>
              </a:xfrm>
              <a:custGeom>
                <a:avLst/>
                <a:gdLst>
                  <a:gd name="T0" fmla="*/ 912 w 912"/>
                  <a:gd name="T1" fmla="*/ 505 h 505"/>
                  <a:gd name="T2" fmla="*/ 15 w 912"/>
                  <a:gd name="T3" fmla="*/ 236 h 505"/>
                  <a:gd name="T4" fmla="*/ 0 w 912"/>
                  <a:gd name="T5" fmla="*/ 72 h 505"/>
                  <a:gd name="T6" fmla="*/ 803 w 912"/>
                  <a:gd name="T7" fmla="*/ 0 h 505"/>
                  <a:gd name="T8" fmla="*/ 912 w 912"/>
                  <a:gd name="T9" fmla="*/ 505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5">
                    <a:moveTo>
                      <a:pt x="912" y="505"/>
                    </a:moveTo>
                    <a:cubicBezTo>
                      <a:pt x="829" y="471"/>
                      <a:pt x="300" y="210"/>
                      <a:pt x="15" y="23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803" y="0"/>
                      <a:pt x="803" y="0"/>
                      <a:pt x="803" y="0"/>
                    </a:cubicBezTo>
                    <a:cubicBezTo>
                      <a:pt x="828" y="264"/>
                      <a:pt x="875" y="477"/>
                      <a:pt x="912" y="505"/>
                    </a:cubicBezTo>
                    <a:close/>
                  </a:path>
                </a:pathLst>
              </a:custGeom>
              <a:solidFill>
                <a:srgbClr val="DEE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1" name="Freeform 11"/>
              <p:cNvSpPr/>
              <p:nvPr userDrawn="1"/>
            </p:nvSpPr>
            <p:spPr bwMode="auto">
              <a:xfrm>
                <a:off x="2303918" y="2642532"/>
                <a:ext cx="146113" cy="404293"/>
              </a:xfrm>
              <a:custGeom>
                <a:avLst/>
                <a:gdLst>
                  <a:gd name="T0" fmla="*/ 109 w 115"/>
                  <a:gd name="T1" fmla="*/ 151 h 318"/>
                  <a:gd name="T2" fmla="*/ 29 w 115"/>
                  <a:gd name="T3" fmla="*/ 318 h 318"/>
                  <a:gd name="T4" fmla="*/ 12 w 115"/>
                  <a:gd name="T5" fmla="*/ 161 h 318"/>
                  <a:gd name="T6" fmla="*/ 0 w 115"/>
                  <a:gd name="T7" fmla="*/ 0 h 318"/>
                  <a:gd name="T8" fmla="*/ 109 w 115"/>
                  <a:gd name="T9" fmla="*/ 15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318">
                    <a:moveTo>
                      <a:pt x="109" y="151"/>
                    </a:moveTo>
                    <a:cubicBezTo>
                      <a:pt x="115" y="219"/>
                      <a:pt x="83" y="282"/>
                      <a:pt x="29" y="318"/>
                    </a:cubicBezTo>
                    <a:cubicBezTo>
                      <a:pt x="23" y="268"/>
                      <a:pt x="17" y="216"/>
                      <a:pt x="12" y="161"/>
                    </a:cubicBezTo>
                    <a:cubicBezTo>
                      <a:pt x="7" y="106"/>
                      <a:pt x="3" y="51"/>
                      <a:pt x="0" y="0"/>
                    </a:cubicBezTo>
                    <a:cubicBezTo>
                      <a:pt x="59" y="26"/>
                      <a:pt x="103" y="82"/>
                      <a:pt x="109" y="151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2" name="Freeform 12"/>
              <p:cNvSpPr/>
              <p:nvPr userDrawn="1"/>
            </p:nvSpPr>
            <p:spPr bwMode="auto">
              <a:xfrm>
                <a:off x="795975" y="2768076"/>
                <a:ext cx="52487" cy="17732"/>
              </a:xfrm>
              <a:custGeom>
                <a:avLst/>
                <a:gdLst>
                  <a:gd name="T0" fmla="*/ 74 w 74"/>
                  <a:gd name="T1" fmla="*/ 20 h 25"/>
                  <a:gd name="T2" fmla="*/ 2 w 74"/>
                  <a:gd name="T3" fmla="*/ 25 h 25"/>
                  <a:gd name="T4" fmla="*/ 0 w 74"/>
                  <a:gd name="T5" fmla="*/ 7 h 25"/>
                  <a:gd name="T6" fmla="*/ 72 w 74"/>
                  <a:gd name="T7" fmla="*/ 0 h 25"/>
                  <a:gd name="T8" fmla="*/ 74 w 74"/>
                  <a:gd name="T9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5">
                    <a:moveTo>
                      <a:pt x="74" y="20"/>
                    </a:moveTo>
                    <a:lnTo>
                      <a:pt x="2" y="25"/>
                    </a:lnTo>
                    <a:lnTo>
                      <a:pt x="0" y="7"/>
                    </a:lnTo>
                    <a:lnTo>
                      <a:pt x="72" y="0"/>
                    </a:lnTo>
                    <a:lnTo>
                      <a:pt x="74" y="20"/>
                    </a:lnTo>
                    <a:close/>
                  </a:path>
                </a:pathLst>
              </a:custGeom>
              <a:solidFill>
                <a:srgbClr val="D85735"/>
              </a:solidFill>
              <a:ln w="11113" cap="flat">
                <a:solidFill>
                  <a:srgbClr val="D85735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3" name="Freeform 13"/>
              <p:cNvSpPr>
                <a:spLocks noEditPoints="1"/>
              </p:cNvSpPr>
              <p:nvPr userDrawn="1"/>
            </p:nvSpPr>
            <p:spPr bwMode="auto">
              <a:xfrm>
                <a:off x="800231" y="2807796"/>
                <a:ext cx="80859" cy="344713"/>
              </a:xfrm>
              <a:custGeom>
                <a:avLst/>
                <a:gdLst>
                  <a:gd name="T0" fmla="*/ 114 w 114"/>
                  <a:gd name="T1" fmla="*/ 479 h 486"/>
                  <a:gd name="T2" fmla="*/ 43 w 114"/>
                  <a:gd name="T3" fmla="*/ 486 h 486"/>
                  <a:gd name="T4" fmla="*/ 39 w 114"/>
                  <a:gd name="T5" fmla="*/ 448 h 486"/>
                  <a:gd name="T6" fmla="*/ 111 w 114"/>
                  <a:gd name="T7" fmla="*/ 443 h 486"/>
                  <a:gd name="T8" fmla="*/ 114 w 114"/>
                  <a:gd name="T9" fmla="*/ 479 h 486"/>
                  <a:gd name="T10" fmla="*/ 107 w 114"/>
                  <a:gd name="T11" fmla="*/ 405 h 486"/>
                  <a:gd name="T12" fmla="*/ 37 w 114"/>
                  <a:gd name="T13" fmla="*/ 413 h 486"/>
                  <a:gd name="T14" fmla="*/ 34 w 114"/>
                  <a:gd name="T15" fmla="*/ 375 h 486"/>
                  <a:gd name="T16" fmla="*/ 105 w 114"/>
                  <a:gd name="T17" fmla="*/ 369 h 486"/>
                  <a:gd name="T18" fmla="*/ 107 w 114"/>
                  <a:gd name="T19" fmla="*/ 405 h 486"/>
                  <a:gd name="T20" fmla="*/ 102 w 114"/>
                  <a:gd name="T21" fmla="*/ 332 h 486"/>
                  <a:gd name="T22" fmla="*/ 30 w 114"/>
                  <a:gd name="T23" fmla="*/ 339 h 486"/>
                  <a:gd name="T24" fmla="*/ 27 w 114"/>
                  <a:gd name="T25" fmla="*/ 301 h 486"/>
                  <a:gd name="T26" fmla="*/ 98 w 114"/>
                  <a:gd name="T27" fmla="*/ 296 h 486"/>
                  <a:gd name="T28" fmla="*/ 102 w 114"/>
                  <a:gd name="T29" fmla="*/ 332 h 486"/>
                  <a:gd name="T30" fmla="*/ 95 w 114"/>
                  <a:gd name="T31" fmla="*/ 258 h 486"/>
                  <a:gd name="T32" fmla="*/ 23 w 114"/>
                  <a:gd name="T33" fmla="*/ 265 h 486"/>
                  <a:gd name="T34" fmla="*/ 19 w 114"/>
                  <a:gd name="T35" fmla="*/ 228 h 486"/>
                  <a:gd name="T36" fmla="*/ 91 w 114"/>
                  <a:gd name="T37" fmla="*/ 222 h 486"/>
                  <a:gd name="T38" fmla="*/ 95 w 114"/>
                  <a:gd name="T39" fmla="*/ 258 h 486"/>
                  <a:gd name="T40" fmla="*/ 88 w 114"/>
                  <a:gd name="T41" fmla="*/ 185 h 486"/>
                  <a:gd name="T42" fmla="*/ 16 w 114"/>
                  <a:gd name="T43" fmla="*/ 192 h 486"/>
                  <a:gd name="T44" fmla="*/ 12 w 114"/>
                  <a:gd name="T45" fmla="*/ 154 h 486"/>
                  <a:gd name="T46" fmla="*/ 84 w 114"/>
                  <a:gd name="T47" fmla="*/ 147 h 486"/>
                  <a:gd name="T48" fmla="*/ 88 w 114"/>
                  <a:gd name="T49" fmla="*/ 185 h 486"/>
                  <a:gd name="T50" fmla="*/ 80 w 114"/>
                  <a:gd name="T51" fmla="*/ 111 h 486"/>
                  <a:gd name="T52" fmla="*/ 9 w 114"/>
                  <a:gd name="T53" fmla="*/ 118 h 486"/>
                  <a:gd name="T54" fmla="*/ 7 w 114"/>
                  <a:gd name="T55" fmla="*/ 81 h 486"/>
                  <a:gd name="T56" fmla="*/ 79 w 114"/>
                  <a:gd name="T57" fmla="*/ 73 h 486"/>
                  <a:gd name="T58" fmla="*/ 80 w 114"/>
                  <a:gd name="T59" fmla="*/ 111 h 486"/>
                  <a:gd name="T60" fmla="*/ 75 w 114"/>
                  <a:gd name="T61" fmla="*/ 38 h 486"/>
                  <a:gd name="T62" fmla="*/ 3 w 114"/>
                  <a:gd name="T63" fmla="*/ 43 h 486"/>
                  <a:gd name="T64" fmla="*/ 0 w 114"/>
                  <a:gd name="T65" fmla="*/ 7 h 486"/>
                  <a:gd name="T66" fmla="*/ 71 w 114"/>
                  <a:gd name="T67" fmla="*/ 0 h 486"/>
                  <a:gd name="T68" fmla="*/ 75 w 114"/>
                  <a:gd name="T69" fmla="*/ 38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486">
                    <a:moveTo>
                      <a:pt x="114" y="479"/>
                    </a:moveTo>
                    <a:lnTo>
                      <a:pt x="43" y="486"/>
                    </a:lnTo>
                    <a:lnTo>
                      <a:pt x="39" y="448"/>
                    </a:lnTo>
                    <a:lnTo>
                      <a:pt x="111" y="443"/>
                    </a:lnTo>
                    <a:lnTo>
                      <a:pt x="114" y="479"/>
                    </a:lnTo>
                    <a:close/>
                    <a:moveTo>
                      <a:pt x="107" y="405"/>
                    </a:moveTo>
                    <a:lnTo>
                      <a:pt x="37" y="413"/>
                    </a:lnTo>
                    <a:lnTo>
                      <a:pt x="34" y="375"/>
                    </a:lnTo>
                    <a:lnTo>
                      <a:pt x="105" y="369"/>
                    </a:lnTo>
                    <a:lnTo>
                      <a:pt x="107" y="405"/>
                    </a:lnTo>
                    <a:close/>
                    <a:moveTo>
                      <a:pt x="102" y="332"/>
                    </a:moveTo>
                    <a:lnTo>
                      <a:pt x="30" y="339"/>
                    </a:lnTo>
                    <a:lnTo>
                      <a:pt x="27" y="301"/>
                    </a:lnTo>
                    <a:lnTo>
                      <a:pt x="98" y="296"/>
                    </a:lnTo>
                    <a:lnTo>
                      <a:pt x="102" y="332"/>
                    </a:lnTo>
                    <a:close/>
                    <a:moveTo>
                      <a:pt x="95" y="258"/>
                    </a:moveTo>
                    <a:lnTo>
                      <a:pt x="23" y="265"/>
                    </a:lnTo>
                    <a:lnTo>
                      <a:pt x="19" y="228"/>
                    </a:lnTo>
                    <a:lnTo>
                      <a:pt x="91" y="222"/>
                    </a:lnTo>
                    <a:lnTo>
                      <a:pt x="95" y="258"/>
                    </a:lnTo>
                    <a:close/>
                    <a:moveTo>
                      <a:pt x="88" y="185"/>
                    </a:moveTo>
                    <a:lnTo>
                      <a:pt x="16" y="192"/>
                    </a:lnTo>
                    <a:lnTo>
                      <a:pt x="12" y="154"/>
                    </a:lnTo>
                    <a:lnTo>
                      <a:pt x="84" y="147"/>
                    </a:lnTo>
                    <a:lnTo>
                      <a:pt x="88" y="185"/>
                    </a:lnTo>
                    <a:close/>
                    <a:moveTo>
                      <a:pt x="80" y="111"/>
                    </a:moveTo>
                    <a:lnTo>
                      <a:pt x="9" y="118"/>
                    </a:lnTo>
                    <a:lnTo>
                      <a:pt x="7" y="81"/>
                    </a:lnTo>
                    <a:lnTo>
                      <a:pt x="79" y="73"/>
                    </a:lnTo>
                    <a:lnTo>
                      <a:pt x="80" y="111"/>
                    </a:lnTo>
                    <a:close/>
                    <a:moveTo>
                      <a:pt x="75" y="38"/>
                    </a:moveTo>
                    <a:lnTo>
                      <a:pt x="3" y="43"/>
                    </a:lnTo>
                    <a:lnTo>
                      <a:pt x="0" y="7"/>
                    </a:lnTo>
                    <a:lnTo>
                      <a:pt x="71" y="0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D85735"/>
              </a:solidFill>
              <a:ln w="11113" cap="flat">
                <a:solidFill>
                  <a:srgbClr val="D85735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4" name="Freeform 14"/>
              <p:cNvSpPr/>
              <p:nvPr userDrawn="1"/>
            </p:nvSpPr>
            <p:spPr bwMode="auto">
              <a:xfrm>
                <a:off x="832858" y="3174497"/>
                <a:ext cx="52487" cy="17732"/>
              </a:xfrm>
              <a:custGeom>
                <a:avLst/>
                <a:gdLst>
                  <a:gd name="T0" fmla="*/ 74 w 74"/>
                  <a:gd name="T1" fmla="*/ 19 h 25"/>
                  <a:gd name="T2" fmla="*/ 2 w 74"/>
                  <a:gd name="T3" fmla="*/ 25 h 25"/>
                  <a:gd name="T4" fmla="*/ 0 w 74"/>
                  <a:gd name="T5" fmla="*/ 5 h 25"/>
                  <a:gd name="T6" fmla="*/ 72 w 74"/>
                  <a:gd name="T7" fmla="*/ 0 h 25"/>
                  <a:gd name="T8" fmla="*/ 74 w 74"/>
                  <a:gd name="T9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5">
                    <a:moveTo>
                      <a:pt x="74" y="19"/>
                    </a:moveTo>
                    <a:lnTo>
                      <a:pt x="2" y="25"/>
                    </a:lnTo>
                    <a:lnTo>
                      <a:pt x="0" y="5"/>
                    </a:lnTo>
                    <a:lnTo>
                      <a:pt x="72" y="0"/>
                    </a:lnTo>
                    <a:lnTo>
                      <a:pt x="74" y="19"/>
                    </a:lnTo>
                    <a:close/>
                  </a:path>
                </a:pathLst>
              </a:custGeom>
              <a:solidFill>
                <a:srgbClr val="D85735"/>
              </a:solidFill>
              <a:ln w="11113" cap="flat">
                <a:solidFill>
                  <a:srgbClr val="D85735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5" name="Freeform 15"/>
              <p:cNvSpPr/>
              <p:nvPr userDrawn="1"/>
            </p:nvSpPr>
            <p:spPr bwMode="auto">
              <a:xfrm>
                <a:off x="896694" y="3187264"/>
                <a:ext cx="385142" cy="800075"/>
              </a:xfrm>
              <a:custGeom>
                <a:avLst/>
                <a:gdLst>
                  <a:gd name="T0" fmla="*/ 282 w 303"/>
                  <a:gd name="T1" fmla="*/ 525 h 629"/>
                  <a:gd name="T2" fmla="*/ 269 w 303"/>
                  <a:gd name="T3" fmla="*/ 440 h 629"/>
                  <a:gd name="T4" fmla="*/ 272 w 303"/>
                  <a:gd name="T5" fmla="*/ 401 h 629"/>
                  <a:gd name="T6" fmla="*/ 272 w 303"/>
                  <a:gd name="T7" fmla="*/ 401 h 629"/>
                  <a:gd name="T8" fmla="*/ 265 w 303"/>
                  <a:gd name="T9" fmla="*/ 287 h 629"/>
                  <a:gd name="T10" fmla="*/ 228 w 303"/>
                  <a:gd name="T11" fmla="*/ 49 h 629"/>
                  <a:gd name="T12" fmla="*/ 11 w 303"/>
                  <a:gd name="T13" fmla="*/ 67 h 629"/>
                  <a:gd name="T14" fmla="*/ 11 w 303"/>
                  <a:gd name="T15" fmla="*/ 67 h 629"/>
                  <a:gd name="T16" fmla="*/ 44 w 303"/>
                  <a:gd name="T17" fmla="*/ 438 h 629"/>
                  <a:gd name="T18" fmla="*/ 52 w 303"/>
                  <a:gd name="T19" fmla="*/ 471 h 629"/>
                  <a:gd name="T20" fmla="*/ 52 w 303"/>
                  <a:gd name="T21" fmla="*/ 471 h 629"/>
                  <a:gd name="T22" fmla="*/ 52 w 303"/>
                  <a:gd name="T23" fmla="*/ 471 h 629"/>
                  <a:gd name="T24" fmla="*/ 94 w 303"/>
                  <a:gd name="T25" fmla="*/ 601 h 629"/>
                  <a:gd name="T26" fmla="*/ 146 w 303"/>
                  <a:gd name="T27" fmla="*/ 622 h 629"/>
                  <a:gd name="T28" fmla="*/ 291 w 303"/>
                  <a:gd name="T29" fmla="*/ 578 h 629"/>
                  <a:gd name="T30" fmla="*/ 282 w 303"/>
                  <a:gd name="T31" fmla="*/ 52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3" h="629">
                    <a:moveTo>
                      <a:pt x="282" y="525"/>
                    </a:moveTo>
                    <a:cubicBezTo>
                      <a:pt x="262" y="505"/>
                      <a:pt x="264" y="469"/>
                      <a:pt x="269" y="440"/>
                    </a:cubicBezTo>
                    <a:cubicBezTo>
                      <a:pt x="271" y="429"/>
                      <a:pt x="272" y="415"/>
                      <a:pt x="272" y="401"/>
                    </a:cubicBezTo>
                    <a:cubicBezTo>
                      <a:pt x="272" y="401"/>
                      <a:pt x="272" y="401"/>
                      <a:pt x="272" y="401"/>
                    </a:cubicBezTo>
                    <a:cubicBezTo>
                      <a:pt x="272" y="401"/>
                      <a:pt x="275" y="380"/>
                      <a:pt x="265" y="287"/>
                    </a:cubicBezTo>
                    <a:cubicBezTo>
                      <a:pt x="265" y="287"/>
                      <a:pt x="262" y="97"/>
                      <a:pt x="228" y="49"/>
                    </a:cubicBezTo>
                    <a:cubicBezTo>
                      <a:pt x="194" y="0"/>
                      <a:pt x="11" y="67"/>
                      <a:pt x="11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9" y="104"/>
                      <a:pt x="0" y="246"/>
                      <a:pt x="44" y="438"/>
                    </a:cubicBezTo>
                    <a:cubicBezTo>
                      <a:pt x="46" y="449"/>
                      <a:pt x="49" y="460"/>
                      <a:pt x="52" y="471"/>
                    </a:cubicBezTo>
                    <a:cubicBezTo>
                      <a:pt x="52" y="471"/>
                      <a:pt x="52" y="471"/>
                      <a:pt x="52" y="471"/>
                    </a:cubicBezTo>
                    <a:cubicBezTo>
                      <a:pt x="52" y="471"/>
                      <a:pt x="52" y="471"/>
                      <a:pt x="52" y="471"/>
                    </a:cubicBezTo>
                    <a:cubicBezTo>
                      <a:pt x="63" y="514"/>
                      <a:pt x="77" y="558"/>
                      <a:pt x="94" y="601"/>
                    </a:cubicBezTo>
                    <a:cubicBezTo>
                      <a:pt x="94" y="601"/>
                      <a:pt x="103" y="629"/>
                      <a:pt x="146" y="622"/>
                    </a:cubicBezTo>
                    <a:cubicBezTo>
                      <a:pt x="188" y="616"/>
                      <a:pt x="277" y="596"/>
                      <a:pt x="291" y="578"/>
                    </a:cubicBezTo>
                    <a:cubicBezTo>
                      <a:pt x="303" y="563"/>
                      <a:pt x="302" y="546"/>
                      <a:pt x="282" y="525"/>
                    </a:cubicBezTo>
                    <a:close/>
                  </a:path>
                </a:pathLst>
              </a:custGeom>
              <a:solidFill>
                <a:srgbClr val="EC673D"/>
              </a:solidFill>
              <a:ln w="11113" cap="flat">
                <a:solidFill>
                  <a:srgbClr val="EC673D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65" name="Group 64"/>
            <p:cNvGrpSpPr/>
            <p:nvPr userDrawn="1"/>
          </p:nvGrpSpPr>
          <p:grpSpPr>
            <a:xfrm>
              <a:off x="788791" y="1690212"/>
              <a:ext cx="1323883" cy="974403"/>
              <a:chOff x="839849" y="1675065"/>
              <a:chExt cx="1230815" cy="905904"/>
            </a:xfrm>
          </p:grpSpPr>
          <p:sp>
            <p:nvSpPr>
              <p:cNvPr id="66" name="Freeform 16"/>
              <p:cNvSpPr/>
              <p:nvPr userDrawn="1"/>
            </p:nvSpPr>
            <p:spPr bwMode="auto">
              <a:xfrm>
                <a:off x="839849" y="1744434"/>
                <a:ext cx="1230815" cy="836535"/>
              </a:xfrm>
              <a:custGeom>
                <a:avLst/>
                <a:gdLst>
                  <a:gd name="T0" fmla="*/ 505 w 1044"/>
                  <a:gd name="T1" fmla="*/ 585 h 710"/>
                  <a:gd name="T2" fmla="*/ 679 w 1044"/>
                  <a:gd name="T3" fmla="*/ 558 h 710"/>
                  <a:gd name="T4" fmla="*/ 1044 w 1044"/>
                  <a:gd name="T5" fmla="*/ 710 h 710"/>
                  <a:gd name="T6" fmla="*/ 826 w 1044"/>
                  <a:gd name="T7" fmla="*/ 497 h 710"/>
                  <a:gd name="T8" fmla="*/ 978 w 1044"/>
                  <a:gd name="T9" fmla="*/ 277 h 710"/>
                  <a:gd name="T10" fmla="*/ 480 w 1044"/>
                  <a:gd name="T11" fmla="*/ 12 h 710"/>
                  <a:gd name="T12" fmla="*/ 7 w 1044"/>
                  <a:gd name="T13" fmla="*/ 320 h 710"/>
                  <a:gd name="T14" fmla="*/ 505 w 1044"/>
                  <a:gd name="T15" fmla="*/ 585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4" h="710">
                    <a:moveTo>
                      <a:pt x="505" y="585"/>
                    </a:moveTo>
                    <a:cubicBezTo>
                      <a:pt x="567" y="582"/>
                      <a:pt x="625" y="573"/>
                      <a:pt x="679" y="558"/>
                    </a:cubicBezTo>
                    <a:cubicBezTo>
                      <a:pt x="1044" y="710"/>
                      <a:pt x="1044" y="710"/>
                      <a:pt x="1044" y="710"/>
                    </a:cubicBezTo>
                    <a:cubicBezTo>
                      <a:pt x="826" y="497"/>
                      <a:pt x="826" y="497"/>
                      <a:pt x="826" y="497"/>
                    </a:cubicBezTo>
                    <a:cubicBezTo>
                      <a:pt x="923" y="440"/>
                      <a:pt x="981" y="362"/>
                      <a:pt x="978" y="277"/>
                    </a:cubicBezTo>
                    <a:cubicBezTo>
                      <a:pt x="971" y="119"/>
                      <a:pt x="748" y="0"/>
                      <a:pt x="480" y="12"/>
                    </a:cubicBezTo>
                    <a:cubicBezTo>
                      <a:pt x="212" y="24"/>
                      <a:pt x="0" y="162"/>
                      <a:pt x="7" y="320"/>
                    </a:cubicBezTo>
                    <a:cubicBezTo>
                      <a:pt x="14" y="478"/>
                      <a:pt x="237" y="597"/>
                      <a:pt x="505" y="5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7" name="Freeform 26"/>
              <p:cNvSpPr/>
              <p:nvPr userDrawn="1"/>
            </p:nvSpPr>
            <p:spPr bwMode="auto">
              <a:xfrm>
                <a:off x="1361277" y="2143194"/>
                <a:ext cx="131927" cy="140439"/>
              </a:xfrm>
              <a:custGeom>
                <a:avLst/>
                <a:gdLst>
                  <a:gd name="T0" fmla="*/ 172 w 186"/>
                  <a:gd name="T1" fmla="*/ 0 h 198"/>
                  <a:gd name="T2" fmla="*/ 186 w 186"/>
                  <a:gd name="T3" fmla="*/ 185 h 198"/>
                  <a:gd name="T4" fmla="*/ 14 w 186"/>
                  <a:gd name="T5" fmla="*/ 198 h 198"/>
                  <a:gd name="T6" fmla="*/ 0 w 186"/>
                  <a:gd name="T7" fmla="*/ 13 h 198"/>
                  <a:gd name="T8" fmla="*/ 172 w 186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198">
                    <a:moveTo>
                      <a:pt x="172" y="0"/>
                    </a:moveTo>
                    <a:lnTo>
                      <a:pt x="186" y="185"/>
                    </a:lnTo>
                    <a:lnTo>
                      <a:pt x="14" y="198"/>
                    </a:lnTo>
                    <a:lnTo>
                      <a:pt x="0" y="13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FFCE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8" name="Freeform 27"/>
              <p:cNvSpPr/>
              <p:nvPr userDrawn="1"/>
            </p:nvSpPr>
            <p:spPr bwMode="auto">
              <a:xfrm>
                <a:off x="1361986" y="2157380"/>
                <a:ext cx="129799" cy="81568"/>
              </a:xfrm>
              <a:custGeom>
                <a:avLst/>
                <a:gdLst>
                  <a:gd name="T0" fmla="*/ 0 w 102"/>
                  <a:gd name="T1" fmla="*/ 11 h 64"/>
                  <a:gd name="T2" fmla="*/ 102 w 102"/>
                  <a:gd name="T3" fmla="*/ 64 h 64"/>
                  <a:gd name="T4" fmla="*/ 98 w 102"/>
                  <a:gd name="T5" fmla="*/ 0 h 64"/>
                  <a:gd name="T6" fmla="*/ 0 w 102"/>
                  <a:gd name="T7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2" h="64">
                    <a:moveTo>
                      <a:pt x="0" y="11"/>
                    </a:moveTo>
                    <a:cubicBezTo>
                      <a:pt x="0" y="11"/>
                      <a:pt x="83" y="36"/>
                      <a:pt x="102" y="64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B2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9" name="Freeform 28"/>
              <p:cNvSpPr/>
              <p:nvPr userDrawn="1"/>
            </p:nvSpPr>
            <p:spPr bwMode="auto">
              <a:xfrm>
                <a:off x="1193176" y="1735354"/>
                <a:ext cx="434793" cy="450397"/>
              </a:xfrm>
              <a:custGeom>
                <a:avLst/>
                <a:gdLst>
                  <a:gd name="T0" fmla="*/ 316 w 342"/>
                  <a:gd name="T1" fmla="*/ 118 h 354"/>
                  <a:gd name="T2" fmla="*/ 310 w 342"/>
                  <a:gd name="T3" fmla="*/ 120 h 354"/>
                  <a:gd name="T4" fmla="*/ 159 w 342"/>
                  <a:gd name="T5" fmla="*/ 5 h 354"/>
                  <a:gd name="T6" fmla="*/ 25 w 342"/>
                  <a:gd name="T7" fmla="*/ 141 h 354"/>
                  <a:gd name="T8" fmla="*/ 20 w 342"/>
                  <a:gd name="T9" fmla="*/ 140 h 354"/>
                  <a:gd name="T10" fmla="*/ 2 w 342"/>
                  <a:gd name="T11" fmla="*/ 185 h 354"/>
                  <a:gd name="T12" fmla="*/ 26 w 342"/>
                  <a:gd name="T13" fmla="*/ 227 h 354"/>
                  <a:gd name="T14" fmla="*/ 30 w 342"/>
                  <a:gd name="T15" fmla="*/ 226 h 354"/>
                  <a:gd name="T16" fmla="*/ 184 w 342"/>
                  <a:gd name="T17" fmla="*/ 349 h 354"/>
                  <a:gd name="T18" fmla="*/ 318 w 342"/>
                  <a:gd name="T19" fmla="*/ 205 h 354"/>
                  <a:gd name="T20" fmla="*/ 322 w 342"/>
                  <a:gd name="T21" fmla="*/ 205 h 354"/>
                  <a:gd name="T22" fmla="*/ 340 w 342"/>
                  <a:gd name="T23" fmla="*/ 160 h 354"/>
                  <a:gd name="T24" fmla="*/ 316 w 342"/>
                  <a:gd name="T25" fmla="*/ 11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354">
                    <a:moveTo>
                      <a:pt x="316" y="118"/>
                    </a:moveTo>
                    <a:cubicBezTo>
                      <a:pt x="314" y="118"/>
                      <a:pt x="312" y="119"/>
                      <a:pt x="310" y="120"/>
                    </a:cubicBezTo>
                    <a:cubicBezTo>
                      <a:pt x="288" y="49"/>
                      <a:pt x="227" y="0"/>
                      <a:pt x="159" y="5"/>
                    </a:cubicBezTo>
                    <a:cubicBezTo>
                      <a:pt x="91" y="10"/>
                      <a:pt x="38" y="67"/>
                      <a:pt x="25" y="141"/>
                    </a:cubicBezTo>
                    <a:cubicBezTo>
                      <a:pt x="24" y="140"/>
                      <a:pt x="22" y="140"/>
                      <a:pt x="20" y="140"/>
                    </a:cubicBezTo>
                    <a:cubicBezTo>
                      <a:pt x="8" y="141"/>
                      <a:pt x="0" y="161"/>
                      <a:pt x="2" y="185"/>
                    </a:cubicBezTo>
                    <a:cubicBezTo>
                      <a:pt x="3" y="209"/>
                      <a:pt x="14" y="227"/>
                      <a:pt x="26" y="227"/>
                    </a:cubicBezTo>
                    <a:cubicBezTo>
                      <a:pt x="27" y="226"/>
                      <a:pt x="29" y="226"/>
                      <a:pt x="30" y="226"/>
                    </a:cubicBezTo>
                    <a:cubicBezTo>
                      <a:pt x="50" y="301"/>
                      <a:pt x="113" y="354"/>
                      <a:pt x="184" y="349"/>
                    </a:cubicBezTo>
                    <a:cubicBezTo>
                      <a:pt x="254" y="344"/>
                      <a:pt x="309" y="282"/>
                      <a:pt x="318" y="205"/>
                    </a:cubicBezTo>
                    <a:cubicBezTo>
                      <a:pt x="320" y="205"/>
                      <a:pt x="321" y="205"/>
                      <a:pt x="322" y="205"/>
                    </a:cubicBezTo>
                    <a:cubicBezTo>
                      <a:pt x="334" y="204"/>
                      <a:pt x="342" y="184"/>
                      <a:pt x="340" y="160"/>
                    </a:cubicBezTo>
                    <a:cubicBezTo>
                      <a:pt x="339" y="136"/>
                      <a:pt x="328" y="117"/>
                      <a:pt x="316" y="118"/>
                    </a:cubicBezTo>
                    <a:close/>
                  </a:path>
                </a:pathLst>
              </a:custGeom>
              <a:solidFill>
                <a:srgbClr val="FFCE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0" name="Freeform 29"/>
              <p:cNvSpPr/>
              <p:nvPr userDrawn="1"/>
            </p:nvSpPr>
            <p:spPr bwMode="auto">
              <a:xfrm>
                <a:off x="1395322" y="1735354"/>
                <a:ext cx="232646" cy="444013"/>
              </a:xfrm>
              <a:custGeom>
                <a:avLst/>
                <a:gdLst>
                  <a:gd name="T0" fmla="*/ 157 w 183"/>
                  <a:gd name="T1" fmla="*/ 118 h 349"/>
                  <a:gd name="T2" fmla="*/ 151 w 183"/>
                  <a:gd name="T3" fmla="*/ 120 h 349"/>
                  <a:gd name="T4" fmla="*/ 0 w 183"/>
                  <a:gd name="T5" fmla="*/ 5 h 349"/>
                  <a:gd name="T6" fmla="*/ 25 w 183"/>
                  <a:gd name="T7" fmla="*/ 349 h 349"/>
                  <a:gd name="T8" fmla="*/ 159 w 183"/>
                  <a:gd name="T9" fmla="*/ 205 h 349"/>
                  <a:gd name="T10" fmla="*/ 163 w 183"/>
                  <a:gd name="T11" fmla="*/ 205 h 349"/>
                  <a:gd name="T12" fmla="*/ 181 w 183"/>
                  <a:gd name="T13" fmla="*/ 160 h 349"/>
                  <a:gd name="T14" fmla="*/ 157 w 183"/>
                  <a:gd name="T15" fmla="*/ 118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3" h="349">
                    <a:moveTo>
                      <a:pt x="157" y="118"/>
                    </a:moveTo>
                    <a:cubicBezTo>
                      <a:pt x="155" y="118"/>
                      <a:pt x="153" y="119"/>
                      <a:pt x="151" y="120"/>
                    </a:cubicBezTo>
                    <a:cubicBezTo>
                      <a:pt x="129" y="49"/>
                      <a:pt x="68" y="0"/>
                      <a:pt x="0" y="5"/>
                    </a:cubicBezTo>
                    <a:cubicBezTo>
                      <a:pt x="25" y="349"/>
                      <a:pt x="25" y="349"/>
                      <a:pt x="25" y="349"/>
                    </a:cubicBezTo>
                    <a:cubicBezTo>
                      <a:pt x="95" y="344"/>
                      <a:pt x="150" y="282"/>
                      <a:pt x="159" y="205"/>
                    </a:cubicBezTo>
                    <a:cubicBezTo>
                      <a:pt x="161" y="205"/>
                      <a:pt x="162" y="205"/>
                      <a:pt x="163" y="205"/>
                    </a:cubicBezTo>
                    <a:cubicBezTo>
                      <a:pt x="175" y="204"/>
                      <a:pt x="183" y="184"/>
                      <a:pt x="181" y="160"/>
                    </a:cubicBezTo>
                    <a:cubicBezTo>
                      <a:pt x="180" y="136"/>
                      <a:pt x="169" y="117"/>
                      <a:pt x="157" y="118"/>
                    </a:cubicBezTo>
                    <a:close/>
                  </a:path>
                </a:pathLst>
              </a:custGeom>
              <a:solidFill>
                <a:srgbClr val="FFC3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1" name="Line 30"/>
              <p:cNvSpPr>
                <a:spLocks noChangeShapeType="1"/>
              </p:cNvSpPr>
              <p:nvPr userDrawn="1"/>
            </p:nvSpPr>
            <p:spPr bwMode="auto">
              <a:xfrm>
                <a:off x="1510227" y="219851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2" name="Line 31"/>
              <p:cNvSpPr>
                <a:spLocks noChangeShapeType="1"/>
              </p:cNvSpPr>
              <p:nvPr userDrawn="1"/>
            </p:nvSpPr>
            <p:spPr bwMode="auto">
              <a:xfrm>
                <a:off x="1510227" y="219851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3" name="Freeform 32"/>
              <p:cNvSpPr/>
              <p:nvPr userDrawn="1"/>
            </p:nvSpPr>
            <p:spPr bwMode="auto">
              <a:xfrm>
                <a:off x="1180409" y="2198518"/>
                <a:ext cx="508558" cy="213495"/>
              </a:xfrm>
              <a:custGeom>
                <a:avLst/>
                <a:gdLst>
                  <a:gd name="T0" fmla="*/ 315 w 400"/>
                  <a:gd name="T1" fmla="*/ 139 h 168"/>
                  <a:gd name="T2" fmla="*/ 305 w 400"/>
                  <a:gd name="T3" fmla="*/ 113 h 168"/>
                  <a:gd name="T4" fmla="*/ 313 w 400"/>
                  <a:gd name="T5" fmla="*/ 140 h 168"/>
                  <a:gd name="T6" fmla="*/ 228 w 400"/>
                  <a:gd name="T7" fmla="*/ 164 h 168"/>
                  <a:gd name="T8" fmla="*/ 228 w 400"/>
                  <a:gd name="T9" fmla="*/ 164 h 168"/>
                  <a:gd name="T10" fmla="*/ 220 w 400"/>
                  <a:gd name="T11" fmla="*/ 165 h 168"/>
                  <a:gd name="T12" fmla="*/ 208 w 400"/>
                  <a:gd name="T13" fmla="*/ 166 h 168"/>
                  <a:gd name="T14" fmla="*/ 208 w 400"/>
                  <a:gd name="T15" fmla="*/ 166 h 168"/>
                  <a:gd name="T16" fmla="*/ 203 w 400"/>
                  <a:gd name="T17" fmla="*/ 167 h 168"/>
                  <a:gd name="T18" fmla="*/ 189 w 400"/>
                  <a:gd name="T19" fmla="*/ 167 h 168"/>
                  <a:gd name="T20" fmla="*/ 183 w 400"/>
                  <a:gd name="T21" fmla="*/ 167 h 168"/>
                  <a:gd name="T22" fmla="*/ 96 w 400"/>
                  <a:gd name="T23" fmla="*/ 157 h 168"/>
                  <a:gd name="T24" fmla="*/ 102 w 400"/>
                  <a:gd name="T25" fmla="*/ 130 h 168"/>
                  <a:gd name="T26" fmla="*/ 94 w 400"/>
                  <a:gd name="T27" fmla="*/ 156 h 168"/>
                  <a:gd name="T28" fmla="*/ 0 w 400"/>
                  <a:gd name="T29" fmla="*/ 115 h 168"/>
                  <a:gd name="T30" fmla="*/ 112 w 400"/>
                  <a:gd name="T31" fmla="*/ 22 h 168"/>
                  <a:gd name="T32" fmla="*/ 126 w 400"/>
                  <a:gd name="T33" fmla="*/ 13 h 168"/>
                  <a:gd name="T34" fmla="*/ 129 w 400"/>
                  <a:gd name="T35" fmla="*/ 10 h 168"/>
                  <a:gd name="T36" fmla="*/ 146 w 400"/>
                  <a:gd name="T37" fmla="*/ 15 h 168"/>
                  <a:gd name="T38" fmla="*/ 193 w 400"/>
                  <a:gd name="T39" fmla="*/ 29 h 168"/>
                  <a:gd name="T40" fmla="*/ 195 w 400"/>
                  <a:gd name="T41" fmla="*/ 30 h 168"/>
                  <a:gd name="T42" fmla="*/ 195 w 400"/>
                  <a:gd name="T43" fmla="*/ 30 h 168"/>
                  <a:gd name="T44" fmla="*/ 195 w 400"/>
                  <a:gd name="T45" fmla="*/ 30 h 168"/>
                  <a:gd name="T46" fmla="*/ 195 w 400"/>
                  <a:gd name="T47" fmla="*/ 30 h 168"/>
                  <a:gd name="T48" fmla="*/ 195 w 400"/>
                  <a:gd name="T49" fmla="*/ 30 h 168"/>
                  <a:gd name="T50" fmla="*/ 198 w 400"/>
                  <a:gd name="T51" fmla="*/ 29 h 168"/>
                  <a:gd name="T52" fmla="*/ 226 w 400"/>
                  <a:gd name="T53" fmla="*/ 15 h 168"/>
                  <a:gd name="T54" fmla="*/ 235 w 400"/>
                  <a:gd name="T55" fmla="*/ 11 h 168"/>
                  <a:gd name="T56" fmla="*/ 242 w 400"/>
                  <a:gd name="T57" fmla="*/ 8 h 168"/>
                  <a:gd name="T58" fmla="*/ 244 w 400"/>
                  <a:gd name="T59" fmla="*/ 7 h 168"/>
                  <a:gd name="T60" fmla="*/ 244 w 400"/>
                  <a:gd name="T61" fmla="*/ 7 h 168"/>
                  <a:gd name="T62" fmla="*/ 258 w 400"/>
                  <a:gd name="T63" fmla="*/ 0 h 168"/>
                  <a:gd name="T64" fmla="*/ 262 w 400"/>
                  <a:gd name="T65" fmla="*/ 3 h 168"/>
                  <a:gd name="T66" fmla="*/ 277 w 400"/>
                  <a:gd name="T67" fmla="*/ 10 h 168"/>
                  <a:gd name="T68" fmla="*/ 400 w 400"/>
                  <a:gd name="T69" fmla="*/ 85 h 168"/>
                  <a:gd name="T70" fmla="*/ 315 w 400"/>
                  <a:gd name="T71" fmla="*/ 139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0" h="168">
                    <a:moveTo>
                      <a:pt x="315" y="139"/>
                    </a:moveTo>
                    <a:cubicBezTo>
                      <a:pt x="305" y="113"/>
                      <a:pt x="305" y="113"/>
                      <a:pt x="305" y="113"/>
                    </a:cubicBezTo>
                    <a:cubicBezTo>
                      <a:pt x="305" y="113"/>
                      <a:pt x="307" y="126"/>
                      <a:pt x="313" y="140"/>
                    </a:cubicBezTo>
                    <a:cubicBezTo>
                      <a:pt x="286" y="151"/>
                      <a:pt x="257" y="160"/>
                      <a:pt x="228" y="164"/>
                    </a:cubicBezTo>
                    <a:cubicBezTo>
                      <a:pt x="228" y="164"/>
                      <a:pt x="228" y="164"/>
                      <a:pt x="228" y="164"/>
                    </a:cubicBezTo>
                    <a:cubicBezTo>
                      <a:pt x="225" y="164"/>
                      <a:pt x="222" y="165"/>
                      <a:pt x="220" y="165"/>
                    </a:cubicBezTo>
                    <a:cubicBezTo>
                      <a:pt x="216" y="165"/>
                      <a:pt x="212" y="166"/>
                      <a:pt x="208" y="166"/>
                    </a:cubicBezTo>
                    <a:cubicBezTo>
                      <a:pt x="208" y="166"/>
                      <a:pt x="208" y="166"/>
                      <a:pt x="208" y="166"/>
                    </a:cubicBezTo>
                    <a:cubicBezTo>
                      <a:pt x="203" y="167"/>
                      <a:pt x="203" y="167"/>
                      <a:pt x="203" y="167"/>
                    </a:cubicBezTo>
                    <a:cubicBezTo>
                      <a:pt x="198" y="167"/>
                      <a:pt x="193" y="167"/>
                      <a:pt x="189" y="167"/>
                    </a:cubicBezTo>
                    <a:cubicBezTo>
                      <a:pt x="187" y="167"/>
                      <a:pt x="185" y="167"/>
                      <a:pt x="183" y="167"/>
                    </a:cubicBezTo>
                    <a:cubicBezTo>
                      <a:pt x="153" y="168"/>
                      <a:pt x="124" y="164"/>
                      <a:pt x="96" y="157"/>
                    </a:cubicBezTo>
                    <a:cubicBezTo>
                      <a:pt x="101" y="143"/>
                      <a:pt x="102" y="130"/>
                      <a:pt x="102" y="130"/>
                    </a:cubicBezTo>
                    <a:cubicBezTo>
                      <a:pt x="94" y="156"/>
                      <a:pt x="94" y="156"/>
                      <a:pt x="94" y="156"/>
                    </a:cubicBezTo>
                    <a:cubicBezTo>
                      <a:pt x="61" y="147"/>
                      <a:pt x="29" y="133"/>
                      <a:pt x="0" y="115"/>
                    </a:cubicBezTo>
                    <a:cubicBezTo>
                      <a:pt x="32" y="33"/>
                      <a:pt x="94" y="29"/>
                      <a:pt x="112" y="22"/>
                    </a:cubicBezTo>
                    <a:cubicBezTo>
                      <a:pt x="117" y="20"/>
                      <a:pt x="122" y="16"/>
                      <a:pt x="126" y="13"/>
                    </a:cubicBezTo>
                    <a:cubicBezTo>
                      <a:pt x="128" y="11"/>
                      <a:pt x="129" y="10"/>
                      <a:pt x="129" y="10"/>
                    </a:cubicBezTo>
                    <a:cubicBezTo>
                      <a:pt x="146" y="15"/>
                      <a:pt x="146" y="15"/>
                      <a:pt x="146" y="15"/>
                    </a:cubicBezTo>
                    <a:cubicBezTo>
                      <a:pt x="193" y="29"/>
                      <a:pt x="193" y="29"/>
                      <a:pt x="193" y="29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95" y="30"/>
                      <a:pt x="195" y="30"/>
                      <a:pt x="195" y="30"/>
                    </a:cubicBezTo>
                    <a:cubicBezTo>
                      <a:pt x="198" y="29"/>
                      <a:pt x="198" y="29"/>
                      <a:pt x="198" y="29"/>
                    </a:cubicBezTo>
                    <a:cubicBezTo>
                      <a:pt x="226" y="15"/>
                      <a:pt x="226" y="15"/>
                      <a:pt x="226" y="15"/>
                    </a:cubicBezTo>
                    <a:cubicBezTo>
                      <a:pt x="235" y="11"/>
                      <a:pt x="235" y="11"/>
                      <a:pt x="235" y="11"/>
                    </a:cubicBezTo>
                    <a:cubicBezTo>
                      <a:pt x="242" y="8"/>
                      <a:pt x="242" y="8"/>
                      <a:pt x="242" y="8"/>
                    </a:cubicBezTo>
                    <a:cubicBezTo>
                      <a:pt x="244" y="7"/>
                      <a:pt x="244" y="7"/>
                      <a:pt x="244" y="7"/>
                    </a:cubicBezTo>
                    <a:cubicBezTo>
                      <a:pt x="244" y="7"/>
                      <a:pt x="244" y="7"/>
                      <a:pt x="244" y="7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8" y="0"/>
                      <a:pt x="259" y="1"/>
                      <a:pt x="262" y="3"/>
                    </a:cubicBezTo>
                    <a:cubicBezTo>
                      <a:pt x="265" y="5"/>
                      <a:pt x="272" y="9"/>
                      <a:pt x="277" y="10"/>
                    </a:cubicBezTo>
                    <a:cubicBezTo>
                      <a:pt x="296" y="14"/>
                      <a:pt x="356" y="9"/>
                      <a:pt x="400" y="85"/>
                    </a:cubicBezTo>
                    <a:cubicBezTo>
                      <a:pt x="375" y="107"/>
                      <a:pt x="346" y="125"/>
                      <a:pt x="315" y="139"/>
                    </a:cubicBezTo>
                    <a:close/>
                  </a:path>
                </a:pathLst>
              </a:custGeom>
              <a:solidFill>
                <a:srgbClr val="EC67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4" name="Freeform 33"/>
              <p:cNvSpPr/>
              <p:nvPr userDrawn="1"/>
            </p:nvSpPr>
            <p:spPr bwMode="auto">
              <a:xfrm>
                <a:off x="1203106" y="1675065"/>
                <a:ext cx="400747" cy="317051"/>
              </a:xfrm>
              <a:custGeom>
                <a:avLst/>
                <a:gdLst>
                  <a:gd name="T0" fmla="*/ 314 w 315"/>
                  <a:gd name="T1" fmla="*/ 172 h 249"/>
                  <a:gd name="T2" fmla="*/ 145 w 315"/>
                  <a:gd name="T3" fmla="*/ 6 h 249"/>
                  <a:gd name="T4" fmla="*/ 101 w 315"/>
                  <a:gd name="T5" fmla="*/ 16 h 249"/>
                  <a:gd name="T6" fmla="*/ 52 w 315"/>
                  <a:gd name="T7" fmla="*/ 54 h 249"/>
                  <a:gd name="T8" fmla="*/ 33 w 315"/>
                  <a:gd name="T9" fmla="*/ 69 h 249"/>
                  <a:gd name="T10" fmla="*/ 33 w 315"/>
                  <a:gd name="T11" fmla="*/ 70 h 249"/>
                  <a:gd name="T12" fmla="*/ 27 w 315"/>
                  <a:gd name="T13" fmla="*/ 78 h 249"/>
                  <a:gd name="T14" fmla="*/ 27 w 315"/>
                  <a:gd name="T15" fmla="*/ 78 h 249"/>
                  <a:gd name="T16" fmla="*/ 4 w 315"/>
                  <a:gd name="T17" fmla="*/ 139 h 249"/>
                  <a:gd name="T18" fmla="*/ 4 w 315"/>
                  <a:gd name="T19" fmla="*/ 139 h 249"/>
                  <a:gd name="T20" fmla="*/ 2 w 315"/>
                  <a:gd name="T21" fmla="*/ 195 h 249"/>
                  <a:gd name="T22" fmla="*/ 23 w 315"/>
                  <a:gd name="T23" fmla="*/ 249 h 249"/>
                  <a:gd name="T24" fmla="*/ 64 w 315"/>
                  <a:gd name="T25" fmla="*/ 129 h 249"/>
                  <a:gd name="T26" fmla="*/ 128 w 315"/>
                  <a:gd name="T27" fmla="*/ 155 h 249"/>
                  <a:gd name="T28" fmla="*/ 270 w 315"/>
                  <a:gd name="T29" fmla="*/ 152 h 249"/>
                  <a:gd name="T30" fmla="*/ 301 w 315"/>
                  <a:gd name="T31" fmla="*/ 229 h 249"/>
                  <a:gd name="T32" fmla="*/ 314 w 315"/>
                  <a:gd name="T33" fmla="*/ 172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5" h="249">
                    <a:moveTo>
                      <a:pt x="314" y="172"/>
                    </a:moveTo>
                    <a:cubicBezTo>
                      <a:pt x="306" y="63"/>
                      <a:pt x="231" y="0"/>
                      <a:pt x="145" y="6"/>
                    </a:cubicBezTo>
                    <a:cubicBezTo>
                      <a:pt x="130" y="7"/>
                      <a:pt x="115" y="11"/>
                      <a:pt x="101" y="16"/>
                    </a:cubicBezTo>
                    <a:cubicBezTo>
                      <a:pt x="50" y="38"/>
                      <a:pt x="52" y="54"/>
                      <a:pt x="52" y="54"/>
                    </a:cubicBezTo>
                    <a:cubicBezTo>
                      <a:pt x="45" y="56"/>
                      <a:pt x="38" y="62"/>
                      <a:pt x="33" y="69"/>
                    </a:cubicBezTo>
                    <a:cubicBezTo>
                      <a:pt x="33" y="69"/>
                      <a:pt x="33" y="69"/>
                      <a:pt x="33" y="70"/>
                    </a:cubicBezTo>
                    <a:cubicBezTo>
                      <a:pt x="31" y="72"/>
                      <a:pt x="29" y="75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16" y="95"/>
                      <a:pt x="8" y="116"/>
                      <a:pt x="4" y="139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1" y="157"/>
                      <a:pt x="0" y="175"/>
                      <a:pt x="2" y="195"/>
                    </a:cubicBezTo>
                    <a:cubicBezTo>
                      <a:pt x="3" y="211"/>
                      <a:pt x="19" y="234"/>
                      <a:pt x="23" y="249"/>
                    </a:cubicBezTo>
                    <a:cubicBezTo>
                      <a:pt x="27" y="203"/>
                      <a:pt x="41" y="160"/>
                      <a:pt x="64" y="129"/>
                    </a:cubicBezTo>
                    <a:cubicBezTo>
                      <a:pt x="76" y="139"/>
                      <a:pt x="96" y="150"/>
                      <a:pt x="128" y="155"/>
                    </a:cubicBezTo>
                    <a:cubicBezTo>
                      <a:pt x="191" y="167"/>
                      <a:pt x="250" y="127"/>
                      <a:pt x="270" y="152"/>
                    </a:cubicBezTo>
                    <a:cubicBezTo>
                      <a:pt x="283" y="174"/>
                      <a:pt x="294" y="201"/>
                      <a:pt x="301" y="229"/>
                    </a:cubicBezTo>
                    <a:cubicBezTo>
                      <a:pt x="302" y="214"/>
                      <a:pt x="315" y="188"/>
                      <a:pt x="314" y="172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86" name="Group 85"/>
            <p:cNvGrpSpPr/>
            <p:nvPr userDrawn="1"/>
          </p:nvGrpSpPr>
          <p:grpSpPr>
            <a:xfrm>
              <a:off x="2978128" y="2348665"/>
              <a:ext cx="698596" cy="889124"/>
              <a:chOff x="2910287" y="2364875"/>
              <a:chExt cx="762303" cy="970205"/>
            </a:xfrm>
          </p:grpSpPr>
          <p:grpSp>
            <p:nvGrpSpPr>
              <p:cNvPr id="87" name="Group 86"/>
              <p:cNvGrpSpPr/>
              <p:nvPr userDrawn="1"/>
            </p:nvGrpSpPr>
            <p:grpSpPr>
              <a:xfrm>
                <a:off x="2918506" y="2883586"/>
                <a:ext cx="754084" cy="451494"/>
                <a:chOff x="2745094" y="2876596"/>
                <a:chExt cx="671695" cy="402166"/>
              </a:xfrm>
            </p:grpSpPr>
            <p:sp>
              <p:nvSpPr>
                <p:cNvPr id="98" name="Freeform 17"/>
                <p:cNvSpPr/>
                <p:nvPr userDrawn="1"/>
              </p:nvSpPr>
              <p:spPr bwMode="auto">
                <a:xfrm>
                  <a:off x="2745094" y="2876596"/>
                  <a:ext cx="671694" cy="402165"/>
                </a:xfrm>
                <a:custGeom>
                  <a:avLst/>
                  <a:gdLst>
                    <a:gd name="T0" fmla="*/ 527 w 528"/>
                    <a:gd name="T1" fmla="*/ 50 h 316"/>
                    <a:gd name="T2" fmla="*/ 508 w 528"/>
                    <a:gd name="T3" fmla="*/ 304 h 316"/>
                    <a:gd name="T4" fmla="*/ 497 w 528"/>
                    <a:gd name="T5" fmla="*/ 316 h 316"/>
                    <a:gd name="T6" fmla="*/ 497 w 528"/>
                    <a:gd name="T7" fmla="*/ 316 h 316"/>
                    <a:gd name="T8" fmla="*/ 495 w 528"/>
                    <a:gd name="T9" fmla="*/ 316 h 316"/>
                    <a:gd name="T10" fmla="*/ 12 w 528"/>
                    <a:gd name="T11" fmla="*/ 280 h 316"/>
                    <a:gd name="T12" fmla="*/ 10 w 528"/>
                    <a:gd name="T13" fmla="*/ 280 h 316"/>
                    <a:gd name="T14" fmla="*/ 10 w 528"/>
                    <a:gd name="T15" fmla="*/ 280 h 316"/>
                    <a:gd name="T16" fmla="*/ 0 w 528"/>
                    <a:gd name="T17" fmla="*/ 266 h 316"/>
                    <a:gd name="T18" fmla="*/ 19 w 528"/>
                    <a:gd name="T19" fmla="*/ 12 h 316"/>
                    <a:gd name="T20" fmla="*/ 32 w 528"/>
                    <a:gd name="T21" fmla="*/ 0 h 316"/>
                    <a:gd name="T22" fmla="*/ 516 w 528"/>
                    <a:gd name="T23" fmla="*/ 36 h 316"/>
                    <a:gd name="T24" fmla="*/ 527 w 528"/>
                    <a:gd name="T25" fmla="*/ 50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28" h="316">
                      <a:moveTo>
                        <a:pt x="527" y="50"/>
                      </a:moveTo>
                      <a:cubicBezTo>
                        <a:pt x="508" y="304"/>
                        <a:pt x="508" y="304"/>
                        <a:pt x="508" y="304"/>
                      </a:cubicBezTo>
                      <a:cubicBezTo>
                        <a:pt x="508" y="311"/>
                        <a:pt x="503" y="315"/>
                        <a:pt x="497" y="316"/>
                      </a:cubicBezTo>
                      <a:cubicBezTo>
                        <a:pt x="497" y="316"/>
                        <a:pt x="497" y="316"/>
                        <a:pt x="497" y="316"/>
                      </a:cubicBezTo>
                      <a:cubicBezTo>
                        <a:pt x="496" y="316"/>
                        <a:pt x="496" y="316"/>
                        <a:pt x="495" y="316"/>
                      </a:cubicBezTo>
                      <a:cubicBezTo>
                        <a:pt x="12" y="280"/>
                        <a:pt x="12" y="280"/>
                        <a:pt x="12" y="280"/>
                      </a:cubicBezTo>
                      <a:cubicBezTo>
                        <a:pt x="11" y="280"/>
                        <a:pt x="10" y="280"/>
                        <a:pt x="10" y="280"/>
                      </a:cubicBezTo>
                      <a:cubicBezTo>
                        <a:pt x="10" y="280"/>
                        <a:pt x="10" y="280"/>
                        <a:pt x="10" y="280"/>
                      </a:cubicBezTo>
                      <a:cubicBezTo>
                        <a:pt x="4" y="278"/>
                        <a:pt x="0" y="273"/>
                        <a:pt x="0" y="266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20" y="5"/>
                        <a:pt x="26" y="0"/>
                        <a:pt x="32" y="0"/>
                      </a:cubicBezTo>
                      <a:cubicBezTo>
                        <a:pt x="516" y="36"/>
                        <a:pt x="516" y="36"/>
                        <a:pt x="516" y="36"/>
                      </a:cubicBezTo>
                      <a:cubicBezTo>
                        <a:pt x="523" y="37"/>
                        <a:pt x="528" y="43"/>
                        <a:pt x="527" y="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99" name="Freeform 18"/>
                <p:cNvSpPr/>
                <p:nvPr userDrawn="1"/>
              </p:nvSpPr>
              <p:spPr bwMode="auto">
                <a:xfrm>
                  <a:off x="2786942" y="2876596"/>
                  <a:ext cx="613533" cy="185833"/>
                </a:xfrm>
                <a:custGeom>
                  <a:avLst/>
                  <a:gdLst>
                    <a:gd name="T0" fmla="*/ 0 w 482"/>
                    <a:gd name="T1" fmla="*/ 0 h 146"/>
                    <a:gd name="T2" fmla="*/ 482 w 482"/>
                    <a:gd name="T3" fmla="*/ 36 h 146"/>
                    <a:gd name="T4" fmla="*/ 255 w 482"/>
                    <a:gd name="T5" fmla="*/ 140 h 146"/>
                    <a:gd name="T6" fmla="*/ 210 w 482"/>
                    <a:gd name="T7" fmla="*/ 136 h 146"/>
                    <a:gd name="T8" fmla="*/ 0 w 482"/>
                    <a:gd name="T9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2" h="146">
                      <a:moveTo>
                        <a:pt x="0" y="0"/>
                      </a:moveTo>
                      <a:cubicBezTo>
                        <a:pt x="482" y="36"/>
                        <a:pt x="482" y="36"/>
                        <a:pt x="482" y="36"/>
                      </a:cubicBezTo>
                      <a:cubicBezTo>
                        <a:pt x="479" y="37"/>
                        <a:pt x="297" y="120"/>
                        <a:pt x="255" y="140"/>
                      </a:cubicBezTo>
                      <a:cubicBezTo>
                        <a:pt x="240" y="146"/>
                        <a:pt x="223" y="145"/>
                        <a:pt x="210" y="136"/>
                      </a:cubicBezTo>
                      <a:cubicBezTo>
                        <a:pt x="169" y="110"/>
                        <a:pt x="40" y="25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00" name="Freeform 19"/>
                <p:cNvSpPr/>
                <p:nvPr userDrawn="1"/>
              </p:nvSpPr>
              <p:spPr bwMode="auto">
                <a:xfrm>
                  <a:off x="2745094" y="2885108"/>
                  <a:ext cx="263855" cy="334783"/>
                </a:xfrm>
                <a:custGeom>
                  <a:avLst/>
                  <a:gdLst>
                    <a:gd name="T0" fmla="*/ 207 w 207"/>
                    <a:gd name="T1" fmla="*/ 121 h 263"/>
                    <a:gd name="T2" fmla="*/ 0 w 207"/>
                    <a:gd name="T3" fmla="*/ 263 h 263"/>
                    <a:gd name="T4" fmla="*/ 0 w 207"/>
                    <a:gd name="T5" fmla="*/ 259 h 263"/>
                    <a:gd name="T6" fmla="*/ 19 w 207"/>
                    <a:gd name="T7" fmla="*/ 4 h 263"/>
                    <a:gd name="T8" fmla="*/ 20 w 207"/>
                    <a:gd name="T9" fmla="*/ 0 h 263"/>
                    <a:gd name="T10" fmla="*/ 207 w 207"/>
                    <a:gd name="T11" fmla="*/ 121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" h="263">
                      <a:moveTo>
                        <a:pt x="207" y="121"/>
                      </a:moveTo>
                      <a:cubicBezTo>
                        <a:pt x="0" y="263"/>
                        <a:pt x="0" y="263"/>
                        <a:pt x="0" y="263"/>
                      </a:cubicBezTo>
                      <a:cubicBezTo>
                        <a:pt x="0" y="262"/>
                        <a:pt x="0" y="260"/>
                        <a:pt x="0" y="259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19" y="3"/>
                        <a:pt x="20" y="1"/>
                        <a:pt x="20" y="0"/>
                      </a:cubicBezTo>
                      <a:cubicBezTo>
                        <a:pt x="124" y="67"/>
                        <a:pt x="179" y="103"/>
                        <a:pt x="207" y="1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01" name="Freeform 20"/>
                <p:cNvSpPr/>
                <p:nvPr userDrawn="1"/>
              </p:nvSpPr>
              <p:spPr bwMode="auto">
                <a:xfrm>
                  <a:off x="2757861" y="3049662"/>
                  <a:ext cx="619916" cy="229100"/>
                </a:xfrm>
                <a:custGeom>
                  <a:avLst/>
                  <a:gdLst>
                    <a:gd name="T0" fmla="*/ 487 w 487"/>
                    <a:gd name="T1" fmla="*/ 180 h 180"/>
                    <a:gd name="T2" fmla="*/ 485 w 487"/>
                    <a:gd name="T3" fmla="*/ 180 h 180"/>
                    <a:gd name="T4" fmla="*/ 2 w 487"/>
                    <a:gd name="T5" fmla="*/ 143 h 180"/>
                    <a:gd name="T6" fmla="*/ 0 w 487"/>
                    <a:gd name="T7" fmla="*/ 143 h 180"/>
                    <a:gd name="T8" fmla="*/ 209 w 487"/>
                    <a:gd name="T9" fmla="*/ 0 h 180"/>
                    <a:gd name="T10" fmla="*/ 226 w 487"/>
                    <a:gd name="T11" fmla="*/ 11 h 180"/>
                    <a:gd name="T12" fmla="*/ 254 w 487"/>
                    <a:gd name="T13" fmla="*/ 21 h 180"/>
                    <a:gd name="T14" fmla="*/ 283 w 487"/>
                    <a:gd name="T15" fmla="*/ 15 h 180"/>
                    <a:gd name="T16" fmla="*/ 301 w 487"/>
                    <a:gd name="T17" fmla="*/ 7 h 180"/>
                    <a:gd name="T18" fmla="*/ 487 w 487"/>
                    <a:gd name="T19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7" h="180">
                      <a:moveTo>
                        <a:pt x="487" y="180"/>
                      </a:moveTo>
                      <a:cubicBezTo>
                        <a:pt x="486" y="180"/>
                        <a:pt x="486" y="180"/>
                        <a:pt x="485" y="180"/>
                      </a:cubicBezTo>
                      <a:cubicBezTo>
                        <a:pt x="2" y="143"/>
                        <a:pt x="2" y="143"/>
                        <a:pt x="2" y="143"/>
                      </a:cubicBezTo>
                      <a:cubicBezTo>
                        <a:pt x="1" y="143"/>
                        <a:pt x="0" y="143"/>
                        <a:pt x="0" y="143"/>
                      </a:cubicBezTo>
                      <a:cubicBezTo>
                        <a:pt x="209" y="0"/>
                        <a:pt x="209" y="0"/>
                        <a:pt x="209" y="0"/>
                      </a:cubicBezTo>
                      <a:cubicBezTo>
                        <a:pt x="222" y="9"/>
                        <a:pt x="226" y="11"/>
                        <a:pt x="226" y="11"/>
                      </a:cubicBezTo>
                      <a:cubicBezTo>
                        <a:pt x="234" y="17"/>
                        <a:pt x="244" y="20"/>
                        <a:pt x="254" y="21"/>
                      </a:cubicBezTo>
                      <a:cubicBezTo>
                        <a:pt x="264" y="21"/>
                        <a:pt x="274" y="20"/>
                        <a:pt x="283" y="15"/>
                      </a:cubicBezTo>
                      <a:cubicBezTo>
                        <a:pt x="283" y="15"/>
                        <a:pt x="290" y="12"/>
                        <a:pt x="301" y="7"/>
                      </a:cubicBezTo>
                      <a:lnTo>
                        <a:pt x="487" y="1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02" name="Freeform 21"/>
                <p:cNvSpPr/>
                <p:nvPr userDrawn="1"/>
              </p:nvSpPr>
              <p:spPr bwMode="auto">
                <a:xfrm>
                  <a:off x="3157190" y="2934049"/>
                  <a:ext cx="259599" cy="334074"/>
                </a:xfrm>
                <a:custGeom>
                  <a:avLst/>
                  <a:gdLst>
                    <a:gd name="T0" fmla="*/ 203 w 204"/>
                    <a:gd name="T1" fmla="*/ 4 h 263"/>
                    <a:gd name="T2" fmla="*/ 184 w 204"/>
                    <a:gd name="T3" fmla="*/ 259 h 263"/>
                    <a:gd name="T4" fmla="*/ 184 w 204"/>
                    <a:gd name="T5" fmla="*/ 263 h 263"/>
                    <a:gd name="T6" fmla="*/ 0 w 204"/>
                    <a:gd name="T7" fmla="*/ 92 h 263"/>
                    <a:gd name="T8" fmla="*/ 203 w 204"/>
                    <a:gd name="T9" fmla="*/ 0 h 263"/>
                    <a:gd name="T10" fmla="*/ 203 w 204"/>
                    <a:gd name="T11" fmla="*/ 4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4" h="263">
                      <a:moveTo>
                        <a:pt x="203" y="4"/>
                      </a:moveTo>
                      <a:cubicBezTo>
                        <a:pt x="184" y="259"/>
                        <a:pt x="184" y="259"/>
                        <a:pt x="184" y="259"/>
                      </a:cubicBezTo>
                      <a:cubicBezTo>
                        <a:pt x="184" y="260"/>
                        <a:pt x="184" y="262"/>
                        <a:pt x="184" y="263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63" y="63"/>
                        <a:pt x="200" y="1"/>
                        <a:pt x="203" y="0"/>
                      </a:cubicBezTo>
                      <a:cubicBezTo>
                        <a:pt x="203" y="1"/>
                        <a:pt x="204" y="3"/>
                        <a:pt x="203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03" name="Freeform 22"/>
                <p:cNvSpPr/>
                <p:nvPr userDrawn="1"/>
              </p:nvSpPr>
              <p:spPr bwMode="auto">
                <a:xfrm>
                  <a:off x="2786942" y="2876596"/>
                  <a:ext cx="613533" cy="185833"/>
                </a:xfrm>
                <a:custGeom>
                  <a:avLst/>
                  <a:gdLst>
                    <a:gd name="T0" fmla="*/ 0 w 482"/>
                    <a:gd name="T1" fmla="*/ 0 h 146"/>
                    <a:gd name="T2" fmla="*/ 482 w 482"/>
                    <a:gd name="T3" fmla="*/ 36 h 146"/>
                    <a:gd name="T4" fmla="*/ 255 w 482"/>
                    <a:gd name="T5" fmla="*/ 140 h 146"/>
                    <a:gd name="T6" fmla="*/ 210 w 482"/>
                    <a:gd name="T7" fmla="*/ 136 h 146"/>
                    <a:gd name="T8" fmla="*/ 0 w 482"/>
                    <a:gd name="T9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2" h="146">
                      <a:moveTo>
                        <a:pt x="0" y="0"/>
                      </a:moveTo>
                      <a:cubicBezTo>
                        <a:pt x="482" y="36"/>
                        <a:pt x="482" y="36"/>
                        <a:pt x="482" y="36"/>
                      </a:cubicBezTo>
                      <a:cubicBezTo>
                        <a:pt x="479" y="37"/>
                        <a:pt x="297" y="120"/>
                        <a:pt x="255" y="140"/>
                      </a:cubicBezTo>
                      <a:cubicBezTo>
                        <a:pt x="240" y="146"/>
                        <a:pt x="223" y="145"/>
                        <a:pt x="210" y="136"/>
                      </a:cubicBezTo>
                      <a:cubicBezTo>
                        <a:pt x="169" y="110"/>
                        <a:pt x="40" y="25"/>
                        <a:pt x="0" y="0"/>
                      </a:cubicBezTo>
                      <a:close/>
                    </a:path>
                  </a:pathLst>
                </a:custGeom>
                <a:solidFill>
                  <a:srgbClr val="FFCE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04" name="Freeform 23"/>
                <p:cNvSpPr/>
                <p:nvPr userDrawn="1"/>
              </p:nvSpPr>
              <p:spPr bwMode="auto">
                <a:xfrm>
                  <a:off x="2745094" y="2885108"/>
                  <a:ext cx="263855" cy="334783"/>
                </a:xfrm>
                <a:custGeom>
                  <a:avLst/>
                  <a:gdLst>
                    <a:gd name="T0" fmla="*/ 207 w 207"/>
                    <a:gd name="T1" fmla="*/ 121 h 263"/>
                    <a:gd name="T2" fmla="*/ 0 w 207"/>
                    <a:gd name="T3" fmla="*/ 263 h 263"/>
                    <a:gd name="T4" fmla="*/ 0 w 207"/>
                    <a:gd name="T5" fmla="*/ 259 h 263"/>
                    <a:gd name="T6" fmla="*/ 19 w 207"/>
                    <a:gd name="T7" fmla="*/ 4 h 263"/>
                    <a:gd name="T8" fmla="*/ 20 w 207"/>
                    <a:gd name="T9" fmla="*/ 0 h 263"/>
                    <a:gd name="T10" fmla="*/ 207 w 207"/>
                    <a:gd name="T11" fmla="*/ 121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" h="263">
                      <a:moveTo>
                        <a:pt x="207" y="121"/>
                      </a:moveTo>
                      <a:cubicBezTo>
                        <a:pt x="0" y="263"/>
                        <a:pt x="0" y="263"/>
                        <a:pt x="0" y="263"/>
                      </a:cubicBezTo>
                      <a:cubicBezTo>
                        <a:pt x="0" y="262"/>
                        <a:pt x="0" y="260"/>
                        <a:pt x="0" y="259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19" y="3"/>
                        <a:pt x="20" y="1"/>
                        <a:pt x="20" y="0"/>
                      </a:cubicBezTo>
                      <a:cubicBezTo>
                        <a:pt x="124" y="67"/>
                        <a:pt x="179" y="103"/>
                        <a:pt x="207" y="121"/>
                      </a:cubicBezTo>
                      <a:close/>
                    </a:path>
                  </a:pathLst>
                </a:custGeom>
                <a:solidFill>
                  <a:srgbClr val="FFCE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05" name="Freeform 24"/>
                <p:cNvSpPr/>
                <p:nvPr userDrawn="1"/>
              </p:nvSpPr>
              <p:spPr bwMode="auto">
                <a:xfrm>
                  <a:off x="2757861" y="3049662"/>
                  <a:ext cx="619916" cy="229100"/>
                </a:xfrm>
                <a:custGeom>
                  <a:avLst/>
                  <a:gdLst>
                    <a:gd name="T0" fmla="*/ 487 w 487"/>
                    <a:gd name="T1" fmla="*/ 180 h 180"/>
                    <a:gd name="T2" fmla="*/ 485 w 487"/>
                    <a:gd name="T3" fmla="*/ 180 h 180"/>
                    <a:gd name="T4" fmla="*/ 2 w 487"/>
                    <a:gd name="T5" fmla="*/ 143 h 180"/>
                    <a:gd name="T6" fmla="*/ 0 w 487"/>
                    <a:gd name="T7" fmla="*/ 143 h 180"/>
                    <a:gd name="T8" fmla="*/ 209 w 487"/>
                    <a:gd name="T9" fmla="*/ 0 h 180"/>
                    <a:gd name="T10" fmla="*/ 226 w 487"/>
                    <a:gd name="T11" fmla="*/ 11 h 180"/>
                    <a:gd name="T12" fmla="*/ 254 w 487"/>
                    <a:gd name="T13" fmla="*/ 21 h 180"/>
                    <a:gd name="T14" fmla="*/ 283 w 487"/>
                    <a:gd name="T15" fmla="*/ 15 h 180"/>
                    <a:gd name="T16" fmla="*/ 301 w 487"/>
                    <a:gd name="T17" fmla="*/ 7 h 180"/>
                    <a:gd name="T18" fmla="*/ 487 w 487"/>
                    <a:gd name="T19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7" h="180">
                      <a:moveTo>
                        <a:pt x="487" y="180"/>
                      </a:moveTo>
                      <a:cubicBezTo>
                        <a:pt x="486" y="180"/>
                        <a:pt x="486" y="180"/>
                        <a:pt x="485" y="180"/>
                      </a:cubicBezTo>
                      <a:cubicBezTo>
                        <a:pt x="2" y="143"/>
                        <a:pt x="2" y="143"/>
                        <a:pt x="2" y="143"/>
                      </a:cubicBezTo>
                      <a:cubicBezTo>
                        <a:pt x="1" y="143"/>
                        <a:pt x="0" y="143"/>
                        <a:pt x="0" y="143"/>
                      </a:cubicBezTo>
                      <a:cubicBezTo>
                        <a:pt x="209" y="0"/>
                        <a:pt x="209" y="0"/>
                        <a:pt x="209" y="0"/>
                      </a:cubicBezTo>
                      <a:cubicBezTo>
                        <a:pt x="222" y="9"/>
                        <a:pt x="226" y="11"/>
                        <a:pt x="226" y="11"/>
                      </a:cubicBezTo>
                      <a:cubicBezTo>
                        <a:pt x="234" y="17"/>
                        <a:pt x="244" y="20"/>
                        <a:pt x="254" y="21"/>
                      </a:cubicBezTo>
                      <a:cubicBezTo>
                        <a:pt x="264" y="21"/>
                        <a:pt x="274" y="20"/>
                        <a:pt x="283" y="15"/>
                      </a:cubicBezTo>
                      <a:cubicBezTo>
                        <a:pt x="283" y="15"/>
                        <a:pt x="290" y="12"/>
                        <a:pt x="301" y="7"/>
                      </a:cubicBezTo>
                      <a:lnTo>
                        <a:pt x="487" y="180"/>
                      </a:lnTo>
                      <a:close/>
                    </a:path>
                  </a:pathLst>
                </a:custGeom>
                <a:solidFill>
                  <a:srgbClr val="FFCE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06" name="Freeform 25"/>
                <p:cNvSpPr/>
                <p:nvPr userDrawn="1"/>
              </p:nvSpPr>
              <p:spPr bwMode="auto">
                <a:xfrm>
                  <a:off x="3157190" y="2934049"/>
                  <a:ext cx="259599" cy="334074"/>
                </a:xfrm>
                <a:custGeom>
                  <a:avLst/>
                  <a:gdLst>
                    <a:gd name="T0" fmla="*/ 203 w 204"/>
                    <a:gd name="T1" fmla="*/ 4 h 263"/>
                    <a:gd name="T2" fmla="*/ 184 w 204"/>
                    <a:gd name="T3" fmla="*/ 259 h 263"/>
                    <a:gd name="T4" fmla="*/ 184 w 204"/>
                    <a:gd name="T5" fmla="*/ 263 h 263"/>
                    <a:gd name="T6" fmla="*/ 0 w 204"/>
                    <a:gd name="T7" fmla="*/ 92 h 263"/>
                    <a:gd name="T8" fmla="*/ 203 w 204"/>
                    <a:gd name="T9" fmla="*/ 0 h 263"/>
                    <a:gd name="T10" fmla="*/ 203 w 204"/>
                    <a:gd name="T11" fmla="*/ 4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4" h="263">
                      <a:moveTo>
                        <a:pt x="203" y="4"/>
                      </a:moveTo>
                      <a:cubicBezTo>
                        <a:pt x="184" y="259"/>
                        <a:pt x="184" y="259"/>
                        <a:pt x="184" y="259"/>
                      </a:cubicBezTo>
                      <a:cubicBezTo>
                        <a:pt x="184" y="260"/>
                        <a:pt x="184" y="262"/>
                        <a:pt x="184" y="263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63" y="63"/>
                        <a:pt x="200" y="1"/>
                        <a:pt x="203" y="0"/>
                      </a:cubicBezTo>
                      <a:cubicBezTo>
                        <a:pt x="203" y="1"/>
                        <a:pt x="204" y="3"/>
                        <a:pt x="203" y="4"/>
                      </a:cubicBezTo>
                      <a:close/>
                    </a:path>
                  </a:pathLst>
                </a:custGeom>
                <a:solidFill>
                  <a:srgbClr val="FFCE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88" name="Group 87"/>
              <p:cNvGrpSpPr/>
              <p:nvPr userDrawn="1"/>
            </p:nvGrpSpPr>
            <p:grpSpPr>
              <a:xfrm rot="20868812">
                <a:off x="2910287" y="2364875"/>
                <a:ext cx="585909" cy="350802"/>
                <a:chOff x="2745094" y="2876596"/>
                <a:chExt cx="671695" cy="402166"/>
              </a:xfrm>
            </p:grpSpPr>
            <p:sp>
              <p:nvSpPr>
                <p:cNvPr id="89" name="Freeform 17"/>
                <p:cNvSpPr/>
                <p:nvPr userDrawn="1"/>
              </p:nvSpPr>
              <p:spPr bwMode="auto">
                <a:xfrm>
                  <a:off x="2745094" y="2876596"/>
                  <a:ext cx="671694" cy="402165"/>
                </a:xfrm>
                <a:custGeom>
                  <a:avLst/>
                  <a:gdLst>
                    <a:gd name="T0" fmla="*/ 527 w 528"/>
                    <a:gd name="T1" fmla="*/ 50 h 316"/>
                    <a:gd name="T2" fmla="*/ 508 w 528"/>
                    <a:gd name="T3" fmla="*/ 304 h 316"/>
                    <a:gd name="T4" fmla="*/ 497 w 528"/>
                    <a:gd name="T5" fmla="*/ 316 h 316"/>
                    <a:gd name="T6" fmla="*/ 497 w 528"/>
                    <a:gd name="T7" fmla="*/ 316 h 316"/>
                    <a:gd name="T8" fmla="*/ 495 w 528"/>
                    <a:gd name="T9" fmla="*/ 316 h 316"/>
                    <a:gd name="T10" fmla="*/ 12 w 528"/>
                    <a:gd name="T11" fmla="*/ 280 h 316"/>
                    <a:gd name="T12" fmla="*/ 10 w 528"/>
                    <a:gd name="T13" fmla="*/ 280 h 316"/>
                    <a:gd name="T14" fmla="*/ 10 w 528"/>
                    <a:gd name="T15" fmla="*/ 280 h 316"/>
                    <a:gd name="T16" fmla="*/ 0 w 528"/>
                    <a:gd name="T17" fmla="*/ 266 h 316"/>
                    <a:gd name="T18" fmla="*/ 19 w 528"/>
                    <a:gd name="T19" fmla="*/ 12 h 316"/>
                    <a:gd name="T20" fmla="*/ 32 w 528"/>
                    <a:gd name="T21" fmla="*/ 0 h 316"/>
                    <a:gd name="T22" fmla="*/ 516 w 528"/>
                    <a:gd name="T23" fmla="*/ 36 h 316"/>
                    <a:gd name="T24" fmla="*/ 527 w 528"/>
                    <a:gd name="T25" fmla="*/ 50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28" h="316">
                      <a:moveTo>
                        <a:pt x="527" y="50"/>
                      </a:moveTo>
                      <a:cubicBezTo>
                        <a:pt x="508" y="304"/>
                        <a:pt x="508" y="304"/>
                        <a:pt x="508" y="304"/>
                      </a:cubicBezTo>
                      <a:cubicBezTo>
                        <a:pt x="508" y="311"/>
                        <a:pt x="503" y="315"/>
                        <a:pt x="497" y="316"/>
                      </a:cubicBezTo>
                      <a:cubicBezTo>
                        <a:pt x="497" y="316"/>
                        <a:pt x="497" y="316"/>
                        <a:pt x="497" y="316"/>
                      </a:cubicBezTo>
                      <a:cubicBezTo>
                        <a:pt x="496" y="316"/>
                        <a:pt x="496" y="316"/>
                        <a:pt x="495" y="316"/>
                      </a:cubicBezTo>
                      <a:cubicBezTo>
                        <a:pt x="12" y="280"/>
                        <a:pt x="12" y="280"/>
                        <a:pt x="12" y="280"/>
                      </a:cubicBezTo>
                      <a:cubicBezTo>
                        <a:pt x="11" y="280"/>
                        <a:pt x="10" y="280"/>
                        <a:pt x="10" y="280"/>
                      </a:cubicBezTo>
                      <a:cubicBezTo>
                        <a:pt x="10" y="280"/>
                        <a:pt x="10" y="280"/>
                        <a:pt x="10" y="280"/>
                      </a:cubicBezTo>
                      <a:cubicBezTo>
                        <a:pt x="4" y="278"/>
                        <a:pt x="0" y="273"/>
                        <a:pt x="0" y="266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20" y="5"/>
                        <a:pt x="26" y="0"/>
                        <a:pt x="32" y="0"/>
                      </a:cubicBezTo>
                      <a:cubicBezTo>
                        <a:pt x="516" y="36"/>
                        <a:pt x="516" y="36"/>
                        <a:pt x="516" y="36"/>
                      </a:cubicBezTo>
                      <a:cubicBezTo>
                        <a:pt x="523" y="37"/>
                        <a:pt x="528" y="43"/>
                        <a:pt x="527" y="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90" name="Freeform 18"/>
                <p:cNvSpPr/>
                <p:nvPr userDrawn="1"/>
              </p:nvSpPr>
              <p:spPr bwMode="auto">
                <a:xfrm>
                  <a:off x="2786942" y="2876596"/>
                  <a:ext cx="613533" cy="185833"/>
                </a:xfrm>
                <a:custGeom>
                  <a:avLst/>
                  <a:gdLst>
                    <a:gd name="T0" fmla="*/ 0 w 482"/>
                    <a:gd name="T1" fmla="*/ 0 h 146"/>
                    <a:gd name="T2" fmla="*/ 482 w 482"/>
                    <a:gd name="T3" fmla="*/ 36 h 146"/>
                    <a:gd name="T4" fmla="*/ 255 w 482"/>
                    <a:gd name="T5" fmla="*/ 140 h 146"/>
                    <a:gd name="T6" fmla="*/ 210 w 482"/>
                    <a:gd name="T7" fmla="*/ 136 h 146"/>
                    <a:gd name="T8" fmla="*/ 0 w 482"/>
                    <a:gd name="T9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2" h="146">
                      <a:moveTo>
                        <a:pt x="0" y="0"/>
                      </a:moveTo>
                      <a:cubicBezTo>
                        <a:pt x="482" y="36"/>
                        <a:pt x="482" y="36"/>
                        <a:pt x="482" y="36"/>
                      </a:cubicBezTo>
                      <a:cubicBezTo>
                        <a:pt x="479" y="37"/>
                        <a:pt x="297" y="120"/>
                        <a:pt x="255" y="140"/>
                      </a:cubicBezTo>
                      <a:cubicBezTo>
                        <a:pt x="240" y="146"/>
                        <a:pt x="223" y="145"/>
                        <a:pt x="210" y="136"/>
                      </a:cubicBezTo>
                      <a:cubicBezTo>
                        <a:pt x="169" y="110"/>
                        <a:pt x="40" y="25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91" name="Freeform 19"/>
                <p:cNvSpPr/>
                <p:nvPr userDrawn="1"/>
              </p:nvSpPr>
              <p:spPr bwMode="auto">
                <a:xfrm>
                  <a:off x="2745094" y="2885108"/>
                  <a:ext cx="263855" cy="334783"/>
                </a:xfrm>
                <a:custGeom>
                  <a:avLst/>
                  <a:gdLst>
                    <a:gd name="T0" fmla="*/ 207 w 207"/>
                    <a:gd name="T1" fmla="*/ 121 h 263"/>
                    <a:gd name="T2" fmla="*/ 0 w 207"/>
                    <a:gd name="T3" fmla="*/ 263 h 263"/>
                    <a:gd name="T4" fmla="*/ 0 w 207"/>
                    <a:gd name="T5" fmla="*/ 259 h 263"/>
                    <a:gd name="T6" fmla="*/ 19 w 207"/>
                    <a:gd name="T7" fmla="*/ 4 h 263"/>
                    <a:gd name="T8" fmla="*/ 20 w 207"/>
                    <a:gd name="T9" fmla="*/ 0 h 263"/>
                    <a:gd name="T10" fmla="*/ 207 w 207"/>
                    <a:gd name="T11" fmla="*/ 121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" h="263">
                      <a:moveTo>
                        <a:pt x="207" y="121"/>
                      </a:moveTo>
                      <a:cubicBezTo>
                        <a:pt x="0" y="263"/>
                        <a:pt x="0" y="263"/>
                        <a:pt x="0" y="263"/>
                      </a:cubicBezTo>
                      <a:cubicBezTo>
                        <a:pt x="0" y="262"/>
                        <a:pt x="0" y="260"/>
                        <a:pt x="0" y="259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19" y="3"/>
                        <a:pt x="20" y="1"/>
                        <a:pt x="20" y="0"/>
                      </a:cubicBezTo>
                      <a:cubicBezTo>
                        <a:pt x="124" y="67"/>
                        <a:pt x="179" y="103"/>
                        <a:pt x="207" y="1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92" name="Freeform 20"/>
                <p:cNvSpPr/>
                <p:nvPr userDrawn="1"/>
              </p:nvSpPr>
              <p:spPr bwMode="auto">
                <a:xfrm>
                  <a:off x="2757861" y="3049662"/>
                  <a:ext cx="619916" cy="229100"/>
                </a:xfrm>
                <a:custGeom>
                  <a:avLst/>
                  <a:gdLst>
                    <a:gd name="T0" fmla="*/ 487 w 487"/>
                    <a:gd name="T1" fmla="*/ 180 h 180"/>
                    <a:gd name="T2" fmla="*/ 485 w 487"/>
                    <a:gd name="T3" fmla="*/ 180 h 180"/>
                    <a:gd name="T4" fmla="*/ 2 w 487"/>
                    <a:gd name="T5" fmla="*/ 143 h 180"/>
                    <a:gd name="T6" fmla="*/ 0 w 487"/>
                    <a:gd name="T7" fmla="*/ 143 h 180"/>
                    <a:gd name="T8" fmla="*/ 209 w 487"/>
                    <a:gd name="T9" fmla="*/ 0 h 180"/>
                    <a:gd name="T10" fmla="*/ 226 w 487"/>
                    <a:gd name="T11" fmla="*/ 11 h 180"/>
                    <a:gd name="T12" fmla="*/ 254 w 487"/>
                    <a:gd name="T13" fmla="*/ 21 h 180"/>
                    <a:gd name="T14" fmla="*/ 283 w 487"/>
                    <a:gd name="T15" fmla="*/ 15 h 180"/>
                    <a:gd name="T16" fmla="*/ 301 w 487"/>
                    <a:gd name="T17" fmla="*/ 7 h 180"/>
                    <a:gd name="T18" fmla="*/ 487 w 487"/>
                    <a:gd name="T19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7" h="180">
                      <a:moveTo>
                        <a:pt x="487" y="180"/>
                      </a:moveTo>
                      <a:cubicBezTo>
                        <a:pt x="486" y="180"/>
                        <a:pt x="486" y="180"/>
                        <a:pt x="485" y="180"/>
                      </a:cubicBezTo>
                      <a:cubicBezTo>
                        <a:pt x="2" y="143"/>
                        <a:pt x="2" y="143"/>
                        <a:pt x="2" y="143"/>
                      </a:cubicBezTo>
                      <a:cubicBezTo>
                        <a:pt x="1" y="143"/>
                        <a:pt x="0" y="143"/>
                        <a:pt x="0" y="143"/>
                      </a:cubicBezTo>
                      <a:cubicBezTo>
                        <a:pt x="209" y="0"/>
                        <a:pt x="209" y="0"/>
                        <a:pt x="209" y="0"/>
                      </a:cubicBezTo>
                      <a:cubicBezTo>
                        <a:pt x="222" y="9"/>
                        <a:pt x="226" y="11"/>
                        <a:pt x="226" y="11"/>
                      </a:cubicBezTo>
                      <a:cubicBezTo>
                        <a:pt x="234" y="17"/>
                        <a:pt x="244" y="20"/>
                        <a:pt x="254" y="21"/>
                      </a:cubicBezTo>
                      <a:cubicBezTo>
                        <a:pt x="264" y="21"/>
                        <a:pt x="274" y="20"/>
                        <a:pt x="283" y="15"/>
                      </a:cubicBezTo>
                      <a:cubicBezTo>
                        <a:pt x="283" y="15"/>
                        <a:pt x="290" y="12"/>
                        <a:pt x="301" y="7"/>
                      </a:cubicBezTo>
                      <a:lnTo>
                        <a:pt x="487" y="1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93" name="Freeform 21"/>
                <p:cNvSpPr/>
                <p:nvPr userDrawn="1"/>
              </p:nvSpPr>
              <p:spPr bwMode="auto">
                <a:xfrm>
                  <a:off x="3157190" y="2934049"/>
                  <a:ext cx="259599" cy="334074"/>
                </a:xfrm>
                <a:custGeom>
                  <a:avLst/>
                  <a:gdLst>
                    <a:gd name="T0" fmla="*/ 203 w 204"/>
                    <a:gd name="T1" fmla="*/ 4 h 263"/>
                    <a:gd name="T2" fmla="*/ 184 w 204"/>
                    <a:gd name="T3" fmla="*/ 259 h 263"/>
                    <a:gd name="T4" fmla="*/ 184 w 204"/>
                    <a:gd name="T5" fmla="*/ 263 h 263"/>
                    <a:gd name="T6" fmla="*/ 0 w 204"/>
                    <a:gd name="T7" fmla="*/ 92 h 263"/>
                    <a:gd name="T8" fmla="*/ 203 w 204"/>
                    <a:gd name="T9" fmla="*/ 0 h 263"/>
                    <a:gd name="T10" fmla="*/ 203 w 204"/>
                    <a:gd name="T11" fmla="*/ 4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4" h="263">
                      <a:moveTo>
                        <a:pt x="203" y="4"/>
                      </a:moveTo>
                      <a:cubicBezTo>
                        <a:pt x="184" y="259"/>
                        <a:pt x="184" y="259"/>
                        <a:pt x="184" y="259"/>
                      </a:cubicBezTo>
                      <a:cubicBezTo>
                        <a:pt x="184" y="260"/>
                        <a:pt x="184" y="262"/>
                        <a:pt x="184" y="263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63" y="63"/>
                        <a:pt x="200" y="1"/>
                        <a:pt x="203" y="0"/>
                      </a:cubicBezTo>
                      <a:cubicBezTo>
                        <a:pt x="203" y="1"/>
                        <a:pt x="204" y="3"/>
                        <a:pt x="203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94" name="Freeform 22"/>
                <p:cNvSpPr/>
                <p:nvPr userDrawn="1"/>
              </p:nvSpPr>
              <p:spPr bwMode="auto">
                <a:xfrm>
                  <a:off x="2786942" y="2876596"/>
                  <a:ext cx="613533" cy="185833"/>
                </a:xfrm>
                <a:custGeom>
                  <a:avLst/>
                  <a:gdLst>
                    <a:gd name="T0" fmla="*/ 0 w 482"/>
                    <a:gd name="T1" fmla="*/ 0 h 146"/>
                    <a:gd name="T2" fmla="*/ 482 w 482"/>
                    <a:gd name="T3" fmla="*/ 36 h 146"/>
                    <a:gd name="T4" fmla="*/ 255 w 482"/>
                    <a:gd name="T5" fmla="*/ 140 h 146"/>
                    <a:gd name="T6" fmla="*/ 210 w 482"/>
                    <a:gd name="T7" fmla="*/ 136 h 146"/>
                    <a:gd name="T8" fmla="*/ 0 w 482"/>
                    <a:gd name="T9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2" h="146">
                      <a:moveTo>
                        <a:pt x="0" y="0"/>
                      </a:moveTo>
                      <a:cubicBezTo>
                        <a:pt x="482" y="36"/>
                        <a:pt x="482" y="36"/>
                        <a:pt x="482" y="36"/>
                      </a:cubicBezTo>
                      <a:cubicBezTo>
                        <a:pt x="479" y="37"/>
                        <a:pt x="297" y="120"/>
                        <a:pt x="255" y="140"/>
                      </a:cubicBezTo>
                      <a:cubicBezTo>
                        <a:pt x="240" y="146"/>
                        <a:pt x="223" y="145"/>
                        <a:pt x="210" y="136"/>
                      </a:cubicBezTo>
                      <a:cubicBezTo>
                        <a:pt x="169" y="110"/>
                        <a:pt x="40" y="25"/>
                        <a:pt x="0" y="0"/>
                      </a:cubicBezTo>
                      <a:close/>
                    </a:path>
                  </a:pathLst>
                </a:custGeom>
                <a:solidFill>
                  <a:srgbClr val="FFCE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95" name="Freeform 23"/>
                <p:cNvSpPr/>
                <p:nvPr userDrawn="1"/>
              </p:nvSpPr>
              <p:spPr bwMode="auto">
                <a:xfrm>
                  <a:off x="2745094" y="2885108"/>
                  <a:ext cx="263855" cy="334783"/>
                </a:xfrm>
                <a:custGeom>
                  <a:avLst/>
                  <a:gdLst>
                    <a:gd name="T0" fmla="*/ 207 w 207"/>
                    <a:gd name="T1" fmla="*/ 121 h 263"/>
                    <a:gd name="T2" fmla="*/ 0 w 207"/>
                    <a:gd name="T3" fmla="*/ 263 h 263"/>
                    <a:gd name="T4" fmla="*/ 0 w 207"/>
                    <a:gd name="T5" fmla="*/ 259 h 263"/>
                    <a:gd name="T6" fmla="*/ 19 w 207"/>
                    <a:gd name="T7" fmla="*/ 4 h 263"/>
                    <a:gd name="T8" fmla="*/ 20 w 207"/>
                    <a:gd name="T9" fmla="*/ 0 h 263"/>
                    <a:gd name="T10" fmla="*/ 207 w 207"/>
                    <a:gd name="T11" fmla="*/ 121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" h="263">
                      <a:moveTo>
                        <a:pt x="207" y="121"/>
                      </a:moveTo>
                      <a:cubicBezTo>
                        <a:pt x="0" y="263"/>
                        <a:pt x="0" y="263"/>
                        <a:pt x="0" y="263"/>
                      </a:cubicBezTo>
                      <a:cubicBezTo>
                        <a:pt x="0" y="262"/>
                        <a:pt x="0" y="260"/>
                        <a:pt x="0" y="259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19" y="3"/>
                        <a:pt x="20" y="1"/>
                        <a:pt x="20" y="0"/>
                      </a:cubicBezTo>
                      <a:cubicBezTo>
                        <a:pt x="124" y="67"/>
                        <a:pt x="179" y="103"/>
                        <a:pt x="207" y="121"/>
                      </a:cubicBezTo>
                      <a:close/>
                    </a:path>
                  </a:pathLst>
                </a:custGeom>
                <a:solidFill>
                  <a:srgbClr val="FFCE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96" name="Freeform 24"/>
                <p:cNvSpPr/>
                <p:nvPr userDrawn="1"/>
              </p:nvSpPr>
              <p:spPr bwMode="auto">
                <a:xfrm>
                  <a:off x="2757861" y="3049662"/>
                  <a:ext cx="619916" cy="229100"/>
                </a:xfrm>
                <a:custGeom>
                  <a:avLst/>
                  <a:gdLst>
                    <a:gd name="T0" fmla="*/ 487 w 487"/>
                    <a:gd name="T1" fmla="*/ 180 h 180"/>
                    <a:gd name="T2" fmla="*/ 485 w 487"/>
                    <a:gd name="T3" fmla="*/ 180 h 180"/>
                    <a:gd name="T4" fmla="*/ 2 w 487"/>
                    <a:gd name="T5" fmla="*/ 143 h 180"/>
                    <a:gd name="T6" fmla="*/ 0 w 487"/>
                    <a:gd name="T7" fmla="*/ 143 h 180"/>
                    <a:gd name="T8" fmla="*/ 209 w 487"/>
                    <a:gd name="T9" fmla="*/ 0 h 180"/>
                    <a:gd name="T10" fmla="*/ 226 w 487"/>
                    <a:gd name="T11" fmla="*/ 11 h 180"/>
                    <a:gd name="T12" fmla="*/ 254 w 487"/>
                    <a:gd name="T13" fmla="*/ 21 h 180"/>
                    <a:gd name="T14" fmla="*/ 283 w 487"/>
                    <a:gd name="T15" fmla="*/ 15 h 180"/>
                    <a:gd name="T16" fmla="*/ 301 w 487"/>
                    <a:gd name="T17" fmla="*/ 7 h 180"/>
                    <a:gd name="T18" fmla="*/ 487 w 487"/>
                    <a:gd name="T19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7" h="180">
                      <a:moveTo>
                        <a:pt x="487" y="180"/>
                      </a:moveTo>
                      <a:cubicBezTo>
                        <a:pt x="486" y="180"/>
                        <a:pt x="486" y="180"/>
                        <a:pt x="485" y="180"/>
                      </a:cubicBezTo>
                      <a:cubicBezTo>
                        <a:pt x="2" y="143"/>
                        <a:pt x="2" y="143"/>
                        <a:pt x="2" y="143"/>
                      </a:cubicBezTo>
                      <a:cubicBezTo>
                        <a:pt x="1" y="143"/>
                        <a:pt x="0" y="143"/>
                        <a:pt x="0" y="143"/>
                      </a:cubicBezTo>
                      <a:cubicBezTo>
                        <a:pt x="209" y="0"/>
                        <a:pt x="209" y="0"/>
                        <a:pt x="209" y="0"/>
                      </a:cubicBezTo>
                      <a:cubicBezTo>
                        <a:pt x="222" y="9"/>
                        <a:pt x="226" y="11"/>
                        <a:pt x="226" y="11"/>
                      </a:cubicBezTo>
                      <a:cubicBezTo>
                        <a:pt x="234" y="17"/>
                        <a:pt x="244" y="20"/>
                        <a:pt x="254" y="21"/>
                      </a:cubicBezTo>
                      <a:cubicBezTo>
                        <a:pt x="264" y="21"/>
                        <a:pt x="274" y="20"/>
                        <a:pt x="283" y="15"/>
                      </a:cubicBezTo>
                      <a:cubicBezTo>
                        <a:pt x="283" y="15"/>
                        <a:pt x="290" y="12"/>
                        <a:pt x="301" y="7"/>
                      </a:cubicBezTo>
                      <a:lnTo>
                        <a:pt x="487" y="180"/>
                      </a:lnTo>
                      <a:close/>
                    </a:path>
                  </a:pathLst>
                </a:custGeom>
                <a:solidFill>
                  <a:srgbClr val="FFCE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97" name="Freeform 25"/>
                <p:cNvSpPr/>
                <p:nvPr userDrawn="1"/>
              </p:nvSpPr>
              <p:spPr bwMode="auto">
                <a:xfrm>
                  <a:off x="3157190" y="2934049"/>
                  <a:ext cx="259599" cy="334074"/>
                </a:xfrm>
                <a:custGeom>
                  <a:avLst/>
                  <a:gdLst>
                    <a:gd name="T0" fmla="*/ 203 w 204"/>
                    <a:gd name="T1" fmla="*/ 4 h 263"/>
                    <a:gd name="T2" fmla="*/ 184 w 204"/>
                    <a:gd name="T3" fmla="*/ 259 h 263"/>
                    <a:gd name="T4" fmla="*/ 184 w 204"/>
                    <a:gd name="T5" fmla="*/ 263 h 263"/>
                    <a:gd name="T6" fmla="*/ 0 w 204"/>
                    <a:gd name="T7" fmla="*/ 92 h 263"/>
                    <a:gd name="T8" fmla="*/ 203 w 204"/>
                    <a:gd name="T9" fmla="*/ 0 h 263"/>
                    <a:gd name="T10" fmla="*/ 203 w 204"/>
                    <a:gd name="T11" fmla="*/ 4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4" h="263">
                      <a:moveTo>
                        <a:pt x="203" y="4"/>
                      </a:moveTo>
                      <a:cubicBezTo>
                        <a:pt x="184" y="259"/>
                        <a:pt x="184" y="259"/>
                        <a:pt x="184" y="259"/>
                      </a:cubicBezTo>
                      <a:cubicBezTo>
                        <a:pt x="184" y="260"/>
                        <a:pt x="184" y="262"/>
                        <a:pt x="184" y="263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63" y="63"/>
                        <a:pt x="200" y="1"/>
                        <a:pt x="203" y="0"/>
                      </a:cubicBezTo>
                      <a:cubicBezTo>
                        <a:pt x="203" y="1"/>
                        <a:pt x="204" y="3"/>
                        <a:pt x="203" y="4"/>
                      </a:cubicBezTo>
                      <a:close/>
                    </a:path>
                  </a:pathLst>
                </a:custGeom>
                <a:solidFill>
                  <a:srgbClr val="FFCE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coming Promo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 baseline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Upcoming Promotions</a:t>
            </a:r>
            <a:endParaRPr lang="en-US" dirty="0"/>
          </a:p>
        </p:txBody>
      </p:sp>
      <p:sp>
        <p:nvSpPr>
          <p:cNvPr id="169" name="Text Placeholder 68"/>
          <p:cNvSpPr>
            <a:spLocks noGrp="1"/>
          </p:cNvSpPr>
          <p:nvPr>
            <p:ph type="body" sz="quarter" idx="25" hasCustomPrompt="1"/>
          </p:nvPr>
        </p:nvSpPr>
        <p:spPr>
          <a:xfrm>
            <a:off x="3995936" y="2427733"/>
            <a:ext cx="4248108" cy="1856141"/>
          </a:xfrm>
        </p:spPr>
        <p:txBody>
          <a:bodyPr anchor="t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Ut enim ad minim veniam, quis nostrud exercitation ullamco laboris nisi ut aliquip ex ea commodo consequat. </a:t>
            </a:r>
            <a:endParaRPr lang="en-US" dirty="0"/>
          </a:p>
        </p:txBody>
      </p:sp>
      <p:sp>
        <p:nvSpPr>
          <p:cNvPr id="170" name="Text Placeholder 68"/>
          <p:cNvSpPr>
            <a:spLocks noGrp="1"/>
          </p:cNvSpPr>
          <p:nvPr>
            <p:ph type="body" sz="quarter" idx="26" hasCustomPrompt="1"/>
          </p:nvPr>
        </p:nvSpPr>
        <p:spPr>
          <a:xfrm>
            <a:off x="3995936" y="1765961"/>
            <a:ext cx="4248108" cy="52712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489203" y="1600906"/>
            <a:ext cx="3265574" cy="2382793"/>
            <a:chOff x="489203" y="1600906"/>
            <a:chExt cx="3265574" cy="2382793"/>
          </a:xfrm>
        </p:grpSpPr>
        <p:grpSp>
          <p:nvGrpSpPr>
            <p:cNvPr id="85" name="Group 84"/>
            <p:cNvGrpSpPr/>
            <p:nvPr userDrawn="1"/>
          </p:nvGrpSpPr>
          <p:grpSpPr>
            <a:xfrm>
              <a:off x="639512" y="2854894"/>
              <a:ext cx="1340818" cy="739511"/>
              <a:chOff x="628530" y="3146546"/>
              <a:chExt cx="1254025" cy="691642"/>
            </a:xfrm>
          </p:grpSpPr>
          <p:sp>
            <p:nvSpPr>
              <p:cNvPr id="99" name="Freeform 23"/>
              <p:cNvSpPr/>
              <p:nvPr userDrawn="1"/>
            </p:nvSpPr>
            <p:spPr bwMode="auto">
              <a:xfrm>
                <a:off x="628530" y="3147899"/>
                <a:ext cx="1254025" cy="690289"/>
              </a:xfrm>
              <a:custGeom>
                <a:avLst/>
                <a:gdLst>
                  <a:gd name="T0" fmla="*/ 1143 w 1143"/>
                  <a:gd name="T1" fmla="*/ 28 h 629"/>
                  <a:gd name="T2" fmla="*/ 1143 w 1143"/>
                  <a:gd name="T3" fmla="*/ 601 h 629"/>
                  <a:gd name="T4" fmla="*/ 1120 w 1143"/>
                  <a:gd name="T5" fmla="*/ 629 h 629"/>
                  <a:gd name="T6" fmla="*/ 1120 w 1143"/>
                  <a:gd name="T7" fmla="*/ 629 h 629"/>
                  <a:gd name="T8" fmla="*/ 1116 w 1143"/>
                  <a:gd name="T9" fmla="*/ 629 h 629"/>
                  <a:gd name="T10" fmla="*/ 28 w 1143"/>
                  <a:gd name="T11" fmla="*/ 629 h 629"/>
                  <a:gd name="T12" fmla="*/ 24 w 1143"/>
                  <a:gd name="T13" fmla="*/ 629 h 629"/>
                  <a:gd name="T14" fmla="*/ 24 w 1143"/>
                  <a:gd name="T15" fmla="*/ 629 h 629"/>
                  <a:gd name="T16" fmla="*/ 0 w 1143"/>
                  <a:gd name="T17" fmla="*/ 601 h 629"/>
                  <a:gd name="T18" fmla="*/ 0 w 1143"/>
                  <a:gd name="T19" fmla="*/ 28 h 629"/>
                  <a:gd name="T20" fmla="*/ 28 w 1143"/>
                  <a:gd name="T21" fmla="*/ 0 h 629"/>
                  <a:gd name="T22" fmla="*/ 1116 w 1143"/>
                  <a:gd name="T23" fmla="*/ 0 h 629"/>
                  <a:gd name="T24" fmla="*/ 1143 w 1143"/>
                  <a:gd name="T25" fmla="*/ 28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3" h="629">
                    <a:moveTo>
                      <a:pt x="1143" y="28"/>
                    </a:moveTo>
                    <a:cubicBezTo>
                      <a:pt x="1143" y="601"/>
                      <a:pt x="1143" y="601"/>
                      <a:pt x="1143" y="601"/>
                    </a:cubicBezTo>
                    <a:cubicBezTo>
                      <a:pt x="1143" y="615"/>
                      <a:pt x="1133" y="627"/>
                      <a:pt x="1120" y="629"/>
                    </a:cubicBezTo>
                    <a:cubicBezTo>
                      <a:pt x="1120" y="629"/>
                      <a:pt x="1120" y="629"/>
                      <a:pt x="1120" y="629"/>
                    </a:cubicBezTo>
                    <a:cubicBezTo>
                      <a:pt x="1118" y="629"/>
                      <a:pt x="1117" y="629"/>
                      <a:pt x="1116" y="629"/>
                    </a:cubicBezTo>
                    <a:cubicBezTo>
                      <a:pt x="28" y="629"/>
                      <a:pt x="28" y="629"/>
                      <a:pt x="28" y="629"/>
                    </a:cubicBezTo>
                    <a:cubicBezTo>
                      <a:pt x="27" y="629"/>
                      <a:pt x="25" y="629"/>
                      <a:pt x="24" y="629"/>
                    </a:cubicBezTo>
                    <a:cubicBezTo>
                      <a:pt x="24" y="629"/>
                      <a:pt x="24" y="629"/>
                      <a:pt x="24" y="629"/>
                    </a:cubicBezTo>
                    <a:cubicBezTo>
                      <a:pt x="10" y="627"/>
                      <a:pt x="0" y="615"/>
                      <a:pt x="0" y="60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1116" y="0"/>
                      <a:pt x="1116" y="0"/>
                      <a:pt x="1116" y="0"/>
                    </a:cubicBezTo>
                    <a:cubicBezTo>
                      <a:pt x="1131" y="0"/>
                      <a:pt x="1143" y="13"/>
                      <a:pt x="114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00" name="Freeform 24"/>
              <p:cNvSpPr/>
              <p:nvPr userDrawn="1"/>
            </p:nvSpPr>
            <p:spPr bwMode="auto">
              <a:xfrm>
                <a:off x="662367" y="3146546"/>
                <a:ext cx="1187026" cy="316044"/>
              </a:xfrm>
              <a:custGeom>
                <a:avLst/>
                <a:gdLst>
                  <a:gd name="T0" fmla="*/ 0 w 1082"/>
                  <a:gd name="T1" fmla="*/ 0 h 288"/>
                  <a:gd name="T2" fmla="*/ 1082 w 1082"/>
                  <a:gd name="T3" fmla="*/ 0 h 288"/>
                  <a:gd name="T4" fmla="*/ 591 w 1082"/>
                  <a:gd name="T5" fmla="*/ 270 h 288"/>
                  <a:gd name="T6" fmla="*/ 491 w 1082"/>
                  <a:gd name="T7" fmla="*/ 270 h 288"/>
                  <a:gd name="T8" fmla="*/ 0 w 1082"/>
                  <a:gd name="T9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2" h="288">
                    <a:moveTo>
                      <a:pt x="0" y="0"/>
                    </a:moveTo>
                    <a:cubicBezTo>
                      <a:pt x="1082" y="0"/>
                      <a:pt x="1082" y="0"/>
                      <a:pt x="1082" y="0"/>
                    </a:cubicBezTo>
                    <a:cubicBezTo>
                      <a:pt x="1075" y="4"/>
                      <a:pt x="682" y="221"/>
                      <a:pt x="591" y="270"/>
                    </a:cubicBezTo>
                    <a:cubicBezTo>
                      <a:pt x="560" y="288"/>
                      <a:pt x="522" y="288"/>
                      <a:pt x="491" y="270"/>
                    </a:cubicBezTo>
                    <a:cubicBezTo>
                      <a:pt x="395" y="218"/>
                      <a:pt x="91" y="5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01" name="Freeform 25"/>
              <p:cNvSpPr/>
              <p:nvPr userDrawn="1"/>
            </p:nvSpPr>
            <p:spPr bwMode="auto">
              <a:xfrm>
                <a:off x="628530" y="3166172"/>
                <a:ext cx="482525" cy="649684"/>
              </a:xfrm>
              <a:custGeom>
                <a:avLst/>
                <a:gdLst>
                  <a:gd name="T0" fmla="*/ 440 w 440"/>
                  <a:gd name="T1" fmla="*/ 241 h 592"/>
                  <a:gd name="T2" fmla="*/ 2 w 440"/>
                  <a:gd name="T3" fmla="*/ 592 h 592"/>
                  <a:gd name="T4" fmla="*/ 0 w 440"/>
                  <a:gd name="T5" fmla="*/ 583 h 592"/>
                  <a:gd name="T6" fmla="*/ 0 w 440"/>
                  <a:gd name="T7" fmla="*/ 10 h 592"/>
                  <a:gd name="T8" fmla="*/ 2 w 440"/>
                  <a:gd name="T9" fmla="*/ 0 h 592"/>
                  <a:gd name="T10" fmla="*/ 440 w 440"/>
                  <a:gd name="T11" fmla="*/ 241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0" h="592">
                    <a:moveTo>
                      <a:pt x="440" y="241"/>
                    </a:moveTo>
                    <a:cubicBezTo>
                      <a:pt x="2" y="592"/>
                      <a:pt x="2" y="592"/>
                      <a:pt x="2" y="592"/>
                    </a:cubicBezTo>
                    <a:cubicBezTo>
                      <a:pt x="1" y="589"/>
                      <a:pt x="0" y="586"/>
                      <a:pt x="0" y="5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7"/>
                      <a:pt x="1" y="3"/>
                      <a:pt x="2" y="0"/>
                    </a:cubicBezTo>
                    <a:cubicBezTo>
                      <a:pt x="245" y="133"/>
                      <a:pt x="373" y="204"/>
                      <a:pt x="440" y="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02" name="Freeform 26"/>
              <p:cNvSpPr/>
              <p:nvPr userDrawn="1"/>
            </p:nvSpPr>
            <p:spPr bwMode="auto">
              <a:xfrm>
                <a:off x="654923" y="3447702"/>
                <a:ext cx="1202592" cy="389134"/>
              </a:xfrm>
              <a:custGeom>
                <a:avLst/>
                <a:gdLst>
                  <a:gd name="T0" fmla="*/ 1096 w 1096"/>
                  <a:gd name="T1" fmla="*/ 355 h 355"/>
                  <a:gd name="T2" fmla="*/ 1092 w 1096"/>
                  <a:gd name="T3" fmla="*/ 355 h 355"/>
                  <a:gd name="T4" fmla="*/ 4 w 1096"/>
                  <a:gd name="T5" fmla="*/ 355 h 355"/>
                  <a:gd name="T6" fmla="*/ 0 w 1096"/>
                  <a:gd name="T7" fmla="*/ 355 h 355"/>
                  <a:gd name="T8" fmla="*/ 444 w 1096"/>
                  <a:gd name="T9" fmla="*/ 0 h 355"/>
                  <a:gd name="T10" fmla="*/ 483 w 1096"/>
                  <a:gd name="T11" fmla="*/ 22 h 355"/>
                  <a:gd name="T12" fmla="*/ 548 w 1096"/>
                  <a:gd name="T13" fmla="*/ 39 h 355"/>
                  <a:gd name="T14" fmla="*/ 612 w 1096"/>
                  <a:gd name="T15" fmla="*/ 22 h 355"/>
                  <a:gd name="T16" fmla="*/ 652 w 1096"/>
                  <a:gd name="T17" fmla="*/ 0 h 355"/>
                  <a:gd name="T18" fmla="*/ 1096 w 1096"/>
                  <a:gd name="T19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6" h="355">
                    <a:moveTo>
                      <a:pt x="1096" y="355"/>
                    </a:moveTo>
                    <a:cubicBezTo>
                      <a:pt x="1094" y="355"/>
                      <a:pt x="1093" y="355"/>
                      <a:pt x="1092" y="355"/>
                    </a:cubicBezTo>
                    <a:cubicBezTo>
                      <a:pt x="4" y="355"/>
                      <a:pt x="4" y="355"/>
                      <a:pt x="4" y="355"/>
                    </a:cubicBezTo>
                    <a:cubicBezTo>
                      <a:pt x="3" y="355"/>
                      <a:pt x="1" y="355"/>
                      <a:pt x="0" y="355"/>
                    </a:cubicBezTo>
                    <a:cubicBezTo>
                      <a:pt x="444" y="0"/>
                      <a:pt x="444" y="0"/>
                      <a:pt x="444" y="0"/>
                    </a:cubicBezTo>
                    <a:cubicBezTo>
                      <a:pt x="475" y="17"/>
                      <a:pt x="483" y="22"/>
                      <a:pt x="483" y="22"/>
                    </a:cubicBezTo>
                    <a:cubicBezTo>
                      <a:pt x="504" y="33"/>
                      <a:pt x="526" y="39"/>
                      <a:pt x="548" y="39"/>
                    </a:cubicBezTo>
                    <a:cubicBezTo>
                      <a:pt x="570" y="39"/>
                      <a:pt x="592" y="33"/>
                      <a:pt x="612" y="22"/>
                    </a:cubicBezTo>
                    <a:cubicBezTo>
                      <a:pt x="612" y="22"/>
                      <a:pt x="627" y="14"/>
                      <a:pt x="652" y="0"/>
                    </a:cubicBezTo>
                    <a:lnTo>
                      <a:pt x="1096" y="3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03" name="Freeform 27"/>
              <p:cNvSpPr/>
              <p:nvPr userDrawn="1"/>
            </p:nvSpPr>
            <p:spPr bwMode="auto">
              <a:xfrm>
                <a:off x="1400706" y="3166172"/>
                <a:ext cx="481849" cy="649684"/>
              </a:xfrm>
              <a:custGeom>
                <a:avLst/>
                <a:gdLst>
                  <a:gd name="T0" fmla="*/ 439 w 439"/>
                  <a:gd name="T1" fmla="*/ 10 h 592"/>
                  <a:gd name="T2" fmla="*/ 439 w 439"/>
                  <a:gd name="T3" fmla="*/ 583 h 592"/>
                  <a:gd name="T4" fmla="*/ 438 w 439"/>
                  <a:gd name="T5" fmla="*/ 592 h 592"/>
                  <a:gd name="T6" fmla="*/ 0 w 439"/>
                  <a:gd name="T7" fmla="*/ 241 h 592"/>
                  <a:gd name="T8" fmla="*/ 438 w 439"/>
                  <a:gd name="T9" fmla="*/ 0 h 592"/>
                  <a:gd name="T10" fmla="*/ 439 w 439"/>
                  <a:gd name="T11" fmla="*/ 1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592">
                    <a:moveTo>
                      <a:pt x="439" y="10"/>
                    </a:moveTo>
                    <a:cubicBezTo>
                      <a:pt x="439" y="583"/>
                      <a:pt x="439" y="583"/>
                      <a:pt x="439" y="583"/>
                    </a:cubicBezTo>
                    <a:cubicBezTo>
                      <a:pt x="439" y="586"/>
                      <a:pt x="439" y="589"/>
                      <a:pt x="438" y="592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136" y="166"/>
                      <a:pt x="431" y="4"/>
                      <a:pt x="438" y="0"/>
                    </a:cubicBezTo>
                    <a:cubicBezTo>
                      <a:pt x="439" y="3"/>
                      <a:pt x="439" y="7"/>
                      <a:pt x="43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04" name="Freeform 28"/>
              <p:cNvSpPr/>
              <p:nvPr userDrawn="1"/>
            </p:nvSpPr>
            <p:spPr bwMode="auto">
              <a:xfrm>
                <a:off x="662367" y="3146546"/>
                <a:ext cx="1187026" cy="316044"/>
              </a:xfrm>
              <a:custGeom>
                <a:avLst/>
                <a:gdLst>
                  <a:gd name="T0" fmla="*/ 0 w 1082"/>
                  <a:gd name="T1" fmla="*/ 0 h 288"/>
                  <a:gd name="T2" fmla="*/ 1082 w 1082"/>
                  <a:gd name="T3" fmla="*/ 0 h 288"/>
                  <a:gd name="T4" fmla="*/ 591 w 1082"/>
                  <a:gd name="T5" fmla="*/ 270 h 288"/>
                  <a:gd name="T6" fmla="*/ 491 w 1082"/>
                  <a:gd name="T7" fmla="*/ 270 h 288"/>
                  <a:gd name="T8" fmla="*/ 0 w 1082"/>
                  <a:gd name="T9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2" h="288">
                    <a:moveTo>
                      <a:pt x="0" y="0"/>
                    </a:moveTo>
                    <a:cubicBezTo>
                      <a:pt x="1082" y="0"/>
                      <a:pt x="1082" y="0"/>
                      <a:pt x="1082" y="0"/>
                    </a:cubicBezTo>
                    <a:cubicBezTo>
                      <a:pt x="1075" y="4"/>
                      <a:pt x="682" y="221"/>
                      <a:pt x="591" y="270"/>
                    </a:cubicBezTo>
                    <a:cubicBezTo>
                      <a:pt x="560" y="288"/>
                      <a:pt x="522" y="288"/>
                      <a:pt x="491" y="270"/>
                    </a:cubicBezTo>
                    <a:cubicBezTo>
                      <a:pt x="395" y="218"/>
                      <a:pt x="91" y="51"/>
                      <a:pt x="0" y="0"/>
                    </a:cubicBez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05" name="Freeform 29"/>
              <p:cNvSpPr/>
              <p:nvPr userDrawn="1"/>
            </p:nvSpPr>
            <p:spPr bwMode="auto">
              <a:xfrm>
                <a:off x="628530" y="3166172"/>
                <a:ext cx="482525" cy="649684"/>
              </a:xfrm>
              <a:custGeom>
                <a:avLst/>
                <a:gdLst>
                  <a:gd name="T0" fmla="*/ 440 w 440"/>
                  <a:gd name="T1" fmla="*/ 241 h 592"/>
                  <a:gd name="T2" fmla="*/ 2 w 440"/>
                  <a:gd name="T3" fmla="*/ 592 h 592"/>
                  <a:gd name="T4" fmla="*/ 0 w 440"/>
                  <a:gd name="T5" fmla="*/ 583 h 592"/>
                  <a:gd name="T6" fmla="*/ 0 w 440"/>
                  <a:gd name="T7" fmla="*/ 10 h 592"/>
                  <a:gd name="T8" fmla="*/ 2 w 440"/>
                  <a:gd name="T9" fmla="*/ 0 h 592"/>
                  <a:gd name="T10" fmla="*/ 440 w 440"/>
                  <a:gd name="T11" fmla="*/ 241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0" h="592">
                    <a:moveTo>
                      <a:pt x="440" y="241"/>
                    </a:moveTo>
                    <a:cubicBezTo>
                      <a:pt x="2" y="592"/>
                      <a:pt x="2" y="592"/>
                      <a:pt x="2" y="592"/>
                    </a:cubicBezTo>
                    <a:cubicBezTo>
                      <a:pt x="1" y="589"/>
                      <a:pt x="0" y="586"/>
                      <a:pt x="0" y="5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7"/>
                      <a:pt x="1" y="3"/>
                      <a:pt x="2" y="0"/>
                    </a:cubicBezTo>
                    <a:cubicBezTo>
                      <a:pt x="245" y="133"/>
                      <a:pt x="373" y="204"/>
                      <a:pt x="440" y="241"/>
                    </a:cubicBez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06" name="Freeform 30"/>
              <p:cNvSpPr/>
              <p:nvPr userDrawn="1"/>
            </p:nvSpPr>
            <p:spPr bwMode="auto">
              <a:xfrm>
                <a:off x="654923" y="3447702"/>
                <a:ext cx="1202592" cy="389134"/>
              </a:xfrm>
              <a:custGeom>
                <a:avLst/>
                <a:gdLst>
                  <a:gd name="T0" fmla="*/ 1096 w 1096"/>
                  <a:gd name="T1" fmla="*/ 355 h 355"/>
                  <a:gd name="T2" fmla="*/ 1092 w 1096"/>
                  <a:gd name="T3" fmla="*/ 355 h 355"/>
                  <a:gd name="T4" fmla="*/ 4 w 1096"/>
                  <a:gd name="T5" fmla="*/ 355 h 355"/>
                  <a:gd name="T6" fmla="*/ 0 w 1096"/>
                  <a:gd name="T7" fmla="*/ 355 h 355"/>
                  <a:gd name="T8" fmla="*/ 444 w 1096"/>
                  <a:gd name="T9" fmla="*/ 0 h 355"/>
                  <a:gd name="T10" fmla="*/ 483 w 1096"/>
                  <a:gd name="T11" fmla="*/ 22 h 355"/>
                  <a:gd name="T12" fmla="*/ 548 w 1096"/>
                  <a:gd name="T13" fmla="*/ 39 h 355"/>
                  <a:gd name="T14" fmla="*/ 612 w 1096"/>
                  <a:gd name="T15" fmla="*/ 22 h 355"/>
                  <a:gd name="T16" fmla="*/ 652 w 1096"/>
                  <a:gd name="T17" fmla="*/ 0 h 355"/>
                  <a:gd name="T18" fmla="*/ 1096 w 1096"/>
                  <a:gd name="T19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6" h="355">
                    <a:moveTo>
                      <a:pt x="1096" y="355"/>
                    </a:moveTo>
                    <a:cubicBezTo>
                      <a:pt x="1094" y="355"/>
                      <a:pt x="1093" y="355"/>
                      <a:pt x="1092" y="355"/>
                    </a:cubicBezTo>
                    <a:cubicBezTo>
                      <a:pt x="4" y="355"/>
                      <a:pt x="4" y="355"/>
                      <a:pt x="4" y="355"/>
                    </a:cubicBezTo>
                    <a:cubicBezTo>
                      <a:pt x="3" y="355"/>
                      <a:pt x="1" y="355"/>
                      <a:pt x="0" y="355"/>
                    </a:cubicBezTo>
                    <a:cubicBezTo>
                      <a:pt x="444" y="0"/>
                      <a:pt x="444" y="0"/>
                      <a:pt x="444" y="0"/>
                    </a:cubicBezTo>
                    <a:cubicBezTo>
                      <a:pt x="475" y="17"/>
                      <a:pt x="483" y="22"/>
                      <a:pt x="483" y="22"/>
                    </a:cubicBezTo>
                    <a:cubicBezTo>
                      <a:pt x="504" y="33"/>
                      <a:pt x="526" y="39"/>
                      <a:pt x="548" y="39"/>
                    </a:cubicBezTo>
                    <a:cubicBezTo>
                      <a:pt x="570" y="39"/>
                      <a:pt x="592" y="33"/>
                      <a:pt x="612" y="22"/>
                    </a:cubicBezTo>
                    <a:cubicBezTo>
                      <a:pt x="612" y="22"/>
                      <a:pt x="627" y="14"/>
                      <a:pt x="652" y="0"/>
                    </a:cubicBezTo>
                    <a:lnTo>
                      <a:pt x="1096" y="355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07" name="Freeform 31"/>
              <p:cNvSpPr/>
              <p:nvPr userDrawn="1"/>
            </p:nvSpPr>
            <p:spPr bwMode="auto">
              <a:xfrm>
                <a:off x="1400706" y="3166172"/>
                <a:ext cx="481849" cy="649684"/>
              </a:xfrm>
              <a:custGeom>
                <a:avLst/>
                <a:gdLst>
                  <a:gd name="T0" fmla="*/ 439 w 439"/>
                  <a:gd name="T1" fmla="*/ 10 h 592"/>
                  <a:gd name="T2" fmla="*/ 439 w 439"/>
                  <a:gd name="T3" fmla="*/ 583 h 592"/>
                  <a:gd name="T4" fmla="*/ 438 w 439"/>
                  <a:gd name="T5" fmla="*/ 592 h 592"/>
                  <a:gd name="T6" fmla="*/ 0 w 439"/>
                  <a:gd name="T7" fmla="*/ 241 h 592"/>
                  <a:gd name="T8" fmla="*/ 438 w 439"/>
                  <a:gd name="T9" fmla="*/ 0 h 592"/>
                  <a:gd name="T10" fmla="*/ 439 w 439"/>
                  <a:gd name="T11" fmla="*/ 1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9" h="592">
                    <a:moveTo>
                      <a:pt x="439" y="10"/>
                    </a:moveTo>
                    <a:cubicBezTo>
                      <a:pt x="439" y="583"/>
                      <a:pt x="439" y="583"/>
                      <a:pt x="439" y="583"/>
                    </a:cubicBezTo>
                    <a:cubicBezTo>
                      <a:pt x="439" y="586"/>
                      <a:pt x="439" y="589"/>
                      <a:pt x="438" y="592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136" y="166"/>
                      <a:pt x="431" y="4"/>
                      <a:pt x="438" y="0"/>
                    </a:cubicBezTo>
                    <a:cubicBezTo>
                      <a:pt x="439" y="3"/>
                      <a:pt x="439" y="7"/>
                      <a:pt x="439" y="10"/>
                    </a:cubicBez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86" name="Group 85"/>
            <p:cNvGrpSpPr/>
            <p:nvPr userDrawn="1"/>
          </p:nvGrpSpPr>
          <p:grpSpPr>
            <a:xfrm>
              <a:off x="489203" y="1600906"/>
              <a:ext cx="3265574" cy="2382793"/>
              <a:chOff x="536491" y="1843117"/>
              <a:chExt cx="3054190" cy="2228552"/>
            </a:xfrm>
          </p:grpSpPr>
          <p:sp>
            <p:nvSpPr>
              <p:cNvPr id="93" name="Freeform 32"/>
              <p:cNvSpPr/>
              <p:nvPr userDrawn="1"/>
            </p:nvSpPr>
            <p:spPr bwMode="auto">
              <a:xfrm>
                <a:off x="1359424" y="1979145"/>
                <a:ext cx="2231257" cy="2092524"/>
              </a:xfrm>
              <a:custGeom>
                <a:avLst/>
                <a:gdLst>
                  <a:gd name="T0" fmla="*/ 1944 w 2034"/>
                  <a:gd name="T1" fmla="*/ 935 h 1907"/>
                  <a:gd name="T2" fmla="*/ 908 w 2034"/>
                  <a:gd name="T3" fmla="*/ 48 h 1907"/>
                  <a:gd name="T4" fmla="*/ 772 w 2034"/>
                  <a:gd name="T5" fmla="*/ 2 h 1907"/>
                  <a:gd name="T6" fmla="*/ 191 w 2034"/>
                  <a:gd name="T7" fmla="*/ 32 h 1907"/>
                  <a:gd name="T8" fmla="*/ 175 w 2034"/>
                  <a:gd name="T9" fmla="*/ 33 h 1907"/>
                  <a:gd name="T10" fmla="*/ 175 w 2034"/>
                  <a:gd name="T11" fmla="*/ 35 h 1907"/>
                  <a:gd name="T12" fmla="*/ 196 w 2034"/>
                  <a:gd name="T13" fmla="*/ 181 h 1907"/>
                  <a:gd name="T14" fmla="*/ 343 w 2034"/>
                  <a:gd name="T15" fmla="*/ 188 h 1907"/>
                  <a:gd name="T16" fmla="*/ 348 w 2034"/>
                  <a:gd name="T17" fmla="*/ 367 h 1907"/>
                  <a:gd name="T18" fmla="*/ 187 w 2034"/>
                  <a:gd name="T19" fmla="*/ 371 h 1907"/>
                  <a:gd name="T20" fmla="*/ 156 w 2034"/>
                  <a:gd name="T21" fmla="*/ 331 h 1907"/>
                  <a:gd name="T22" fmla="*/ 159 w 2034"/>
                  <a:gd name="T23" fmla="*/ 223 h 1907"/>
                  <a:gd name="T24" fmla="*/ 119 w 2034"/>
                  <a:gd name="T25" fmla="*/ 50 h 1907"/>
                  <a:gd name="T26" fmla="*/ 9 w 2034"/>
                  <a:gd name="T27" fmla="*/ 244 h 1907"/>
                  <a:gd name="T28" fmla="*/ 69 w 2034"/>
                  <a:gd name="T29" fmla="*/ 824 h 1907"/>
                  <a:gd name="T30" fmla="*/ 135 w 2034"/>
                  <a:gd name="T31" fmla="*/ 950 h 1907"/>
                  <a:gd name="T32" fmla="*/ 1171 w 2034"/>
                  <a:gd name="T33" fmla="*/ 1838 h 1907"/>
                  <a:gd name="T34" fmla="*/ 1443 w 2034"/>
                  <a:gd name="T35" fmla="*/ 1816 h 1907"/>
                  <a:gd name="T36" fmla="*/ 1965 w 2034"/>
                  <a:gd name="T37" fmla="*/ 1207 h 1907"/>
                  <a:gd name="T38" fmla="*/ 1944 w 2034"/>
                  <a:gd name="T39" fmla="*/ 935 h 1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4" h="1907">
                    <a:moveTo>
                      <a:pt x="1944" y="935"/>
                    </a:moveTo>
                    <a:cubicBezTo>
                      <a:pt x="908" y="48"/>
                      <a:pt x="908" y="48"/>
                      <a:pt x="908" y="48"/>
                    </a:cubicBezTo>
                    <a:cubicBezTo>
                      <a:pt x="870" y="16"/>
                      <a:pt x="822" y="0"/>
                      <a:pt x="772" y="2"/>
                    </a:cubicBezTo>
                    <a:cubicBezTo>
                      <a:pt x="191" y="32"/>
                      <a:pt x="191" y="32"/>
                      <a:pt x="191" y="32"/>
                    </a:cubicBezTo>
                    <a:cubicBezTo>
                      <a:pt x="186" y="32"/>
                      <a:pt x="180" y="33"/>
                      <a:pt x="175" y="33"/>
                    </a:cubicBezTo>
                    <a:cubicBezTo>
                      <a:pt x="175" y="34"/>
                      <a:pt x="175" y="34"/>
                      <a:pt x="175" y="35"/>
                    </a:cubicBezTo>
                    <a:cubicBezTo>
                      <a:pt x="172" y="89"/>
                      <a:pt x="169" y="150"/>
                      <a:pt x="196" y="181"/>
                    </a:cubicBezTo>
                    <a:cubicBezTo>
                      <a:pt x="240" y="150"/>
                      <a:pt x="301" y="152"/>
                      <a:pt x="343" y="188"/>
                    </a:cubicBezTo>
                    <a:cubicBezTo>
                      <a:pt x="397" y="234"/>
                      <a:pt x="400" y="317"/>
                      <a:pt x="348" y="367"/>
                    </a:cubicBezTo>
                    <a:cubicBezTo>
                      <a:pt x="305" y="409"/>
                      <a:pt x="235" y="413"/>
                      <a:pt x="187" y="371"/>
                    </a:cubicBezTo>
                    <a:cubicBezTo>
                      <a:pt x="173" y="360"/>
                      <a:pt x="163" y="346"/>
                      <a:pt x="156" y="331"/>
                    </a:cubicBezTo>
                    <a:cubicBezTo>
                      <a:pt x="140" y="296"/>
                      <a:pt x="141" y="256"/>
                      <a:pt x="159" y="223"/>
                    </a:cubicBezTo>
                    <a:cubicBezTo>
                      <a:pt x="117" y="179"/>
                      <a:pt x="117" y="110"/>
                      <a:pt x="119" y="50"/>
                    </a:cubicBezTo>
                    <a:cubicBezTo>
                      <a:pt x="45" y="84"/>
                      <a:pt x="0" y="162"/>
                      <a:pt x="9" y="244"/>
                    </a:cubicBezTo>
                    <a:cubicBezTo>
                      <a:pt x="69" y="824"/>
                      <a:pt x="69" y="824"/>
                      <a:pt x="69" y="824"/>
                    </a:cubicBezTo>
                    <a:cubicBezTo>
                      <a:pt x="74" y="873"/>
                      <a:pt x="98" y="918"/>
                      <a:pt x="135" y="950"/>
                    </a:cubicBezTo>
                    <a:cubicBezTo>
                      <a:pt x="1171" y="1838"/>
                      <a:pt x="1171" y="1838"/>
                      <a:pt x="1171" y="1838"/>
                    </a:cubicBezTo>
                    <a:cubicBezTo>
                      <a:pt x="1252" y="1907"/>
                      <a:pt x="1374" y="1897"/>
                      <a:pt x="1443" y="1816"/>
                    </a:cubicBezTo>
                    <a:cubicBezTo>
                      <a:pt x="1466" y="1790"/>
                      <a:pt x="1942" y="1234"/>
                      <a:pt x="1965" y="1207"/>
                    </a:cubicBezTo>
                    <a:cubicBezTo>
                      <a:pt x="2034" y="1126"/>
                      <a:pt x="2025" y="1005"/>
                      <a:pt x="1944" y="935"/>
                    </a:cubicBezTo>
                    <a:close/>
                  </a:path>
                </a:pathLst>
              </a:custGeom>
              <a:solidFill>
                <a:srgbClr val="FB6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94" name="Freeform 33"/>
              <p:cNvSpPr/>
              <p:nvPr userDrawn="1"/>
            </p:nvSpPr>
            <p:spPr bwMode="auto">
              <a:xfrm>
                <a:off x="536491" y="1843117"/>
                <a:ext cx="1052352" cy="459516"/>
              </a:xfrm>
              <a:custGeom>
                <a:avLst/>
                <a:gdLst>
                  <a:gd name="T0" fmla="*/ 0 w 959"/>
                  <a:gd name="T1" fmla="*/ 335 h 419"/>
                  <a:gd name="T2" fmla="*/ 71 w 959"/>
                  <a:gd name="T3" fmla="*/ 392 h 419"/>
                  <a:gd name="T4" fmla="*/ 322 w 959"/>
                  <a:gd name="T5" fmla="*/ 353 h 419"/>
                  <a:gd name="T6" fmla="*/ 591 w 959"/>
                  <a:gd name="T7" fmla="*/ 190 h 419"/>
                  <a:gd name="T8" fmla="*/ 788 w 959"/>
                  <a:gd name="T9" fmla="*/ 66 h 419"/>
                  <a:gd name="T10" fmla="*/ 864 w 959"/>
                  <a:gd name="T11" fmla="*/ 51 h 419"/>
                  <a:gd name="T12" fmla="*/ 878 w 959"/>
                  <a:gd name="T13" fmla="*/ 156 h 419"/>
                  <a:gd name="T14" fmla="*/ 928 w 959"/>
                  <a:gd name="T15" fmla="*/ 351 h 419"/>
                  <a:gd name="T16" fmla="*/ 953 w 959"/>
                  <a:gd name="T17" fmla="*/ 347 h 419"/>
                  <a:gd name="T18" fmla="*/ 950 w 959"/>
                  <a:gd name="T19" fmla="*/ 321 h 419"/>
                  <a:gd name="T20" fmla="*/ 915 w 959"/>
                  <a:gd name="T21" fmla="*/ 158 h 419"/>
                  <a:gd name="T22" fmla="*/ 894 w 959"/>
                  <a:gd name="T23" fmla="*/ 27 h 419"/>
                  <a:gd name="T24" fmla="*/ 882 w 959"/>
                  <a:gd name="T25" fmla="*/ 18 h 419"/>
                  <a:gd name="T26" fmla="*/ 570 w 959"/>
                  <a:gd name="T27" fmla="*/ 161 h 419"/>
                  <a:gd name="T28" fmla="*/ 185 w 959"/>
                  <a:gd name="T29" fmla="*/ 360 h 419"/>
                  <a:gd name="T30" fmla="*/ 85 w 959"/>
                  <a:gd name="T31" fmla="*/ 358 h 419"/>
                  <a:gd name="T32" fmla="*/ 32 w 959"/>
                  <a:gd name="T33" fmla="*/ 318 h 419"/>
                  <a:gd name="T34" fmla="*/ 0 w 959"/>
                  <a:gd name="T35" fmla="*/ 335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59" h="419">
                    <a:moveTo>
                      <a:pt x="0" y="335"/>
                    </a:moveTo>
                    <a:cubicBezTo>
                      <a:pt x="10" y="353"/>
                      <a:pt x="31" y="378"/>
                      <a:pt x="71" y="392"/>
                    </a:cubicBezTo>
                    <a:cubicBezTo>
                      <a:pt x="149" y="419"/>
                      <a:pt x="247" y="387"/>
                      <a:pt x="322" y="353"/>
                    </a:cubicBezTo>
                    <a:cubicBezTo>
                      <a:pt x="400" y="318"/>
                      <a:pt x="491" y="263"/>
                      <a:pt x="591" y="190"/>
                    </a:cubicBezTo>
                    <a:cubicBezTo>
                      <a:pt x="676" y="129"/>
                      <a:pt x="741" y="88"/>
                      <a:pt x="788" y="66"/>
                    </a:cubicBezTo>
                    <a:cubicBezTo>
                      <a:pt x="835" y="45"/>
                      <a:pt x="855" y="46"/>
                      <a:pt x="864" y="51"/>
                    </a:cubicBezTo>
                    <a:cubicBezTo>
                      <a:pt x="882" y="60"/>
                      <a:pt x="881" y="100"/>
                      <a:pt x="878" y="156"/>
                    </a:cubicBezTo>
                    <a:cubicBezTo>
                      <a:pt x="875" y="224"/>
                      <a:pt x="871" y="309"/>
                      <a:pt x="928" y="351"/>
                    </a:cubicBezTo>
                    <a:cubicBezTo>
                      <a:pt x="936" y="357"/>
                      <a:pt x="947" y="355"/>
                      <a:pt x="953" y="347"/>
                    </a:cubicBezTo>
                    <a:cubicBezTo>
                      <a:pt x="959" y="339"/>
                      <a:pt x="958" y="327"/>
                      <a:pt x="950" y="321"/>
                    </a:cubicBezTo>
                    <a:cubicBezTo>
                      <a:pt x="908" y="291"/>
                      <a:pt x="912" y="220"/>
                      <a:pt x="915" y="158"/>
                    </a:cubicBezTo>
                    <a:cubicBezTo>
                      <a:pt x="918" y="104"/>
                      <a:pt x="920" y="53"/>
                      <a:pt x="894" y="27"/>
                    </a:cubicBezTo>
                    <a:cubicBezTo>
                      <a:pt x="890" y="24"/>
                      <a:pt x="886" y="21"/>
                      <a:pt x="882" y="18"/>
                    </a:cubicBezTo>
                    <a:cubicBezTo>
                      <a:pt x="847" y="0"/>
                      <a:pt x="786" y="4"/>
                      <a:pt x="570" y="161"/>
                    </a:cubicBezTo>
                    <a:cubicBezTo>
                      <a:pt x="466" y="236"/>
                      <a:pt x="312" y="336"/>
                      <a:pt x="185" y="360"/>
                    </a:cubicBezTo>
                    <a:cubicBezTo>
                      <a:pt x="145" y="367"/>
                      <a:pt x="112" y="367"/>
                      <a:pt x="85" y="358"/>
                    </a:cubicBezTo>
                    <a:cubicBezTo>
                      <a:pt x="54" y="348"/>
                      <a:pt x="39" y="329"/>
                      <a:pt x="32" y="318"/>
                    </a:cubicBezTo>
                    <a:cubicBezTo>
                      <a:pt x="20" y="324"/>
                      <a:pt x="7" y="331"/>
                      <a:pt x="0" y="335"/>
                    </a:cubicBezTo>
                    <a:close/>
                  </a:path>
                </a:pathLst>
              </a:custGeom>
              <a:solidFill>
                <a:srgbClr val="FB6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95" name="Freeform 34"/>
              <p:cNvSpPr/>
              <p:nvPr userDrawn="1"/>
            </p:nvSpPr>
            <p:spPr bwMode="auto">
              <a:xfrm>
                <a:off x="1797960" y="2385197"/>
                <a:ext cx="400638" cy="422295"/>
              </a:xfrm>
              <a:custGeom>
                <a:avLst/>
                <a:gdLst>
                  <a:gd name="T0" fmla="*/ 253 w 365"/>
                  <a:gd name="T1" fmla="*/ 153 h 385"/>
                  <a:gd name="T2" fmla="*/ 249 w 365"/>
                  <a:gd name="T3" fmla="*/ 112 h 385"/>
                  <a:gd name="T4" fmla="*/ 208 w 365"/>
                  <a:gd name="T5" fmla="*/ 116 h 385"/>
                  <a:gd name="T6" fmla="*/ 212 w 365"/>
                  <a:gd name="T7" fmla="*/ 157 h 385"/>
                  <a:gd name="T8" fmla="*/ 255 w 365"/>
                  <a:gd name="T9" fmla="*/ 252 h 385"/>
                  <a:gd name="T10" fmla="*/ 227 w 365"/>
                  <a:gd name="T11" fmla="*/ 327 h 385"/>
                  <a:gd name="T12" fmla="*/ 59 w 365"/>
                  <a:gd name="T13" fmla="*/ 342 h 385"/>
                  <a:gd name="T14" fmla="*/ 43 w 365"/>
                  <a:gd name="T15" fmla="*/ 173 h 385"/>
                  <a:gd name="T16" fmla="*/ 113 w 365"/>
                  <a:gd name="T17" fmla="*/ 231 h 385"/>
                  <a:gd name="T18" fmla="*/ 117 w 365"/>
                  <a:gd name="T19" fmla="*/ 272 h 385"/>
                  <a:gd name="T20" fmla="*/ 158 w 365"/>
                  <a:gd name="T21" fmla="*/ 269 h 385"/>
                  <a:gd name="T22" fmla="*/ 154 w 365"/>
                  <a:gd name="T23" fmla="*/ 227 h 385"/>
                  <a:gd name="T24" fmla="*/ 138 w 365"/>
                  <a:gd name="T25" fmla="*/ 59 h 385"/>
                  <a:gd name="T26" fmla="*/ 306 w 365"/>
                  <a:gd name="T27" fmla="*/ 43 h 385"/>
                  <a:gd name="T28" fmla="*/ 322 w 365"/>
                  <a:gd name="T29" fmla="*/ 211 h 385"/>
                  <a:gd name="T30" fmla="*/ 253 w 365"/>
                  <a:gd name="T31" fmla="*/ 15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5" h="385">
                    <a:moveTo>
                      <a:pt x="253" y="153"/>
                    </a:moveTo>
                    <a:cubicBezTo>
                      <a:pt x="263" y="141"/>
                      <a:pt x="261" y="122"/>
                      <a:pt x="249" y="112"/>
                    </a:cubicBezTo>
                    <a:cubicBezTo>
                      <a:pt x="236" y="102"/>
                      <a:pt x="218" y="104"/>
                      <a:pt x="208" y="116"/>
                    </a:cubicBezTo>
                    <a:cubicBezTo>
                      <a:pt x="197" y="129"/>
                      <a:pt x="199" y="147"/>
                      <a:pt x="212" y="157"/>
                    </a:cubicBezTo>
                    <a:cubicBezTo>
                      <a:pt x="241" y="181"/>
                      <a:pt x="256" y="217"/>
                      <a:pt x="255" y="252"/>
                    </a:cubicBezTo>
                    <a:cubicBezTo>
                      <a:pt x="254" y="279"/>
                      <a:pt x="245" y="305"/>
                      <a:pt x="227" y="327"/>
                    </a:cubicBezTo>
                    <a:cubicBezTo>
                      <a:pt x="185" y="378"/>
                      <a:pt x="110" y="385"/>
                      <a:pt x="59" y="342"/>
                    </a:cubicBezTo>
                    <a:cubicBezTo>
                      <a:pt x="7" y="300"/>
                      <a:pt x="0" y="226"/>
                      <a:pt x="43" y="173"/>
                    </a:cubicBezTo>
                    <a:cubicBezTo>
                      <a:pt x="113" y="231"/>
                      <a:pt x="113" y="231"/>
                      <a:pt x="113" y="231"/>
                    </a:cubicBezTo>
                    <a:cubicBezTo>
                      <a:pt x="102" y="244"/>
                      <a:pt x="104" y="262"/>
                      <a:pt x="117" y="272"/>
                    </a:cubicBezTo>
                    <a:cubicBezTo>
                      <a:pt x="129" y="282"/>
                      <a:pt x="148" y="281"/>
                      <a:pt x="158" y="269"/>
                    </a:cubicBezTo>
                    <a:cubicBezTo>
                      <a:pt x="168" y="256"/>
                      <a:pt x="166" y="237"/>
                      <a:pt x="154" y="227"/>
                    </a:cubicBezTo>
                    <a:cubicBezTo>
                      <a:pt x="103" y="185"/>
                      <a:pt x="96" y="110"/>
                      <a:pt x="138" y="59"/>
                    </a:cubicBezTo>
                    <a:cubicBezTo>
                      <a:pt x="180" y="8"/>
                      <a:pt x="255" y="0"/>
                      <a:pt x="306" y="43"/>
                    </a:cubicBezTo>
                    <a:cubicBezTo>
                      <a:pt x="357" y="85"/>
                      <a:pt x="365" y="160"/>
                      <a:pt x="322" y="211"/>
                    </a:cubicBezTo>
                    <a:lnTo>
                      <a:pt x="253" y="1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96" name="Freeform 35"/>
              <p:cNvSpPr>
                <a:spLocks noEditPoints="1"/>
              </p:cNvSpPr>
              <p:nvPr userDrawn="1"/>
            </p:nvSpPr>
            <p:spPr bwMode="auto">
              <a:xfrm>
                <a:off x="1994219" y="2667404"/>
                <a:ext cx="464253" cy="489293"/>
              </a:xfrm>
              <a:custGeom>
                <a:avLst/>
                <a:gdLst>
                  <a:gd name="T0" fmla="*/ 0 w 686"/>
                  <a:gd name="T1" fmla="*/ 300 h 723"/>
                  <a:gd name="T2" fmla="*/ 628 w 686"/>
                  <a:gd name="T3" fmla="*/ 0 h 723"/>
                  <a:gd name="T4" fmla="*/ 686 w 686"/>
                  <a:gd name="T5" fmla="*/ 48 h 723"/>
                  <a:gd name="T6" fmla="*/ 513 w 686"/>
                  <a:gd name="T7" fmla="*/ 723 h 723"/>
                  <a:gd name="T8" fmla="*/ 386 w 686"/>
                  <a:gd name="T9" fmla="*/ 617 h 723"/>
                  <a:gd name="T10" fmla="*/ 409 w 686"/>
                  <a:gd name="T11" fmla="*/ 530 h 723"/>
                  <a:gd name="T12" fmla="*/ 209 w 686"/>
                  <a:gd name="T13" fmla="*/ 365 h 723"/>
                  <a:gd name="T14" fmla="*/ 128 w 686"/>
                  <a:gd name="T15" fmla="*/ 405 h 723"/>
                  <a:gd name="T16" fmla="*/ 0 w 686"/>
                  <a:gd name="T17" fmla="*/ 300 h 723"/>
                  <a:gd name="T18" fmla="*/ 347 w 686"/>
                  <a:gd name="T19" fmla="*/ 298 h 723"/>
                  <a:gd name="T20" fmla="*/ 448 w 686"/>
                  <a:gd name="T21" fmla="*/ 381 h 723"/>
                  <a:gd name="T22" fmla="*/ 487 w 686"/>
                  <a:gd name="T23" fmla="*/ 233 h 723"/>
                  <a:gd name="T24" fmla="*/ 347 w 686"/>
                  <a:gd name="T25" fmla="*/ 298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6" h="723">
                    <a:moveTo>
                      <a:pt x="0" y="300"/>
                    </a:moveTo>
                    <a:lnTo>
                      <a:pt x="628" y="0"/>
                    </a:lnTo>
                    <a:lnTo>
                      <a:pt x="686" y="48"/>
                    </a:lnTo>
                    <a:lnTo>
                      <a:pt x="513" y="723"/>
                    </a:lnTo>
                    <a:lnTo>
                      <a:pt x="386" y="617"/>
                    </a:lnTo>
                    <a:lnTo>
                      <a:pt x="409" y="530"/>
                    </a:lnTo>
                    <a:lnTo>
                      <a:pt x="209" y="365"/>
                    </a:lnTo>
                    <a:lnTo>
                      <a:pt x="128" y="405"/>
                    </a:lnTo>
                    <a:lnTo>
                      <a:pt x="0" y="300"/>
                    </a:lnTo>
                    <a:close/>
                    <a:moveTo>
                      <a:pt x="347" y="298"/>
                    </a:moveTo>
                    <a:lnTo>
                      <a:pt x="448" y="381"/>
                    </a:lnTo>
                    <a:lnTo>
                      <a:pt x="487" y="233"/>
                    </a:lnTo>
                    <a:lnTo>
                      <a:pt x="347" y="2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97" name="Freeform 36"/>
              <p:cNvSpPr/>
              <p:nvPr userDrawn="1"/>
            </p:nvSpPr>
            <p:spPr bwMode="auto">
              <a:xfrm>
                <a:off x="2384706" y="2863663"/>
                <a:ext cx="358003" cy="498091"/>
              </a:xfrm>
              <a:custGeom>
                <a:avLst/>
                <a:gdLst>
                  <a:gd name="T0" fmla="*/ 402 w 529"/>
                  <a:gd name="T1" fmla="*/ 0 h 736"/>
                  <a:gd name="T2" fmla="*/ 529 w 529"/>
                  <a:gd name="T3" fmla="*/ 105 h 736"/>
                  <a:gd name="T4" fmla="*/ 234 w 529"/>
                  <a:gd name="T5" fmla="*/ 464 h 736"/>
                  <a:gd name="T6" fmla="*/ 409 w 529"/>
                  <a:gd name="T7" fmla="*/ 608 h 736"/>
                  <a:gd name="T8" fmla="*/ 304 w 529"/>
                  <a:gd name="T9" fmla="*/ 736 h 736"/>
                  <a:gd name="T10" fmla="*/ 0 w 529"/>
                  <a:gd name="T11" fmla="*/ 486 h 736"/>
                  <a:gd name="T12" fmla="*/ 402 w 529"/>
                  <a:gd name="T13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9" h="736">
                    <a:moveTo>
                      <a:pt x="402" y="0"/>
                    </a:moveTo>
                    <a:lnTo>
                      <a:pt x="529" y="105"/>
                    </a:lnTo>
                    <a:lnTo>
                      <a:pt x="234" y="464"/>
                    </a:lnTo>
                    <a:lnTo>
                      <a:pt x="409" y="608"/>
                    </a:lnTo>
                    <a:lnTo>
                      <a:pt x="304" y="736"/>
                    </a:lnTo>
                    <a:lnTo>
                      <a:pt x="0" y="486"/>
                    </a:lnTo>
                    <a:lnTo>
                      <a:pt x="4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98" name="Freeform 37"/>
              <p:cNvSpPr/>
              <p:nvPr userDrawn="1"/>
            </p:nvSpPr>
            <p:spPr bwMode="auto">
              <a:xfrm>
                <a:off x="2639842" y="3074133"/>
                <a:ext cx="475758" cy="498091"/>
              </a:xfrm>
              <a:custGeom>
                <a:avLst/>
                <a:gdLst>
                  <a:gd name="T0" fmla="*/ 400 w 703"/>
                  <a:gd name="T1" fmla="*/ 0 h 736"/>
                  <a:gd name="T2" fmla="*/ 703 w 703"/>
                  <a:gd name="T3" fmla="*/ 250 h 736"/>
                  <a:gd name="T4" fmla="*/ 616 w 703"/>
                  <a:gd name="T5" fmla="*/ 355 h 736"/>
                  <a:gd name="T6" fmla="*/ 440 w 703"/>
                  <a:gd name="T7" fmla="*/ 213 h 736"/>
                  <a:gd name="T8" fmla="*/ 376 w 703"/>
                  <a:gd name="T9" fmla="*/ 291 h 736"/>
                  <a:gd name="T10" fmla="*/ 530 w 703"/>
                  <a:gd name="T11" fmla="*/ 419 h 736"/>
                  <a:gd name="T12" fmla="*/ 442 w 703"/>
                  <a:gd name="T13" fmla="*/ 526 h 736"/>
                  <a:gd name="T14" fmla="*/ 286 w 703"/>
                  <a:gd name="T15" fmla="*/ 399 h 736"/>
                  <a:gd name="T16" fmla="*/ 214 w 703"/>
                  <a:gd name="T17" fmla="*/ 488 h 736"/>
                  <a:gd name="T18" fmla="*/ 389 w 703"/>
                  <a:gd name="T19" fmla="*/ 633 h 736"/>
                  <a:gd name="T20" fmla="*/ 301 w 703"/>
                  <a:gd name="T21" fmla="*/ 736 h 736"/>
                  <a:gd name="T22" fmla="*/ 0 w 703"/>
                  <a:gd name="T23" fmla="*/ 487 h 736"/>
                  <a:gd name="T24" fmla="*/ 400 w 703"/>
                  <a:gd name="T25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3" h="736">
                    <a:moveTo>
                      <a:pt x="400" y="0"/>
                    </a:moveTo>
                    <a:lnTo>
                      <a:pt x="703" y="250"/>
                    </a:lnTo>
                    <a:lnTo>
                      <a:pt x="616" y="355"/>
                    </a:lnTo>
                    <a:lnTo>
                      <a:pt x="440" y="213"/>
                    </a:lnTo>
                    <a:lnTo>
                      <a:pt x="376" y="291"/>
                    </a:lnTo>
                    <a:lnTo>
                      <a:pt x="530" y="419"/>
                    </a:lnTo>
                    <a:lnTo>
                      <a:pt x="442" y="526"/>
                    </a:lnTo>
                    <a:lnTo>
                      <a:pt x="286" y="399"/>
                    </a:lnTo>
                    <a:lnTo>
                      <a:pt x="214" y="488"/>
                    </a:lnTo>
                    <a:lnTo>
                      <a:pt x="389" y="633"/>
                    </a:lnTo>
                    <a:lnTo>
                      <a:pt x="301" y="736"/>
                    </a:lnTo>
                    <a:lnTo>
                      <a:pt x="0" y="48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87" name="Group 86"/>
            <p:cNvGrpSpPr/>
            <p:nvPr userDrawn="1"/>
          </p:nvGrpSpPr>
          <p:grpSpPr>
            <a:xfrm>
              <a:off x="1369092" y="3019149"/>
              <a:ext cx="840815" cy="861076"/>
              <a:chOff x="1541470" y="3232494"/>
              <a:chExt cx="786388" cy="805338"/>
            </a:xfrm>
          </p:grpSpPr>
          <p:sp>
            <p:nvSpPr>
              <p:cNvPr id="88" name="Freeform 38"/>
              <p:cNvSpPr>
                <a:spLocks noEditPoints="1"/>
              </p:cNvSpPr>
              <p:nvPr userDrawn="1"/>
            </p:nvSpPr>
            <p:spPr bwMode="auto">
              <a:xfrm>
                <a:off x="1541470" y="3232494"/>
                <a:ext cx="786388" cy="805338"/>
              </a:xfrm>
              <a:custGeom>
                <a:avLst/>
                <a:gdLst>
                  <a:gd name="T0" fmla="*/ 164 w 717"/>
                  <a:gd name="T1" fmla="*/ 253 h 734"/>
                  <a:gd name="T2" fmla="*/ 164 w 717"/>
                  <a:gd name="T3" fmla="*/ 232 h 734"/>
                  <a:gd name="T4" fmla="*/ 228 w 717"/>
                  <a:gd name="T5" fmla="*/ 166 h 734"/>
                  <a:gd name="T6" fmla="*/ 79 w 717"/>
                  <a:gd name="T7" fmla="*/ 166 h 734"/>
                  <a:gd name="T8" fmla="*/ 164 w 717"/>
                  <a:gd name="T9" fmla="*/ 82 h 734"/>
                  <a:gd name="T10" fmla="*/ 164 w 717"/>
                  <a:gd name="T11" fmla="*/ 102 h 734"/>
                  <a:gd name="T12" fmla="*/ 164 w 717"/>
                  <a:gd name="T13" fmla="*/ 82 h 734"/>
                  <a:gd name="T14" fmla="*/ 248 w 717"/>
                  <a:gd name="T15" fmla="*/ 166 h 734"/>
                  <a:gd name="T16" fmla="*/ 100 w 717"/>
                  <a:gd name="T17" fmla="*/ 166 h 734"/>
                  <a:gd name="T18" fmla="*/ 164 w 717"/>
                  <a:gd name="T19" fmla="*/ 232 h 734"/>
                  <a:gd name="T20" fmla="*/ 164 w 717"/>
                  <a:gd name="T21" fmla="*/ 253 h 734"/>
                  <a:gd name="T22" fmla="*/ 164 w 717"/>
                  <a:gd name="T23" fmla="*/ 232 h 734"/>
                  <a:gd name="T24" fmla="*/ 228 w 717"/>
                  <a:gd name="T25" fmla="*/ 166 h 734"/>
                  <a:gd name="T26" fmla="*/ 79 w 717"/>
                  <a:gd name="T27" fmla="*/ 166 h 734"/>
                  <a:gd name="T28" fmla="*/ 164 w 717"/>
                  <a:gd name="T29" fmla="*/ 82 h 734"/>
                  <a:gd name="T30" fmla="*/ 164 w 717"/>
                  <a:gd name="T31" fmla="*/ 102 h 734"/>
                  <a:gd name="T32" fmla="*/ 164 w 717"/>
                  <a:gd name="T33" fmla="*/ 0 h 734"/>
                  <a:gd name="T34" fmla="*/ 328 w 717"/>
                  <a:gd name="T35" fmla="*/ 166 h 734"/>
                  <a:gd name="T36" fmla="*/ 20 w 717"/>
                  <a:gd name="T37" fmla="*/ 166 h 734"/>
                  <a:gd name="T38" fmla="*/ 164 w 717"/>
                  <a:gd name="T39" fmla="*/ 314 h 734"/>
                  <a:gd name="T40" fmla="*/ 164 w 717"/>
                  <a:gd name="T41" fmla="*/ 253 h 734"/>
                  <a:gd name="T42" fmla="*/ 164 w 717"/>
                  <a:gd name="T43" fmla="*/ 232 h 734"/>
                  <a:gd name="T44" fmla="*/ 228 w 717"/>
                  <a:gd name="T45" fmla="*/ 166 h 734"/>
                  <a:gd name="T46" fmla="*/ 79 w 717"/>
                  <a:gd name="T47" fmla="*/ 166 h 734"/>
                  <a:gd name="T48" fmla="*/ 164 w 717"/>
                  <a:gd name="T49" fmla="*/ 82 h 734"/>
                  <a:gd name="T50" fmla="*/ 164 w 717"/>
                  <a:gd name="T51" fmla="*/ 102 h 734"/>
                  <a:gd name="T52" fmla="*/ 556 w 717"/>
                  <a:gd name="T53" fmla="*/ 481 h 734"/>
                  <a:gd name="T54" fmla="*/ 637 w 717"/>
                  <a:gd name="T55" fmla="*/ 565 h 734"/>
                  <a:gd name="T56" fmla="*/ 492 w 717"/>
                  <a:gd name="T57" fmla="*/ 565 h 734"/>
                  <a:gd name="T58" fmla="*/ 556 w 717"/>
                  <a:gd name="T59" fmla="*/ 631 h 734"/>
                  <a:gd name="T60" fmla="*/ 205 w 717"/>
                  <a:gd name="T61" fmla="*/ 726 h 734"/>
                  <a:gd name="T62" fmla="*/ 194 w 717"/>
                  <a:gd name="T63" fmla="*/ 706 h 734"/>
                  <a:gd name="T64" fmla="*/ 589 w 717"/>
                  <a:gd name="T65" fmla="*/ 46 h 734"/>
                  <a:gd name="T66" fmla="*/ 471 w 717"/>
                  <a:gd name="T67" fmla="*/ 565 h 734"/>
                  <a:gd name="T68" fmla="*/ 556 w 717"/>
                  <a:gd name="T69" fmla="*/ 481 h 734"/>
                  <a:gd name="T70" fmla="*/ 556 w 717"/>
                  <a:gd name="T71" fmla="*/ 501 h 734"/>
                  <a:gd name="T72" fmla="*/ 556 w 717"/>
                  <a:gd name="T73" fmla="*/ 481 h 734"/>
                  <a:gd name="T74" fmla="*/ 637 w 717"/>
                  <a:gd name="T75" fmla="*/ 565 h 734"/>
                  <a:gd name="T76" fmla="*/ 492 w 717"/>
                  <a:gd name="T77" fmla="*/ 565 h 734"/>
                  <a:gd name="T78" fmla="*/ 556 w 717"/>
                  <a:gd name="T79" fmla="*/ 631 h 734"/>
                  <a:gd name="T80" fmla="*/ 556 w 717"/>
                  <a:gd name="T81" fmla="*/ 652 h 734"/>
                  <a:gd name="T82" fmla="*/ 556 w 717"/>
                  <a:gd name="T83" fmla="*/ 631 h 734"/>
                  <a:gd name="T84" fmla="*/ 617 w 717"/>
                  <a:gd name="T85" fmla="*/ 565 h 734"/>
                  <a:gd name="T86" fmla="*/ 471 w 717"/>
                  <a:gd name="T87" fmla="*/ 565 h 734"/>
                  <a:gd name="T88" fmla="*/ 556 w 717"/>
                  <a:gd name="T89" fmla="*/ 481 h 734"/>
                  <a:gd name="T90" fmla="*/ 556 w 717"/>
                  <a:gd name="T91" fmla="*/ 501 h 734"/>
                  <a:gd name="T92" fmla="*/ 556 w 717"/>
                  <a:gd name="T93" fmla="*/ 401 h 734"/>
                  <a:gd name="T94" fmla="*/ 717 w 717"/>
                  <a:gd name="T95" fmla="*/ 565 h 734"/>
                  <a:gd name="T96" fmla="*/ 412 w 717"/>
                  <a:gd name="T97" fmla="*/ 565 h 734"/>
                  <a:gd name="T98" fmla="*/ 556 w 717"/>
                  <a:gd name="T99" fmla="*/ 713 h 734"/>
                  <a:gd name="T100" fmla="*/ 556 w 717"/>
                  <a:gd name="T101" fmla="*/ 652 h 734"/>
                  <a:gd name="T102" fmla="*/ 556 w 717"/>
                  <a:gd name="T103" fmla="*/ 631 h 734"/>
                  <a:gd name="T104" fmla="*/ 617 w 717"/>
                  <a:gd name="T105" fmla="*/ 565 h 734"/>
                  <a:gd name="T106" fmla="*/ 471 w 717"/>
                  <a:gd name="T107" fmla="*/ 565 h 734"/>
                  <a:gd name="T108" fmla="*/ 556 w 717"/>
                  <a:gd name="T109" fmla="*/ 481 h 734"/>
                  <a:gd name="T110" fmla="*/ 556 w 717"/>
                  <a:gd name="T111" fmla="*/ 501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7" h="734">
                    <a:moveTo>
                      <a:pt x="164" y="82"/>
                    </a:moveTo>
                    <a:cubicBezTo>
                      <a:pt x="118" y="82"/>
                      <a:pt x="79" y="117"/>
                      <a:pt x="79" y="166"/>
                    </a:cubicBezTo>
                    <a:cubicBezTo>
                      <a:pt x="79" y="215"/>
                      <a:pt x="118" y="253"/>
                      <a:pt x="164" y="253"/>
                    </a:cubicBezTo>
                    <a:cubicBezTo>
                      <a:pt x="210" y="253"/>
                      <a:pt x="248" y="215"/>
                      <a:pt x="248" y="166"/>
                    </a:cubicBezTo>
                    <a:cubicBezTo>
                      <a:pt x="248" y="117"/>
                      <a:pt x="212" y="82"/>
                      <a:pt x="164" y="82"/>
                    </a:cubicBezTo>
                    <a:close/>
                    <a:moveTo>
                      <a:pt x="164" y="232"/>
                    </a:moveTo>
                    <a:cubicBezTo>
                      <a:pt x="128" y="232"/>
                      <a:pt x="100" y="204"/>
                      <a:pt x="100" y="166"/>
                    </a:cubicBezTo>
                    <a:cubicBezTo>
                      <a:pt x="100" y="130"/>
                      <a:pt x="128" y="102"/>
                      <a:pt x="164" y="102"/>
                    </a:cubicBezTo>
                    <a:cubicBezTo>
                      <a:pt x="200" y="102"/>
                      <a:pt x="228" y="130"/>
                      <a:pt x="228" y="166"/>
                    </a:cubicBezTo>
                    <a:cubicBezTo>
                      <a:pt x="228" y="202"/>
                      <a:pt x="200" y="232"/>
                      <a:pt x="164" y="232"/>
                    </a:cubicBezTo>
                    <a:close/>
                    <a:moveTo>
                      <a:pt x="164" y="82"/>
                    </a:moveTo>
                    <a:cubicBezTo>
                      <a:pt x="118" y="82"/>
                      <a:pt x="79" y="117"/>
                      <a:pt x="79" y="166"/>
                    </a:cubicBezTo>
                    <a:cubicBezTo>
                      <a:pt x="79" y="215"/>
                      <a:pt x="118" y="253"/>
                      <a:pt x="164" y="253"/>
                    </a:cubicBezTo>
                    <a:cubicBezTo>
                      <a:pt x="210" y="253"/>
                      <a:pt x="248" y="215"/>
                      <a:pt x="248" y="166"/>
                    </a:cubicBezTo>
                    <a:cubicBezTo>
                      <a:pt x="248" y="117"/>
                      <a:pt x="212" y="82"/>
                      <a:pt x="164" y="82"/>
                    </a:cubicBezTo>
                    <a:close/>
                    <a:moveTo>
                      <a:pt x="164" y="232"/>
                    </a:moveTo>
                    <a:cubicBezTo>
                      <a:pt x="128" y="232"/>
                      <a:pt x="100" y="204"/>
                      <a:pt x="100" y="166"/>
                    </a:cubicBezTo>
                    <a:cubicBezTo>
                      <a:pt x="100" y="130"/>
                      <a:pt x="128" y="102"/>
                      <a:pt x="164" y="102"/>
                    </a:cubicBezTo>
                    <a:cubicBezTo>
                      <a:pt x="200" y="102"/>
                      <a:pt x="228" y="130"/>
                      <a:pt x="228" y="166"/>
                    </a:cubicBezTo>
                    <a:cubicBezTo>
                      <a:pt x="228" y="202"/>
                      <a:pt x="200" y="232"/>
                      <a:pt x="164" y="232"/>
                    </a:cubicBezTo>
                    <a:close/>
                    <a:moveTo>
                      <a:pt x="164" y="82"/>
                    </a:moveTo>
                    <a:cubicBezTo>
                      <a:pt x="118" y="82"/>
                      <a:pt x="79" y="117"/>
                      <a:pt x="79" y="166"/>
                    </a:cubicBezTo>
                    <a:cubicBezTo>
                      <a:pt x="79" y="215"/>
                      <a:pt x="118" y="253"/>
                      <a:pt x="164" y="253"/>
                    </a:cubicBezTo>
                    <a:cubicBezTo>
                      <a:pt x="210" y="253"/>
                      <a:pt x="248" y="215"/>
                      <a:pt x="248" y="166"/>
                    </a:cubicBezTo>
                    <a:cubicBezTo>
                      <a:pt x="248" y="117"/>
                      <a:pt x="212" y="82"/>
                      <a:pt x="164" y="82"/>
                    </a:cubicBezTo>
                    <a:close/>
                    <a:moveTo>
                      <a:pt x="164" y="232"/>
                    </a:moveTo>
                    <a:cubicBezTo>
                      <a:pt x="128" y="232"/>
                      <a:pt x="100" y="204"/>
                      <a:pt x="100" y="166"/>
                    </a:cubicBezTo>
                    <a:cubicBezTo>
                      <a:pt x="100" y="130"/>
                      <a:pt x="128" y="102"/>
                      <a:pt x="164" y="102"/>
                    </a:cubicBezTo>
                    <a:cubicBezTo>
                      <a:pt x="200" y="102"/>
                      <a:pt x="228" y="130"/>
                      <a:pt x="228" y="166"/>
                    </a:cubicBezTo>
                    <a:cubicBezTo>
                      <a:pt x="228" y="202"/>
                      <a:pt x="200" y="232"/>
                      <a:pt x="164" y="232"/>
                    </a:cubicBezTo>
                    <a:close/>
                    <a:moveTo>
                      <a:pt x="164" y="82"/>
                    </a:moveTo>
                    <a:cubicBezTo>
                      <a:pt x="118" y="82"/>
                      <a:pt x="79" y="117"/>
                      <a:pt x="79" y="166"/>
                    </a:cubicBezTo>
                    <a:cubicBezTo>
                      <a:pt x="79" y="215"/>
                      <a:pt x="118" y="253"/>
                      <a:pt x="164" y="253"/>
                    </a:cubicBezTo>
                    <a:cubicBezTo>
                      <a:pt x="210" y="253"/>
                      <a:pt x="248" y="215"/>
                      <a:pt x="248" y="166"/>
                    </a:cubicBezTo>
                    <a:cubicBezTo>
                      <a:pt x="248" y="117"/>
                      <a:pt x="212" y="82"/>
                      <a:pt x="164" y="82"/>
                    </a:cubicBezTo>
                    <a:close/>
                    <a:moveTo>
                      <a:pt x="164" y="232"/>
                    </a:moveTo>
                    <a:cubicBezTo>
                      <a:pt x="128" y="232"/>
                      <a:pt x="100" y="204"/>
                      <a:pt x="100" y="166"/>
                    </a:cubicBezTo>
                    <a:cubicBezTo>
                      <a:pt x="100" y="130"/>
                      <a:pt x="128" y="102"/>
                      <a:pt x="164" y="102"/>
                    </a:cubicBezTo>
                    <a:cubicBezTo>
                      <a:pt x="200" y="102"/>
                      <a:pt x="228" y="130"/>
                      <a:pt x="228" y="166"/>
                    </a:cubicBezTo>
                    <a:cubicBezTo>
                      <a:pt x="228" y="202"/>
                      <a:pt x="200" y="232"/>
                      <a:pt x="164" y="232"/>
                    </a:cubicBezTo>
                    <a:close/>
                    <a:moveTo>
                      <a:pt x="164" y="82"/>
                    </a:moveTo>
                    <a:cubicBezTo>
                      <a:pt x="118" y="82"/>
                      <a:pt x="79" y="117"/>
                      <a:pt x="79" y="166"/>
                    </a:cubicBezTo>
                    <a:cubicBezTo>
                      <a:pt x="79" y="215"/>
                      <a:pt x="118" y="253"/>
                      <a:pt x="164" y="253"/>
                    </a:cubicBezTo>
                    <a:cubicBezTo>
                      <a:pt x="210" y="253"/>
                      <a:pt x="248" y="215"/>
                      <a:pt x="248" y="166"/>
                    </a:cubicBezTo>
                    <a:cubicBezTo>
                      <a:pt x="248" y="117"/>
                      <a:pt x="212" y="82"/>
                      <a:pt x="164" y="82"/>
                    </a:cubicBezTo>
                    <a:close/>
                    <a:moveTo>
                      <a:pt x="164" y="232"/>
                    </a:moveTo>
                    <a:cubicBezTo>
                      <a:pt x="128" y="232"/>
                      <a:pt x="100" y="204"/>
                      <a:pt x="100" y="166"/>
                    </a:cubicBezTo>
                    <a:cubicBezTo>
                      <a:pt x="100" y="130"/>
                      <a:pt x="128" y="102"/>
                      <a:pt x="164" y="102"/>
                    </a:cubicBezTo>
                    <a:cubicBezTo>
                      <a:pt x="200" y="102"/>
                      <a:pt x="228" y="130"/>
                      <a:pt x="228" y="166"/>
                    </a:cubicBezTo>
                    <a:cubicBezTo>
                      <a:pt x="228" y="202"/>
                      <a:pt x="200" y="232"/>
                      <a:pt x="164" y="232"/>
                    </a:cubicBezTo>
                    <a:close/>
                    <a:moveTo>
                      <a:pt x="164" y="0"/>
                    </a:moveTo>
                    <a:cubicBezTo>
                      <a:pt x="74" y="0"/>
                      <a:pt x="0" y="74"/>
                      <a:pt x="0" y="166"/>
                    </a:cubicBezTo>
                    <a:cubicBezTo>
                      <a:pt x="0" y="258"/>
                      <a:pt x="74" y="335"/>
                      <a:pt x="164" y="335"/>
                    </a:cubicBezTo>
                    <a:cubicBezTo>
                      <a:pt x="253" y="335"/>
                      <a:pt x="328" y="258"/>
                      <a:pt x="328" y="166"/>
                    </a:cubicBezTo>
                    <a:cubicBezTo>
                      <a:pt x="328" y="74"/>
                      <a:pt x="253" y="0"/>
                      <a:pt x="164" y="0"/>
                    </a:cubicBezTo>
                    <a:close/>
                    <a:moveTo>
                      <a:pt x="164" y="314"/>
                    </a:moveTo>
                    <a:cubicBezTo>
                      <a:pt x="84" y="314"/>
                      <a:pt x="20" y="248"/>
                      <a:pt x="20" y="166"/>
                    </a:cubicBezTo>
                    <a:cubicBezTo>
                      <a:pt x="20" y="87"/>
                      <a:pt x="84" y="20"/>
                      <a:pt x="164" y="20"/>
                    </a:cubicBezTo>
                    <a:cubicBezTo>
                      <a:pt x="243" y="20"/>
                      <a:pt x="307" y="87"/>
                      <a:pt x="307" y="166"/>
                    </a:cubicBezTo>
                    <a:cubicBezTo>
                      <a:pt x="307" y="248"/>
                      <a:pt x="243" y="314"/>
                      <a:pt x="164" y="314"/>
                    </a:cubicBezTo>
                    <a:close/>
                    <a:moveTo>
                      <a:pt x="164" y="82"/>
                    </a:moveTo>
                    <a:cubicBezTo>
                      <a:pt x="118" y="82"/>
                      <a:pt x="79" y="117"/>
                      <a:pt x="79" y="166"/>
                    </a:cubicBezTo>
                    <a:cubicBezTo>
                      <a:pt x="79" y="215"/>
                      <a:pt x="118" y="253"/>
                      <a:pt x="164" y="253"/>
                    </a:cubicBezTo>
                    <a:cubicBezTo>
                      <a:pt x="210" y="253"/>
                      <a:pt x="248" y="215"/>
                      <a:pt x="248" y="166"/>
                    </a:cubicBezTo>
                    <a:cubicBezTo>
                      <a:pt x="248" y="117"/>
                      <a:pt x="212" y="82"/>
                      <a:pt x="164" y="82"/>
                    </a:cubicBezTo>
                    <a:close/>
                    <a:moveTo>
                      <a:pt x="164" y="232"/>
                    </a:moveTo>
                    <a:cubicBezTo>
                      <a:pt x="128" y="232"/>
                      <a:pt x="100" y="204"/>
                      <a:pt x="100" y="166"/>
                    </a:cubicBezTo>
                    <a:cubicBezTo>
                      <a:pt x="100" y="130"/>
                      <a:pt x="128" y="102"/>
                      <a:pt x="164" y="102"/>
                    </a:cubicBezTo>
                    <a:cubicBezTo>
                      <a:pt x="200" y="102"/>
                      <a:pt x="228" y="130"/>
                      <a:pt x="228" y="166"/>
                    </a:cubicBezTo>
                    <a:cubicBezTo>
                      <a:pt x="228" y="202"/>
                      <a:pt x="200" y="232"/>
                      <a:pt x="164" y="232"/>
                    </a:cubicBezTo>
                    <a:close/>
                    <a:moveTo>
                      <a:pt x="164" y="82"/>
                    </a:moveTo>
                    <a:cubicBezTo>
                      <a:pt x="118" y="82"/>
                      <a:pt x="79" y="117"/>
                      <a:pt x="79" y="166"/>
                    </a:cubicBezTo>
                    <a:cubicBezTo>
                      <a:pt x="79" y="215"/>
                      <a:pt x="118" y="253"/>
                      <a:pt x="164" y="253"/>
                    </a:cubicBezTo>
                    <a:cubicBezTo>
                      <a:pt x="210" y="253"/>
                      <a:pt x="248" y="215"/>
                      <a:pt x="248" y="166"/>
                    </a:cubicBezTo>
                    <a:cubicBezTo>
                      <a:pt x="248" y="117"/>
                      <a:pt x="212" y="82"/>
                      <a:pt x="164" y="82"/>
                    </a:cubicBezTo>
                    <a:close/>
                    <a:moveTo>
                      <a:pt x="164" y="232"/>
                    </a:moveTo>
                    <a:cubicBezTo>
                      <a:pt x="128" y="232"/>
                      <a:pt x="100" y="204"/>
                      <a:pt x="100" y="166"/>
                    </a:cubicBezTo>
                    <a:cubicBezTo>
                      <a:pt x="100" y="130"/>
                      <a:pt x="128" y="102"/>
                      <a:pt x="164" y="102"/>
                    </a:cubicBezTo>
                    <a:cubicBezTo>
                      <a:pt x="200" y="102"/>
                      <a:pt x="228" y="130"/>
                      <a:pt x="228" y="166"/>
                    </a:cubicBezTo>
                    <a:cubicBezTo>
                      <a:pt x="228" y="202"/>
                      <a:pt x="200" y="232"/>
                      <a:pt x="164" y="232"/>
                    </a:cubicBezTo>
                    <a:close/>
                    <a:moveTo>
                      <a:pt x="556" y="481"/>
                    </a:moveTo>
                    <a:cubicBezTo>
                      <a:pt x="509" y="481"/>
                      <a:pt x="471" y="519"/>
                      <a:pt x="471" y="565"/>
                    </a:cubicBezTo>
                    <a:cubicBezTo>
                      <a:pt x="471" y="614"/>
                      <a:pt x="509" y="652"/>
                      <a:pt x="556" y="652"/>
                    </a:cubicBezTo>
                    <a:cubicBezTo>
                      <a:pt x="599" y="652"/>
                      <a:pt x="637" y="614"/>
                      <a:pt x="637" y="565"/>
                    </a:cubicBezTo>
                    <a:cubicBezTo>
                      <a:pt x="637" y="519"/>
                      <a:pt x="599" y="481"/>
                      <a:pt x="556" y="481"/>
                    </a:cubicBezTo>
                    <a:close/>
                    <a:moveTo>
                      <a:pt x="556" y="631"/>
                    </a:moveTo>
                    <a:cubicBezTo>
                      <a:pt x="520" y="631"/>
                      <a:pt x="492" y="603"/>
                      <a:pt x="492" y="565"/>
                    </a:cubicBezTo>
                    <a:cubicBezTo>
                      <a:pt x="492" y="532"/>
                      <a:pt x="520" y="501"/>
                      <a:pt x="556" y="501"/>
                    </a:cubicBezTo>
                    <a:cubicBezTo>
                      <a:pt x="589" y="501"/>
                      <a:pt x="617" y="532"/>
                      <a:pt x="617" y="565"/>
                    </a:cubicBezTo>
                    <a:cubicBezTo>
                      <a:pt x="617" y="603"/>
                      <a:pt x="589" y="631"/>
                      <a:pt x="556" y="631"/>
                    </a:cubicBezTo>
                    <a:close/>
                    <a:moveTo>
                      <a:pt x="489" y="25"/>
                    </a:moveTo>
                    <a:cubicBezTo>
                      <a:pt x="489" y="25"/>
                      <a:pt x="489" y="25"/>
                      <a:pt x="74" y="726"/>
                    </a:cubicBezTo>
                    <a:cubicBezTo>
                      <a:pt x="74" y="726"/>
                      <a:pt x="74" y="726"/>
                      <a:pt x="205" y="726"/>
                    </a:cubicBezTo>
                    <a:cubicBezTo>
                      <a:pt x="625" y="25"/>
                      <a:pt x="625" y="25"/>
                      <a:pt x="625" y="25"/>
                    </a:cubicBezTo>
                    <a:cubicBezTo>
                      <a:pt x="625" y="25"/>
                      <a:pt x="625" y="25"/>
                      <a:pt x="489" y="25"/>
                    </a:cubicBezTo>
                    <a:close/>
                    <a:moveTo>
                      <a:pt x="194" y="706"/>
                    </a:moveTo>
                    <a:cubicBezTo>
                      <a:pt x="194" y="706"/>
                      <a:pt x="194" y="706"/>
                      <a:pt x="110" y="706"/>
                    </a:cubicBezTo>
                    <a:cubicBezTo>
                      <a:pt x="499" y="46"/>
                      <a:pt x="499" y="46"/>
                      <a:pt x="499" y="46"/>
                    </a:cubicBezTo>
                    <a:cubicBezTo>
                      <a:pt x="499" y="46"/>
                      <a:pt x="499" y="46"/>
                      <a:pt x="589" y="46"/>
                    </a:cubicBezTo>
                    <a:cubicBezTo>
                      <a:pt x="589" y="46"/>
                      <a:pt x="589" y="46"/>
                      <a:pt x="194" y="706"/>
                    </a:cubicBezTo>
                    <a:close/>
                    <a:moveTo>
                      <a:pt x="556" y="481"/>
                    </a:moveTo>
                    <a:cubicBezTo>
                      <a:pt x="509" y="481"/>
                      <a:pt x="471" y="519"/>
                      <a:pt x="471" y="565"/>
                    </a:cubicBezTo>
                    <a:cubicBezTo>
                      <a:pt x="471" y="614"/>
                      <a:pt x="509" y="652"/>
                      <a:pt x="556" y="652"/>
                    </a:cubicBezTo>
                    <a:cubicBezTo>
                      <a:pt x="599" y="652"/>
                      <a:pt x="637" y="614"/>
                      <a:pt x="637" y="565"/>
                    </a:cubicBezTo>
                    <a:cubicBezTo>
                      <a:pt x="637" y="519"/>
                      <a:pt x="599" y="481"/>
                      <a:pt x="556" y="481"/>
                    </a:cubicBezTo>
                    <a:close/>
                    <a:moveTo>
                      <a:pt x="556" y="631"/>
                    </a:moveTo>
                    <a:cubicBezTo>
                      <a:pt x="520" y="631"/>
                      <a:pt x="492" y="603"/>
                      <a:pt x="492" y="565"/>
                    </a:cubicBezTo>
                    <a:cubicBezTo>
                      <a:pt x="492" y="532"/>
                      <a:pt x="520" y="501"/>
                      <a:pt x="556" y="501"/>
                    </a:cubicBezTo>
                    <a:cubicBezTo>
                      <a:pt x="589" y="501"/>
                      <a:pt x="617" y="532"/>
                      <a:pt x="617" y="565"/>
                    </a:cubicBezTo>
                    <a:cubicBezTo>
                      <a:pt x="617" y="603"/>
                      <a:pt x="589" y="631"/>
                      <a:pt x="556" y="631"/>
                    </a:cubicBezTo>
                    <a:close/>
                    <a:moveTo>
                      <a:pt x="556" y="481"/>
                    </a:moveTo>
                    <a:cubicBezTo>
                      <a:pt x="509" y="481"/>
                      <a:pt x="471" y="519"/>
                      <a:pt x="471" y="565"/>
                    </a:cubicBezTo>
                    <a:cubicBezTo>
                      <a:pt x="471" y="614"/>
                      <a:pt x="509" y="652"/>
                      <a:pt x="556" y="652"/>
                    </a:cubicBezTo>
                    <a:cubicBezTo>
                      <a:pt x="599" y="652"/>
                      <a:pt x="637" y="614"/>
                      <a:pt x="637" y="565"/>
                    </a:cubicBezTo>
                    <a:cubicBezTo>
                      <a:pt x="637" y="519"/>
                      <a:pt x="599" y="481"/>
                      <a:pt x="556" y="481"/>
                    </a:cubicBezTo>
                    <a:close/>
                    <a:moveTo>
                      <a:pt x="556" y="631"/>
                    </a:moveTo>
                    <a:cubicBezTo>
                      <a:pt x="520" y="631"/>
                      <a:pt x="492" y="603"/>
                      <a:pt x="492" y="565"/>
                    </a:cubicBezTo>
                    <a:cubicBezTo>
                      <a:pt x="492" y="532"/>
                      <a:pt x="520" y="501"/>
                      <a:pt x="556" y="501"/>
                    </a:cubicBezTo>
                    <a:cubicBezTo>
                      <a:pt x="589" y="501"/>
                      <a:pt x="617" y="532"/>
                      <a:pt x="617" y="565"/>
                    </a:cubicBezTo>
                    <a:cubicBezTo>
                      <a:pt x="617" y="603"/>
                      <a:pt x="589" y="631"/>
                      <a:pt x="556" y="631"/>
                    </a:cubicBezTo>
                    <a:close/>
                    <a:moveTo>
                      <a:pt x="556" y="481"/>
                    </a:moveTo>
                    <a:cubicBezTo>
                      <a:pt x="509" y="481"/>
                      <a:pt x="471" y="519"/>
                      <a:pt x="471" y="565"/>
                    </a:cubicBezTo>
                    <a:cubicBezTo>
                      <a:pt x="471" y="614"/>
                      <a:pt x="509" y="652"/>
                      <a:pt x="556" y="652"/>
                    </a:cubicBezTo>
                    <a:cubicBezTo>
                      <a:pt x="599" y="652"/>
                      <a:pt x="637" y="614"/>
                      <a:pt x="637" y="565"/>
                    </a:cubicBezTo>
                    <a:cubicBezTo>
                      <a:pt x="637" y="519"/>
                      <a:pt x="599" y="481"/>
                      <a:pt x="556" y="481"/>
                    </a:cubicBezTo>
                    <a:close/>
                    <a:moveTo>
                      <a:pt x="556" y="631"/>
                    </a:moveTo>
                    <a:cubicBezTo>
                      <a:pt x="520" y="631"/>
                      <a:pt x="492" y="603"/>
                      <a:pt x="492" y="565"/>
                    </a:cubicBezTo>
                    <a:cubicBezTo>
                      <a:pt x="492" y="532"/>
                      <a:pt x="520" y="501"/>
                      <a:pt x="556" y="501"/>
                    </a:cubicBezTo>
                    <a:cubicBezTo>
                      <a:pt x="589" y="501"/>
                      <a:pt x="617" y="532"/>
                      <a:pt x="617" y="565"/>
                    </a:cubicBezTo>
                    <a:cubicBezTo>
                      <a:pt x="617" y="603"/>
                      <a:pt x="589" y="631"/>
                      <a:pt x="556" y="631"/>
                    </a:cubicBezTo>
                    <a:close/>
                    <a:moveTo>
                      <a:pt x="556" y="481"/>
                    </a:moveTo>
                    <a:cubicBezTo>
                      <a:pt x="509" y="481"/>
                      <a:pt x="471" y="519"/>
                      <a:pt x="471" y="565"/>
                    </a:cubicBezTo>
                    <a:cubicBezTo>
                      <a:pt x="471" y="614"/>
                      <a:pt x="509" y="652"/>
                      <a:pt x="556" y="652"/>
                    </a:cubicBezTo>
                    <a:cubicBezTo>
                      <a:pt x="599" y="652"/>
                      <a:pt x="637" y="614"/>
                      <a:pt x="637" y="565"/>
                    </a:cubicBezTo>
                    <a:cubicBezTo>
                      <a:pt x="637" y="519"/>
                      <a:pt x="599" y="481"/>
                      <a:pt x="556" y="481"/>
                    </a:cubicBezTo>
                    <a:close/>
                    <a:moveTo>
                      <a:pt x="556" y="631"/>
                    </a:moveTo>
                    <a:cubicBezTo>
                      <a:pt x="520" y="631"/>
                      <a:pt x="492" y="603"/>
                      <a:pt x="492" y="565"/>
                    </a:cubicBezTo>
                    <a:cubicBezTo>
                      <a:pt x="492" y="532"/>
                      <a:pt x="520" y="501"/>
                      <a:pt x="556" y="501"/>
                    </a:cubicBezTo>
                    <a:cubicBezTo>
                      <a:pt x="589" y="501"/>
                      <a:pt x="617" y="532"/>
                      <a:pt x="617" y="565"/>
                    </a:cubicBezTo>
                    <a:cubicBezTo>
                      <a:pt x="617" y="603"/>
                      <a:pt x="589" y="631"/>
                      <a:pt x="556" y="631"/>
                    </a:cubicBezTo>
                    <a:close/>
                    <a:moveTo>
                      <a:pt x="556" y="401"/>
                    </a:moveTo>
                    <a:cubicBezTo>
                      <a:pt x="466" y="401"/>
                      <a:pt x="392" y="475"/>
                      <a:pt x="392" y="565"/>
                    </a:cubicBezTo>
                    <a:cubicBezTo>
                      <a:pt x="392" y="657"/>
                      <a:pt x="466" y="734"/>
                      <a:pt x="556" y="734"/>
                    </a:cubicBezTo>
                    <a:cubicBezTo>
                      <a:pt x="645" y="734"/>
                      <a:pt x="717" y="657"/>
                      <a:pt x="717" y="565"/>
                    </a:cubicBezTo>
                    <a:cubicBezTo>
                      <a:pt x="717" y="475"/>
                      <a:pt x="645" y="401"/>
                      <a:pt x="556" y="401"/>
                    </a:cubicBezTo>
                    <a:close/>
                    <a:moveTo>
                      <a:pt x="556" y="713"/>
                    </a:moveTo>
                    <a:cubicBezTo>
                      <a:pt x="476" y="713"/>
                      <a:pt x="412" y="647"/>
                      <a:pt x="412" y="565"/>
                    </a:cubicBezTo>
                    <a:cubicBezTo>
                      <a:pt x="412" y="486"/>
                      <a:pt x="476" y="422"/>
                      <a:pt x="556" y="422"/>
                    </a:cubicBezTo>
                    <a:cubicBezTo>
                      <a:pt x="632" y="422"/>
                      <a:pt x="696" y="486"/>
                      <a:pt x="696" y="565"/>
                    </a:cubicBezTo>
                    <a:cubicBezTo>
                      <a:pt x="696" y="647"/>
                      <a:pt x="632" y="713"/>
                      <a:pt x="556" y="713"/>
                    </a:cubicBezTo>
                    <a:close/>
                    <a:moveTo>
                      <a:pt x="556" y="481"/>
                    </a:moveTo>
                    <a:cubicBezTo>
                      <a:pt x="509" y="481"/>
                      <a:pt x="471" y="519"/>
                      <a:pt x="471" y="565"/>
                    </a:cubicBezTo>
                    <a:cubicBezTo>
                      <a:pt x="471" y="614"/>
                      <a:pt x="509" y="652"/>
                      <a:pt x="556" y="652"/>
                    </a:cubicBezTo>
                    <a:cubicBezTo>
                      <a:pt x="599" y="652"/>
                      <a:pt x="637" y="614"/>
                      <a:pt x="637" y="565"/>
                    </a:cubicBezTo>
                    <a:cubicBezTo>
                      <a:pt x="637" y="519"/>
                      <a:pt x="599" y="481"/>
                      <a:pt x="556" y="481"/>
                    </a:cubicBezTo>
                    <a:close/>
                    <a:moveTo>
                      <a:pt x="556" y="631"/>
                    </a:moveTo>
                    <a:cubicBezTo>
                      <a:pt x="520" y="631"/>
                      <a:pt x="492" y="603"/>
                      <a:pt x="492" y="565"/>
                    </a:cubicBezTo>
                    <a:cubicBezTo>
                      <a:pt x="492" y="532"/>
                      <a:pt x="520" y="501"/>
                      <a:pt x="556" y="501"/>
                    </a:cubicBezTo>
                    <a:cubicBezTo>
                      <a:pt x="589" y="501"/>
                      <a:pt x="617" y="532"/>
                      <a:pt x="617" y="565"/>
                    </a:cubicBezTo>
                    <a:cubicBezTo>
                      <a:pt x="617" y="603"/>
                      <a:pt x="589" y="631"/>
                      <a:pt x="556" y="631"/>
                    </a:cubicBezTo>
                    <a:close/>
                    <a:moveTo>
                      <a:pt x="556" y="481"/>
                    </a:moveTo>
                    <a:cubicBezTo>
                      <a:pt x="509" y="481"/>
                      <a:pt x="471" y="519"/>
                      <a:pt x="471" y="565"/>
                    </a:cubicBezTo>
                    <a:cubicBezTo>
                      <a:pt x="471" y="614"/>
                      <a:pt x="509" y="652"/>
                      <a:pt x="556" y="652"/>
                    </a:cubicBezTo>
                    <a:cubicBezTo>
                      <a:pt x="599" y="652"/>
                      <a:pt x="637" y="614"/>
                      <a:pt x="637" y="565"/>
                    </a:cubicBezTo>
                    <a:cubicBezTo>
                      <a:pt x="637" y="519"/>
                      <a:pt x="599" y="481"/>
                      <a:pt x="556" y="481"/>
                    </a:cubicBezTo>
                    <a:close/>
                    <a:moveTo>
                      <a:pt x="556" y="631"/>
                    </a:moveTo>
                    <a:cubicBezTo>
                      <a:pt x="520" y="631"/>
                      <a:pt x="492" y="603"/>
                      <a:pt x="492" y="565"/>
                    </a:cubicBezTo>
                    <a:cubicBezTo>
                      <a:pt x="492" y="532"/>
                      <a:pt x="520" y="501"/>
                      <a:pt x="556" y="501"/>
                    </a:cubicBezTo>
                    <a:cubicBezTo>
                      <a:pt x="589" y="501"/>
                      <a:pt x="617" y="532"/>
                      <a:pt x="617" y="565"/>
                    </a:cubicBezTo>
                    <a:cubicBezTo>
                      <a:pt x="617" y="603"/>
                      <a:pt x="589" y="631"/>
                      <a:pt x="556" y="6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grpSp>
            <p:nvGrpSpPr>
              <p:cNvPr id="89" name="Group 88"/>
              <p:cNvGrpSpPr/>
              <p:nvPr userDrawn="1"/>
            </p:nvGrpSpPr>
            <p:grpSpPr>
              <a:xfrm>
                <a:off x="1563127" y="3254150"/>
                <a:ext cx="741722" cy="760672"/>
                <a:chOff x="1563127" y="3254150"/>
                <a:chExt cx="741722" cy="760672"/>
              </a:xfrm>
            </p:grpSpPr>
            <p:sp>
              <p:nvSpPr>
                <p:cNvPr id="90" name="Freeform 39"/>
                <p:cNvSpPr>
                  <a:spLocks noEditPoints="1"/>
                </p:cNvSpPr>
                <p:nvPr userDrawn="1"/>
              </p:nvSpPr>
              <p:spPr bwMode="auto">
                <a:xfrm>
                  <a:off x="1993542" y="3695394"/>
                  <a:ext cx="311307" cy="319428"/>
                </a:xfrm>
                <a:custGeom>
                  <a:avLst/>
                  <a:gdLst>
                    <a:gd name="T0" fmla="*/ 144 w 284"/>
                    <a:gd name="T1" fmla="*/ 0 h 291"/>
                    <a:gd name="T2" fmla="*/ 0 w 284"/>
                    <a:gd name="T3" fmla="*/ 143 h 291"/>
                    <a:gd name="T4" fmla="*/ 144 w 284"/>
                    <a:gd name="T5" fmla="*/ 291 h 291"/>
                    <a:gd name="T6" fmla="*/ 284 w 284"/>
                    <a:gd name="T7" fmla="*/ 143 h 291"/>
                    <a:gd name="T8" fmla="*/ 144 w 284"/>
                    <a:gd name="T9" fmla="*/ 0 h 291"/>
                    <a:gd name="T10" fmla="*/ 144 w 284"/>
                    <a:gd name="T11" fmla="*/ 230 h 291"/>
                    <a:gd name="T12" fmla="*/ 59 w 284"/>
                    <a:gd name="T13" fmla="*/ 143 h 291"/>
                    <a:gd name="T14" fmla="*/ 144 w 284"/>
                    <a:gd name="T15" fmla="*/ 59 h 291"/>
                    <a:gd name="T16" fmla="*/ 225 w 284"/>
                    <a:gd name="T17" fmla="*/ 143 h 291"/>
                    <a:gd name="T18" fmla="*/ 144 w 284"/>
                    <a:gd name="T19" fmla="*/ 23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4" h="291">
                      <a:moveTo>
                        <a:pt x="144" y="0"/>
                      </a:moveTo>
                      <a:cubicBezTo>
                        <a:pt x="64" y="0"/>
                        <a:pt x="0" y="64"/>
                        <a:pt x="0" y="143"/>
                      </a:cubicBezTo>
                      <a:cubicBezTo>
                        <a:pt x="0" y="225"/>
                        <a:pt x="64" y="291"/>
                        <a:pt x="144" y="291"/>
                      </a:cubicBezTo>
                      <a:cubicBezTo>
                        <a:pt x="220" y="291"/>
                        <a:pt x="284" y="225"/>
                        <a:pt x="284" y="143"/>
                      </a:cubicBezTo>
                      <a:cubicBezTo>
                        <a:pt x="284" y="64"/>
                        <a:pt x="220" y="0"/>
                        <a:pt x="144" y="0"/>
                      </a:cubicBezTo>
                      <a:close/>
                      <a:moveTo>
                        <a:pt x="144" y="230"/>
                      </a:moveTo>
                      <a:cubicBezTo>
                        <a:pt x="97" y="230"/>
                        <a:pt x="59" y="192"/>
                        <a:pt x="59" y="143"/>
                      </a:cubicBezTo>
                      <a:cubicBezTo>
                        <a:pt x="59" y="97"/>
                        <a:pt x="97" y="59"/>
                        <a:pt x="144" y="59"/>
                      </a:cubicBezTo>
                      <a:cubicBezTo>
                        <a:pt x="187" y="59"/>
                        <a:pt x="225" y="97"/>
                        <a:pt x="225" y="143"/>
                      </a:cubicBezTo>
                      <a:cubicBezTo>
                        <a:pt x="225" y="192"/>
                        <a:pt x="187" y="230"/>
                        <a:pt x="144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91" name="Freeform 40"/>
                <p:cNvSpPr/>
                <p:nvPr userDrawn="1"/>
              </p:nvSpPr>
              <p:spPr bwMode="auto">
                <a:xfrm>
                  <a:off x="1661933" y="3282573"/>
                  <a:ext cx="525838" cy="724804"/>
                </a:xfrm>
                <a:custGeom>
                  <a:avLst/>
                  <a:gdLst>
                    <a:gd name="T0" fmla="*/ 479 w 479"/>
                    <a:gd name="T1" fmla="*/ 0 h 660"/>
                    <a:gd name="T2" fmla="*/ 84 w 479"/>
                    <a:gd name="T3" fmla="*/ 660 h 660"/>
                    <a:gd name="T4" fmla="*/ 0 w 479"/>
                    <a:gd name="T5" fmla="*/ 660 h 660"/>
                    <a:gd name="T6" fmla="*/ 389 w 479"/>
                    <a:gd name="T7" fmla="*/ 0 h 660"/>
                    <a:gd name="T8" fmla="*/ 479 w 479"/>
                    <a:gd name="T9" fmla="*/ 0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9" h="660">
                      <a:moveTo>
                        <a:pt x="479" y="0"/>
                      </a:moveTo>
                      <a:cubicBezTo>
                        <a:pt x="479" y="0"/>
                        <a:pt x="479" y="0"/>
                        <a:pt x="84" y="660"/>
                      </a:cubicBezTo>
                      <a:cubicBezTo>
                        <a:pt x="84" y="660"/>
                        <a:pt x="84" y="660"/>
                        <a:pt x="0" y="660"/>
                      </a:cubicBezTo>
                      <a:cubicBezTo>
                        <a:pt x="389" y="0"/>
                        <a:pt x="389" y="0"/>
                        <a:pt x="389" y="0"/>
                      </a:cubicBezTo>
                      <a:cubicBezTo>
                        <a:pt x="389" y="0"/>
                        <a:pt x="389" y="0"/>
                        <a:pt x="4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92" name="Freeform 41"/>
                <p:cNvSpPr>
                  <a:spLocks noEditPoints="1"/>
                </p:cNvSpPr>
                <p:nvPr userDrawn="1"/>
              </p:nvSpPr>
              <p:spPr bwMode="auto">
                <a:xfrm>
                  <a:off x="1563127" y="3254150"/>
                  <a:ext cx="315367" cy="322812"/>
                </a:xfrm>
                <a:custGeom>
                  <a:avLst/>
                  <a:gdLst>
                    <a:gd name="T0" fmla="*/ 144 w 287"/>
                    <a:gd name="T1" fmla="*/ 0 h 294"/>
                    <a:gd name="T2" fmla="*/ 0 w 287"/>
                    <a:gd name="T3" fmla="*/ 146 h 294"/>
                    <a:gd name="T4" fmla="*/ 144 w 287"/>
                    <a:gd name="T5" fmla="*/ 294 h 294"/>
                    <a:gd name="T6" fmla="*/ 287 w 287"/>
                    <a:gd name="T7" fmla="*/ 146 h 294"/>
                    <a:gd name="T8" fmla="*/ 144 w 287"/>
                    <a:gd name="T9" fmla="*/ 0 h 294"/>
                    <a:gd name="T10" fmla="*/ 144 w 287"/>
                    <a:gd name="T11" fmla="*/ 233 h 294"/>
                    <a:gd name="T12" fmla="*/ 59 w 287"/>
                    <a:gd name="T13" fmla="*/ 146 h 294"/>
                    <a:gd name="T14" fmla="*/ 144 w 287"/>
                    <a:gd name="T15" fmla="*/ 62 h 294"/>
                    <a:gd name="T16" fmla="*/ 228 w 287"/>
                    <a:gd name="T17" fmla="*/ 146 h 294"/>
                    <a:gd name="T18" fmla="*/ 144 w 287"/>
                    <a:gd name="T19" fmla="*/ 233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7" h="294">
                      <a:moveTo>
                        <a:pt x="144" y="0"/>
                      </a:moveTo>
                      <a:cubicBezTo>
                        <a:pt x="64" y="0"/>
                        <a:pt x="0" y="67"/>
                        <a:pt x="0" y="146"/>
                      </a:cubicBezTo>
                      <a:cubicBezTo>
                        <a:pt x="0" y="228"/>
                        <a:pt x="64" y="294"/>
                        <a:pt x="144" y="294"/>
                      </a:cubicBezTo>
                      <a:cubicBezTo>
                        <a:pt x="223" y="294"/>
                        <a:pt x="287" y="228"/>
                        <a:pt x="287" y="146"/>
                      </a:cubicBezTo>
                      <a:cubicBezTo>
                        <a:pt x="287" y="67"/>
                        <a:pt x="223" y="0"/>
                        <a:pt x="144" y="0"/>
                      </a:cubicBezTo>
                      <a:close/>
                      <a:moveTo>
                        <a:pt x="144" y="233"/>
                      </a:moveTo>
                      <a:cubicBezTo>
                        <a:pt x="98" y="233"/>
                        <a:pt x="59" y="195"/>
                        <a:pt x="59" y="146"/>
                      </a:cubicBezTo>
                      <a:cubicBezTo>
                        <a:pt x="59" y="97"/>
                        <a:pt x="98" y="62"/>
                        <a:pt x="144" y="62"/>
                      </a:cubicBezTo>
                      <a:cubicBezTo>
                        <a:pt x="192" y="62"/>
                        <a:pt x="228" y="97"/>
                        <a:pt x="228" y="146"/>
                      </a:cubicBezTo>
                      <a:cubicBezTo>
                        <a:pt x="228" y="195"/>
                        <a:pt x="190" y="233"/>
                        <a:pt x="144" y="2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Webs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 baseline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Our Website</a:t>
            </a:r>
            <a:endParaRPr lang="en-US" dirty="0"/>
          </a:p>
        </p:txBody>
      </p:sp>
      <p:sp>
        <p:nvSpPr>
          <p:cNvPr id="169" name="Text Placeholder 68"/>
          <p:cNvSpPr>
            <a:spLocks noGrp="1"/>
          </p:cNvSpPr>
          <p:nvPr>
            <p:ph type="body" sz="quarter" idx="25" hasCustomPrompt="1"/>
          </p:nvPr>
        </p:nvSpPr>
        <p:spPr>
          <a:xfrm>
            <a:off x="3995936" y="2427733"/>
            <a:ext cx="4248108" cy="1856141"/>
          </a:xfrm>
        </p:spPr>
        <p:txBody>
          <a:bodyPr anchor="t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Ut enim ad minim veniam, quis nostrud exercitation ullamco laboris nisi ut aliquip ex ea commodo consequat. </a:t>
            </a:r>
            <a:endParaRPr lang="en-US" dirty="0"/>
          </a:p>
        </p:txBody>
      </p:sp>
      <p:sp>
        <p:nvSpPr>
          <p:cNvPr id="170" name="Text Placeholder 68"/>
          <p:cNvSpPr>
            <a:spLocks noGrp="1"/>
          </p:cNvSpPr>
          <p:nvPr>
            <p:ph type="body" sz="quarter" idx="26" hasCustomPrompt="1"/>
          </p:nvPr>
        </p:nvSpPr>
        <p:spPr>
          <a:xfrm>
            <a:off x="3995936" y="1765961"/>
            <a:ext cx="4248108" cy="52712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/>
          </a:p>
        </p:txBody>
      </p:sp>
      <p:grpSp>
        <p:nvGrpSpPr>
          <p:cNvPr id="28" name="Group 4"/>
          <p:cNvGrpSpPr>
            <a:grpSpLocks noChangeAspect="1"/>
          </p:cNvGrpSpPr>
          <p:nvPr userDrawn="1"/>
        </p:nvGrpSpPr>
        <p:grpSpPr bwMode="auto">
          <a:xfrm>
            <a:off x="598558" y="1640042"/>
            <a:ext cx="3046126" cy="2659900"/>
            <a:chOff x="1746" y="676"/>
            <a:chExt cx="2161" cy="1887"/>
          </a:xfrm>
        </p:grpSpPr>
        <p:sp>
          <p:nvSpPr>
            <p:cNvPr id="29" name="Freeform 5"/>
            <p:cNvSpPr/>
            <p:nvPr userDrawn="1"/>
          </p:nvSpPr>
          <p:spPr bwMode="auto">
            <a:xfrm>
              <a:off x="2058" y="2337"/>
              <a:ext cx="1537" cy="226"/>
            </a:xfrm>
            <a:custGeom>
              <a:avLst/>
              <a:gdLst>
                <a:gd name="T0" fmla="*/ 1914 w 1914"/>
                <a:gd name="T1" fmla="*/ 251 h 281"/>
                <a:gd name="T2" fmla="*/ 1911 w 1914"/>
                <a:gd name="T3" fmla="*/ 266 h 281"/>
                <a:gd name="T4" fmla="*/ 1908 w 1914"/>
                <a:gd name="T5" fmla="*/ 271 h 281"/>
                <a:gd name="T6" fmla="*/ 1891 w 1914"/>
                <a:gd name="T7" fmla="*/ 281 h 281"/>
                <a:gd name="T8" fmla="*/ 23 w 1914"/>
                <a:gd name="T9" fmla="*/ 281 h 281"/>
                <a:gd name="T10" fmla="*/ 6 w 1914"/>
                <a:gd name="T11" fmla="*/ 271 h 281"/>
                <a:gd name="T12" fmla="*/ 3 w 1914"/>
                <a:gd name="T13" fmla="*/ 266 h 281"/>
                <a:gd name="T14" fmla="*/ 0 w 1914"/>
                <a:gd name="T15" fmla="*/ 251 h 281"/>
                <a:gd name="T16" fmla="*/ 2 w 1914"/>
                <a:gd name="T17" fmla="*/ 239 h 281"/>
                <a:gd name="T18" fmla="*/ 104 w 1914"/>
                <a:gd name="T19" fmla="*/ 15 h 281"/>
                <a:gd name="T20" fmla="*/ 124 w 1914"/>
                <a:gd name="T21" fmla="*/ 0 h 281"/>
                <a:gd name="T22" fmla="*/ 1781 w 1914"/>
                <a:gd name="T23" fmla="*/ 0 h 281"/>
                <a:gd name="T24" fmla="*/ 1800 w 1914"/>
                <a:gd name="T25" fmla="*/ 15 h 281"/>
                <a:gd name="T26" fmla="*/ 1911 w 1914"/>
                <a:gd name="T27" fmla="*/ 236 h 281"/>
                <a:gd name="T28" fmla="*/ 1912 w 1914"/>
                <a:gd name="T29" fmla="*/ 239 h 281"/>
                <a:gd name="T30" fmla="*/ 1914 w 1914"/>
                <a:gd name="T31" fmla="*/ 25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4" h="281">
                  <a:moveTo>
                    <a:pt x="1914" y="251"/>
                  </a:moveTo>
                  <a:cubicBezTo>
                    <a:pt x="1914" y="256"/>
                    <a:pt x="1913" y="262"/>
                    <a:pt x="1911" y="266"/>
                  </a:cubicBezTo>
                  <a:cubicBezTo>
                    <a:pt x="1910" y="268"/>
                    <a:pt x="1909" y="270"/>
                    <a:pt x="1908" y="271"/>
                  </a:cubicBezTo>
                  <a:cubicBezTo>
                    <a:pt x="1904" y="278"/>
                    <a:pt x="1897" y="281"/>
                    <a:pt x="1891" y="281"/>
                  </a:cubicBezTo>
                  <a:cubicBezTo>
                    <a:pt x="23" y="281"/>
                    <a:pt x="23" y="281"/>
                    <a:pt x="23" y="281"/>
                  </a:cubicBezTo>
                  <a:cubicBezTo>
                    <a:pt x="16" y="281"/>
                    <a:pt x="10" y="278"/>
                    <a:pt x="6" y="271"/>
                  </a:cubicBezTo>
                  <a:cubicBezTo>
                    <a:pt x="5" y="270"/>
                    <a:pt x="4" y="268"/>
                    <a:pt x="3" y="266"/>
                  </a:cubicBezTo>
                  <a:cubicBezTo>
                    <a:pt x="1" y="262"/>
                    <a:pt x="0" y="256"/>
                    <a:pt x="0" y="251"/>
                  </a:cubicBezTo>
                  <a:cubicBezTo>
                    <a:pt x="0" y="247"/>
                    <a:pt x="1" y="243"/>
                    <a:pt x="2" y="239"/>
                  </a:cubicBezTo>
                  <a:cubicBezTo>
                    <a:pt x="2" y="238"/>
                    <a:pt x="104" y="15"/>
                    <a:pt x="104" y="15"/>
                  </a:cubicBezTo>
                  <a:cubicBezTo>
                    <a:pt x="109" y="5"/>
                    <a:pt x="116" y="0"/>
                    <a:pt x="124" y="0"/>
                  </a:cubicBezTo>
                  <a:cubicBezTo>
                    <a:pt x="1781" y="0"/>
                    <a:pt x="1781" y="0"/>
                    <a:pt x="1781" y="0"/>
                  </a:cubicBezTo>
                  <a:cubicBezTo>
                    <a:pt x="1789" y="0"/>
                    <a:pt x="1796" y="5"/>
                    <a:pt x="1800" y="15"/>
                  </a:cubicBezTo>
                  <a:cubicBezTo>
                    <a:pt x="1911" y="236"/>
                    <a:pt x="1911" y="236"/>
                    <a:pt x="1911" y="236"/>
                  </a:cubicBezTo>
                  <a:cubicBezTo>
                    <a:pt x="1911" y="237"/>
                    <a:pt x="1911" y="238"/>
                    <a:pt x="1912" y="239"/>
                  </a:cubicBezTo>
                  <a:cubicBezTo>
                    <a:pt x="1913" y="243"/>
                    <a:pt x="1914" y="247"/>
                    <a:pt x="1914" y="251"/>
                  </a:cubicBezTo>
                  <a:close/>
                </a:path>
              </a:pathLst>
            </a:custGeom>
            <a:solidFill>
              <a:srgbClr val="3D3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6"/>
            <p:cNvSpPr/>
            <p:nvPr userDrawn="1"/>
          </p:nvSpPr>
          <p:spPr bwMode="auto">
            <a:xfrm>
              <a:off x="3272" y="2521"/>
              <a:ext cx="94" cy="18"/>
            </a:xfrm>
            <a:custGeom>
              <a:avLst/>
              <a:gdLst>
                <a:gd name="T0" fmla="*/ 112 w 118"/>
                <a:gd name="T1" fmla="*/ 4 h 22"/>
                <a:gd name="T2" fmla="*/ 99 w 118"/>
                <a:gd name="T3" fmla="*/ 0 h 22"/>
                <a:gd name="T4" fmla="*/ 11 w 118"/>
                <a:gd name="T5" fmla="*/ 0 h 22"/>
                <a:gd name="T6" fmla="*/ 1 w 118"/>
                <a:gd name="T7" fmla="*/ 4 h 22"/>
                <a:gd name="T8" fmla="*/ 6 w 118"/>
                <a:gd name="T9" fmla="*/ 18 h 22"/>
                <a:gd name="T10" fmla="*/ 18 w 118"/>
                <a:gd name="T11" fmla="*/ 22 h 22"/>
                <a:gd name="T12" fmla="*/ 107 w 118"/>
                <a:gd name="T13" fmla="*/ 22 h 22"/>
                <a:gd name="T14" fmla="*/ 117 w 118"/>
                <a:gd name="T15" fmla="*/ 18 h 22"/>
                <a:gd name="T16" fmla="*/ 112 w 118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">
                  <a:moveTo>
                    <a:pt x="112" y="4"/>
                  </a:moveTo>
                  <a:cubicBezTo>
                    <a:pt x="111" y="2"/>
                    <a:pt x="105" y="0"/>
                    <a:pt x="9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2"/>
                    <a:pt x="1" y="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0"/>
                    <a:pt x="12" y="22"/>
                    <a:pt x="1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14" y="22"/>
                    <a:pt x="118" y="20"/>
                    <a:pt x="117" y="18"/>
                  </a:cubicBezTo>
                  <a:lnTo>
                    <a:pt x="112" y="4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Freeform 7"/>
            <p:cNvSpPr/>
            <p:nvPr userDrawn="1"/>
          </p:nvSpPr>
          <p:spPr bwMode="auto">
            <a:xfrm>
              <a:off x="3477" y="2521"/>
              <a:ext cx="97" cy="18"/>
            </a:xfrm>
            <a:custGeom>
              <a:avLst/>
              <a:gdLst>
                <a:gd name="T0" fmla="*/ 112 w 120"/>
                <a:gd name="T1" fmla="*/ 4 h 22"/>
                <a:gd name="T2" fmla="*/ 99 w 120"/>
                <a:gd name="T3" fmla="*/ 0 h 22"/>
                <a:gd name="T4" fmla="*/ 10 w 120"/>
                <a:gd name="T5" fmla="*/ 0 h 22"/>
                <a:gd name="T6" fmla="*/ 1 w 120"/>
                <a:gd name="T7" fmla="*/ 4 h 22"/>
                <a:gd name="T8" fmla="*/ 8 w 120"/>
                <a:gd name="T9" fmla="*/ 18 h 22"/>
                <a:gd name="T10" fmla="*/ 20 w 120"/>
                <a:gd name="T11" fmla="*/ 22 h 22"/>
                <a:gd name="T12" fmla="*/ 110 w 120"/>
                <a:gd name="T13" fmla="*/ 22 h 22"/>
                <a:gd name="T14" fmla="*/ 119 w 120"/>
                <a:gd name="T15" fmla="*/ 18 h 22"/>
                <a:gd name="T16" fmla="*/ 112 w 12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22">
                  <a:moveTo>
                    <a:pt x="112" y="4"/>
                  </a:moveTo>
                  <a:cubicBezTo>
                    <a:pt x="111" y="2"/>
                    <a:pt x="105" y="0"/>
                    <a:pt x="9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14" y="22"/>
                    <a:pt x="20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6" y="22"/>
                    <a:pt x="120" y="20"/>
                    <a:pt x="119" y="18"/>
                  </a:cubicBezTo>
                  <a:lnTo>
                    <a:pt x="112" y="4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Freeform 8"/>
            <p:cNvSpPr/>
            <p:nvPr userDrawn="1"/>
          </p:nvSpPr>
          <p:spPr bwMode="auto">
            <a:xfrm>
              <a:off x="3368" y="2505"/>
              <a:ext cx="100" cy="34"/>
            </a:xfrm>
            <a:custGeom>
              <a:avLst/>
              <a:gdLst>
                <a:gd name="T0" fmla="*/ 124 w 125"/>
                <a:gd name="T1" fmla="*/ 39 h 43"/>
                <a:gd name="T2" fmla="*/ 115 w 125"/>
                <a:gd name="T3" fmla="*/ 43 h 43"/>
                <a:gd name="T4" fmla="*/ 27 w 125"/>
                <a:gd name="T5" fmla="*/ 43 h 43"/>
                <a:gd name="T6" fmla="*/ 15 w 125"/>
                <a:gd name="T7" fmla="*/ 39 h 43"/>
                <a:gd name="T8" fmla="*/ 1 w 125"/>
                <a:gd name="T9" fmla="*/ 4 h 43"/>
                <a:gd name="T10" fmla="*/ 10 w 125"/>
                <a:gd name="T11" fmla="*/ 0 h 43"/>
                <a:gd name="T12" fmla="*/ 96 w 125"/>
                <a:gd name="T13" fmla="*/ 0 h 43"/>
                <a:gd name="T14" fmla="*/ 108 w 125"/>
                <a:gd name="T15" fmla="*/ 4 h 43"/>
                <a:gd name="T16" fmla="*/ 124 w 125"/>
                <a:gd name="T17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43">
                  <a:moveTo>
                    <a:pt x="124" y="39"/>
                  </a:moveTo>
                  <a:cubicBezTo>
                    <a:pt x="125" y="41"/>
                    <a:pt x="121" y="43"/>
                    <a:pt x="115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1" y="43"/>
                    <a:pt x="15" y="41"/>
                    <a:pt x="15" y="3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4" y="0"/>
                    <a:pt x="10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2" y="0"/>
                    <a:pt x="107" y="2"/>
                    <a:pt x="108" y="4"/>
                  </a:cubicBezTo>
                  <a:lnTo>
                    <a:pt x="124" y="39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9"/>
            <p:cNvSpPr/>
            <p:nvPr userDrawn="1"/>
          </p:nvSpPr>
          <p:spPr bwMode="auto">
            <a:xfrm>
              <a:off x="2083" y="2505"/>
              <a:ext cx="108" cy="34"/>
            </a:xfrm>
            <a:custGeom>
              <a:avLst/>
              <a:gdLst>
                <a:gd name="T0" fmla="*/ 120 w 135"/>
                <a:gd name="T1" fmla="*/ 39 h 43"/>
                <a:gd name="T2" fmla="*/ 108 w 135"/>
                <a:gd name="T3" fmla="*/ 43 h 43"/>
                <a:gd name="T4" fmla="*/ 10 w 135"/>
                <a:gd name="T5" fmla="*/ 43 h 43"/>
                <a:gd name="T6" fmla="*/ 1 w 135"/>
                <a:gd name="T7" fmla="*/ 39 h 43"/>
                <a:gd name="T8" fmla="*/ 17 w 135"/>
                <a:gd name="T9" fmla="*/ 4 h 43"/>
                <a:gd name="T10" fmla="*/ 30 w 135"/>
                <a:gd name="T11" fmla="*/ 0 h 43"/>
                <a:gd name="T12" fmla="*/ 125 w 135"/>
                <a:gd name="T13" fmla="*/ 0 h 43"/>
                <a:gd name="T14" fmla="*/ 134 w 135"/>
                <a:gd name="T15" fmla="*/ 4 h 43"/>
                <a:gd name="T16" fmla="*/ 120 w 135"/>
                <a:gd name="T17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43">
                  <a:moveTo>
                    <a:pt x="120" y="39"/>
                  </a:moveTo>
                  <a:cubicBezTo>
                    <a:pt x="119" y="41"/>
                    <a:pt x="114" y="43"/>
                    <a:pt x="10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4" y="43"/>
                    <a:pt x="0" y="41"/>
                    <a:pt x="1" y="3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2"/>
                    <a:pt x="24" y="0"/>
                    <a:pt x="3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1" y="0"/>
                    <a:pt x="135" y="2"/>
                    <a:pt x="134" y="4"/>
                  </a:cubicBezTo>
                  <a:lnTo>
                    <a:pt x="120" y="39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10"/>
            <p:cNvSpPr/>
            <p:nvPr userDrawn="1"/>
          </p:nvSpPr>
          <p:spPr bwMode="auto">
            <a:xfrm>
              <a:off x="2186" y="2505"/>
              <a:ext cx="106" cy="34"/>
            </a:xfrm>
            <a:custGeom>
              <a:avLst/>
              <a:gdLst>
                <a:gd name="T0" fmla="*/ 120 w 132"/>
                <a:gd name="T1" fmla="*/ 39 h 43"/>
                <a:gd name="T2" fmla="*/ 108 w 132"/>
                <a:gd name="T3" fmla="*/ 43 h 43"/>
                <a:gd name="T4" fmla="*/ 10 w 132"/>
                <a:gd name="T5" fmla="*/ 43 h 43"/>
                <a:gd name="T6" fmla="*/ 0 w 132"/>
                <a:gd name="T7" fmla="*/ 39 h 43"/>
                <a:gd name="T8" fmla="*/ 14 w 132"/>
                <a:gd name="T9" fmla="*/ 4 h 43"/>
                <a:gd name="T10" fmla="*/ 27 w 132"/>
                <a:gd name="T11" fmla="*/ 0 h 43"/>
                <a:gd name="T12" fmla="*/ 122 w 132"/>
                <a:gd name="T13" fmla="*/ 0 h 43"/>
                <a:gd name="T14" fmla="*/ 132 w 132"/>
                <a:gd name="T15" fmla="*/ 4 h 43"/>
                <a:gd name="T16" fmla="*/ 120 w 132"/>
                <a:gd name="T17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3">
                  <a:moveTo>
                    <a:pt x="120" y="39"/>
                  </a:moveTo>
                  <a:cubicBezTo>
                    <a:pt x="119" y="41"/>
                    <a:pt x="114" y="43"/>
                    <a:pt x="10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4" y="43"/>
                    <a:pt x="0" y="41"/>
                    <a:pt x="0" y="3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2"/>
                    <a:pt x="21" y="0"/>
                    <a:pt x="2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8" y="0"/>
                    <a:pt x="132" y="2"/>
                    <a:pt x="132" y="4"/>
                  </a:cubicBezTo>
                  <a:lnTo>
                    <a:pt x="120" y="39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11"/>
            <p:cNvSpPr/>
            <p:nvPr userDrawn="1"/>
          </p:nvSpPr>
          <p:spPr bwMode="auto">
            <a:xfrm>
              <a:off x="2289" y="2505"/>
              <a:ext cx="105" cy="34"/>
            </a:xfrm>
            <a:custGeom>
              <a:avLst/>
              <a:gdLst>
                <a:gd name="T0" fmla="*/ 121 w 130"/>
                <a:gd name="T1" fmla="*/ 39 h 43"/>
                <a:gd name="T2" fmla="*/ 109 w 130"/>
                <a:gd name="T3" fmla="*/ 43 h 43"/>
                <a:gd name="T4" fmla="*/ 11 w 130"/>
                <a:gd name="T5" fmla="*/ 43 h 43"/>
                <a:gd name="T6" fmla="*/ 1 w 130"/>
                <a:gd name="T7" fmla="*/ 39 h 43"/>
                <a:gd name="T8" fmla="*/ 13 w 130"/>
                <a:gd name="T9" fmla="*/ 4 h 43"/>
                <a:gd name="T10" fmla="*/ 25 w 130"/>
                <a:gd name="T11" fmla="*/ 0 h 43"/>
                <a:gd name="T12" fmla="*/ 120 w 130"/>
                <a:gd name="T13" fmla="*/ 0 h 43"/>
                <a:gd name="T14" fmla="*/ 130 w 130"/>
                <a:gd name="T15" fmla="*/ 4 h 43"/>
                <a:gd name="T16" fmla="*/ 121 w 130"/>
                <a:gd name="T17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3">
                  <a:moveTo>
                    <a:pt x="121" y="39"/>
                  </a:moveTo>
                  <a:cubicBezTo>
                    <a:pt x="120" y="41"/>
                    <a:pt x="115" y="43"/>
                    <a:pt x="109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41"/>
                    <a:pt x="1" y="39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9" y="0"/>
                    <a:pt x="2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6" y="0"/>
                    <a:pt x="130" y="2"/>
                    <a:pt x="130" y="4"/>
                  </a:cubicBezTo>
                  <a:lnTo>
                    <a:pt x="121" y="39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12"/>
            <p:cNvSpPr/>
            <p:nvPr userDrawn="1"/>
          </p:nvSpPr>
          <p:spPr bwMode="auto">
            <a:xfrm>
              <a:off x="2394" y="2505"/>
              <a:ext cx="124" cy="34"/>
            </a:xfrm>
            <a:custGeom>
              <a:avLst/>
              <a:gdLst>
                <a:gd name="T0" fmla="*/ 148 w 155"/>
                <a:gd name="T1" fmla="*/ 39 h 43"/>
                <a:gd name="T2" fmla="*/ 136 w 155"/>
                <a:gd name="T3" fmla="*/ 43 h 43"/>
                <a:gd name="T4" fmla="*/ 11 w 155"/>
                <a:gd name="T5" fmla="*/ 43 h 43"/>
                <a:gd name="T6" fmla="*/ 1 w 155"/>
                <a:gd name="T7" fmla="*/ 39 h 43"/>
                <a:gd name="T8" fmla="*/ 10 w 155"/>
                <a:gd name="T9" fmla="*/ 4 h 43"/>
                <a:gd name="T10" fmla="*/ 21 w 155"/>
                <a:gd name="T11" fmla="*/ 0 h 43"/>
                <a:gd name="T12" fmla="*/ 144 w 155"/>
                <a:gd name="T13" fmla="*/ 0 h 43"/>
                <a:gd name="T14" fmla="*/ 154 w 155"/>
                <a:gd name="T15" fmla="*/ 4 h 43"/>
                <a:gd name="T16" fmla="*/ 148 w 155"/>
                <a:gd name="T17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43">
                  <a:moveTo>
                    <a:pt x="148" y="39"/>
                  </a:moveTo>
                  <a:cubicBezTo>
                    <a:pt x="148" y="41"/>
                    <a:pt x="142" y="43"/>
                    <a:pt x="136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41"/>
                    <a:pt x="1" y="3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0" y="0"/>
                    <a:pt x="155" y="2"/>
                    <a:pt x="154" y="4"/>
                  </a:cubicBezTo>
                  <a:lnTo>
                    <a:pt x="148" y="39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13"/>
            <p:cNvSpPr/>
            <p:nvPr userDrawn="1"/>
          </p:nvSpPr>
          <p:spPr bwMode="auto">
            <a:xfrm>
              <a:off x="2526" y="2505"/>
              <a:ext cx="505" cy="34"/>
            </a:xfrm>
            <a:custGeom>
              <a:avLst/>
              <a:gdLst>
                <a:gd name="T0" fmla="*/ 628 w 628"/>
                <a:gd name="T1" fmla="*/ 39 h 43"/>
                <a:gd name="T2" fmla="*/ 617 w 628"/>
                <a:gd name="T3" fmla="*/ 43 h 43"/>
                <a:gd name="T4" fmla="*/ 11 w 628"/>
                <a:gd name="T5" fmla="*/ 43 h 43"/>
                <a:gd name="T6" fmla="*/ 1 w 628"/>
                <a:gd name="T7" fmla="*/ 39 h 43"/>
                <a:gd name="T8" fmla="*/ 7 w 628"/>
                <a:gd name="T9" fmla="*/ 4 h 43"/>
                <a:gd name="T10" fmla="*/ 18 w 628"/>
                <a:gd name="T11" fmla="*/ 0 h 43"/>
                <a:gd name="T12" fmla="*/ 611 w 628"/>
                <a:gd name="T13" fmla="*/ 0 h 43"/>
                <a:gd name="T14" fmla="*/ 622 w 628"/>
                <a:gd name="T15" fmla="*/ 4 h 43"/>
                <a:gd name="T16" fmla="*/ 628 w 628"/>
                <a:gd name="T17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43">
                  <a:moveTo>
                    <a:pt x="628" y="39"/>
                  </a:moveTo>
                  <a:cubicBezTo>
                    <a:pt x="628" y="41"/>
                    <a:pt x="623" y="43"/>
                    <a:pt x="617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41"/>
                    <a:pt x="1" y="3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17" y="0"/>
                    <a:pt x="622" y="2"/>
                    <a:pt x="622" y="4"/>
                  </a:cubicBezTo>
                  <a:lnTo>
                    <a:pt x="628" y="39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14"/>
            <p:cNvSpPr/>
            <p:nvPr userDrawn="1"/>
          </p:nvSpPr>
          <p:spPr bwMode="auto">
            <a:xfrm>
              <a:off x="3039" y="2505"/>
              <a:ext cx="120" cy="34"/>
            </a:xfrm>
            <a:custGeom>
              <a:avLst/>
              <a:gdLst>
                <a:gd name="T0" fmla="*/ 148 w 149"/>
                <a:gd name="T1" fmla="*/ 39 h 43"/>
                <a:gd name="T2" fmla="*/ 138 w 149"/>
                <a:gd name="T3" fmla="*/ 43 h 43"/>
                <a:gd name="T4" fmla="*/ 18 w 149"/>
                <a:gd name="T5" fmla="*/ 43 h 43"/>
                <a:gd name="T6" fmla="*/ 6 w 149"/>
                <a:gd name="T7" fmla="*/ 39 h 43"/>
                <a:gd name="T8" fmla="*/ 0 w 149"/>
                <a:gd name="T9" fmla="*/ 4 h 43"/>
                <a:gd name="T10" fmla="*/ 10 w 149"/>
                <a:gd name="T11" fmla="*/ 0 h 43"/>
                <a:gd name="T12" fmla="*/ 128 w 149"/>
                <a:gd name="T13" fmla="*/ 0 h 43"/>
                <a:gd name="T14" fmla="*/ 139 w 149"/>
                <a:gd name="T15" fmla="*/ 4 h 43"/>
                <a:gd name="T16" fmla="*/ 148 w 149"/>
                <a:gd name="T17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43">
                  <a:moveTo>
                    <a:pt x="148" y="39"/>
                  </a:moveTo>
                  <a:cubicBezTo>
                    <a:pt x="149" y="41"/>
                    <a:pt x="144" y="43"/>
                    <a:pt x="13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2" y="43"/>
                    <a:pt x="7" y="41"/>
                    <a:pt x="6" y="3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1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4" y="0"/>
                    <a:pt x="139" y="2"/>
                    <a:pt x="139" y="4"/>
                  </a:cubicBezTo>
                  <a:lnTo>
                    <a:pt x="148" y="39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15"/>
            <p:cNvSpPr/>
            <p:nvPr userDrawn="1"/>
          </p:nvSpPr>
          <p:spPr bwMode="auto">
            <a:xfrm>
              <a:off x="3165" y="2505"/>
              <a:ext cx="99" cy="34"/>
            </a:xfrm>
            <a:custGeom>
              <a:avLst/>
              <a:gdLst>
                <a:gd name="T0" fmla="*/ 124 w 124"/>
                <a:gd name="T1" fmla="*/ 39 h 43"/>
                <a:gd name="T2" fmla="*/ 114 w 124"/>
                <a:gd name="T3" fmla="*/ 43 h 43"/>
                <a:gd name="T4" fmla="*/ 22 w 124"/>
                <a:gd name="T5" fmla="*/ 43 h 43"/>
                <a:gd name="T6" fmla="*/ 10 w 124"/>
                <a:gd name="T7" fmla="*/ 39 h 43"/>
                <a:gd name="T8" fmla="*/ 1 w 124"/>
                <a:gd name="T9" fmla="*/ 4 h 43"/>
                <a:gd name="T10" fmla="*/ 11 w 124"/>
                <a:gd name="T11" fmla="*/ 0 h 43"/>
                <a:gd name="T12" fmla="*/ 101 w 124"/>
                <a:gd name="T13" fmla="*/ 0 h 43"/>
                <a:gd name="T14" fmla="*/ 113 w 124"/>
                <a:gd name="T15" fmla="*/ 4 h 43"/>
                <a:gd name="T16" fmla="*/ 124 w 124"/>
                <a:gd name="T17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43">
                  <a:moveTo>
                    <a:pt x="124" y="39"/>
                  </a:moveTo>
                  <a:cubicBezTo>
                    <a:pt x="124" y="41"/>
                    <a:pt x="120" y="43"/>
                    <a:pt x="114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6" y="43"/>
                    <a:pt x="10" y="41"/>
                    <a:pt x="10" y="3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5" y="0"/>
                    <a:pt x="1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7" y="0"/>
                    <a:pt x="112" y="2"/>
                    <a:pt x="113" y="4"/>
                  </a:cubicBezTo>
                  <a:lnTo>
                    <a:pt x="124" y="39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16"/>
            <p:cNvSpPr/>
            <p:nvPr userDrawn="1"/>
          </p:nvSpPr>
          <p:spPr bwMode="auto">
            <a:xfrm>
              <a:off x="2330" y="2472"/>
              <a:ext cx="94" cy="29"/>
            </a:xfrm>
            <a:custGeom>
              <a:avLst/>
              <a:gdLst>
                <a:gd name="T0" fmla="*/ 110 w 117"/>
                <a:gd name="T1" fmla="*/ 32 h 36"/>
                <a:gd name="T2" fmla="*/ 99 w 117"/>
                <a:gd name="T3" fmla="*/ 36 h 36"/>
                <a:gd name="T4" fmla="*/ 10 w 117"/>
                <a:gd name="T5" fmla="*/ 36 h 36"/>
                <a:gd name="T6" fmla="*/ 1 w 117"/>
                <a:gd name="T7" fmla="*/ 32 h 36"/>
                <a:gd name="T8" fmla="*/ 10 w 117"/>
                <a:gd name="T9" fmla="*/ 3 h 36"/>
                <a:gd name="T10" fmla="*/ 21 w 117"/>
                <a:gd name="T11" fmla="*/ 0 h 36"/>
                <a:gd name="T12" fmla="*/ 108 w 117"/>
                <a:gd name="T13" fmla="*/ 0 h 36"/>
                <a:gd name="T14" fmla="*/ 117 w 117"/>
                <a:gd name="T15" fmla="*/ 3 h 36"/>
                <a:gd name="T16" fmla="*/ 110 w 117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6">
                  <a:moveTo>
                    <a:pt x="110" y="32"/>
                  </a:moveTo>
                  <a:cubicBezTo>
                    <a:pt x="109" y="34"/>
                    <a:pt x="104" y="36"/>
                    <a:pt x="9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4"/>
                    <a:pt x="1" y="3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3" y="0"/>
                    <a:pt x="117" y="1"/>
                    <a:pt x="117" y="3"/>
                  </a:cubicBezTo>
                  <a:lnTo>
                    <a:pt x="110" y="32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17"/>
            <p:cNvSpPr/>
            <p:nvPr userDrawn="1"/>
          </p:nvSpPr>
          <p:spPr bwMode="auto">
            <a:xfrm>
              <a:off x="2431" y="2472"/>
              <a:ext cx="93" cy="29"/>
            </a:xfrm>
            <a:custGeom>
              <a:avLst/>
              <a:gdLst>
                <a:gd name="T0" fmla="*/ 109 w 115"/>
                <a:gd name="T1" fmla="*/ 32 h 36"/>
                <a:gd name="T2" fmla="*/ 99 w 115"/>
                <a:gd name="T3" fmla="*/ 36 h 36"/>
                <a:gd name="T4" fmla="*/ 10 w 115"/>
                <a:gd name="T5" fmla="*/ 36 h 36"/>
                <a:gd name="T6" fmla="*/ 1 w 115"/>
                <a:gd name="T7" fmla="*/ 32 h 36"/>
                <a:gd name="T8" fmla="*/ 8 w 115"/>
                <a:gd name="T9" fmla="*/ 3 h 36"/>
                <a:gd name="T10" fmla="*/ 18 w 115"/>
                <a:gd name="T11" fmla="*/ 0 h 36"/>
                <a:gd name="T12" fmla="*/ 105 w 115"/>
                <a:gd name="T13" fmla="*/ 0 h 36"/>
                <a:gd name="T14" fmla="*/ 115 w 115"/>
                <a:gd name="T15" fmla="*/ 3 h 36"/>
                <a:gd name="T16" fmla="*/ 109 w 115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36">
                  <a:moveTo>
                    <a:pt x="109" y="32"/>
                  </a:moveTo>
                  <a:cubicBezTo>
                    <a:pt x="109" y="34"/>
                    <a:pt x="104" y="36"/>
                    <a:pt x="9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4"/>
                    <a:pt x="1" y="3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13" y="0"/>
                    <a:pt x="18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1" y="0"/>
                    <a:pt x="115" y="1"/>
                    <a:pt x="115" y="3"/>
                  </a:cubicBezTo>
                  <a:lnTo>
                    <a:pt x="109" y="32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18"/>
            <p:cNvSpPr/>
            <p:nvPr userDrawn="1"/>
          </p:nvSpPr>
          <p:spPr bwMode="auto">
            <a:xfrm>
              <a:off x="2533" y="2472"/>
              <a:ext cx="90" cy="29"/>
            </a:xfrm>
            <a:custGeom>
              <a:avLst/>
              <a:gdLst>
                <a:gd name="T0" fmla="*/ 109 w 113"/>
                <a:gd name="T1" fmla="*/ 32 h 36"/>
                <a:gd name="T2" fmla="*/ 99 w 113"/>
                <a:gd name="T3" fmla="*/ 36 h 36"/>
                <a:gd name="T4" fmla="*/ 10 w 113"/>
                <a:gd name="T5" fmla="*/ 36 h 36"/>
                <a:gd name="T6" fmla="*/ 0 w 113"/>
                <a:gd name="T7" fmla="*/ 32 h 36"/>
                <a:gd name="T8" fmla="*/ 5 w 113"/>
                <a:gd name="T9" fmla="*/ 3 h 36"/>
                <a:gd name="T10" fmla="*/ 16 w 113"/>
                <a:gd name="T11" fmla="*/ 0 h 36"/>
                <a:gd name="T12" fmla="*/ 103 w 113"/>
                <a:gd name="T13" fmla="*/ 0 h 36"/>
                <a:gd name="T14" fmla="*/ 112 w 113"/>
                <a:gd name="T15" fmla="*/ 3 h 36"/>
                <a:gd name="T16" fmla="*/ 109 w 113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36">
                  <a:moveTo>
                    <a:pt x="109" y="32"/>
                  </a:moveTo>
                  <a:cubicBezTo>
                    <a:pt x="109" y="34"/>
                    <a:pt x="104" y="36"/>
                    <a:pt x="9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4"/>
                    <a:pt x="0" y="3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1"/>
                    <a:pt x="10" y="0"/>
                    <a:pt x="16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8" y="0"/>
                    <a:pt x="113" y="1"/>
                    <a:pt x="112" y="3"/>
                  </a:cubicBezTo>
                  <a:lnTo>
                    <a:pt x="109" y="32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19"/>
            <p:cNvSpPr/>
            <p:nvPr userDrawn="1"/>
          </p:nvSpPr>
          <p:spPr bwMode="auto">
            <a:xfrm>
              <a:off x="2634" y="2472"/>
              <a:ext cx="88" cy="29"/>
            </a:xfrm>
            <a:custGeom>
              <a:avLst/>
              <a:gdLst>
                <a:gd name="T0" fmla="*/ 109 w 110"/>
                <a:gd name="T1" fmla="*/ 32 h 36"/>
                <a:gd name="T2" fmla="*/ 99 w 110"/>
                <a:gd name="T3" fmla="*/ 36 h 36"/>
                <a:gd name="T4" fmla="*/ 10 w 110"/>
                <a:gd name="T5" fmla="*/ 36 h 36"/>
                <a:gd name="T6" fmla="*/ 0 w 110"/>
                <a:gd name="T7" fmla="*/ 32 h 36"/>
                <a:gd name="T8" fmla="*/ 3 w 110"/>
                <a:gd name="T9" fmla="*/ 3 h 36"/>
                <a:gd name="T10" fmla="*/ 13 w 110"/>
                <a:gd name="T11" fmla="*/ 0 h 36"/>
                <a:gd name="T12" fmla="*/ 100 w 110"/>
                <a:gd name="T13" fmla="*/ 0 h 36"/>
                <a:gd name="T14" fmla="*/ 110 w 110"/>
                <a:gd name="T15" fmla="*/ 3 h 36"/>
                <a:gd name="T16" fmla="*/ 109 w 110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36">
                  <a:moveTo>
                    <a:pt x="109" y="32"/>
                  </a:moveTo>
                  <a:cubicBezTo>
                    <a:pt x="109" y="34"/>
                    <a:pt x="104" y="36"/>
                    <a:pt x="9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4"/>
                    <a:pt x="0" y="3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8" y="0"/>
                    <a:pt x="13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6" y="0"/>
                    <a:pt x="110" y="1"/>
                    <a:pt x="110" y="3"/>
                  </a:cubicBezTo>
                  <a:lnTo>
                    <a:pt x="109" y="32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20"/>
            <p:cNvSpPr/>
            <p:nvPr userDrawn="1"/>
          </p:nvSpPr>
          <p:spPr bwMode="auto">
            <a:xfrm>
              <a:off x="2735" y="2472"/>
              <a:ext cx="88" cy="29"/>
            </a:xfrm>
            <a:custGeom>
              <a:avLst/>
              <a:gdLst>
                <a:gd name="T0" fmla="*/ 109 w 109"/>
                <a:gd name="T1" fmla="*/ 32 h 36"/>
                <a:gd name="T2" fmla="*/ 99 w 109"/>
                <a:gd name="T3" fmla="*/ 36 h 36"/>
                <a:gd name="T4" fmla="*/ 10 w 109"/>
                <a:gd name="T5" fmla="*/ 36 h 36"/>
                <a:gd name="T6" fmla="*/ 0 w 109"/>
                <a:gd name="T7" fmla="*/ 32 h 36"/>
                <a:gd name="T8" fmla="*/ 1 w 109"/>
                <a:gd name="T9" fmla="*/ 3 h 36"/>
                <a:gd name="T10" fmla="*/ 11 w 109"/>
                <a:gd name="T11" fmla="*/ 0 h 36"/>
                <a:gd name="T12" fmla="*/ 98 w 109"/>
                <a:gd name="T13" fmla="*/ 0 h 36"/>
                <a:gd name="T14" fmla="*/ 108 w 109"/>
                <a:gd name="T15" fmla="*/ 3 h 36"/>
                <a:gd name="T16" fmla="*/ 109 w 109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36">
                  <a:moveTo>
                    <a:pt x="109" y="32"/>
                  </a:moveTo>
                  <a:cubicBezTo>
                    <a:pt x="109" y="34"/>
                    <a:pt x="104" y="36"/>
                    <a:pt x="9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4"/>
                    <a:pt x="0" y="3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6" y="0"/>
                    <a:pt x="11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3" y="0"/>
                    <a:pt x="108" y="1"/>
                    <a:pt x="108" y="3"/>
                  </a:cubicBezTo>
                  <a:lnTo>
                    <a:pt x="109" y="32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21"/>
            <p:cNvSpPr/>
            <p:nvPr userDrawn="1"/>
          </p:nvSpPr>
          <p:spPr bwMode="auto">
            <a:xfrm>
              <a:off x="2835" y="2472"/>
              <a:ext cx="89" cy="29"/>
            </a:xfrm>
            <a:custGeom>
              <a:avLst/>
              <a:gdLst>
                <a:gd name="T0" fmla="*/ 109 w 110"/>
                <a:gd name="T1" fmla="*/ 32 h 36"/>
                <a:gd name="T2" fmla="*/ 100 w 110"/>
                <a:gd name="T3" fmla="*/ 36 h 36"/>
                <a:gd name="T4" fmla="*/ 11 w 110"/>
                <a:gd name="T5" fmla="*/ 36 h 36"/>
                <a:gd name="T6" fmla="*/ 1 w 110"/>
                <a:gd name="T7" fmla="*/ 32 h 36"/>
                <a:gd name="T8" fmla="*/ 0 w 110"/>
                <a:gd name="T9" fmla="*/ 3 h 36"/>
                <a:gd name="T10" fmla="*/ 10 w 110"/>
                <a:gd name="T11" fmla="*/ 0 h 36"/>
                <a:gd name="T12" fmla="*/ 97 w 110"/>
                <a:gd name="T13" fmla="*/ 0 h 36"/>
                <a:gd name="T14" fmla="*/ 107 w 110"/>
                <a:gd name="T15" fmla="*/ 3 h 36"/>
                <a:gd name="T16" fmla="*/ 109 w 110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36">
                  <a:moveTo>
                    <a:pt x="109" y="32"/>
                  </a:moveTo>
                  <a:cubicBezTo>
                    <a:pt x="110" y="34"/>
                    <a:pt x="105" y="36"/>
                    <a:pt x="10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5" y="36"/>
                    <a:pt x="1" y="34"/>
                    <a:pt x="1" y="3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4" y="0"/>
                    <a:pt x="10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7" y="1"/>
                    <a:pt x="107" y="3"/>
                  </a:cubicBezTo>
                  <a:lnTo>
                    <a:pt x="109" y="32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22"/>
            <p:cNvSpPr/>
            <p:nvPr userDrawn="1"/>
          </p:nvSpPr>
          <p:spPr bwMode="auto">
            <a:xfrm>
              <a:off x="2934" y="2472"/>
              <a:ext cx="91" cy="29"/>
            </a:xfrm>
            <a:custGeom>
              <a:avLst/>
              <a:gdLst>
                <a:gd name="T0" fmla="*/ 112 w 113"/>
                <a:gd name="T1" fmla="*/ 32 h 36"/>
                <a:gd name="T2" fmla="*/ 103 w 113"/>
                <a:gd name="T3" fmla="*/ 36 h 36"/>
                <a:gd name="T4" fmla="*/ 14 w 113"/>
                <a:gd name="T5" fmla="*/ 36 h 36"/>
                <a:gd name="T6" fmla="*/ 4 w 113"/>
                <a:gd name="T7" fmla="*/ 32 h 36"/>
                <a:gd name="T8" fmla="*/ 1 w 113"/>
                <a:gd name="T9" fmla="*/ 3 h 36"/>
                <a:gd name="T10" fmla="*/ 10 w 113"/>
                <a:gd name="T11" fmla="*/ 0 h 36"/>
                <a:gd name="T12" fmla="*/ 97 w 113"/>
                <a:gd name="T13" fmla="*/ 0 h 36"/>
                <a:gd name="T14" fmla="*/ 108 w 113"/>
                <a:gd name="T15" fmla="*/ 3 h 36"/>
                <a:gd name="T16" fmla="*/ 112 w 113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36">
                  <a:moveTo>
                    <a:pt x="112" y="32"/>
                  </a:moveTo>
                  <a:cubicBezTo>
                    <a:pt x="113" y="34"/>
                    <a:pt x="108" y="36"/>
                    <a:pt x="103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8" y="36"/>
                    <a:pt x="4" y="34"/>
                    <a:pt x="4" y="3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5" y="0"/>
                    <a:pt x="10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3" y="0"/>
                    <a:pt x="107" y="1"/>
                    <a:pt x="108" y="3"/>
                  </a:cubicBezTo>
                  <a:lnTo>
                    <a:pt x="112" y="32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23"/>
            <p:cNvSpPr/>
            <p:nvPr userDrawn="1"/>
          </p:nvSpPr>
          <p:spPr bwMode="auto">
            <a:xfrm>
              <a:off x="3034" y="2472"/>
              <a:ext cx="91" cy="29"/>
            </a:xfrm>
            <a:custGeom>
              <a:avLst/>
              <a:gdLst>
                <a:gd name="T0" fmla="*/ 114 w 114"/>
                <a:gd name="T1" fmla="*/ 32 h 36"/>
                <a:gd name="T2" fmla="*/ 105 w 114"/>
                <a:gd name="T3" fmla="*/ 36 h 36"/>
                <a:gd name="T4" fmla="*/ 16 w 114"/>
                <a:gd name="T5" fmla="*/ 36 h 36"/>
                <a:gd name="T6" fmla="*/ 5 w 114"/>
                <a:gd name="T7" fmla="*/ 32 h 36"/>
                <a:gd name="T8" fmla="*/ 0 w 114"/>
                <a:gd name="T9" fmla="*/ 3 h 36"/>
                <a:gd name="T10" fmla="*/ 10 w 114"/>
                <a:gd name="T11" fmla="*/ 0 h 36"/>
                <a:gd name="T12" fmla="*/ 97 w 114"/>
                <a:gd name="T13" fmla="*/ 0 h 36"/>
                <a:gd name="T14" fmla="*/ 107 w 114"/>
                <a:gd name="T15" fmla="*/ 3 h 36"/>
                <a:gd name="T16" fmla="*/ 114 w 114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36">
                  <a:moveTo>
                    <a:pt x="114" y="32"/>
                  </a:moveTo>
                  <a:cubicBezTo>
                    <a:pt x="114" y="34"/>
                    <a:pt x="110" y="36"/>
                    <a:pt x="10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0" y="36"/>
                    <a:pt x="6" y="34"/>
                    <a:pt x="5" y="3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4" y="0"/>
                    <a:pt x="10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7" y="1"/>
                    <a:pt x="107" y="3"/>
                  </a:cubicBezTo>
                  <a:lnTo>
                    <a:pt x="114" y="32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24"/>
            <p:cNvSpPr/>
            <p:nvPr userDrawn="1"/>
          </p:nvSpPr>
          <p:spPr bwMode="auto">
            <a:xfrm>
              <a:off x="3133" y="2472"/>
              <a:ext cx="94" cy="29"/>
            </a:xfrm>
            <a:custGeom>
              <a:avLst/>
              <a:gdLst>
                <a:gd name="T0" fmla="*/ 116 w 116"/>
                <a:gd name="T1" fmla="*/ 32 h 36"/>
                <a:gd name="T2" fmla="*/ 107 w 116"/>
                <a:gd name="T3" fmla="*/ 36 h 36"/>
                <a:gd name="T4" fmla="*/ 18 w 116"/>
                <a:gd name="T5" fmla="*/ 36 h 36"/>
                <a:gd name="T6" fmla="*/ 7 w 116"/>
                <a:gd name="T7" fmla="*/ 32 h 36"/>
                <a:gd name="T8" fmla="*/ 0 w 116"/>
                <a:gd name="T9" fmla="*/ 3 h 36"/>
                <a:gd name="T10" fmla="*/ 9 w 116"/>
                <a:gd name="T11" fmla="*/ 0 h 36"/>
                <a:gd name="T12" fmla="*/ 96 w 116"/>
                <a:gd name="T13" fmla="*/ 0 h 36"/>
                <a:gd name="T14" fmla="*/ 107 w 116"/>
                <a:gd name="T15" fmla="*/ 3 h 36"/>
                <a:gd name="T16" fmla="*/ 116 w 116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36">
                  <a:moveTo>
                    <a:pt x="116" y="32"/>
                  </a:moveTo>
                  <a:cubicBezTo>
                    <a:pt x="116" y="34"/>
                    <a:pt x="112" y="36"/>
                    <a:pt x="107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2" y="36"/>
                    <a:pt x="8" y="34"/>
                    <a:pt x="7" y="3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4" y="0"/>
                    <a:pt x="9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2" y="0"/>
                    <a:pt x="107" y="1"/>
                    <a:pt x="107" y="3"/>
                  </a:cubicBezTo>
                  <a:lnTo>
                    <a:pt x="116" y="32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9" name="Freeform 25"/>
            <p:cNvSpPr/>
            <p:nvPr userDrawn="1"/>
          </p:nvSpPr>
          <p:spPr bwMode="auto">
            <a:xfrm>
              <a:off x="3232" y="2472"/>
              <a:ext cx="96" cy="29"/>
            </a:xfrm>
            <a:custGeom>
              <a:avLst/>
              <a:gdLst>
                <a:gd name="T0" fmla="*/ 119 w 119"/>
                <a:gd name="T1" fmla="*/ 32 h 36"/>
                <a:gd name="T2" fmla="*/ 110 w 119"/>
                <a:gd name="T3" fmla="*/ 36 h 36"/>
                <a:gd name="T4" fmla="*/ 21 w 119"/>
                <a:gd name="T5" fmla="*/ 36 h 36"/>
                <a:gd name="T6" fmla="*/ 10 w 119"/>
                <a:gd name="T7" fmla="*/ 32 h 36"/>
                <a:gd name="T8" fmla="*/ 1 w 119"/>
                <a:gd name="T9" fmla="*/ 3 h 36"/>
                <a:gd name="T10" fmla="*/ 10 w 119"/>
                <a:gd name="T11" fmla="*/ 0 h 36"/>
                <a:gd name="T12" fmla="*/ 97 w 119"/>
                <a:gd name="T13" fmla="*/ 0 h 36"/>
                <a:gd name="T14" fmla="*/ 108 w 119"/>
                <a:gd name="T15" fmla="*/ 3 h 36"/>
                <a:gd name="T16" fmla="*/ 119 w 119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6">
                  <a:moveTo>
                    <a:pt x="119" y="32"/>
                  </a:moveTo>
                  <a:cubicBezTo>
                    <a:pt x="119" y="34"/>
                    <a:pt x="115" y="36"/>
                    <a:pt x="11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5" y="36"/>
                    <a:pt x="10" y="34"/>
                    <a:pt x="10" y="3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4" y="0"/>
                    <a:pt x="10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7" y="1"/>
                    <a:pt x="108" y="3"/>
                  </a:cubicBezTo>
                  <a:lnTo>
                    <a:pt x="119" y="32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0" name="Freeform 26"/>
            <p:cNvSpPr/>
            <p:nvPr userDrawn="1"/>
          </p:nvSpPr>
          <p:spPr bwMode="auto">
            <a:xfrm>
              <a:off x="2099" y="2472"/>
              <a:ext cx="229" cy="29"/>
            </a:xfrm>
            <a:custGeom>
              <a:avLst/>
              <a:gdLst>
                <a:gd name="T0" fmla="*/ 274 w 284"/>
                <a:gd name="T1" fmla="*/ 32 h 36"/>
                <a:gd name="T2" fmla="*/ 262 w 284"/>
                <a:gd name="T3" fmla="*/ 36 h 36"/>
                <a:gd name="T4" fmla="*/ 10 w 284"/>
                <a:gd name="T5" fmla="*/ 36 h 36"/>
                <a:gd name="T6" fmla="*/ 1 w 284"/>
                <a:gd name="T7" fmla="*/ 32 h 36"/>
                <a:gd name="T8" fmla="*/ 15 w 284"/>
                <a:gd name="T9" fmla="*/ 3 h 36"/>
                <a:gd name="T10" fmla="*/ 27 w 284"/>
                <a:gd name="T11" fmla="*/ 0 h 36"/>
                <a:gd name="T12" fmla="*/ 274 w 284"/>
                <a:gd name="T13" fmla="*/ 0 h 36"/>
                <a:gd name="T14" fmla="*/ 283 w 284"/>
                <a:gd name="T15" fmla="*/ 3 h 36"/>
                <a:gd name="T16" fmla="*/ 274 w 284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36">
                  <a:moveTo>
                    <a:pt x="274" y="32"/>
                  </a:moveTo>
                  <a:cubicBezTo>
                    <a:pt x="274" y="34"/>
                    <a:pt x="268" y="36"/>
                    <a:pt x="26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4"/>
                    <a:pt x="1" y="3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21" y="0"/>
                    <a:pt x="27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80" y="0"/>
                    <a:pt x="284" y="1"/>
                    <a:pt x="283" y="3"/>
                  </a:cubicBezTo>
                  <a:lnTo>
                    <a:pt x="274" y="32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1" name="Freeform 27"/>
            <p:cNvSpPr/>
            <p:nvPr userDrawn="1"/>
          </p:nvSpPr>
          <p:spPr bwMode="auto">
            <a:xfrm>
              <a:off x="3329" y="2472"/>
              <a:ext cx="225" cy="29"/>
            </a:xfrm>
            <a:custGeom>
              <a:avLst/>
              <a:gdLst>
                <a:gd name="T0" fmla="*/ 279 w 280"/>
                <a:gd name="T1" fmla="*/ 32 h 36"/>
                <a:gd name="T2" fmla="*/ 270 w 280"/>
                <a:gd name="T3" fmla="*/ 36 h 36"/>
                <a:gd name="T4" fmla="*/ 24 w 280"/>
                <a:gd name="T5" fmla="*/ 36 h 36"/>
                <a:gd name="T6" fmla="*/ 11 w 280"/>
                <a:gd name="T7" fmla="*/ 32 h 36"/>
                <a:gd name="T8" fmla="*/ 1 w 280"/>
                <a:gd name="T9" fmla="*/ 3 h 36"/>
                <a:gd name="T10" fmla="*/ 10 w 280"/>
                <a:gd name="T11" fmla="*/ 0 h 36"/>
                <a:gd name="T12" fmla="*/ 252 w 280"/>
                <a:gd name="T13" fmla="*/ 0 h 36"/>
                <a:gd name="T14" fmla="*/ 264 w 280"/>
                <a:gd name="T15" fmla="*/ 3 h 36"/>
                <a:gd name="T16" fmla="*/ 279 w 280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36">
                  <a:moveTo>
                    <a:pt x="279" y="32"/>
                  </a:moveTo>
                  <a:cubicBezTo>
                    <a:pt x="280" y="34"/>
                    <a:pt x="276" y="36"/>
                    <a:pt x="270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18" y="36"/>
                    <a:pt x="12" y="34"/>
                    <a:pt x="11" y="3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4" y="0"/>
                    <a:pt x="1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7" y="0"/>
                    <a:pt x="263" y="1"/>
                    <a:pt x="264" y="3"/>
                  </a:cubicBezTo>
                  <a:lnTo>
                    <a:pt x="279" y="32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2" name="Freeform 28"/>
            <p:cNvSpPr/>
            <p:nvPr userDrawn="1"/>
          </p:nvSpPr>
          <p:spPr bwMode="auto">
            <a:xfrm>
              <a:off x="2291" y="2439"/>
              <a:ext cx="93" cy="29"/>
            </a:xfrm>
            <a:custGeom>
              <a:avLst/>
              <a:gdLst>
                <a:gd name="T0" fmla="*/ 107 w 116"/>
                <a:gd name="T1" fmla="*/ 33 h 36"/>
                <a:gd name="T2" fmla="*/ 96 w 116"/>
                <a:gd name="T3" fmla="*/ 36 h 36"/>
                <a:gd name="T4" fmla="*/ 9 w 116"/>
                <a:gd name="T5" fmla="*/ 36 h 36"/>
                <a:gd name="T6" fmla="*/ 1 w 116"/>
                <a:gd name="T7" fmla="*/ 33 h 36"/>
                <a:gd name="T8" fmla="*/ 11 w 116"/>
                <a:gd name="T9" fmla="*/ 4 h 36"/>
                <a:gd name="T10" fmla="*/ 21 w 116"/>
                <a:gd name="T11" fmla="*/ 0 h 36"/>
                <a:gd name="T12" fmla="*/ 106 w 116"/>
                <a:gd name="T13" fmla="*/ 0 h 36"/>
                <a:gd name="T14" fmla="*/ 115 w 116"/>
                <a:gd name="T15" fmla="*/ 4 h 36"/>
                <a:gd name="T16" fmla="*/ 107 w 116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36">
                  <a:moveTo>
                    <a:pt x="107" y="33"/>
                  </a:moveTo>
                  <a:cubicBezTo>
                    <a:pt x="106" y="35"/>
                    <a:pt x="102" y="36"/>
                    <a:pt x="96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6"/>
                    <a:pt x="0" y="35"/>
                    <a:pt x="1" y="3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6" y="0"/>
                    <a:pt x="2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2" y="0"/>
                    <a:pt x="116" y="2"/>
                    <a:pt x="115" y="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3" name="Freeform 29"/>
            <p:cNvSpPr/>
            <p:nvPr userDrawn="1"/>
          </p:nvSpPr>
          <p:spPr bwMode="auto">
            <a:xfrm>
              <a:off x="2389" y="2439"/>
              <a:ext cx="92" cy="29"/>
            </a:xfrm>
            <a:custGeom>
              <a:avLst/>
              <a:gdLst>
                <a:gd name="T0" fmla="*/ 107 w 114"/>
                <a:gd name="T1" fmla="*/ 33 h 36"/>
                <a:gd name="T2" fmla="*/ 96 w 114"/>
                <a:gd name="T3" fmla="*/ 36 h 36"/>
                <a:gd name="T4" fmla="*/ 10 w 114"/>
                <a:gd name="T5" fmla="*/ 36 h 36"/>
                <a:gd name="T6" fmla="*/ 1 w 114"/>
                <a:gd name="T7" fmla="*/ 33 h 36"/>
                <a:gd name="T8" fmla="*/ 9 w 114"/>
                <a:gd name="T9" fmla="*/ 4 h 36"/>
                <a:gd name="T10" fmla="*/ 19 w 114"/>
                <a:gd name="T11" fmla="*/ 0 h 36"/>
                <a:gd name="T12" fmla="*/ 104 w 114"/>
                <a:gd name="T13" fmla="*/ 0 h 36"/>
                <a:gd name="T14" fmla="*/ 113 w 114"/>
                <a:gd name="T15" fmla="*/ 4 h 36"/>
                <a:gd name="T16" fmla="*/ 107 w 114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36">
                  <a:moveTo>
                    <a:pt x="107" y="33"/>
                  </a:moveTo>
                  <a:cubicBezTo>
                    <a:pt x="107" y="35"/>
                    <a:pt x="102" y="36"/>
                    <a:pt x="9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5"/>
                    <a:pt x="1" y="3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0" y="0"/>
                    <a:pt x="114" y="2"/>
                    <a:pt x="113" y="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4" name="Freeform 30"/>
            <p:cNvSpPr/>
            <p:nvPr userDrawn="1"/>
          </p:nvSpPr>
          <p:spPr bwMode="auto">
            <a:xfrm>
              <a:off x="2488" y="2439"/>
              <a:ext cx="90" cy="29"/>
            </a:xfrm>
            <a:custGeom>
              <a:avLst/>
              <a:gdLst>
                <a:gd name="T0" fmla="*/ 107 w 112"/>
                <a:gd name="T1" fmla="*/ 33 h 36"/>
                <a:gd name="T2" fmla="*/ 97 w 112"/>
                <a:gd name="T3" fmla="*/ 36 h 36"/>
                <a:gd name="T4" fmla="*/ 10 w 112"/>
                <a:gd name="T5" fmla="*/ 36 h 36"/>
                <a:gd name="T6" fmla="*/ 1 w 112"/>
                <a:gd name="T7" fmla="*/ 33 h 36"/>
                <a:gd name="T8" fmla="*/ 7 w 112"/>
                <a:gd name="T9" fmla="*/ 4 h 36"/>
                <a:gd name="T10" fmla="*/ 17 w 112"/>
                <a:gd name="T11" fmla="*/ 0 h 36"/>
                <a:gd name="T12" fmla="*/ 102 w 112"/>
                <a:gd name="T13" fmla="*/ 0 h 36"/>
                <a:gd name="T14" fmla="*/ 111 w 112"/>
                <a:gd name="T15" fmla="*/ 4 h 36"/>
                <a:gd name="T16" fmla="*/ 107 w 112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36">
                  <a:moveTo>
                    <a:pt x="107" y="33"/>
                  </a:moveTo>
                  <a:cubicBezTo>
                    <a:pt x="107" y="35"/>
                    <a:pt x="102" y="36"/>
                    <a:pt x="97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5"/>
                    <a:pt x="1" y="3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12" y="0"/>
                    <a:pt x="17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2" y="2"/>
                    <a:pt x="111" y="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5" name="Freeform 31"/>
            <p:cNvSpPr/>
            <p:nvPr userDrawn="1"/>
          </p:nvSpPr>
          <p:spPr bwMode="auto">
            <a:xfrm>
              <a:off x="2588" y="2439"/>
              <a:ext cx="87" cy="29"/>
            </a:xfrm>
            <a:custGeom>
              <a:avLst/>
              <a:gdLst>
                <a:gd name="T0" fmla="*/ 106 w 108"/>
                <a:gd name="T1" fmla="*/ 33 h 36"/>
                <a:gd name="T2" fmla="*/ 96 w 108"/>
                <a:gd name="T3" fmla="*/ 36 h 36"/>
                <a:gd name="T4" fmla="*/ 9 w 108"/>
                <a:gd name="T5" fmla="*/ 36 h 36"/>
                <a:gd name="T6" fmla="*/ 0 w 108"/>
                <a:gd name="T7" fmla="*/ 33 h 36"/>
                <a:gd name="T8" fmla="*/ 4 w 108"/>
                <a:gd name="T9" fmla="*/ 4 h 36"/>
                <a:gd name="T10" fmla="*/ 14 w 108"/>
                <a:gd name="T11" fmla="*/ 0 h 36"/>
                <a:gd name="T12" fmla="*/ 99 w 108"/>
                <a:gd name="T13" fmla="*/ 0 h 36"/>
                <a:gd name="T14" fmla="*/ 108 w 108"/>
                <a:gd name="T15" fmla="*/ 4 h 36"/>
                <a:gd name="T16" fmla="*/ 106 w 108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6" y="33"/>
                  </a:moveTo>
                  <a:cubicBezTo>
                    <a:pt x="106" y="35"/>
                    <a:pt x="101" y="36"/>
                    <a:pt x="96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6"/>
                    <a:pt x="0" y="35"/>
                    <a:pt x="0" y="3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"/>
                    <a:pt x="9" y="0"/>
                    <a:pt x="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4" y="0"/>
                    <a:pt x="108" y="2"/>
                    <a:pt x="108" y="4"/>
                  </a:cubicBezTo>
                  <a:lnTo>
                    <a:pt x="106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6" name="Freeform 32"/>
            <p:cNvSpPr/>
            <p:nvPr userDrawn="1"/>
          </p:nvSpPr>
          <p:spPr bwMode="auto">
            <a:xfrm>
              <a:off x="2687" y="2439"/>
              <a:ext cx="85" cy="29"/>
            </a:xfrm>
            <a:custGeom>
              <a:avLst/>
              <a:gdLst>
                <a:gd name="T0" fmla="*/ 106 w 106"/>
                <a:gd name="T1" fmla="*/ 33 h 36"/>
                <a:gd name="T2" fmla="*/ 96 w 106"/>
                <a:gd name="T3" fmla="*/ 36 h 36"/>
                <a:gd name="T4" fmla="*/ 9 w 106"/>
                <a:gd name="T5" fmla="*/ 36 h 36"/>
                <a:gd name="T6" fmla="*/ 0 w 106"/>
                <a:gd name="T7" fmla="*/ 33 h 36"/>
                <a:gd name="T8" fmla="*/ 2 w 106"/>
                <a:gd name="T9" fmla="*/ 4 h 36"/>
                <a:gd name="T10" fmla="*/ 12 w 106"/>
                <a:gd name="T11" fmla="*/ 0 h 36"/>
                <a:gd name="T12" fmla="*/ 97 w 106"/>
                <a:gd name="T13" fmla="*/ 0 h 36"/>
                <a:gd name="T14" fmla="*/ 106 w 106"/>
                <a:gd name="T15" fmla="*/ 4 h 36"/>
                <a:gd name="T16" fmla="*/ 106 w 106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6">
                  <a:moveTo>
                    <a:pt x="106" y="33"/>
                  </a:moveTo>
                  <a:cubicBezTo>
                    <a:pt x="106" y="35"/>
                    <a:pt x="102" y="36"/>
                    <a:pt x="96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6"/>
                    <a:pt x="0" y="35"/>
                    <a:pt x="0" y="3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6" y="0"/>
                    <a:pt x="1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2"/>
                    <a:pt x="106" y="4"/>
                  </a:cubicBezTo>
                  <a:lnTo>
                    <a:pt x="106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7" name="Freeform 33"/>
            <p:cNvSpPr/>
            <p:nvPr userDrawn="1"/>
          </p:nvSpPr>
          <p:spPr bwMode="auto">
            <a:xfrm>
              <a:off x="2786" y="2439"/>
              <a:ext cx="85" cy="29"/>
            </a:xfrm>
            <a:custGeom>
              <a:avLst/>
              <a:gdLst>
                <a:gd name="T0" fmla="*/ 106 w 106"/>
                <a:gd name="T1" fmla="*/ 33 h 36"/>
                <a:gd name="T2" fmla="*/ 97 w 106"/>
                <a:gd name="T3" fmla="*/ 36 h 36"/>
                <a:gd name="T4" fmla="*/ 10 w 106"/>
                <a:gd name="T5" fmla="*/ 36 h 36"/>
                <a:gd name="T6" fmla="*/ 0 w 106"/>
                <a:gd name="T7" fmla="*/ 33 h 36"/>
                <a:gd name="T8" fmla="*/ 0 w 106"/>
                <a:gd name="T9" fmla="*/ 4 h 36"/>
                <a:gd name="T10" fmla="*/ 10 w 106"/>
                <a:gd name="T11" fmla="*/ 0 h 36"/>
                <a:gd name="T12" fmla="*/ 95 w 106"/>
                <a:gd name="T13" fmla="*/ 0 h 36"/>
                <a:gd name="T14" fmla="*/ 105 w 106"/>
                <a:gd name="T15" fmla="*/ 4 h 36"/>
                <a:gd name="T16" fmla="*/ 106 w 106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6">
                  <a:moveTo>
                    <a:pt x="106" y="33"/>
                  </a:moveTo>
                  <a:cubicBezTo>
                    <a:pt x="106" y="35"/>
                    <a:pt x="102" y="36"/>
                    <a:pt x="97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5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10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0" y="0"/>
                    <a:pt x="104" y="2"/>
                    <a:pt x="105" y="4"/>
                  </a:cubicBezTo>
                  <a:lnTo>
                    <a:pt x="106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8" name="Freeform 34"/>
            <p:cNvSpPr/>
            <p:nvPr userDrawn="1"/>
          </p:nvSpPr>
          <p:spPr bwMode="auto">
            <a:xfrm>
              <a:off x="2883" y="2439"/>
              <a:ext cx="87" cy="29"/>
            </a:xfrm>
            <a:custGeom>
              <a:avLst/>
              <a:gdLst>
                <a:gd name="T0" fmla="*/ 108 w 109"/>
                <a:gd name="T1" fmla="*/ 33 h 36"/>
                <a:gd name="T2" fmla="*/ 99 w 109"/>
                <a:gd name="T3" fmla="*/ 36 h 36"/>
                <a:gd name="T4" fmla="*/ 12 w 109"/>
                <a:gd name="T5" fmla="*/ 36 h 36"/>
                <a:gd name="T6" fmla="*/ 2 w 109"/>
                <a:gd name="T7" fmla="*/ 33 h 36"/>
                <a:gd name="T8" fmla="*/ 0 w 109"/>
                <a:gd name="T9" fmla="*/ 4 h 36"/>
                <a:gd name="T10" fmla="*/ 9 w 109"/>
                <a:gd name="T11" fmla="*/ 0 h 36"/>
                <a:gd name="T12" fmla="*/ 95 w 109"/>
                <a:gd name="T13" fmla="*/ 0 h 36"/>
                <a:gd name="T14" fmla="*/ 105 w 109"/>
                <a:gd name="T15" fmla="*/ 4 h 36"/>
                <a:gd name="T16" fmla="*/ 108 w 109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36">
                  <a:moveTo>
                    <a:pt x="108" y="33"/>
                  </a:moveTo>
                  <a:cubicBezTo>
                    <a:pt x="109" y="35"/>
                    <a:pt x="104" y="36"/>
                    <a:pt x="99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7" y="36"/>
                    <a:pt x="2" y="35"/>
                    <a:pt x="2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0" y="0"/>
                    <a:pt x="104" y="2"/>
                    <a:pt x="105" y="4"/>
                  </a:cubicBezTo>
                  <a:lnTo>
                    <a:pt x="108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9" name="Freeform 35"/>
            <p:cNvSpPr/>
            <p:nvPr userDrawn="1"/>
          </p:nvSpPr>
          <p:spPr bwMode="auto">
            <a:xfrm>
              <a:off x="2980" y="2439"/>
              <a:ext cx="89" cy="29"/>
            </a:xfrm>
            <a:custGeom>
              <a:avLst/>
              <a:gdLst>
                <a:gd name="T0" fmla="*/ 110 w 111"/>
                <a:gd name="T1" fmla="*/ 33 h 36"/>
                <a:gd name="T2" fmla="*/ 101 w 111"/>
                <a:gd name="T3" fmla="*/ 36 h 36"/>
                <a:gd name="T4" fmla="*/ 14 w 111"/>
                <a:gd name="T5" fmla="*/ 36 h 36"/>
                <a:gd name="T6" fmla="*/ 4 w 111"/>
                <a:gd name="T7" fmla="*/ 33 h 36"/>
                <a:gd name="T8" fmla="*/ 0 w 111"/>
                <a:gd name="T9" fmla="*/ 4 h 36"/>
                <a:gd name="T10" fmla="*/ 9 w 111"/>
                <a:gd name="T11" fmla="*/ 0 h 36"/>
                <a:gd name="T12" fmla="*/ 94 w 111"/>
                <a:gd name="T13" fmla="*/ 0 h 36"/>
                <a:gd name="T14" fmla="*/ 105 w 111"/>
                <a:gd name="T15" fmla="*/ 4 h 36"/>
                <a:gd name="T16" fmla="*/ 110 w 111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6">
                  <a:moveTo>
                    <a:pt x="110" y="33"/>
                  </a:moveTo>
                  <a:cubicBezTo>
                    <a:pt x="111" y="35"/>
                    <a:pt x="107" y="36"/>
                    <a:pt x="101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9" y="36"/>
                    <a:pt x="4" y="35"/>
                    <a:pt x="4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00" y="0"/>
                    <a:pt x="104" y="2"/>
                    <a:pt x="105" y="4"/>
                  </a:cubicBezTo>
                  <a:lnTo>
                    <a:pt x="110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0" name="Freeform 36"/>
            <p:cNvSpPr/>
            <p:nvPr userDrawn="1"/>
          </p:nvSpPr>
          <p:spPr bwMode="auto">
            <a:xfrm>
              <a:off x="3077" y="2439"/>
              <a:ext cx="91" cy="29"/>
            </a:xfrm>
            <a:custGeom>
              <a:avLst/>
              <a:gdLst>
                <a:gd name="T0" fmla="*/ 112 w 113"/>
                <a:gd name="T1" fmla="*/ 33 h 36"/>
                <a:gd name="T2" fmla="*/ 103 w 113"/>
                <a:gd name="T3" fmla="*/ 36 h 36"/>
                <a:gd name="T4" fmla="*/ 17 w 113"/>
                <a:gd name="T5" fmla="*/ 36 h 36"/>
                <a:gd name="T6" fmla="*/ 6 w 113"/>
                <a:gd name="T7" fmla="*/ 33 h 36"/>
                <a:gd name="T8" fmla="*/ 0 w 113"/>
                <a:gd name="T9" fmla="*/ 4 h 36"/>
                <a:gd name="T10" fmla="*/ 9 w 113"/>
                <a:gd name="T11" fmla="*/ 0 h 36"/>
                <a:gd name="T12" fmla="*/ 94 w 113"/>
                <a:gd name="T13" fmla="*/ 0 h 36"/>
                <a:gd name="T14" fmla="*/ 105 w 113"/>
                <a:gd name="T15" fmla="*/ 4 h 36"/>
                <a:gd name="T16" fmla="*/ 112 w 113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36">
                  <a:moveTo>
                    <a:pt x="112" y="33"/>
                  </a:moveTo>
                  <a:cubicBezTo>
                    <a:pt x="113" y="35"/>
                    <a:pt x="109" y="36"/>
                    <a:pt x="103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1" y="36"/>
                    <a:pt x="6" y="35"/>
                    <a:pt x="6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00" y="0"/>
                    <a:pt x="104" y="2"/>
                    <a:pt x="105" y="4"/>
                  </a:cubicBezTo>
                  <a:lnTo>
                    <a:pt x="112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1" name="Freeform 37"/>
            <p:cNvSpPr/>
            <p:nvPr userDrawn="1"/>
          </p:nvSpPr>
          <p:spPr bwMode="auto">
            <a:xfrm>
              <a:off x="3174" y="2439"/>
              <a:ext cx="93" cy="29"/>
            </a:xfrm>
            <a:custGeom>
              <a:avLst/>
              <a:gdLst>
                <a:gd name="T0" fmla="*/ 114 w 115"/>
                <a:gd name="T1" fmla="*/ 33 h 36"/>
                <a:gd name="T2" fmla="*/ 106 w 115"/>
                <a:gd name="T3" fmla="*/ 36 h 36"/>
                <a:gd name="T4" fmla="*/ 19 w 115"/>
                <a:gd name="T5" fmla="*/ 36 h 36"/>
                <a:gd name="T6" fmla="*/ 8 w 115"/>
                <a:gd name="T7" fmla="*/ 33 h 36"/>
                <a:gd name="T8" fmla="*/ 0 w 115"/>
                <a:gd name="T9" fmla="*/ 4 h 36"/>
                <a:gd name="T10" fmla="*/ 9 w 115"/>
                <a:gd name="T11" fmla="*/ 0 h 36"/>
                <a:gd name="T12" fmla="*/ 94 w 115"/>
                <a:gd name="T13" fmla="*/ 0 h 36"/>
                <a:gd name="T14" fmla="*/ 105 w 115"/>
                <a:gd name="T15" fmla="*/ 4 h 36"/>
                <a:gd name="T16" fmla="*/ 114 w 115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36">
                  <a:moveTo>
                    <a:pt x="114" y="33"/>
                  </a:moveTo>
                  <a:cubicBezTo>
                    <a:pt x="115" y="35"/>
                    <a:pt x="111" y="36"/>
                    <a:pt x="106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3" y="36"/>
                    <a:pt x="9" y="35"/>
                    <a:pt x="8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9" y="0"/>
                    <a:pt x="104" y="2"/>
                    <a:pt x="105" y="4"/>
                  </a:cubicBezTo>
                  <a:lnTo>
                    <a:pt x="114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2" name="Freeform 38"/>
            <p:cNvSpPr/>
            <p:nvPr userDrawn="1"/>
          </p:nvSpPr>
          <p:spPr bwMode="auto">
            <a:xfrm>
              <a:off x="3272" y="2439"/>
              <a:ext cx="94" cy="29"/>
            </a:xfrm>
            <a:custGeom>
              <a:avLst/>
              <a:gdLst>
                <a:gd name="T0" fmla="*/ 117 w 117"/>
                <a:gd name="T1" fmla="*/ 33 h 36"/>
                <a:gd name="T2" fmla="*/ 108 w 117"/>
                <a:gd name="T3" fmla="*/ 36 h 36"/>
                <a:gd name="T4" fmla="*/ 21 w 117"/>
                <a:gd name="T5" fmla="*/ 36 h 36"/>
                <a:gd name="T6" fmla="*/ 10 w 117"/>
                <a:gd name="T7" fmla="*/ 33 h 36"/>
                <a:gd name="T8" fmla="*/ 0 w 117"/>
                <a:gd name="T9" fmla="*/ 4 h 36"/>
                <a:gd name="T10" fmla="*/ 9 w 117"/>
                <a:gd name="T11" fmla="*/ 0 h 36"/>
                <a:gd name="T12" fmla="*/ 94 w 117"/>
                <a:gd name="T13" fmla="*/ 0 h 36"/>
                <a:gd name="T14" fmla="*/ 105 w 117"/>
                <a:gd name="T15" fmla="*/ 4 h 36"/>
                <a:gd name="T16" fmla="*/ 117 w 117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6">
                  <a:moveTo>
                    <a:pt x="117" y="33"/>
                  </a:moveTo>
                  <a:cubicBezTo>
                    <a:pt x="117" y="35"/>
                    <a:pt x="113" y="36"/>
                    <a:pt x="108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36"/>
                    <a:pt x="11" y="35"/>
                    <a:pt x="1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9" y="0"/>
                    <a:pt x="104" y="2"/>
                    <a:pt x="105" y="4"/>
                  </a:cubicBezTo>
                  <a:lnTo>
                    <a:pt x="117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3" name="Freeform 39"/>
            <p:cNvSpPr/>
            <p:nvPr userDrawn="1"/>
          </p:nvSpPr>
          <p:spPr bwMode="auto">
            <a:xfrm>
              <a:off x="2115" y="2439"/>
              <a:ext cx="173" cy="29"/>
            </a:xfrm>
            <a:custGeom>
              <a:avLst/>
              <a:gdLst>
                <a:gd name="T0" fmla="*/ 205 w 216"/>
                <a:gd name="T1" fmla="*/ 33 h 36"/>
                <a:gd name="T2" fmla="*/ 193 w 216"/>
                <a:gd name="T3" fmla="*/ 36 h 36"/>
                <a:gd name="T4" fmla="*/ 10 w 216"/>
                <a:gd name="T5" fmla="*/ 36 h 36"/>
                <a:gd name="T6" fmla="*/ 1 w 216"/>
                <a:gd name="T7" fmla="*/ 33 h 36"/>
                <a:gd name="T8" fmla="*/ 14 w 216"/>
                <a:gd name="T9" fmla="*/ 4 h 36"/>
                <a:gd name="T10" fmla="*/ 26 w 216"/>
                <a:gd name="T11" fmla="*/ 0 h 36"/>
                <a:gd name="T12" fmla="*/ 206 w 216"/>
                <a:gd name="T13" fmla="*/ 0 h 36"/>
                <a:gd name="T14" fmla="*/ 215 w 216"/>
                <a:gd name="T15" fmla="*/ 4 h 36"/>
                <a:gd name="T16" fmla="*/ 205 w 216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36">
                  <a:moveTo>
                    <a:pt x="205" y="33"/>
                  </a:moveTo>
                  <a:cubicBezTo>
                    <a:pt x="204" y="35"/>
                    <a:pt x="199" y="36"/>
                    <a:pt x="193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5"/>
                    <a:pt x="1" y="3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2"/>
                    <a:pt x="20" y="0"/>
                    <a:pt x="2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12" y="0"/>
                    <a:pt x="216" y="2"/>
                    <a:pt x="215" y="4"/>
                  </a:cubicBezTo>
                  <a:lnTo>
                    <a:pt x="205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4" name="Freeform 40"/>
            <p:cNvSpPr/>
            <p:nvPr userDrawn="1"/>
          </p:nvSpPr>
          <p:spPr bwMode="auto">
            <a:xfrm>
              <a:off x="3367" y="2439"/>
              <a:ext cx="173" cy="29"/>
            </a:xfrm>
            <a:custGeom>
              <a:avLst/>
              <a:gdLst>
                <a:gd name="T0" fmla="*/ 214 w 215"/>
                <a:gd name="T1" fmla="*/ 33 h 36"/>
                <a:gd name="T2" fmla="*/ 205 w 215"/>
                <a:gd name="T3" fmla="*/ 36 h 36"/>
                <a:gd name="T4" fmla="*/ 24 w 215"/>
                <a:gd name="T5" fmla="*/ 36 h 36"/>
                <a:gd name="T6" fmla="*/ 12 w 215"/>
                <a:gd name="T7" fmla="*/ 33 h 36"/>
                <a:gd name="T8" fmla="*/ 1 w 215"/>
                <a:gd name="T9" fmla="*/ 4 h 36"/>
                <a:gd name="T10" fmla="*/ 9 w 215"/>
                <a:gd name="T11" fmla="*/ 0 h 36"/>
                <a:gd name="T12" fmla="*/ 187 w 215"/>
                <a:gd name="T13" fmla="*/ 0 h 36"/>
                <a:gd name="T14" fmla="*/ 199 w 215"/>
                <a:gd name="T15" fmla="*/ 4 h 36"/>
                <a:gd name="T16" fmla="*/ 214 w 215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36">
                  <a:moveTo>
                    <a:pt x="214" y="33"/>
                  </a:moveTo>
                  <a:cubicBezTo>
                    <a:pt x="215" y="35"/>
                    <a:pt x="211" y="36"/>
                    <a:pt x="205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18" y="36"/>
                    <a:pt x="13" y="35"/>
                    <a:pt x="12" y="3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2" y="0"/>
                    <a:pt x="198" y="2"/>
                    <a:pt x="199" y="4"/>
                  </a:cubicBezTo>
                  <a:lnTo>
                    <a:pt x="214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5" name="Freeform 41"/>
            <p:cNvSpPr/>
            <p:nvPr userDrawn="1"/>
          </p:nvSpPr>
          <p:spPr bwMode="auto">
            <a:xfrm>
              <a:off x="2129" y="2406"/>
              <a:ext cx="144" cy="30"/>
            </a:xfrm>
            <a:custGeom>
              <a:avLst/>
              <a:gdLst>
                <a:gd name="T0" fmla="*/ 168 w 179"/>
                <a:gd name="T1" fmla="*/ 34 h 37"/>
                <a:gd name="T2" fmla="*/ 156 w 179"/>
                <a:gd name="T3" fmla="*/ 37 h 37"/>
                <a:gd name="T4" fmla="*/ 10 w 179"/>
                <a:gd name="T5" fmla="*/ 37 h 37"/>
                <a:gd name="T6" fmla="*/ 1 w 179"/>
                <a:gd name="T7" fmla="*/ 34 h 37"/>
                <a:gd name="T8" fmla="*/ 15 w 179"/>
                <a:gd name="T9" fmla="*/ 3 h 37"/>
                <a:gd name="T10" fmla="*/ 27 w 179"/>
                <a:gd name="T11" fmla="*/ 0 h 37"/>
                <a:gd name="T12" fmla="*/ 170 w 179"/>
                <a:gd name="T13" fmla="*/ 0 h 37"/>
                <a:gd name="T14" fmla="*/ 179 w 179"/>
                <a:gd name="T15" fmla="*/ 3 h 37"/>
                <a:gd name="T16" fmla="*/ 168 w 179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7">
                  <a:moveTo>
                    <a:pt x="168" y="34"/>
                  </a:moveTo>
                  <a:cubicBezTo>
                    <a:pt x="167" y="36"/>
                    <a:pt x="162" y="37"/>
                    <a:pt x="156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4" y="37"/>
                    <a:pt x="0" y="36"/>
                    <a:pt x="1" y="3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1"/>
                    <a:pt x="21" y="0"/>
                    <a:pt x="27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5" y="0"/>
                    <a:pt x="179" y="1"/>
                    <a:pt x="179" y="3"/>
                  </a:cubicBezTo>
                  <a:lnTo>
                    <a:pt x="168" y="34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6" name="Freeform 42"/>
            <p:cNvSpPr/>
            <p:nvPr userDrawn="1"/>
          </p:nvSpPr>
          <p:spPr bwMode="auto">
            <a:xfrm>
              <a:off x="2276" y="2406"/>
              <a:ext cx="92" cy="29"/>
            </a:xfrm>
            <a:custGeom>
              <a:avLst/>
              <a:gdLst>
                <a:gd name="T0" fmla="*/ 105 w 114"/>
                <a:gd name="T1" fmla="*/ 33 h 36"/>
                <a:gd name="T2" fmla="*/ 94 w 114"/>
                <a:gd name="T3" fmla="*/ 36 h 36"/>
                <a:gd name="T4" fmla="*/ 9 w 114"/>
                <a:gd name="T5" fmla="*/ 36 h 36"/>
                <a:gd name="T6" fmla="*/ 1 w 114"/>
                <a:gd name="T7" fmla="*/ 33 h 36"/>
                <a:gd name="T8" fmla="*/ 11 w 114"/>
                <a:gd name="T9" fmla="*/ 4 h 36"/>
                <a:gd name="T10" fmla="*/ 22 w 114"/>
                <a:gd name="T11" fmla="*/ 0 h 36"/>
                <a:gd name="T12" fmla="*/ 105 w 114"/>
                <a:gd name="T13" fmla="*/ 0 h 36"/>
                <a:gd name="T14" fmla="*/ 113 w 114"/>
                <a:gd name="T15" fmla="*/ 4 h 36"/>
                <a:gd name="T16" fmla="*/ 105 w 114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36">
                  <a:moveTo>
                    <a:pt x="105" y="33"/>
                  </a:moveTo>
                  <a:cubicBezTo>
                    <a:pt x="104" y="35"/>
                    <a:pt x="99" y="36"/>
                    <a:pt x="9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6"/>
                    <a:pt x="0" y="35"/>
                    <a:pt x="1" y="3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2"/>
                    <a:pt x="17" y="0"/>
                    <a:pt x="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0" y="0"/>
                    <a:pt x="114" y="2"/>
                    <a:pt x="113" y="4"/>
                  </a:cubicBezTo>
                  <a:lnTo>
                    <a:pt x="105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7" name="Freeform 43"/>
            <p:cNvSpPr/>
            <p:nvPr userDrawn="1"/>
          </p:nvSpPr>
          <p:spPr bwMode="auto">
            <a:xfrm>
              <a:off x="2373" y="2406"/>
              <a:ext cx="90" cy="29"/>
            </a:xfrm>
            <a:custGeom>
              <a:avLst/>
              <a:gdLst>
                <a:gd name="T0" fmla="*/ 104 w 111"/>
                <a:gd name="T1" fmla="*/ 33 h 36"/>
                <a:gd name="T2" fmla="*/ 94 w 111"/>
                <a:gd name="T3" fmla="*/ 36 h 36"/>
                <a:gd name="T4" fmla="*/ 9 w 111"/>
                <a:gd name="T5" fmla="*/ 36 h 36"/>
                <a:gd name="T6" fmla="*/ 0 w 111"/>
                <a:gd name="T7" fmla="*/ 33 h 36"/>
                <a:gd name="T8" fmla="*/ 9 w 111"/>
                <a:gd name="T9" fmla="*/ 4 h 36"/>
                <a:gd name="T10" fmla="*/ 19 w 111"/>
                <a:gd name="T11" fmla="*/ 0 h 36"/>
                <a:gd name="T12" fmla="*/ 102 w 111"/>
                <a:gd name="T13" fmla="*/ 0 h 36"/>
                <a:gd name="T14" fmla="*/ 111 w 111"/>
                <a:gd name="T15" fmla="*/ 4 h 36"/>
                <a:gd name="T16" fmla="*/ 104 w 111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6">
                  <a:moveTo>
                    <a:pt x="104" y="33"/>
                  </a:moveTo>
                  <a:cubicBezTo>
                    <a:pt x="104" y="35"/>
                    <a:pt x="99" y="36"/>
                    <a:pt x="9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3" y="36"/>
                    <a:pt x="0" y="35"/>
                    <a:pt x="0" y="3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2"/>
                    <a:pt x="111" y="4"/>
                  </a:cubicBezTo>
                  <a:lnTo>
                    <a:pt x="104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8" name="Freeform 44"/>
            <p:cNvSpPr/>
            <p:nvPr userDrawn="1"/>
          </p:nvSpPr>
          <p:spPr bwMode="auto">
            <a:xfrm>
              <a:off x="2470" y="2406"/>
              <a:ext cx="87" cy="29"/>
            </a:xfrm>
            <a:custGeom>
              <a:avLst/>
              <a:gdLst>
                <a:gd name="T0" fmla="*/ 104 w 109"/>
                <a:gd name="T1" fmla="*/ 33 h 36"/>
                <a:gd name="T2" fmla="*/ 94 w 109"/>
                <a:gd name="T3" fmla="*/ 36 h 36"/>
                <a:gd name="T4" fmla="*/ 9 w 109"/>
                <a:gd name="T5" fmla="*/ 36 h 36"/>
                <a:gd name="T6" fmla="*/ 0 w 109"/>
                <a:gd name="T7" fmla="*/ 33 h 36"/>
                <a:gd name="T8" fmla="*/ 7 w 109"/>
                <a:gd name="T9" fmla="*/ 4 h 36"/>
                <a:gd name="T10" fmla="*/ 17 w 109"/>
                <a:gd name="T11" fmla="*/ 0 h 36"/>
                <a:gd name="T12" fmla="*/ 100 w 109"/>
                <a:gd name="T13" fmla="*/ 0 h 36"/>
                <a:gd name="T14" fmla="*/ 109 w 109"/>
                <a:gd name="T15" fmla="*/ 4 h 36"/>
                <a:gd name="T16" fmla="*/ 104 w 109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36">
                  <a:moveTo>
                    <a:pt x="104" y="33"/>
                  </a:moveTo>
                  <a:cubicBezTo>
                    <a:pt x="104" y="35"/>
                    <a:pt x="99" y="36"/>
                    <a:pt x="9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6"/>
                    <a:pt x="0" y="35"/>
                    <a:pt x="0" y="3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12" y="0"/>
                    <a:pt x="1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5" y="0"/>
                    <a:pt x="109" y="2"/>
                    <a:pt x="109" y="4"/>
                  </a:cubicBezTo>
                  <a:lnTo>
                    <a:pt x="104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9" name="Freeform 45"/>
            <p:cNvSpPr/>
            <p:nvPr userDrawn="1"/>
          </p:nvSpPr>
          <p:spPr bwMode="auto">
            <a:xfrm>
              <a:off x="2566" y="2406"/>
              <a:ext cx="87" cy="29"/>
            </a:xfrm>
            <a:custGeom>
              <a:avLst/>
              <a:gdLst>
                <a:gd name="T0" fmla="*/ 105 w 108"/>
                <a:gd name="T1" fmla="*/ 33 h 36"/>
                <a:gd name="T2" fmla="*/ 95 w 108"/>
                <a:gd name="T3" fmla="*/ 36 h 36"/>
                <a:gd name="T4" fmla="*/ 10 w 108"/>
                <a:gd name="T5" fmla="*/ 36 h 36"/>
                <a:gd name="T6" fmla="*/ 1 w 108"/>
                <a:gd name="T7" fmla="*/ 33 h 36"/>
                <a:gd name="T8" fmla="*/ 5 w 108"/>
                <a:gd name="T9" fmla="*/ 4 h 36"/>
                <a:gd name="T10" fmla="*/ 15 w 108"/>
                <a:gd name="T11" fmla="*/ 0 h 36"/>
                <a:gd name="T12" fmla="*/ 98 w 108"/>
                <a:gd name="T13" fmla="*/ 0 h 36"/>
                <a:gd name="T14" fmla="*/ 107 w 108"/>
                <a:gd name="T15" fmla="*/ 4 h 36"/>
                <a:gd name="T16" fmla="*/ 105 w 108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5" y="33"/>
                  </a:moveTo>
                  <a:cubicBezTo>
                    <a:pt x="104" y="35"/>
                    <a:pt x="100" y="36"/>
                    <a:pt x="95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5"/>
                    <a:pt x="1" y="3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10" y="0"/>
                    <a:pt x="1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3" y="0"/>
                    <a:pt x="108" y="2"/>
                    <a:pt x="107" y="4"/>
                  </a:cubicBezTo>
                  <a:lnTo>
                    <a:pt x="105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0" name="Freeform 46"/>
            <p:cNvSpPr/>
            <p:nvPr userDrawn="1"/>
          </p:nvSpPr>
          <p:spPr bwMode="auto">
            <a:xfrm>
              <a:off x="2663" y="2406"/>
              <a:ext cx="85" cy="29"/>
            </a:xfrm>
            <a:custGeom>
              <a:avLst/>
              <a:gdLst>
                <a:gd name="T0" fmla="*/ 104 w 105"/>
                <a:gd name="T1" fmla="*/ 33 h 36"/>
                <a:gd name="T2" fmla="*/ 94 w 105"/>
                <a:gd name="T3" fmla="*/ 36 h 36"/>
                <a:gd name="T4" fmla="*/ 9 w 105"/>
                <a:gd name="T5" fmla="*/ 36 h 36"/>
                <a:gd name="T6" fmla="*/ 0 w 105"/>
                <a:gd name="T7" fmla="*/ 33 h 36"/>
                <a:gd name="T8" fmla="*/ 2 w 105"/>
                <a:gd name="T9" fmla="*/ 4 h 36"/>
                <a:gd name="T10" fmla="*/ 12 w 105"/>
                <a:gd name="T11" fmla="*/ 0 h 36"/>
                <a:gd name="T12" fmla="*/ 95 w 105"/>
                <a:gd name="T13" fmla="*/ 0 h 36"/>
                <a:gd name="T14" fmla="*/ 105 w 105"/>
                <a:gd name="T15" fmla="*/ 4 h 36"/>
                <a:gd name="T16" fmla="*/ 104 w 105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36">
                  <a:moveTo>
                    <a:pt x="104" y="33"/>
                  </a:moveTo>
                  <a:cubicBezTo>
                    <a:pt x="104" y="35"/>
                    <a:pt x="99" y="36"/>
                    <a:pt x="9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6"/>
                    <a:pt x="0" y="35"/>
                    <a:pt x="0" y="3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1" y="0"/>
                    <a:pt x="105" y="2"/>
                    <a:pt x="105" y="4"/>
                  </a:cubicBezTo>
                  <a:lnTo>
                    <a:pt x="104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1" name="Freeform 47"/>
            <p:cNvSpPr/>
            <p:nvPr userDrawn="1"/>
          </p:nvSpPr>
          <p:spPr bwMode="auto">
            <a:xfrm>
              <a:off x="2760" y="2406"/>
              <a:ext cx="83" cy="29"/>
            </a:xfrm>
            <a:custGeom>
              <a:avLst/>
              <a:gdLst>
                <a:gd name="T0" fmla="*/ 104 w 104"/>
                <a:gd name="T1" fmla="*/ 33 h 36"/>
                <a:gd name="T2" fmla="*/ 95 w 104"/>
                <a:gd name="T3" fmla="*/ 36 h 36"/>
                <a:gd name="T4" fmla="*/ 10 w 104"/>
                <a:gd name="T5" fmla="*/ 36 h 36"/>
                <a:gd name="T6" fmla="*/ 0 w 104"/>
                <a:gd name="T7" fmla="*/ 33 h 36"/>
                <a:gd name="T8" fmla="*/ 1 w 104"/>
                <a:gd name="T9" fmla="*/ 4 h 36"/>
                <a:gd name="T10" fmla="*/ 10 w 104"/>
                <a:gd name="T11" fmla="*/ 0 h 36"/>
                <a:gd name="T12" fmla="*/ 93 w 104"/>
                <a:gd name="T13" fmla="*/ 0 h 36"/>
                <a:gd name="T14" fmla="*/ 103 w 104"/>
                <a:gd name="T15" fmla="*/ 4 h 36"/>
                <a:gd name="T16" fmla="*/ 104 w 104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6">
                  <a:moveTo>
                    <a:pt x="104" y="33"/>
                  </a:moveTo>
                  <a:cubicBezTo>
                    <a:pt x="104" y="35"/>
                    <a:pt x="100" y="36"/>
                    <a:pt x="95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5"/>
                    <a:pt x="0" y="3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2"/>
                    <a:pt x="5" y="0"/>
                    <a:pt x="1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9" y="0"/>
                    <a:pt x="103" y="2"/>
                    <a:pt x="103" y="4"/>
                  </a:cubicBezTo>
                  <a:lnTo>
                    <a:pt x="104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2" name="Freeform 48"/>
            <p:cNvSpPr/>
            <p:nvPr userDrawn="1"/>
          </p:nvSpPr>
          <p:spPr bwMode="auto">
            <a:xfrm>
              <a:off x="2855" y="2406"/>
              <a:ext cx="86" cy="29"/>
            </a:xfrm>
            <a:custGeom>
              <a:avLst/>
              <a:gdLst>
                <a:gd name="T0" fmla="*/ 105 w 106"/>
                <a:gd name="T1" fmla="*/ 33 h 36"/>
                <a:gd name="T2" fmla="*/ 96 w 106"/>
                <a:gd name="T3" fmla="*/ 36 h 36"/>
                <a:gd name="T4" fmla="*/ 11 w 106"/>
                <a:gd name="T5" fmla="*/ 36 h 36"/>
                <a:gd name="T6" fmla="*/ 2 w 106"/>
                <a:gd name="T7" fmla="*/ 33 h 36"/>
                <a:gd name="T8" fmla="*/ 0 w 106"/>
                <a:gd name="T9" fmla="*/ 4 h 36"/>
                <a:gd name="T10" fmla="*/ 9 w 106"/>
                <a:gd name="T11" fmla="*/ 0 h 36"/>
                <a:gd name="T12" fmla="*/ 92 w 106"/>
                <a:gd name="T13" fmla="*/ 0 h 36"/>
                <a:gd name="T14" fmla="*/ 102 w 106"/>
                <a:gd name="T15" fmla="*/ 4 h 36"/>
                <a:gd name="T16" fmla="*/ 105 w 106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6">
                  <a:moveTo>
                    <a:pt x="105" y="33"/>
                  </a:moveTo>
                  <a:cubicBezTo>
                    <a:pt x="106" y="35"/>
                    <a:pt x="101" y="36"/>
                    <a:pt x="96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6" y="36"/>
                    <a:pt x="2" y="35"/>
                    <a:pt x="2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8" y="0"/>
                    <a:pt x="102" y="2"/>
                    <a:pt x="102" y="4"/>
                  </a:cubicBezTo>
                  <a:lnTo>
                    <a:pt x="105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3" name="Freeform 49"/>
            <p:cNvSpPr/>
            <p:nvPr userDrawn="1"/>
          </p:nvSpPr>
          <p:spPr bwMode="auto">
            <a:xfrm>
              <a:off x="2950" y="2406"/>
              <a:ext cx="87" cy="29"/>
            </a:xfrm>
            <a:custGeom>
              <a:avLst/>
              <a:gdLst>
                <a:gd name="T0" fmla="*/ 108 w 108"/>
                <a:gd name="T1" fmla="*/ 33 h 36"/>
                <a:gd name="T2" fmla="*/ 99 w 108"/>
                <a:gd name="T3" fmla="*/ 36 h 36"/>
                <a:gd name="T4" fmla="*/ 14 w 108"/>
                <a:gd name="T5" fmla="*/ 36 h 36"/>
                <a:gd name="T6" fmla="*/ 4 w 108"/>
                <a:gd name="T7" fmla="*/ 33 h 36"/>
                <a:gd name="T8" fmla="*/ 0 w 108"/>
                <a:gd name="T9" fmla="*/ 4 h 36"/>
                <a:gd name="T10" fmla="*/ 9 w 108"/>
                <a:gd name="T11" fmla="*/ 0 h 36"/>
                <a:gd name="T12" fmla="*/ 93 w 108"/>
                <a:gd name="T13" fmla="*/ 0 h 36"/>
                <a:gd name="T14" fmla="*/ 103 w 108"/>
                <a:gd name="T15" fmla="*/ 4 h 36"/>
                <a:gd name="T16" fmla="*/ 108 w 108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8" y="33"/>
                  </a:moveTo>
                  <a:cubicBezTo>
                    <a:pt x="108" y="35"/>
                    <a:pt x="104" y="36"/>
                    <a:pt x="99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8" y="36"/>
                    <a:pt x="4" y="35"/>
                    <a:pt x="4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8" y="0"/>
                    <a:pt x="102" y="2"/>
                    <a:pt x="103" y="4"/>
                  </a:cubicBezTo>
                  <a:lnTo>
                    <a:pt x="108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4" name="Freeform 50"/>
            <p:cNvSpPr/>
            <p:nvPr userDrawn="1"/>
          </p:nvSpPr>
          <p:spPr bwMode="auto">
            <a:xfrm>
              <a:off x="3045" y="2406"/>
              <a:ext cx="88" cy="29"/>
            </a:xfrm>
            <a:custGeom>
              <a:avLst/>
              <a:gdLst>
                <a:gd name="T0" fmla="*/ 110 w 110"/>
                <a:gd name="T1" fmla="*/ 33 h 36"/>
                <a:gd name="T2" fmla="*/ 101 w 110"/>
                <a:gd name="T3" fmla="*/ 36 h 36"/>
                <a:gd name="T4" fmla="*/ 16 w 110"/>
                <a:gd name="T5" fmla="*/ 36 h 36"/>
                <a:gd name="T6" fmla="*/ 6 w 110"/>
                <a:gd name="T7" fmla="*/ 33 h 36"/>
                <a:gd name="T8" fmla="*/ 1 w 110"/>
                <a:gd name="T9" fmla="*/ 4 h 36"/>
                <a:gd name="T10" fmla="*/ 9 w 110"/>
                <a:gd name="T11" fmla="*/ 0 h 36"/>
                <a:gd name="T12" fmla="*/ 93 w 110"/>
                <a:gd name="T13" fmla="*/ 0 h 36"/>
                <a:gd name="T14" fmla="*/ 103 w 110"/>
                <a:gd name="T15" fmla="*/ 4 h 36"/>
                <a:gd name="T16" fmla="*/ 110 w 110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36">
                  <a:moveTo>
                    <a:pt x="110" y="33"/>
                  </a:moveTo>
                  <a:cubicBezTo>
                    <a:pt x="110" y="35"/>
                    <a:pt x="107" y="36"/>
                    <a:pt x="10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1" y="36"/>
                    <a:pt x="6" y="35"/>
                    <a:pt x="6" y="3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8" y="0"/>
                    <a:pt x="102" y="2"/>
                    <a:pt x="103" y="4"/>
                  </a:cubicBezTo>
                  <a:lnTo>
                    <a:pt x="110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5" name="Freeform 51"/>
            <p:cNvSpPr/>
            <p:nvPr userDrawn="1"/>
          </p:nvSpPr>
          <p:spPr bwMode="auto">
            <a:xfrm>
              <a:off x="3140" y="2406"/>
              <a:ext cx="91" cy="29"/>
            </a:xfrm>
            <a:custGeom>
              <a:avLst/>
              <a:gdLst>
                <a:gd name="T0" fmla="*/ 112 w 113"/>
                <a:gd name="T1" fmla="*/ 33 h 36"/>
                <a:gd name="T2" fmla="*/ 104 w 113"/>
                <a:gd name="T3" fmla="*/ 36 h 36"/>
                <a:gd name="T4" fmla="*/ 19 w 113"/>
                <a:gd name="T5" fmla="*/ 36 h 36"/>
                <a:gd name="T6" fmla="*/ 8 w 113"/>
                <a:gd name="T7" fmla="*/ 33 h 36"/>
                <a:gd name="T8" fmla="*/ 1 w 113"/>
                <a:gd name="T9" fmla="*/ 4 h 36"/>
                <a:gd name="T10" fmla="*/ 10 w 113"/>
                <a:gd name="T11" fmla="*/ 0 h 36"/>
                <a:gd name="T12" fmla="*/ 93 w 113"/>
                <a:gd name="T13" fmla="*/ 0 h 36"/>
                <a:gd name="T14" fmla="*/ 103 w 113"/>
                <a:gd name="T15" fmla="*/ 4 h 36"/>
                <a:gd name="T16" fmla="*/ 112 w 113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36">
                  <a:moveTo>
                    <a:pt x="112" y="33"/>
                  </a:moveTo>
                  <a:cubicBezTo>
                    <a:pt x="113" y="35"/>
                    <a:pt x="109" y="36"/>
                    <a:pt x="104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4" y="36"/>
                    <a:pt x="9" y="35"/>
                    <a:pt x="8" y="3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4" y="0"/>
                    <a:pt x="1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8" y="0"/>
                    <a:pt x="103" y="2"/>
                    <a:pt x="103" y="4"/>
                  </a:cubicBezTo>
                  <a:lnTo>
                    <a:pt x="112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6" name="Freeform 52"/>
            <p:cNvSpPr/>
            <p:nvPr userDrawn="1"/>
          </p:nvSpPr>
          <p:spPr bwMode="auto">
            <a:xfrm>
              <a:off x="3235" y="2406"/>
              <a:ext cx="92" cy="29"/>
            </a:xfrm>
            <a:custGeom>
              <a:avLst/>
              <a:gdLst>
                <a:gd name="T0" fmla="*/ 114 w 114"/>
                <a:gd name="T1" fmla="*/ 33 h 36"/>
                <a:gd name="T2" fmla="*/ 105 w 114"/>
                <a:gd name="T3" fmla="*/ 36 h 36"/>
                <a:gd name="T4" fmla="*/ 20 w 114"/>
                <a:gd name="T5" fmla="*/ 36 h 36"/>
                <a:gd name="T6" fmla="*/ 10 w 114"/>
                <a:gd name="T7" fmla="*/ 33 h 36"/>
                <a:gd name="T8" fmla="*/ 0 w 114"/>
                <a:gd name="T9" fmla="*/ 4 h 36"/>
                <a:gd name="T10" fmla="*/ 9 w 114"/>
                <a:gd name="T11" fmla="*/ 0 h 36"/>
                <a:gd name="T12" fmla="*/ 92 w 114"/>
                <a:gd name="T13" fmla="*/ 0 h 36"/>
                <a:gd name="T14" fmla="*/ 102 w 114"/>
                <a:gd name="T15" fmla="*/ 4 h 36"/>
                <a:gd name="T16" fmla="*/ 114 w 114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36">
                  <a:moveTo>
                    <a:pt x="114" y="33"/>
                  </a:moveTo>
                  <a:cubicBezTo>
                    <a:pt x="114" y="35"/>
                    <a:pt x="111" y="36"/>
                    <a:pt x="105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5" y="36"/>
                    <a:pt x="10" y="35"/>
                    <a:pt x="1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9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7" y="0"/>
                    <a:pt x="102" y="2"/>
                    <a:pt x="102" y="4"/>
                  </a:cubicBezTo>
                  <a:lnTo>
                    <a:pt x="114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7" name="Freeform 53"/>
            <p:cNvSpPr/>
            <p:nvPr userDrawn="1"/>
          </p:nvSpPr>
          <p:spPr bwMode="auto">
            <a:xfrm>
              <a:off x="3330" y="2406"/>
              <a:ext cx="94" cy="29"/>
            </a:xfrm>
            <a:custGeom>
              <a:avLst/>
              <a:gdLst>
                <a:gd name="T0" fmla="*/ 116 w 117"/>
                <a:gd name="T1" fmla="*/ 33 h 36"/>
                <a:gd name="T2" fmla="*/ 108 w 117"/>
                <a:gd name="T3" fmla="*/ 36 h 36"/>
                <a:gd name="T4" fmla="*/ 23 w 117"/>
                <a:gd name="T5" fmla="*/ 36 h 36"/>
                <a:gd name="T6" fmla="*/ 12 w 117"/>
                <a:gd name="T7" fmla="*/ 33 h 36"/>
                <a:gd name="T8" fmla="*/ 1 w 117"/>
                <a:gd name="T9" fmla="*/ 4 h 36"/>
                <a:gd name="T10" fmla="*/ 9 w 117"/>
                <a:gd name="T11" fmla="*/ 0 h 36"/>
                <a:gd name="T12" fmla="*/ 92 w 117"/>
                <a:gd name="T13" fmla="*/ 0 h 36"/>
                <a:gd name="T14" fmla="*/ 103 w 117"/>
                <a:gd name="T15" fmla="*/ 4 h 36"/>
                <a:gd name="T16" fmla="*/ 116 w 117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6">
                  <a:moveTo>
                    <a:pt x="116" y="33"/>
                  </a:moveTo>
                  <a:cubicBezTo>
                    <a:pt x="117" y="35"/>
                    <a:pt x="113" y="36"/>
                    <a:pt x="108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18" y="36"/>
                    <a:pt x="13" y="35"/>
                    <a:pt x="12" y="3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3" y="0"/>
                    <a:pt x="9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7" y="0"/>
                    <a:pt x="102" y="2"/>
                    <a:pt x="103" y="4"/>
                  </a:cubicBezTo>
                  <a:lnTo>
                    <a:pt x="116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8" name="Freeform 54"/>
            <p:cNvSpPr/>
            <p:nvPr userDrawn="1"/>
          </p:nvSpPr>
          <p:spPr bwMode="auto">
            <a:xfrm>
              <a:off x="3425" y="2406"/>
              <a:ext cx="96" cy="29"/>
            </a:xfrm>
            <a:custGeom>
              <a:avLst/>
              <a:gdLst>
                <a:gd name="T0" fmla="*/ 118 w 119"/>
                <a:gd name="T1" fmla="*/ 33 h 36"/>
                <a:gd name="T2" fmla="*/ 110 w 119"/>
                <a:gd name="T3" fmla="*/ 36 h 36"/>
                <a:gd name="T4" fmla="*/ 25 w 119"/>
                <a:gd name="T5" fmla="*/ 36 h 36"/>
                <a:gd name="T6" fmla="*/ 14 w 119"/>
                <a:gd name="T7" fmla="*/ 33 h 36"/>
                <a:gd name="T8" fmla="*/ 1 w 119"/>
                <a:gd name="T9" fmla="*/ 4 h 36"/>
                <a:gd name="T10" fmla="*/ 9 w 119"/>
                <a:gd name="T11" fmla="*/ 0 h 36"/>
                <a:gd name="T12" fmla="*/ 92 w 119"/>
                <a:gd name="T13" fmla="*/ 0 h 36"/>
                <a:gd name="T14" fmla="*/ 103 w 119"/>
                <a:gd name="T15" fmla="*/ 4 h 36"/>
                <a:gd name="T16" fmla="*/ 118 w 119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6">
                  <a:moveTo>
                    <a:pt x="118" y="33"/>
                  </a:moveTo>
                  <a:cubicBezTo>
                    <a:pt x="119" y="35"/>
                    <a:pt x="116" y="36"/>
                    <a:pt x="110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0" y="36"/>
                    <a:pt x="15" y="35"/>
                    <a:pt x="14" y="3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7" y="0"/>
                    <a:pt x="102" y="2"/>
                    <a:pt x="103" y="4"/>
                  </a:cubicBezTo>
                  <a:lnTo>
                    <a:pt x="118" y="3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9" name="Freeform 55"/>
            <p:cNvSpPr/>
            <p:nvPr userDrawn="1"/>
          </p:nvSpPr>
          <p:spPr bwMode="auto">
            <a:xfrm>
              <a:off x="2144" y="2372"/>
              <a:ext cx="99" cy="31"/>
            </a:xfrm>
            <a:custGeom>
              <a:avLst/>
              <a:gdLst>
                <a:gd name="T0" fmla="*/ 110 w 123"/>
                <a:gd name="T1" fmla="*/ 36 h 39"/>
                <a:gd name="T2" fmla="*/ 98 w 123"/>
                <a:gd name="T3" fmla="*/ 39 h 39"/>
                <a:gd name="T4" fmla="*/ 9 w 123"/>
                <a:gd name="T5" fmla="*/ 39 h 39"/>
                <a:gd name="T6" fmla="*/ 1 w 123"/>
                <a:gd name="T7" fmla="*/ 36 h 39"/>
                <a:gd name="T8" fmla="*/ 15 w 123"/>
                <a:gd name="T9" fmla="*/ 4 h 39"/>
                <a:gd name="T10" fmla="*/ 27 w 123"/>
                <a:gd name="T11" fmla="*/ 0 h 39"/>
                <a:gd name="T12" fmla="*/ 114 w 123"/>
                <a:gd name="T13" fmla="*/ 0 h 39"/>
                <a:gd name="T14" fmla="*/ 122 w 123"/>
                <a:gd name="T15" fmla="*/ 4 h 39"/>
                <a:gd name="T16" fmla="*/ 110 w 123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39">
                  <a:moveTo>
                    <a:pt x="110" y="36"/>
                  </a:moveTo>
                  <a:cubicBezTo>
                    <a:pt x="109" y="38"/>
                    <a:pt x="104" y="39"/>
                    <a:pt x="9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38"/>
                    <a:pt x="1" y="36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21" y="0"/>
                    <a:pt x="27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9" y="0"/>
                    <a:pt x="123" y="2"/>
                    <a:pt x="122" y="4"/>
                  </a:cubicBezTo>
                  <a:lnTo>
                    <a:pt x="110" y="3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0" name="Freeform 56"/>
            <p:cNvSpPr/>
            <p:nvPr userDrawn="1"/>
          </p:nvSpPr>
          <p:spPr bwMode="auto">
            <a:xfrm>
              <a:off x="2238" y="2372"/>
              <a:ext cx="98" cy="31"/>
            </a:xfrm>
            <a:custGeom>
              <a:avLst/>
              <a:gdLst>
                <a:gd name="T0" fmla="*/ 110 w 121"/>
                <a:gd name="T1" fmla="*/ 36 h 39"/>
                <a:gd name="T2" fmla="*/ 99 w 121"/>
                <a:gd name="T3" fmla="*/ 39 h 39"/>
                <a:gd name="T4" fmla="*/ 10 w 121"/>
                <a:gd name="T5" fmla="*/ 39 h 39"/>
                <a:gd name="T6" fmla="*/ 1 w 121"/>
                <a:gd name="T7" fmla="*/ 36 h 39"/>
                <a:gd name="T8" fmla="*/ 14 w 121"/>
                <a:gd name="T9" fmla="*/ 4 h 39"/>
                <a:gd name="T10" fmla="*/ 25 w 121"/>
                <a:gd name="T11" fmla="*/ 0 h 39"/>
                <a:gd name="T12" fmla="*/ 112 w 121"/>
                <a:gd name="T13" fmla="*/ 0 h 39"/>
                <a:gd name="T14" fmla="*/ 121 w 121"/>
                <a:gd name="T15" fmla="*/ 4 h 39"/>
                <a:gd name="T16" fmla="*/ 110 w 121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39">
                  <a:moveTo>
                    <a:pt x="110" y="36"/>
                  </a:moveTo>
                  <a:cubicBezTo>
                    <a:pt x="110" y="38"/>
                    <a:pt x="104" y="39"/>
                    <a:pt x="99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4" y="39"/>
                    <a:pt x="0" y="38"/>
                    <a:pt x="1" y="36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9" y="0"/>
                    <a:pt x="2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7" y="0"/>
                    <a:pt x="121" y="2"/>
                    <a:pt x="121" y="4"/>
                  </a:cubicBezTo>
                  <a:lnTo>
                    <a:pt x="110" y="3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1" name="Freeform 57"/>
            <p:cNvSpPr/>
            <p:nvPr userDrawn="1"/>
          </p:nvSpPr>
          <p:spPr bwMode="auto">
            <a:xfrm>
              <a:off x="2333" y="2372"/>
              <a:ext cx="95" cy="31"/>
            </a:xfrm>
            <a:custGeom>
              <a:avLst/>
              <a:gdLst>
                <a:gd name="T0" fmla="*/ 109 w 118"/>
                <a:gd name="T1" fmla="*/ 36 h 39"/>
                <a:gd name="T2" fmla="*/ 98 w 118"/>
                <a:gd name="T3" fmla="*/ 39 h 39"/>
                <a:gd name="T4" fmla="*/ 9 w 118"/>
                <a:gd name="T5" fmla="*/ 39 h 39"/>
                <a:gd name="T6" fmla="*/ 0 w 118"/>
                <a:gd name="T7" fmla="*/ 36 h 39"/>
                <a:gd name="T8" fmla="*/ 11 w 118"/>
                <a:gd name="T9" fmla="*/ 4 h 39"/>
                <a:gd name="T10" fmla="*/ 22 w 118"/>
                <a:gd name="T11" fmla="*/ 0 h 39"/>
                <a:gd name="T12" fmla="*/ 109 w 118"/>
                <a:gd name="T13" fmla="*/ 0 h 39"/>
                <a:gd name="T14" fmla="*/ 118 w 118"/>
                <a:gd name="T15" fmla="*/ 4 h 39"/>
                <a:gd name="T16" fmla="*/ 109 w 118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9">
                  <a:moveTo>
                    <a:pt x="109" y="36"/>
                  </a:moveTo>
                  <a:cubicBezTo>
                    <a:pt x="109" y="38"/>
                    <a:pt x="104" y="39"/>
                    <a:pt x="9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38"/>
                    <a:pt x="0" y="3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4" y="0"/>
                    <a:pt x="118" y="2"/>
                    <a:pt x="118" y="4"/>
                  </a:cubicBezTo>
                  <a:lnTo>
                    <a:pt x="109" y="3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2" name="Freeform 58"/>
            <p:cNvSpPr/>
            <p:nvPr userDrawn="1"/>
          </p:nvSpPr>
          <p:spPr bwMode="auto">
            <a:xfrm>
              <a:off x="2427" y="2372"/>
              <a:ext cx="93" cy="31"/>
            </a:xfrm>
            <a:custGeom>
              <a:avLst/>
              <a:gdLst>
                <a:gd name="T0" fmla="*/ 110 w 116"/>
                <a:gd name="T1" fmla="*/ 36 h 39"/>
                <a:gd name="T2" fmla="*/ 99 w 116"/>
                <a:gd name="T3" fmla="*/ 39 h 39"/>
                <a:gd name="T4" fmla="*/ 10 w 116"/>
                <a:gd name="T5" fmla="*/ 39 h 39"/>
                <a:gd name="T6" fmla="*/ 1 w 116"/>
                <a:gd name="T7" fmla="*/ 36 h 39"/>
                <a:gd name="T8" fmla="*/ 9 w 116"/>
                <a:gd name="T9" fmla="*/ 4 h 39"/>
                <a:gd name="T10" fmla="*/ 20 w 116"/>
                <a:gd name="T11" fmla="*/ 0 h 39"/>
                <a:gd name="T12" fmla="*/ 107 w 116"/>
                <a:gd name="T13" fmla="*/ 0 h 39"/>
                <a:gd name="T14" fmla="*/ 116 w 116"/>
                <a:gd name="T15" fmla="*/ 4 h 39"/>
                <a:gd name="T16" fmla="*/ 110 w 116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39">
                  <a:moveTo>
                    <a:pt x="110" y="36"/>
                  </a:moveTo>
                  <a:cubicBezTo>
                    <a:pt x="109" y="38"/>
                    <a:pt x="105" y="39"/>
                    <a:pt x="99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4" y="39"/>
                    <a:pt x="0" y="38"/>
                    <a:pt x="1" y="36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2" y="0"/>
                    <a:pt x="116" y="2"/>
                    <a:pt x="116" y="4"/>
                  </a:cubicBezTo>
                  <a:lnTo>
                    <a:pt x="110" y="3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3" name="Freeform 59"/>
            <p:cNvSpPr/>
            <p:nvPr userDrawn="1"/>
          </p:nvSpPr>
          <p:spPr bwMode="auto">
            <a:xfrm>
              <a:off x="2522" y="2372"/>
              <a:ext cx="91" cy="31"/>
            </a:xfrm>
            <a:custGeom>
              <a:avLst/>
              <a:gdLst>
                <a:gd name="T0" fmla="*/ 109 w 113"/>
                <a:gd name="T1" fmla="*/ 36 h 39"/>
                <a:gd name="T2" fmla="*/ 99 w 113"/>
                <a:gd name="T3" fmla="*/ 39 h 39"/>
                <a:gd name="T4" fmla="*/ 9 w 113"/>
                <a:gd name="T5" fmla="*/ 39 h 39"/>
                <a:gd name="T6" fmla="*/ 0 w 113"/>
                <a:gd name="T7" fmla="*/ 36 h 39"/>
                <a:gd name="T8" fmla="*/ 6 w 113"/>
                <a:gd name="T9" fmla="*/ 4 h 39"/>
                <a:gd name="T10" fmla="*/ 17 w 113"/>
                <a:gd name="T11" fmla="*/ 0 h 39"/>
                <a:gd name="T12" fmla="*/ 104 w 113"/>
                <a:gd name="T13" fmla="*/ 0 h 39"/>
                <a:gd name="T14" fmla="*/ 113 w 113"/>
                <a:gd name="T15" fmla="*/ 4 h 39"/>
                <a:gd name="T16" fmla="*/ 109 w 113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39">
                  <a:moveTo>
                    <a:pt x="109" y="36"/>
                  </a:moveTo>
                  <a:cubicBezTo>
                    <a:pt x="109" y="38"/>
                    <a:pt x="104" y="39"/>
                    <a:pt x="9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38"/>
                    <a:pt x="0" y="3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11" y="0"/>
                    <a:pt x="17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9" y="0"/>
                    <a:pt x="113" y="2"/>
                    <a:pt x="113" y="4"/>
                  </a:cubicBezTo>
                  <a:lnTo>
                    <a:pt x="109" y="3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4" name="Freeform 60"/>
            <p:cNvSpPr/>
            <p:nvPr userDrawn="1"/>
          </p:nvSpPr>
          <p:spPr bwMode="auto">
            <a:xfrm>
              <a:off x="2616" y="2372"/>
              <a:ext cx="89" cy="31"/>
            </a:xfrm>
            <a:custGeom>
              <a:avLst/>
              <a:gdLst>
                <a:gd name="T0" fmla="*/ 109 w 111"/>
                <a:gd name="T1" fmla="*/ 36 h 39"/>
                <a:gd name="T2" fmla="*/ 99 w 111"/>
                <a:gd name="T3" fmla="*/ 39 h 39"/>
                <a:gd name="T4" fmla="*/ 10 w 111"/>
                <a:gd name="T5" fmla="*/ 39 h 39"/>
                <a:gd name="T6" fmla="*/ 0 w 111"/>
                <a:gd name="T7" fmla="*/ 36 h 39"/>
                <a:gd name="T8" fmla="*/ 4 w 111"/>
                <a:gd name="T9" fmla="*/ 4 h 39"/>
                <a:gd name="T10" fmla="*/ 14 w 111"/>
                <a:gd name="T11" fmla="*/ 0 h 39"/>
                <a:gd name="T12" fmla="*/ 102 w 111"/>
                <a:gd name="T13" fmla="*/ 0 h 39"/>
                <a:gd name="T14" fmla="*/ 111 w 111"/>
                <a:gd name="T15" fmla="*/ 4 h 39"/>
                <a:gd name="T16" fmla="*/ 109 w 111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9">
                  <a:moveTo>
                    <a:pt x="109" y="36"/>
                  </a:moveTo>
                  <a:cubicBezTo>
                    <a:pt x="109" y="38"/>
                    <a:pt x="105" y="39"/>
                    <a:pt x="99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4" y="39"/>
                    <a:pt x="0" y="38"/>
                    <a:pt x="0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"/>
                    <a:pt x="9" y="0"/>
                    <a:pt x="1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2"/>
                    <a:pt x="111" y="4"/>
                  </a:cubicBezTo>
                  <a:lnTo>
                    <a:pt x="109" y="3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5" name="Freeform 61"/>
            <p:cNvSpPr/>
            <p:nvPr userDrawn="1"/>
          </p:nvSpPr>
          <p:spPr bwMode="auto">
            <a:xfrm>
              <a:off x="2711" y="2372"/>
              <a:ext cx="87" cy="31"/>
            </a:xfrm>
            <a:custGeom>
              <a:avLst/>
              <a:gdLst>
                <a:gd name="T0" fmla="*/ 109 w 109"/>
                <a:gd name="T1" fmla="*/ 36 h 39"/>
                <a:gd name="T2" fmla="*/ 99 w 109"/>
                <a:gd name="T3" fmla="*/ 39 h 39"/>
                <a:gd name="T4" fmla="*/ 10 w 109"/>
                <a:gd name="T5" fmla="*/ 39 h 39"/>
                <a:gd name="T6" fmla="*/ 0 w 109"/>
                <a:gd name="T7" fmla="*/ 36 h 39"/>
                <a:gd name="T8" fmla="*/ 1 w 109"/>
                <a:gd name="T9" fmla="*/ 4 h 39"/>
                <a:gd name="T10" fmla="*/ 11 w 109"/>
                <a:gd name="T11" fmla="*/ 0 h 39"/>
                <a:gd name="T12" fmla="*/ 99 w 109"/>
                <a:gd name="T13" fmla="*/ 0 h 39"/>
                <a:gd name="T14" fmla="*/ 108 w 109"/>
                <a:gd name="T15" fmla="*/ 4 h 39"/>
                <a:gd name="T16" fmla="*/ 109 w 109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39">
                  <a:moveTo>
                    <a:pt x="109" y="36"/>
                  </a:moveTo>
                  <a:cubicBezTo>
                    <a:pt x="109" y="38"/>
                    <a:pt x="104" y="39"/>
                    <a:pt x="99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4" y="39"/>
                    <a:pt x="0" y="38"/>
                    <a:pt x="0" y="3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2"/>
                    <a:pt x="6" y="0"/>
                    <a:pt x="11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4" y="0"/>
                    <a:pt x="108" y="2"/>
                    <a:pt x="108" y="4"/>
                  </a:cubicBezTo>
                  <a:lnTo>
                    <a:pt x="109" y="3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6" name="Freeform 62"/>
            <p:cNvSpPr/>
            <p:nvPr userDrawn="1"/>
          </p:nvSpPr>
          <p:spPr bwMode="auto">
            <a:xfrm>
              <a:off x="2805" y="2372"/>
              <a:ext cx="87" cy="31"/>
            </a:xfrm>
            <a:custGeom>
              <a:avLst/>
              <a:gdLst>
                <a:gd name="T0" fmla="*/ 109 w 109"/>
                <a:gd name="T1" fmla="*/ 36 h 39"/>
                <a:gd name="T2" fmla="*/ 99 w 109"/>
                <a:gd name="T3" fmla="*/ 39 h 39"/>
                <a:gd name="T4" fmla="*/ 10 w 109"/>
                <a:gd name="T5" fmla="*/ 39 h 39"/>
                <a:gd name="T6" fmla="*/ 0 w 109"/>
                <a:gd name="T7" fmla="*/ 36 h 39"/>
                <a:gd name="T8" fmla="*/ 0 w 109"/>
                <a:gd name="T9" fmla="*/ 4 h 39"/>
                <a:gd name="T10" fmla="*/ 9 w 109"/>
                <a:gd name="T11" fmla="*/ 0 h 39"/>
                <a:gd name="T12" fmla="*/ 96 w 109"/>
                <a:gd name="T13" fmla="*/ 0 h 39"/>
                <a:gd name="T14" fmla="*/ 107 w 109"/>
                <a:gd name="T15" fmla="*/ 4 h 39"/>
                <a:gd name="T16" fmla="*/ 109 w 109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39">
                  <a:moveTo>
                    <a:pt x="109" y="36"/>
                  </a:moveTo>
                  <a:cubicBezTo>
                    <a:pt x="109" y="38"/>
                    <a:pt x="105" y="39"/>
                    <a:pt x="99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5" y="39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2" y="0"/>
                    <a:pt x="106" y="2"/>
                    <a:pt x="107" y="4"/>
                  </a:cubicBezTo>
                  <a:lnTo>
                    <a:pt x="109" y="3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7" name="Freeform 63"/>
            <p:cNvSpPr/>
            <p:nvPr userDrawn="1"/>
          </p:nvSpPr>
          <p:spPr bwMode="auto">
            <a:xfrm>
              <a:off x="2990" y="2372"/>
              <a:ext cx="91" cy="31"/>
            </a:xfrm>
            <a:custGeom>
              <a:avLst/>
              <a:gdLst>
                <a:gd name="T0" fmla="*/ 114 w 114"/>
                <a:gd name="T1" fmla="*/ 36 h 39"/>
                <a:gd name="T2" fmla="*/ 104 w 114"/>
                <a:gd name="T3" fmla="*/ 39 h 39"/>
                <a:gd name="T4" fmla="*/ 15 w 114"/>
                <a:gd name="T5" fmla="*/ 39 h 39"/>
                <a:gd name="T6" fmla="*/ 5 w 114"/>
                <a:gd name="T7" fmla="*/ 36 h 39"/>
                <a:gd name="T8" fmla="*/ 0 w 114"/>
                <a:gd name="T9" fmla="*/ 4 h 39"/>
                <a:gd name="T10" fmla="*/ 9 w 114"/>
                <a:gd name="T11" fmla="*/ 0 h 39"/>
                <a:gd name="T12" fmla="*/ 96 w 114"/>
                <a:gd name="T13" fmla="*/ 0 h 39"/>
                <a:gd name="T14" fmla="*/ 107 w 114"/>
                <a:gd name="T15" fmla="*/ 4 h 39"/>
                <a:gd name="T16" fmla="*/ 114 w 11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39">
                  <a:moveTo>
                    <a:pt x="114" y="36"/>
                  </a:moveTo>
                  <a:cubicBezTo>
                    <a:pt x="114" y="38"/>
                    <a:pt x="110" y="39"/>
                    <a:pt x="10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0" y="39"/>
                    <a:pt x="5" y="38"/>
                    <a:pt x="5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2" y="0"/>
                    <a:pt x="106" y="2"/>
                    <a:pt x="107" y="4"/>
                  </a:cubicBezTo>
                  <a:lnTo>
                    <a:pt x="114" y="3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8" name="Freeform 64"/>
            <p:cNvSpPr/>
            <p:nvPr userDrawn="1"/>
          </p:nvSpPr>
          <p:spPr bwMode="auto">
            <a:xfrm>
              <a:off x="2897" y="2372"/>
              <a:ext cx="90" cy="31"/>
            </a:xfrm>
            <a:custGeom>
              <a:avLst/>
              <a:gdLst>
                <a:gd name="T0" fmla="*/ 111 w 112"/>
                <a:gd name="T1" fmla="*/ 36 h 39"/>
                <a:gd name="T2" fmla="*/ 102 w 112"/>
                <a:gd name="T3" fmla="*/ 39 h 39"/>
                <a:gd name="T4" fmla="*/ 13 w 112"/>
                <a:gd name="T5" fmla="*/ 39 h 39"/>
                <a:gd name="T6" fmla="*/ 2 w 112"/>
                <a:gd name="T7" fmla="*/ 36 h 39"/>
                <a:gd name="T8" fmla="*/ 0 w 112"/>
                <a:gd name="T9" fmla="*/ 4 h 39"/>
                <a:gd name="T10" fmla="*/ 9 w 112"/>
                <a:gd name="T11" fmla="*/ 0 h 39"/>
                <a:gd name="T12" fmla="*/ 96 w 112"/>
                <a:gd name="T13" fmla="*/ 0 h 39"/>
                <a:gd name="T14" fmla="*/ 107 w 112"/>
                <a:gd name="T15" fmla="*/ 4 h 39"/>
                <a:gd name="T16" fmla="*/ 111 w 112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39">
                  <a:moveTo>
                    <a:pt x="111" y="36"/>
                  </a:moveTo>
                  <a:cubicBezTo>
                    <a:pt x="112" y="38"/>
                    <a:pt x="107" y="39"/>
                    <a:pt x="102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7" y="39"/>
                    <a:pt x="2" y="38"/>
                    <a:pt x="2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2" y="0"/>
                    <a:pt x="106" y="2"/>
                    <a:pt x="107" y="4"/>
                  </a:cubicBezTo>
                  <a:lnTo>
                    <a:pt x="111" y="3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9" name="Freeform 65"/>
            <p:cNvSpPr/>
            <p:nvPr userDrawn="1"/>
          </p:nvSpPr>
          <p:spPr bwMode="auto">
            <a:xfrm>
              <a:off x="3082" y="2372"/>
              <a:ext cx="93" cy="31"/>
            </a:xfrm>
            <a:custGeom>
              <a:avLst/>
              <a:gdLst>
                <a:gd name="T0" fmla="*/ 116 w 116"/>
                <a:gd name="T1" fmla="*/ 36 h 39"/>
                <a:gd name="T2" fmla="*/ 107 w 116"/>
                <a:gd name="T3" fmla="*/ 39 h 39"/>
                <a:gd name="T4" fmla="*/ 18 w 116"/>
                <a:gd name="T5" fmla="*/ 39 h 39"/>
                <a:gd name="T6" fmla="*/ 7 w 116"/>
                <a:gd name="T7" fmla="*/ 36 h 39"/>
                <a:gd name="T8" fmla="*/ 0 w 116"/>
                <a:gd name="T9" fmla="*/ 4 h 39"/>
                <a:gd name="T10" fmla="*/ 9 w 116"/>
                <a:gd name="T11" fmla="*/ 0 h 39"/>
                <a:gd name="T12" fmla="*/ 96 w 116"/>
                <a:gd name="T13" fmla="*/ 0 h 39"/>
                <a:gd name="T14" fmla="*/ 107 w 116"/>
                <a:gd name="T15" fmla="*/ 4 h 39"/>
                <a:gd name="T16" fmla="*/ 116 w 116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39">
                  <a:moveTo>
                    <a:pt x="116" y="36"/>
                  </a:moveTo>
                  <a:cubicBezTo>
                    <a:pt x="116" y="38"/>
                    <a:pt x="112" y="39"/>
                    <a:pt x="10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2" y="39"/>
                    <a:pt x="7" y="38"/>
                    <a:pt x="7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2" y="0"/>
                    <a:pt x="107" y="2"/>
                    <a:pt x="107" y="4"/>
                  </a:cubicBezTo>
                  <a:lnTo>
                    <a:pt x="116" y="3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0" name="Freeform 66"/>
            <p:cNvSpPr/>
            <p:nvPr userDrawn="1"/>
          </p:nvSpPr>
          <p:spPr bwMode="auto">
            <a:xfrm>
              <a:off x="3267" y="2372"/>
              <a:ext cx="97" cy="31"/>
            </a:xfrm>
            <a:custGeom>
              <a:avLst/>
              <a:gdLst>
                <a:gd name="T0" fmla="*/ 120 w 121"/>
                <a:gd name="T1" fmla="*/ 36 h 39"/>
                <a:gd name="T2" fmla="*/ 112 w 121"/>
                <a:gd name="T3" fmla="*/ 39 h 39"/>
                <a:gd name="T4" fmla="*/ 23 w 121"/>
                <a:gd name="T5" fmla="*/ 39 h 39"/>
                <a:gd name="T6" fmla="*/ 11 w 121"/>
                <a:gd name="T7" fmla="*/ 36 h 39"/>
                <a:gd name="T8" fmla="*/ 0 w 121"/>
                <a:gd name="T9" fmla="*/ 4 h 39"/>
                <a:gd name="T10" fmla="*/ 9 w 121"/>
                <a:gd name="T11" fmla="*/ 0 h 39"/>
                <a:gd name="T12" fmla="*/ 96 w 121"/>
                <a:gd name="T13" fmla="*/ 0 h 39"/>
                <a:gd name="T14" fmla="*/ 107 w 121"/>
                <a:gd name="T15" fmla="*/ 4 h 39"/>
                <a:gd name="T16" fmla="*/ 120 w 121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39">
                  <a:moveTo>
                    <a:pt x="120" y="36"/>
                  </a:moveTo>
                  <a:cubicBezTo>
                    <a:pt x="121" y="38"/>
                    <a:pt x="117" y="39"/>
                    <a:pt x="112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17" y="39"/>
                    <a:pt x="12" y="38"/>
                    <a:pt x="11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2" y="0"/>
                    <a:pt x="107" y="2"/>
                    <a:pt x="107" y="4"/>
                  </a:cubicBezTo>
                  <a:lnTo>
                    <a:pt x="120" y="3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1" name="Freeform 67"/>
            <p:cNvSpPr/>
            <p:nvPr userDrawn="1"/>
          </p:nvSpPr>
          <p:spPr bwMode="auto">
            <a:xfrm>
              <a:off x="3174" y="2372"/>
              <a:ext cx="96" cy="31"/>
            </a:xfrm>
            <a:custGeom>
              <a:avLst/>
              <a:gdLst>
                <a:gd name="T0" fmla="*/ 118 w 119"/>
                <a:gd name="T1" fmla="*/ 36 h 39"/>
                <a:gd name="T2" fmla="*/ 109 w 119"/>
                <a:gd name="T3" fmla="*/ 39 h 39"/>
                <a:gd name="T4" fmla="*/ 20 w 119"/>
                <a:gd name="T5" fmla="*/ 39 h 39"/>
                <a:gd name="T6" fmla="*/ 9 w 119"/>
                <a:gd name="T7" fmla="*/ 36 h 39"/>
                <a:gd name="T8" fmla="*/ 0 w 119"/>
                <a:gd name="T9" fmla="*/ 4 h 39"/>
                <a:gd name="T10" fmla="*/ 9 w 119"/>
                <a:gd name="T11" fmla="*/ 0 h 39"/>
                <a:gd name="T12" fmla="*/ 96 w 119"/>
                <a:gd name="T13" fmla="*/ 0 h 39"/>
                <a:gd name="T14" fmla="*/ 107 w 119"/>
                <a:gd name="T15" fmla="*/ 4 h 39"/>
                <a:gd name="T16" fmla="*/ 118 w 119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118" y="36"/>
                  </a:moveTo>
                  <a:cubicBezTo>
                    <a:pt x="119" y="38"/>
                    <a:pt x="115" y="39"/>
                    <a:pt x="109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5" y="39"/>
                    <a:pt x="10" y="38"/>
                    <a:pt x="9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2" y="0"/>
                    <a:pt x="107" y="2"/>
                    <a:pt x="107" y="4"/>
                  </a:cubicBezTo>
                  <a:lnTo>
                    <a:pt x="118" y="3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2" name="Freeform 68"/>
            <p:cNvSpPr/>
            <p:nvPr userDrawn="1"/>
          </p:nvSpPr>
          <p:spPr bwMode="auto">
            <a:xfrm>
              <a:off x="3361" y="2372"/>
              <a:ext cx="145" cy="31"/>
            </a:xfrm>
            <a:custGeom>
              <a:avLst/>
              <a:gdLst>
                <a:gd name="T0" fmla="*/ 180 w 181"/>
                <a:gd name="T1" fmla="*/ 36 h 39"/>
                <a:gd name="T2" fmla="*/ 172 w 181"/>
                <a:gd name="T3" fmla="*/ 39 h 39"/>
                <a:gd name="T4" fmla="*/ 25 w 181"/>
                <a:gd name="T5" fmla="*/ 39 h 39"/>
                <a:gd name="T6" fmla="*/ 14 w 181"/>
                <a:gd name="T7" fmla="*/ 36 h 39"/>
                <a:gd name="T8" fmla="*/ 0 w 181"/>
                <a:gd name="T9" fmla="*/ 4 h 39"/>
                <a:gd name="T10" fmla="*/ 9 w 181"/>
                <a:gd name="T11" fmla="*/ 0 h 39"/>
                <a:gd name="T12" fmla="*/ 152 w 181"/>
                <a:gd name="T13" fmla="*/ 0 h 39"/>
                <a:gd name="T14" fmla="*/ 164 w 181"/>
                <a:gd name="T15" fmla="*/ 4 h 39"/>
                <a:gd name="T16" fmla="*/ 180 w 181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39">
                  <a:moveTo>
                    <a:pt x="180" y="36"/>
                  </a:moveTo>
                  <a:cubicBezTo>
                    <a:pt x="181" y="38"/>
                    <a:pt x="177" y="39"/>
                    <a:pt x="172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0" y="39"/>
                    <a:pt x="14" y="38"/>
                    <a:pt x="14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9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7" y="0"/>
                    <a:pt x="163" y="2"/>
                    <a:pt x="164" y="4"/>
                  </a:cubicBezTo>
                  <a:lnTo>
                    <a:pt x="180" y="36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3" name="Freeform 69"/>
            <p:cNvSpPr/>
            <p:nvPr userDrawn="1"/>
          </p:nvSpPr>
          <p:spPr bwMode="auto">
            <a:xfrm>
              <a:off x="2161" y="2352"/>
              <a:ext cx="90" cy="17"/>
            </a:xfrm>
            <a:custGeom>
              <a:avLst/>
              <a:gdLst>
                <a:gd name="T0" fmla="*/ 107 w 113"/>
                <a:gd name="T1" fmla="*/ 18 h 21"/>
                <a:gd name="T2" fmla="*/ 96 w 113"/>
                <a:gd name="T3" fmla="*/ 21 h 21"/>
                <a:gd name="T4" fmla="*/ 9 w 113"/>
                <a:gd name="T5" fmla="*/ 21 h 21"/>
                <a:gd name="T6" fmla="*/ 0 w 113"/>
                <a:gd name="T7" fmla="*/ 18 h 21"/>
                <a:gd name="T8" fmla="*/ 7 w 113"/>
                <a:gd name="T9" fmla="*/ 4 h 21"/>
                <a:gd name="T10" fmla="*/ 18 w 113"/>
                <a:gd name="T11" fmla="*/ 0 h 21"/>
                <a:gd name="T12" fmla="*/ 104 w 113"/>
                <a:gd name="T13" fmla="*/ 0 h 21"/>
                <a:gd name="T14" fmla="*/ 112 w 113"/>
                <a:gd name="T15" fmla="*/ 4 h 21"/>
                <a:gd name="T16" fmla="*/ 107 w 113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21">
                  <a:moveTo>
                    <a:pt x="107" y="18"/>
                  </a:moveTo>
                  <a:cubicBezTo>
                    <a:pt x="106" y="20"/>
                    <a:pt x="101" y="21"/>
                    <a:pt x="96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3" y="21"/>
                    <a:pt x="0" y="20"/>
                    <a:pt x="0" y="1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2"/>
                    <a:pt x="13" y="0"/>
                    <a:pt x="18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9" y="0"/>
                    <a:pt x="113" y="2"/>
                    <a:pt x="112" y="4"/>
                  </a:cubicBezTo>
                  <a:lnTo>
                    <a:pt x="107" y="1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4" name="Freeform 70"/>
            <p:cNvSpPr/>
            <p:nvPr userDrawn="1"/>
          </p:nvSpPr>
          <p:spPr bwMode="auto">
            <a:xfrm>
              <a:off x="2256" y="2352"/>
              <a:ext cx="90" cy="17"/>
            </a:xfrm>
            <a:custGeom>
              <a:avLst/>
              <a:gdLst>
                <a:gd name="T0" fmla="*/ 107 w 112"/>
                <a:gd name="T1" fmla="*/ 18 h 21"/>
                <a:gd name="T2" fmla="*/ 96 w 112"/>
                <a:gd name="T3" fmla="*/ 21 h 21"/>
                <a:gd name="T4" fmla="*/ 9 w 112"/>
                <a:gd name="T5" fmla="*/ 21 h 21"/>
                <a:gd name="T6" fmla="*/ 0 w 112"/>
                <a:gd name="T7" fmla="*/ 18 h 21"/>
                <a:gd name="T8" fmla="*/ 6 w 112"/>
                <a:gd name="T9" fmla="*/ 4 h 21"/>
                <a:gd name="T10" fmla="*/ 17 w 112"/>
                <a:gd name="T11" fmla="*/ 0 h 21"/>
                <a:gd name="T12" fmla="*/ 103 w 112"/>
                <a:gd name="T13" fmla="*/ 0 h 21"/>
                <a:gd name="T14" fmla="*/ 111 w 112"/>
                <a:gd name="T15" fmla="*/ 4 h 21"/>
                <a:gd name="T16" fmla="*/ 107 w 112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21">
                  <a:moveTo>
                    <a:pt x="107" y="18"/>
                  </a:moveTo>
                  <a:cubicBezTo>
                    <a:pt x="106" y="20"/>
                    <a:pt x="101" y="21"/>
                    <a:pt x="96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3" y="21"/>
                    <a:pt x="0" y="20"/>
                    <a:pt x="0" y="18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11" y="0"/>
                    <a:pt x="1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8" y="0"/>
                    <a:pt x="112" y="2"/>
                    <a:pt x="111" y="4"/>
                  </a:cubicBezTo>
                  <a:lnTo>
                    <a:pt x="107" y="1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5" name="Freeform 71"/>
            <p:cNvSpPr/>
            <p:nvPr userDrawn="1"/>
          </p:nvSpPr>
          <p:spPr bwMode="auto">
            <a:xfrm>
              <a:off x="2352" y="2352"/>
              <a:ext cx="88" cy="17"/>
            </a:xfrm>
            <a:custGeom>
              <a:avLst/>
              <a:gdLst>
                <a:gd name="T0" fmla="*/ 106 w 110"/>
                <a:gd name="T1" fmla="*/ 18 h 21"/>
                <a:gd name="T2" fmla="*/ 96 w 110"/>
                <a:gd name="T3" fmla="*/ 21 h 21"/>
                <a:gd name="T4" fmla="*/ 9 w 110"/>
                <a:gd name="T5" fmla="*/ 21 h 21"/>
                <a:gd name="T6" fmla="*/ 0 w 110"/>
                <a:gd name="T7" fmla="*/ 18 h 21"/>
                <a:gd name="T8" fmla="*/ 5 w 110"/>
                <a:gd name="T9" fmla="*/ 4 h 21"/>
                <a:gd name="T10" fmla="*/ 15 w 110"/>
                <a:gd name="T11" fmla="*/ 0 h 21"/>
                <a:gd name="T12" fmla="*/ 101 w 110"/>
                <a:gd name="T13" fmla="*/ 0 h 21"/>
                <a:gd name="T14" fmla="*/ 110 w 110"/>
                <a:gd name="T15" fmla="*/ 4 h 21"/>
                <a:gd name="T16" fmla="*/ 106 w 1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21">
                  <a:moveTo>
                    <a:pt x="106" y="18"/>
                  </a:moveTo>
                  <a:cubicBezTo>
                    <a:pt x="106" y="20"/>
                    <a:pt x="101" y="21"/>
                    <a:pt x="96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3" y="21"/>
                    <a:pt x="0" y="20"/>
                    <a:pt x="0" y="18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10" y="0"/>
                    <a:pt x="1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7" y="0"/>
                    <a:pt x="110" y="2"/>
                    <a:pt x="110" y="4"/>
                  </a:cubicBezTo>
                  <a:lnTo>
                    <a:pt x="106" y="1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6" name="Freeform 72"/>
            <p:cNvSpPr/>
            <p:nvPr userDrawn="1"/>
          </p:nvSpPr>
          <p:spPr bwMode="auto">
            <a:xfrm>
              <a:off x="2447" y="2352"/>
              <a:ext cx="88" cy="17"/>
            </a:xfrm>
            <a:custGeom>
              <a:avLst/>
              <a:gdLst>
                <a:gd name="T0" fmla="*/ 106 w 109"/>
                <a:gd name="T1" fmla="*/ 18 h 21"/>
                <a:gd name="T2" fmla="*/ 96 w 109"/>
                <a:gd name="T3" fmla="*/ 21 h 21"/>
                <a:gd name="T4" fmla="*/ 9 w 109"/>
                <a:gd name="T5" fmla="*/ 21 h 21"/>
                <a:gd name="T6" fmla="*/ 0 w 109"/>
                <a:gd name="T7" fmla="*/ 18 h 21"/>
                <a:gd name="T8" fmla="*/ 3 w 109"/>
                <a:gd name="T9" fmla="*/ 4 h 21"/>
                <a:gd name="T10" fmla="*/ 14 w 109"/>
                <a:gd name="T11" fmla="*/ 0 h 21"/>
                <a:gd name="T12" fmla="*/ 100 w 109"/>
                <a:gd name="T13" fmla="*/ 0 h 21"/>
                <a:gd name="T14" fmla="*/ 109 w 109"/>
                <a:gd name="T15" fmla="*/ 4 h 21"/>
                <a:gd name="T16" fmla="*/ 106 w 109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21">
                  <a:moveTo>
                    <a:pt x="106" y="18"/>
                  </a:moveTo>
                  <a:cubicBezTo>
                    <a:pt x="106" y="20"/>
                    <a:pt x="101" y="21"/>
                    <a:pt x="96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4" y="21"/>
                    <a:pt x="0" y="20"/>
                    <a:pt x="0" y="18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2"/>
                    <a:pt x="9" y="0"/>
                    <a:pt x="1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5" y="0"/>
                    <a:pt x="109" y="2"/>
                    <a:pt x="109" y="4"/>
                  </a:cubicBezTo>
                  <a:lnTo>
                    <a:pt x="106" y="1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7" name="Freeform 73"/>
            <p:cNvSpPr/>
            <p:nvPr userDrawn="1"/>
          </p:nvSpPr>
          <p:spPr bwMode="auto">
            <a:xfrm>
              <a:off x="2543" y="2352"/>
              <a:ext cx="87" cy="17"/>
            </a:xfrm>
            <a:custGeom>
              <a:avLst/>
              <a:gdLst>
                <a:gd name="T0" fmla="*/ 106 w 108"/>
                <a:gd name="T1" fmla="*/ 18 h 21"/>
                <a:gd name="T2" fmla="*/ 96 w 108"/>
                <a:gd name="T3" fmla="*/ 21 h 21"/>
                <a:gd name="T4" fmla="*/ 9 w 108"/>
                <a:gd name="T5" fmla="*/ 21 h 21"/>
                <a:gd name="T6" fmla="*/ 0 w 108"/>
                <a:gd name="T7" fmla="*/ 18 h 21"/>
                <a:gd name="T8" fmla="*/ 2 w 108"/>
                <a:gd name="T9" fmla="*/ 4 h 21"/>
                <a:gd name="T10" fmla="*/ 13 w 108"/>
                <a:gd name="T11" fmla="*/ 0 h 21"/>
                <a:gd name="T12" fmla="*/ 98 w 108"/>
                <a:gd name="T13" fmla="*/ 0 h 21"/>
                <a:gd name="T14" fmla="*/ 108 w 108"/>
                <a:gd name="T15" fmla="*/ 4 h 21"/>
                <a:gd name="T16" fmla="*/ 106 w 108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21">
                  <a:moveTo>
                    <a:pt x="106" y="18"/>
                  </a:moveTo>
                  <a:cubicBezTo>
                    <a:pt x="106" y="20"/>
                    <a:pt x="101" y="21"/>
                    <a:pt x="96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4" y="21"/>
                    <a:pt x="0" y="20"/>
                    <a:pt x="0" y="18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7" y="0"/>
                    <a:pt x="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4" y="0"/>
                    <a:pt x="108" y="2"/>
                    <a:pt x="108" y="4"/>
                  </a:cubicBezTo>
                  <a:lnTo>
                    <a:pt x="106" y="1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8" name="Freeform 74"/>
            <p:cNvSpPr/>
            <p:nvPr userDrawn="1"/>
          </p:nvSpPr>
          <p:spPr bwMode="auto">
            <a:xfrm>
              <a:off x="2638" y="2352"/>
              <a:ext cx="87" cy="17"/>
            </a:xfrm>
            <a:custGeom>
              <a:avLst/>
              <a:gdLst>
                <a:gd name="T0" fmla="*/ 107 w 108"/>
                <a:gd name="T1" fmla="*/ 18 h 21"/>
                <a:gd name="T2" fmla="*/ 97 w 108"/>
                <a:gd name="T3" fmla="*/ 21 h 21"/>
                <a:gd name="T4" fmla="*/ 10 w 108"/>
                <a:gd name="T5" fmla="*/ 21 h 21"/>
                <a:gd name="T6" fmla="*/ 1 w 108"/>
                <a:gd name="T7" fmla="*/ 18 h 21"/>
                <a:gd name="T8" fmla="*/ 2 w 108"/>
                <a:gd name="T9" fmla="*/ 4 h 21"/>
                <a:gd name="T10" fmla="*/ 12 w 108"/>
                <a:gd name="T11" fmla="*/ 0 h 21"/>
                <a:gd name="T12" fmla="*/ 98 w 108"/>
                <a:gd name="T13" fmla="*/ 0 h 21"/>
                <a:gd name="T14" fmla="*/ 108 w 108"/>
                <a:gd name="T15" fmla="*/ 4 h 21"/>
                <a:gd name="T16" fmla="*/ 107 w 108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21">
                  <a:moveTo>
                    <a:pt x="107" y="18"/>
                  </a:moveTo>
                  <a:cubicBezTo>
                    <a:pt x="107" y="20"/>
                    <a:pt x="102" y="21"/>
                    <a:pt x="97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20"/>
                    <a:pt x="1" y="18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7" y="0"/>
                    <a:pt x="1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3" y="0"/>
                    <a:pt x="108" y="2"/>
                    <a:pt x="108" y="4"/>
                  </a:cubicBezTo>
                  <a:lnTo>
                    <a:pt x="107" y="1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9" name="Freeform 75"/>
            <p:cNvSpPr/>
            <p:nvPr userDrawn="1"/>
          </p:nvSpPr>
          <p:spPr bwMode="auto">
            <a:xfrm>
              <a:off x="2733" y="2352"/>
              <a:ext cx="86" cy="17"/>
            </a:xfrm>
            <a:custGeom>
              <a:avLst/>
              <a:gdLst>
                <a:gd name="T0" fmla="*/ 107 w 107"/>
                <a:gd name="T1" fmla="*/ 18 h 21"/>
                <a:gd name="T2" fmla="*/ 97 w 107"/>
                <a:gd name="T3" fmla="*/ 21 h 21"/>
                <a:gd name="T4" fmla="*/ 10 w 107"/>
                <a:gd name="T5" fmla="*/ 21 h 21"/>
                <a:gd name="T6" fmla="*/ 1 w 107"/>
                <a:gd name="T7" fmla="*/ 18 h 21"/>
                <a:gd name="T8" fmla="*/ 1 w 107"/>
                <a:gd name="T9" fmla="*/ 4 h 21"/>
                <a:gd name="T10" fmla="*/ 11 w 107"/>
                <a:gd name="T11" fmla="*/ 0 h 21"/>
                <a:gd name="T12" fmla="*/ 97 w 107"/>
                <a:gd name="T13" fmla="*/ 0 h 21"/>
                <a:gd name="T14" fmla="*/ 106 w 107"/>
                <a:gd name="T15" fmla="*/ 4 h 21"/>
                <a:gd name="T16" fmla="*/ 107 w 107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21">
                  <a:moveTo>
                    <a:pt x="107" y="18"/>
                  </a:moveTo>
                  <a:cubicBezTo>
                    <a:pt x="107" y="20"/>
                    <a:pt x="103" y="21"/>
                    <a:pt x="97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20"/>
                    <a:pt x="1" y="1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2"/>
                    <a:pt x="6" y="0"/>
                    <a:pt x="11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2"/>
                    <a:pt x="106" y="4"/>
                  </a:cubicBezTo>
                  <a:lnTo>
                    <a:pt x="107" y="1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0" name="Freeform 76"/>
            <p:cNvSpPr/>
            <p:nvPr userDrawn="1"/>
          </p:nvSpPr>
          <p:spPr bwMode="auto">
            <a:xfrm>
              <a:off x="2829" y="2352"/>
              <a:ext cx="86" cy="17"/>
            </a:xfrm>
            <a:custGeom>
              <a:avLst/>
              <a:gdLst>
                <a:gd name="T0" fmla="*/ 107 w 107"/>
                <a:gd name="T1" fmla="*/ 18 h 21"/>
                <a:gd name="T2" fmla="*/ 97 w 107"/>
                <a:gd name="T3" fmla="*/ 21 h 21"/>
                <a:gd name="T4" fmla="*/ 10 w 107"/>
                <a:gd name="T5" fmla="*/ 21 h 21"/>
                <a:gd name="T6" fmla="*/ 0 w 107"/>
                <a:gd name="T7" fmla="*/ 18 h 21"/>
                <a:gd name="T8" fmla="*/ 0 w 107"/>
                <a:gd name="T9" fmla="*/ 4 h 21"/>
                <a:gd name="T10" fmla="*/ 10 w 107"/>
                <a:gd name="T11" fmla="*/ 0 h 21"/>
                <a:gd name="T12" fmla="*/ 95 w 107"/>
                <a:gd name="T13" fmla="*/ 0 h 21"/>
                <a:gd name="T14" fmla="*/ 105 w 107"/>
                <a:gd name="T15" fmla="*/ 4 h 21"/>
                <a:gd name="T16" fmla="*/ 107 w 107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21">
                  <a:moveTo>
                    <a:pt x="107" y="18"/>
                  </a:moveTo>
                  <a:cubicBezTo>
                    <a:pt x="107" y="20"/>
                    <a:pt x="103" y="21"/>
                    <a:pt x="97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20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10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1" y="0"/>
                    <a:pt x="105" y="2"/>
                    <a:pt x="105" y="4"/>
                  </a:cubicBezTo>
                  <a:lnTo>
                    <a:pt x="107" y="1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1" name="Freeform 77"/>
            <p:cNvSpPr/>
            <p:nvPr userDrawn="1"/>
          </p:nvSpPr>
          <p:spPr bwMode="auto">
            <a:xfrm>
              <a:off x="2924" y="2352"/>
              <a:ext cx="87" cy="17"/>
            </a:xfrm>
            <a:custGeom>
              <a:avLst/>
              <a:gdLst>
                <a:gd name="T0" fmla="*/ 108 w 108"/>
                <a:gd name="T1" fmla="*/ 18 h 21"/>
                <a:gd name="T2" fmla="*/ 98 w 108"/>
                <a:gd name="T3" fmla="*/ 21 h 21"/>
                <a:gd name="T4" fmla="*/ 11 w 108"/>
                <a:gd name="T5" fmla="*/ 21 h 21"/>
                <a:gd name="T6" fmla="*/ 1 w 108"/>
                <a:gd name="T7" fmla="*/ 18 h 21"/>
                <a:gd name="T8" fmla="*/ 0 w 108"/>
                <a:gd name="T9" fmla="*/ 4 h 21"/>
                <a:gd name="T10" fmla="*/ 9 w 108"/>
                <a:gd name="T11" fmla="*/ 0 h 21"/>
                <a:gd name="T12" fmla="*/ 95 w 108"/>
                <a:gd name="T13" fmla="*/ 0 h 21"/>
                <a:gd name="T14" fmla="*/ 105 w 108"/>
                <a:gd name="T15" fmla="*/ 4 h 21"/>
                <a:gd name="T16" fmla="*/ 108 w 108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21">
                  <a:moveTo>
                    <a:pt x="108" y="18"/>
                  </a:moveTo>
                  <a:cubicBezTo>
                    <a:pt x="108" y="20"/>
                    <a:pt x="104" y="21"/>
                    <a:pt x="98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6" y="21"/>
                    <a:pt x="1" y="20"/>
                    <a:pt x="1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0" y="0"/>
                    <a:pt x="105" y="2"/>
                    <a:pt x="105" y="4"/>
                  </a:cubicBezTo>
                  <a:lnTo>
                    <a:pt x="108" y="1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2" name="Freeform 78"/>
            <p:cNvSpPr/>
            <p:nvPr userDrawn="1"/>
          </p:nvSpPr>
          <p:spPr bwMode="auto">
            <a:xfrm>
              <a:off x="3018" y="2352"/>
              <a:ext cx="88" cy="17"/>
            </a:xfrm>
            <a:custGeom>
              <a:avLst/>
              <a:gdLst>
                <a:gd name="T0" fmla="*/ 109 w 110"/>
                <a:gd name="T1" fmla="*/ 18 h 21"/>
                <a:gd name="T2" fmla="*/ 100 w 110"/>
                <a:gd name="T3" fmla="*/ 21 h 21"/>
                <a:gd name="T4" fmla="*/ 13 w 110"/>
                <a:gd name="T5" fmla="*/ 21 h 21"/>
                <a:gd name="T6" fmla="*/ 3 w 110"/>
                <a:gd name="T7" fmla="*/ 18 h 21"/>
                <a:gd name="T8" fmla="*/ 1 w 110"/>
                <a:gd name="T9" fmla="*/ 4 h 21"/>
                <a:gd name="T10" fmla="*/ 10 w 110"/>
                <a:gd name="T11" fmla="*/ 0 h 21"/>
                <a:gd name="T12" fmla="*/ 96 w 110"/>
                <a:gd name="T13" fmla="*/ 0 h 21"/>
                <a:gd name="T14" fmla="*/ 106 w 110"/>
                <a:gd name="T15" fmla="*/ 4 h 21"/>
                <a:gd name="T16" fmla="*/ 109 w 1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21">
                  <a:moveTo>
                    <a:pt x="109" y="18"/>
                  </a:moveTo>
                  <a:cubicBezTo>
                    <a:pt x="110" y="20"/>
                    <a:pt x="106" y="21"/>
                    <a:pt x="100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8" y="21"/>
                    <a:pt x="3" y="20"/>
                    <a:pt x="3" y="1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4" y="0"/>
                    <a:pt x="10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1" y="0"/>
                    <a:pt x="106" y="2"/>
                    <a:pt x="106" y="4"/>
                  </a:cubicBezTo>
                  <a:lnTo>
                    <a:pt x="109" y="1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3" name="Freeform 79"/>
            <p:cNvSpPr/>
            <p:nvPr userDrawn="1"/>
          </p:nvSpPr>
          <p:spPr bwMode="auto">
            <a:xfrm>
              <a:off x="3113" y="2352"/>
              <a:ext cx="89" cy="17"/>
            </a:xfrm>
            <a:custGeom>
              <a:avLst/>
              <a:gdLst>
                <a:gd name="T0" fmla="*/ 110 w 111"/>
                <a:gd name="T1" fmla="*/ 18 h 21"/>
                <a:gd name="T2" fmla="*/ 101 w 111"/>
                <a:gd name="T3" fmla="*/ 21 h 21"/>
                <a:gd name="T4" fmla="*/ 15 w 111"/>
                <a:gd name="T5" fmla="*/ 21 h 21"/>
                <a:gd name="T6" fmla="*/ 4 w 111"/>
                <a:gd name="T7" fmla="*/ 18 h 21"/>
                <a:gd name="T8" fmla="*/ 1 w 111"/>
                <a:gd name="T9" fmla="*/ 4 h 21"/>
                <a:gd name="T10" fmla="*/ 9 w 111"/>
                <a:gd name="T11" fmla="*/ 0 h 21"/>
                <a:gd name="T12" fmla="*/ 95 w 111"/>
                <a:gd name="T13" fmla="*/ 0 h 21"/>
                <a:gd name="T14" fmla="*/ 106 w 111"/>
                <a:gd name="T15" fmla="*/ 4 h 21"/>
                <a:gd name="T16" fmla="*/ 110 w 111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1">
                  <a:moveTo>
                    <a:pt x="110" y="18"/>
                  </a:moveTo>
                  <a:cubicBezTo>
                    <a:pt x="111" y="20"/>
                    <a:pt x="107" y="21"/>
                    <a:pt x="101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9" y="21"/>
                    <a:pt x="4" y="20"/>
                    <a:pt x="4" y="1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1" y="0"/>
                    <a:pt x="105" y="2"/>
                    <a:pt x="106" y="4"/>
                  </a:cubicBezTo>
                  <a:lnTo>
                    <a:pt x="110" y="1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4" name="Freeform 80"/>
            <p:cNvSpPr/>
            <p:nvPr userDrawn="1"/>
          </p:nvSpPr>
          <p:spPr bwMode="auto">
            <a:xfrm>
              <a:off x="3207" y="2352"/>
              <a:ext cx="90" cy="17"/>
            </a:xfrm>
            <a:custGeom>
              <a:avLst/>
              <a:gdLst>
                <a:gd name="T0" fmla="*/ 111 w 112"/>
                <a:gd name="T1" fmla="*/ 18 h 21"/>
                <a:gd name="T2" fmla="*/ 103 w 112"/>
                <a:gd name="T3" fmla="*/ 21 h 21"/>
                <a:gd name="T4" fmla="*/ 16 w 112"/>
                <a:gd name="T5" fmla="*/ 21 h 21"/>
                <a:gd name="T6" fmla="*/ 5 w 112"/>
                <a:gd name="T7" fmla="*/ 18 h 21"/>
                <a:gd name="T8" fmla="*/ 0 w 112"/>
                <a:gd name="T9" fmla="*/ 4 h 21"/>
                <a:gd name="T10" fmla="*/ 9 w 112"/>
                <a:gd name="T11" fmla="*/ 0 h 21"/>
                <a:gd name="T12" fmla="*/ 95 w 112"/>
                <a:gd name="T13" fmla="*/ 0 h 21"/>
                <a:gd name="T14" fmla="*/ 106 w 112"/>
                <a:gd name="T15" fmla="*/ 4 h 21"/>
                <a:gd name="T16" fmla="*/ 111 w 112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21">
                  <a:moveTo>
                    <a:pt x="111" y="18"/>
                  </a:moveTo>
                  <a:cubicBezTo>
                    <a:pt x="112" y="20"/>
                    <a:pt x="108" y="21"/>
                    <a:pt x="103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0" y="21"/>
                    <a:pt x="5" y="20"/>
                    <a:pt x="5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0" y="0"/>
                    <a:pt x="105" y="2"/>
                    <a:pt x="106" y="4"/>
                  </a:cubicBezTo>
                  <a:lnTo>
                    <a:pt x="111" y="1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5" name="Freeform 81"/>
            <p:cNvSpPr/>
            <p:nvPr userDrawn="1"/>
          </p:nvSpPr>
          <p:spPr bwMode="auto">
            <a:xfrm>
              <a:off x="3302" y="2352"/>
              <a:ext cx="91" cy="17"/>
            </a:xfrm>
            <a:custGeom>
              <a:avLst/>
              <a:gdLst>
                <a:gd name="T0" fmla="*/ 112 w 113"/>
                <a:gd name="T1" fmla="*/ 18 h 21"/>
                <a:gd name="T2" fmla="*/ 104 w 113"/>
                <a:gd name="T3" fmla="*/ 21 h 21"/>
                <a:gd name="T4" fmla="*/ 17 w 113"/>
                <a:gd name="T5" fmla="*/ 21 h 21"/>
                <a:gd name="T6" fmla="*/ 6 w 113"/>
                <a:gd name="T7" fmla="*/ 18 h 21"/>
                <a:gd name="T8" fmla="*/ 0 w 113"/>
                <a:gd name="T9" fmla="*/ 4 h 21"/>
                <a:gd name="T10" fmla="*/ 9 w 113"/>
                <a:gd name="T11" fmla="*/ 0 h 21"/>
                <a:gd name="T12" fmla="*/ 95 w 113"/>
                <a:gd name="T13" fmla="*/ 0 h 21"/>
                <a:gd name="T14" fmla="*/ 106 w 113"/>
                <a:gd name="T15" fmla="*/ 4 h 21"/>
                <a:gd name="T16" fmla="*/ 112 w 113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21">
                  <a:moveTo>
                    <a:pt x="112" y="18"/>
                  </a:moveTo>
                  <a:cubicBezTo>
                    <a:pt x="113" y="20"/>
                    <a:pt x="109" y="21"/>
                    <a:pt x="104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1" y="21"/>
                    <a:pt x="6" y="20"/>
                    <a:pt x="6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9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0" y="0"/>
                    <a:pt x="105" y="2"/>
                    <a:pt x="106" y="4"/>
                  </a:cubicBezTo>
                  <a:lnTo>
                    <a:pt x="112" y="1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6" name="Freeform 82"/>
            <p:cNvSpPr/>
            <p:nvPr userDrawn="1"/>
          </p:nvSpPr>
          <p:spPr bwMode="auto">
            <a:xfrm>
              <a:off x="3396" y="2352"/>
              <a:ext cx="93" cy="17"/>
            </a:xfrm>
            <a:custGeom>
              <a:avLst/>
              <a:gdLst>
                <a:gd name="T0" fmla="*/ 114 w 115"/>
                <a:gd name="T1" fmla="*/ 18 h 21"/>
                <a:gd name="T2" fmla="*/ 106 w 115"/>
                <a:gd name="T3" fmla="*/ 21 h 21"/>
                <a:gd name="T4" fmla="*/ 19 w 115"/>
                <a:gd name="T5" fmla="*/ 21 h 21"/>
                <a:gd name="T6" fmla="*/ 7 w 115"/>
                <a:gd name="T7" fmla="*/ 18 h 21"/>
                <a:gd name="T8" fmla="*/ 1 w 115"/>
                <a:gd name="T9" fmla="*/ 4 h 21"/>
                <a:gd name="T10" fmla="*/ 9 w 115"/>
                <a:gd name="T11" fmla="*/ 0 h 21"/>
                <a:gd name="T12" fmla="*/ 95 w 115"/>
                <a:gd name="T13" fmla="*/ 0 h 21"/>
                <a:gd name="T14" fmla="*/ 107 w 115"/>
                <a:gd name="T15" fmla="*/ 4 h 21"/>
                <a:gd name="T16" fmla="*/ 114 w 115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21">
                  <a:moveTo>
                    <a:pt x="114" y="18"/>
                  </a:moveTo>
                  <a:cubicBezTo>
                    <a:pt x="115" y="20"/>
                    <a:pt x="111" y="21"/>
                    <a:pt x="106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3" y="21"/>
                    <a:pt x="8" y="20"/>
                    <a:pt x="7" y="1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4" y="0"/>
                    <a:pt x="9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0" y="0"/>
                    <a:pt x="106" y="2"/>
                    <a:pt x="107" y="4"/>
                  </a:cubicBezTo>
                  <a:lnTo>
                    <a:pt x="114" y="18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7" name="Freeform 83"/>
            <p:cNvSpPr/>
            <p:nvPr userDrawn="1"/>
          </p:nvSpPr>
          <p:spPr bwMode="auto">
            <a:xfrm>
              <a:off x="1746" y="676"/>
              <a:ext cx="2161" cy="1440"/>
            </a:xfrm>
            <a:custGeom>
              <a:avLst/>
              <a:gdLst>
                <a:gd name="T0" fmla="*/ 2607 w 2690"/>
                <a:gd name="T1" fmla="*/ 0 h 1791"/>
                <a:gd name="T2" fmla="*/ 83 w 2690"/>
                <a:gd name="T3" fmla="*/ 0 h 1791"/>
                <a:gd name="T4" fmla="*/ 0 w 2690"/>
                <a:gd name="T5" fmla="*/ 83 h 1791"/>
                <a:gd name="T6" fmla="*/ 0 w 2690"/>
                <a:gd name="T7" fmla="*/ 1577 h 1791"/>
                <a:gd name="T8" fmla="*/ 0 w 2690"/>
                <a:gd name="T9" fmla="*/ 1707 h 1791"/>
                <a:gd name="T10" fmla="*/ 83 w 2690"/>
                <a:gd name="T11" fmla="*/ 1791 h 1791"/>
                <a:gd name="T12" fmla="*/ 2607 w 2690"/>
                <a:gd name="T13" fmla="*/ 1791 h 1791"/>
                <a:gd name="T14" fmla="*/ 2690 w 2690"/>
                <a:gd name="T15" fmla="*/ 1707 h 1791"/>
                <a:gd name="T16" fmla="*/ 2690 w 2690"/>
                <a:gd name="T17" fmla="*/ 1577 h 1791"/>
                <a:gd name="T18" fmla="*/ 2690 w 2690"/>
                <a:gd name="T19" fmla="*/ 83 h 1791"/>
                <a:gd name="T20" fmla="*/ 2607 w 2690"/>
                <a:gd name="T21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0" h="1791">
                  <a:moveTo>
                    <a:pt x="2607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577"/>
                    <a:pt x="0" y="1577"/>
                    <a:pt x="0" y="1577"/>
                  </a:cubicBezTo>
                  <a:cubicBezTo>
                    <a:pt x="0" y="1707"/>
                    <a:pt x="0" y="1707"/>
                    <a:pt x="0" y="1707"/>
                  </a:cubicBezTo>
                  <a:cubicBezTo>
                    <a:pt x="0" y="1753"/>
                    <a:pt x="37" y="1791"/>
                    <a:pt x="83" y="1791"/>
                  </a:cubicBezTo>
                  <a:cubicBezTo>
                    <a:pt x="2607" y="1791"/>
                    <a:pt x="2607" y="1791"/>
                    <a:pt x="2607" y="1791"/>
                  </a:cubicBezTo>
                  <a:cubicBezTo>
                    <a:pt x="2653" y="1791"/>
                    <a:pt x="2690" y="1753"/>
                    <a:pt x="2690" y="1707"/>
                  </a:cubicBezTo>
                  <a:cubicBezTo>
                    <a:pt x="2690" y="1577"/>
                    <a:pt x="2690" y="1577"/>
                    <a:pt x="2690" y="1577"/>
                  </a:cubicBezTo>
                  <a:cubicBezTo>
                    <a:pt x="2690" y="83"/>
                    <a:pt x="2690" y="83"/>
                    <a:pt x="2690" y="83"/>
                  </a:cubicBezTo>
                  <a:cubicBezTo>
                    <a:pt x="2690" y="37"/>
                    <a:pt x="2653" y="0"/>
                    <a:pt x="2607" y="0"/>
                  </a:cubicBezTo>
                  <a:close/>
                </a:path>
              </a:pathLst>
            </a:custGeom>
            <a:solidFill>
              <a:srgbClr val="3D3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8" name="Rectangle 84"/>
            <p:cNvSpPr>
              <a:spLocks noChangeArrowheads="1"/>
            </p:cNvSpPr>
            <p:nvPr userDrawn="1"/>
          </p:nvSpPr>
          <p:spPr bwMode="auto">
            <a:xfrm>
              <a:off x="2827" y="2116"/>
              <a:ext cx="124" cy="8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9" name="Freeform 85"/>
            <p:cNvSpPr/>
            <p:nvPr userDrawn="1"/>
          </p:nvSpPr>
          <p:spPr bwMode="auto">
            <a:xfrm>
              <a:off x="1746" y="676"/>
              <a:ext cx="2161" cy="1440"/>
            </a:xfrm>
            <a:custGeom>
              <a:avLst/>
              <a:gdLst>
                <a:gd name="T0" fmla="*/ 2607 w 2690"/>
                <a:gd name="T1" fmla="*/ 0 h 1791"/>
                <a:gd name="T2" fmla="*/ 83 w 2690"/>
                <a:gd name="T3" fmla="*/ 0 h 1791"/>
                <a:gd name="T4" fmla="*/ 0 w 2690"/>
                <a:gd name="T5" fmla="*/ 83 h 1791"/>
                <a:gd name="T6" fmla="*/ 0 w 2690"/>
                <a:gd name="T7" fmla="*/ 1577 h 1791"/>
                <a:gd name="T8" fmla="*/ 0 w 2690"/>
                <a:gd name="T9" fmla="*/ 1707 h 1791"/>
                <a:gd name="T10" fmla="*/ 83 w 2690"/>
                <a:gd name="T11" fmla="*/ 1791 h 1791"/>
                <a:gd name="T12" fmla="*/ 2607 w 2690"/>
                <a:gd name="T13" fmla="*/ 1791 h 1791"/>
                <a:gd name="T14" fmla="*/ 2690 w 2690"/>
                <a:gd name="T15" fmla="*/ 1707 h 1791"/>
                <a:gd name="T16" fmla="*/ 2690 w 2690"/>
                <a:gd name="T17" fmla="*/ 1577 h 1791"/>
                <a:gd name="T18" fmla="*/ 2690 w 2690"/>
                <a:gd name="T19" fmla="*/ 83 h 1791"/>
                <a:gd name="T20" fmla="*/ 2607 w 2690"/>
                <a:gd name="T21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0" h="1791">
                  <a:moveTo>
                    <a:pt x="2607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577"/>
                    <a:pt x="0" y="1577"/>
                    <a:pt x="0" y="1577"/>
                  </a:cubicBezTo>
                  <a:cubicBezTo>
                    <a:pt x="0" y="1707"/>
                    <a:pt x="0" y="1707"/>
                    <a:pt x="0" y="1707"/>
                  </a:cubicBezTo>
                  <a:cubicBezTo>
                    <a:pt x="0" y="1753"/>
                    <a:pt x="37" y="1791"/>
                    <a:pt x="83" y="1791"/>
                  </a:cubicBezTo>
                  <a:cubicBezTo>
                    <a:pt x="2607" y="1791"/>
                    <a:pt x="2607" y="1791"/>
                    <a:pt x="2607" y="1791"/>
                  </a:cubicBezTo>
                  <a:cubicBezTo>
                    <a:pt x="2653" y="1791"/>
                    <a:pt x="2690" y="1753"/>
                    <a:pt x="2690" y="1707"/>
                  </a:cubicBezTo>
                  <a:cubicBezTo>
                    <a:pt x="2690" y="1577"/>
                    <a:pt x="2690" y="1577"/>
                    <a:pt x="2690" y="1577"/>
                  </a:cubicBezTo>
                  <a:cubicBezTo>
                    <a:pt x="2690" y="83"/>
                    <a:pt x="2690" y="83"/>
                    <a:pt x="2690" y="83"/>
                  </a:cubicBezTo>
                  <a:cubicBezTo>
                    <a:pt x="2690" y="37"/>
                    <a:pt x="2653" y="0"/>
                    <a:pt x="2607" y="0"/>
                  </a:cubicBezTo>
                  <a:close/>
                </a:path>
              </a:pathLst>
            </a:custGeom>
            <a:solidFill>
              <a:srgbClr val="3D3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0" name="Rectangle 86"/>
            <p:cNvSpPr>
              <a:spLocks noChangeArrowheads="1"/>
            </p:cNvSpPr>
            <p:nvPr userDrawn="1"/>
          </p:nvSpPr>
          <p:spPr bwMode="auto">
            <a:xfrm>
              <a:off x="2702" y="2116"/>
              <a:ext cx="125" cy="82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1" name="Freeform 87"/>
            <p:cNvSpPr/>
            <p:nvPr userDrawn="1"/>
          </p:nvSpPr>
          <p:spPr bwMode="auto">
            <a:xfrm>
              <a:off x="2827" y="1943"/>
              <a:ext cx="1080" cy="173"/>
            </a:xfrm>
            <a:custGeom>
              <a:avLst/>
              <a:gdLst>
                <a:gd name="T0" fmla="*/ 1345 w 1345"/>
                <a:gd name="T1" fmla="*/ 0 h 214"/>
                <a:gd name="T2" fmla="*/ 1345 w 1345"/>
                <a:gd name="T3" fmla="*/ 130 h 214"/>
                <a:gd name="T4" fmla="*/ 1262 w 1345"/>
                <a:gd name="T5" fmla="*/ 214 h 214"/>
                <a:gd name="T6" fmla="*/ 0 w 1345"/>
                <a:gd name="T7" fmla="*/ 214 h 214"/>
                <a:gd name="T8" fmla="*/ 0 w 1345"/>
                <a:gd name="T9" fmla="*/ 83 h 214"/>
                <a:gd name="T10" fmla="*/ 1262 w 1345"/>
                <a:gd name="T11" fmla="*/ 83 h 214"/>
                <a:gd name="T12" fmla="*/ 1345 w 1345"/>
                <a:gd name="T1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5" h="214">
                  <a:moveTo>
                    <a:pt x="1345" y="0"/>
                  </a:moveTo>
                  <a:cubicBezTo>
                    <a:pt x="1345" y="130"/>
                    <a:pt x="1345" y="130"/>
                    <a:pt x="1345" y="130"/>
                  </a:cubicBezTo>
                  <a:cubicBezTo>
                    <a:pt x="1345" y="176"/>
                    <a:pt x="1308" y="214"/>
                    <a:pt x="1262" y="214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262" y="83"/>
                    <a:pt x="1262" y="83"/>
                    <a:pt x="1262" y="83"/>
                  </a:cubicBezTo>
                  <a:cubicBezTo>
                    <a:pt x="1308" y="83"/>
                    <a:pt x="1345" y="46"/>
                    <a:pt x="1345" y="0"/>
                  </a:cubicBezTo>
                  <a:close/>
                </a:path>
              </a:pathLst>
            </a:custGeom>
            <a:solidFill>
              <a:srgbClr val="3D3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2" name="Freeform 88"/>
            <p:cNvSpPr/>
            <p:nvPr userDrawn="1"/>
          </p:nvSpPr>
          <p:spPr bwMode="auto">
            <a:xfrm>
              <a:off x="2827" y="676"/>
              <a:ext cx="1080" cy="1334"/>
            </a:xfrm>
            <a:custGeom>
              <a:avLst/>
              <a:gdLst>
                <a:gd name="T0" fmla="*/ 1262 w 1345"/>
                <a:gd name="T1" fmla="*/ 0 h 1660"/>
                <a:gd name="T2" fmla="*/ 0 w 1345"/>
                <a:gd name="T3" fmla="*/ 0 h 1660"/>
                <a:gd name="T4" fmla="*/ 0 w 1345"/>
                <a:gd name="T5" fmla="*/ 133 h 1660"/>
                <a:gd name="T6" fmla="*/ 1214 w 1345"/>
                <a:gd name="T7" fmla="*/ 133 h 1660"/>
                <a:gd name="T8" fmla="*/ 1214 w 1345"/>
                <a:gd name="T9" fmla="*/ 1507 h 1660"/>
                <a:gd name="T10" fmla="*/ 0 w 1345"/>
                <a:gd name="T11" fmla="*/ 1507 h 1660"/>
                <a:gd name="T12" fmla="*/ 0 w 1345"/>
                <a:gd name="T13" fmla="*/ 1660 h 1660"/>
                <a:gd name="T14" fmla="*/ 1262 w 1345"/>
                <a:gd name="T15" fmla="*/ 1660 h 1660"/>
                <a:gd name="T16" fmla="*/ 1345 w 1345"/>
                <a:gd name="T17" fmla="*/ 1577 h 1660"/>
                <a:gd name="T18" fmla="*/ 1345 w 1345"/>
                <a:gd name="T19" fmla="*/ 83 h 1660"/>
                <a:gd name="T20" fmla="*/ 1262 w 1345"/>
                <a:gd name="T21" fmla="*/ 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5" h="1660">
                  <a:moveTo>
                    <a:pt x="12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214" y="133"/>
                    <a:pt x="1214" y="133"/>
                    <a:pt x="1214" y="133"/>
                  </a:cubicBezTo>
                  <a:cubicBezTo>
                    <a:pt x="1214" y="1507"/>
                    <a:pt x="1214" y="1507"/>
                    <a:pt x="1214" y="1507"/>
                  </a:cubicBezTo>
                  <a:cubicBezTo>
                    <a:pt x="0" y="1507"/>
                    <a:pt x="0" y="1507"/>
                    <a:pt x="0" y="1507"/>
                  </a:cubicBezTo>
                  <a:cubicBezTo>
                    <a:pt x="0" y="1660"/>
                    <a:pt x="0" y="1660"/>
                    <a:pt x="0" y="1660"/>
                  </a:cubicBezTo>
                  <a:cubicBezTo>
                    <a:pt x="1262" y="1660"/>
                    <a:pt x="1262" y="1660"/>
                    <a:pt x="1262" y="1660"/>
                  </a:cubicBezTo>
                  <a:cubicBezTo>
                    <a:pt x="1308" y="1660"/>
                    <a:pt x="1345" y="1623"/>
                    <a:pt x="1345" y="1577"/>
                  </a:cubicBezTo>
                  <a:cubicBezTo>
                    <a:pt x="1345" y="83"/>
                    <a:pt x="1345" y="83"/>
                    <a:pt x="1345" y="83"/>
                  </a:cubicBezTo>
                  <a:cubicBezTo>
                    <a:pt x="1345" y="37"/>
                    <a:pt x="1308" y="0"/>
                    <a:pt x="1262" y="0"/>
                  </a:cubicBezTo>
                  <a:close/>
                </a:path>
              </a:pathLst>
            </a:custGeom>
            <a:solidFill>
              <a:srgbClr val="16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3" name="Freeform 89"/>
            <p:cNvSpPr/>
            <p:nvPr userDrawn="1"/>
          </p:nvSpPr>
          <p:spPr bwMode="auto">
            <a:xfrm>
              <a:off x="2827" y="2179"/>
              <a:ext cx="392" cy="96"/>
            </a:xfrm>
            <a:custGeom>
              <a:avLst/>
              <a:gdLst>
                <a:gd name="T0" fmla="*/ 488 w 488"/>
                <a:gd name="T1" fmla="*/ 96 h 120"/>
                <a:gd name="T2" fmla="*/ 488 w 488"/>
                <a:gd name="T3" fmla="*/ 96 h 120"/>
                <a:gd name="T4" fmla="*/ 486 w 488"/>
                <a:gd name="T5" fmla="*/ 106 h 120"/>
                <a:gd name="T6" fmla="*/ 465 w 488"/>
                <a:gd name="T7" fmla="*/ 120 h 120"/>
                <a:gd name="T8" fmla="*/ 0 w 488"/>
                <a:gd name="T9" fmla="*/ 120 h 120"/>
                <a:gd name="T10" fmla="*/ 0 w 488"/>
                <a:gd name="T11" fmla="*/ 24 h 120"/>
                <a:gd name="T12" fmla="*/ 155 w 488"/>
                <a:gd name="T13" fmla="*/ 24 h 120"/>
                <a:gd name="T14" fmla="*/ 155 w 488"/>
                <a:gd name="T15" fmla="*/ 0 h 120"/>
                <a:gd name="T16" fmla="*/ 399 w 488"/>
                <a:gd name="T17" fmla="*/ 0 h 120"/>
                <a:gd name="T18" fmla="*/ 417 w 488"/>
                <a:gd name="T19" fmla="*/ 8 h 120"/>
                <a:gd name="T20" fmla="*/ 482 w 488"/>
                <a:gd name="T21" fmla="*/ 80 h 120"/>
                <a:gd name="T22" fmla="*/ 488 w 488"/>
                <a:gd name="T23" fmla="*/ 9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" h="120">
                  <a:moveTo>
                    <a:pt x="488" y="96"/>
                  </a:moveTo>
                  <a:cubicBezTo>
                    <a:pt x="488" y="96"/>
                    <a:pt x="488" y="96"/>
                    <a:pt x="488" y="96"/>
                  </a:cubicBezTo>
                  <a:cubicBezTo>
                    <a:pt x="488" y="99"/>
                    <a:pt x="488" y="103"/>
                    <a:pt x="486" y="106"/>
                  </a:cubicBezTo>
                  <a:cubicBezTo>
                    <a:pt x="483" y="114"/>
                    <a:pt x="474" y="120"/>
                    <a:pt x="465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06" y="0"/>
                    <a:pt x="412" y="3"/>
                    <a:pt x="417" y="8"/>
                  </a:cubicBezTo>
                  <a:cubicBezTo>
                    <a:pt x="482" y="80"/>
                    <a:pt x="482" y="80"/>
                    <a:pt x="482" y="80"/>
                  </a:cubicBezTo>
                  <a:cubicBezTo>
                    <a:pt x="486" y="85"/>
                    <a:pt x="488" y="90"/>
                    <a:pt x="488" y="9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4" name="Freeform 90"/>
            <p:cNvSpPr/>
            <p:nvPr userDrawn="1"/>
          </p:nvSpPr>
          <p:spPr bwMode="auto">
            <a:xfrm>
              <a:off x="2827" y="2256"/>
              <a:ext cx="392" cy="48"/>
            </a:xfrm>
            <a:custGeom>
              <a:avLst/>
              <a:gdLst>
                <a:gd name="T0" fmla="*/ 488 w 488"/>
                <a:gd name="T1" fmla="*/ 0 h 59"/>
                <a:gd name="T2" fmla="*/ 488 w 488"/>
                <a:gd name="T3" fmla="*/ 35 h 59"/>
                <a:gd name="T4" fmla="*/ 486 w 488"/>
                <a:gd name="T5" fmla="*/ 45 h 59"/>
                <a:gd name="T6" fmla="*/ 465 w 488"/>
                <a:gd name="T7" fmla="*/ 59 h 59"/>
                <a:gd name="T8" fmla="*/ 0 w 488"/>
                <a:gd name="T9" fmla="*/ 59 h 59"/>
                <a:gd name="T10" fmla="*/ 0 w 488"/>
                <a:gd name="T11" fmla="*/ 24 h 59"/>
                <a:gd name="T12" fmla="*/ 465 w 488"/>
                <a:gd name="T13" fmla="*/ 24 h 59"/>
                <a:gd name="T14" fmla="*/ 486 w 488"/>
                <a:gd name="T15" fmla="*/ 10 h 59"/>
                <a:gd name="T16" fmla="*/ 488 w 488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59">
                  <a:moveTo>
                    <a:pt x="488" y="0"/>
                  </a:moveTo>
                  <a:cubicBezTo>
                    <a:pt x="488" y="35"/>
                    <a:pt x="488" y="35"/>
                    <a:pt x="488" y="35"/>
                  </a:cubicBezTo>
                  <a:cubicBezTo>
                    <a:pt x="488" y="39"/>
                    <a:pt x="488" y="42"/>
                    <a:pt x="486" y="45"/>
                  </a:cubicBezTo>
                  <a:cubicBezTo>
                    <a:pt x="483" y="53"/>
                    <a:pt x="474" y="59"/>
                    <a:pt x="465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65" y="24"/>
                    <a:pt x="465" y="24"/>
                    <a:pt x="465" y="24"/>
                  </a:cubicBezTo>
                  <a:cubicBezTo>
                    <a:pt x="474" y="24"/>
                    <a:pt x="483" y="18"/>
                    <a:pt x="486" y="10"/>
                  </a:cubicBezTo>
                  <a:cubicBezTo>
                    <a:pt x="488" y="7"/>
                    <a:pt x="488" y="3"/>
                    <a:pt x="488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5" name="Freeform 91"/>
            <p:cNvSpPr/>
            <p:nvPr userDrawn="1"/>
          </p:nvSpPr>
          <p:spPr bwMode="auto">
            <a:xfrm>
              <a:off x="1746" y="676"/>
              <a:ext cx="1081" cy="1334"/>
            </a:xfrm>
            <a:custGeom>
              <a:avLst/>
              <a:gdLst>
                <a:gd name="T0" fmla="*/ 131 w 1345"/>
                <a:gd name="T1" fmla="*/ 133 h 1660"/>
                <a:gd name="T2" fmla="*/ 131 w 1345"/>
                <a:gd name="T3" fmla="*/ 1507 h 1660"/>
                <a:gd name="T4" fmla="*/ 1345 w 1345"/>
                <a:gd name="T5" fmla="*/ 1507 h 1660"/>
                <a:gd name="T6" fmla="*/ 1345 w 1345"/>
                <a:gd name="T7" fmla="*/ 1660 h 1660"/>
                <a:gd name="T8" fmla="*/ 83 w 1345"/>
                <a:gd name="T9" fmla="*/ 1660 h 1660"/>
                <a:gd name="T10" fmla="*/ 0 w 1345"/>
                <a:gd name="T11" fmla="*/ 1577 h 1660"/>
                <a:gd name="T12" fmla="*/ 0 w 1345"/>
                <a:gd name="T13" fmla="*/ 83 h 1660"/>
                <a:gd name="T14" fmla="*/ 83 w 1345"/>
                <a:gd name="T15" fmla="*/ 0 h 1660"/>
                <a:gd name="T16" fmla="*/ 1345 w 1345"/>
                <a:gd name="T17" fmla="*/ 0 h 1660"/>
                <a:gd name="T18" fmla="*/ 1345 w 1345"/>
                <a:gd name="T19" fmla="*/ 133 h 1660"/>
                <a:gd name="T20" fmla="*/ 131 w 1345"/>
                <a:gd name="T21" fmla="*/ 133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5" h="1660">
                  <a:moveTo>
                    <a:pt x="131" y="133"/>
                  </a:moveTo>
                  <a:cubicBezTo>
                    <a:pt x="131" y="1507"/>
                    <a:pt x="131" y="1507"/>
                    <a:pt x="131" y="1507"/>
                  </a:cubicBezTo>
                  <a:cubicBezTo>
                    <a:pt x="1345" y="1507"/>
                    <a:pt x="1345" y="1507"/>
                    <a:pt x="1345" y="1507"/>
                  </a:cubicBezTo>
                  <a:cubicBezTo>
                    <a:pt x="1345" y="1660"/>
                    <a:pt x="1345" y="1660"/>
                    <a:pt x="1345" y="1660"/>
                  </a:cubicBezTo>
                  <a:cubicBezTo>
                    <a:pt x="83" y="1660"/>
                    <a:pt x="83" y="1660"/>
                    <a:pt x="83" y="1660"/>
                  </a:cubicBezTo>
                  <a:cubicBezTo>
                    <a:pt x="37" y="1660"/>
                    <a:pt x="0" y="1623"/>
                    <a:pt x="0" y="157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1345" y="0"/>
                    <a:pt x="1345" y="0"/>
                    <a:pt x="1345" y="0"/>
                  </a:cubicBezTo>
                  <a:cubicBezTo>
                    <a:pt x="1345" y="133"/>
                    <a:pt x="1345" y="133"/>
                    <a:pt x="1345" y="133"/>
                  </a:cubicBezTo>
                  <a:lnTo>
                    <a:pt x="131" y="133"/>
                  </a:lnTo>
                  <a:close/>
                </a:path>
              </a:pathLst>
            </a:custGeom>
            <a:solidFill>
              <a:srgbClr val="3031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6" name="Freeform 92"/>
            <p:cNvSpPr/>
            <p:nvPr userDrawn="1"/>
          </p:nvSpPr>
          <p:spPr bwMode="auto">
            <a:xfrm>
              <a:off x="1746" y="1943"/>
              <a:ext cx="1081" cy="173"/>
            </a:xfrm>
            <a:custGeom>
              <a:avLst/>
              <a:gdLst>
                <a:gd name="T0" fmla="*/ 1345 w 1345"/>
                <a:gd name="T1" fmla="*/ 83 h 214"/>
                <a:gd name="T2" fmla="*/ 1345 w 1345"/>
                <a:gd name="T3" fmla="*/ 214 h 214"/>
                <a:gd name="T4" fmla="*/ 83 w 1345"/>
                <a:gd name="T5" fmla="*/ 214 h 214"/>
                <a:gd name="T6" fmla="*/ 0 w 1345"/>
                <a:gd name="T7" fmla="*/ 130 h 214"/>
                <a:gd name="T8" fmla="*/ 0 w 1345"/>
                <a:gd name="T9" fmla="*/ 0 h 214"/>
                <a:gd name="T10" fmla="*/ 83 w 1345"/>
                <a:gd name="T11" fmla="*/ 83 h 214"/>
                <a:gd name="T12" fmla="*/ 1345 w 1345"/>
                <a:gd name="T13" fmla="*/ 8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5" h="214">
                  <a:moveTo>
                    <a:pt x="1345" y="83"/>
                  </a:moveTo>
                  <a:cubicBezTo>
                    <a:pt x="1345" y="214"/>
                    <a:pt x="1345" y="214"/>
                    <a:pt x="1345" y="214"/>
                  </a:cubicBezTo>
                  <a:cubicBezTo>
                    <a:pt x="83" y="214"/>
                    <a:pt x="83" y="214"/>
                    <a:pt x="83" y="214"/>
                  </a:cubicBezTo>
                  <a:cubicBezTo>
                    <a:pt x="37" y="214"/>
                    <a:pt x="0" y="176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37" y="83"/>
                    <a:pt x="83" y="83"/>
                  </a:cubicBezTo>
                  <a:lnTo>
                    <a:pt x="1345" y="83"/>
                  </a:ln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7" name="Freeform 93"/>
            <p:cNvSpPr/>
            <p:nvPr userDrawn="1"/>
          </p:nvSpPr>
          <p:spPr bwMode="auto">
            <a:xfrm>
              <a:off x="2434" y="2179"/>
              <a:ext cx="393" cy="96"/>
            </a:xfrm>
            <a:custGeom>
              <a:avLst/>
              <a:gdLst>
                <a:gd name="T0" fmla="*/ 489 w 489"/>
                <a:gd name="T1" fmla="*/ 24 h 120"/>
                <a:gd name="T2" fmla="*/ 489 w 489"/>
                <a:gd name="T3" fmla="*/ 120 h 120"/>
                <a:gd name="T4" fmla="*/ 24 w 489"/>
                <a:gd name="T5" fmla="*/ 120 h 120"/>
                <a:gd name="T6" fmla="*/ 2 w 489"/>
                <a:gd name="T7" fmla="*/ 106 h 120"/>
                <a:gd name="T8" fmla="*/ 0 w 489"/>
                <a:gd name="T9" fmla="*/ 96 h 120"/>
                <a:gd name="T10" fmla="*/ 6 w 489"/>
                <a:gd name="T11" fmla="*/ 80 h 120"/>
                <a:gd name="T12" fmla="*/ 72 w 489"/>
                <a:gd name="T13" fmla="*/ 8 h 120"/>
                <a:gd name="T14" fmla="*/ 89 w 489"/>
                <a:gd name="T15" fmla="*/ 0 h 120"/>
                <a:gd name="T16" fmla="*/ 334 w 489"/>
                <a:gd name="T17" fmla="*/ 0 h 120"/>
                <a:gd name="T18" fmla="*/ 334 w 489"/>
                <a:gd name="T19" fmla="*/ 24 h 120"/>
                <a:gd name="T20" fmla="*/ 489 w 489"/>
                <a:gd name="T21" fmla="*/ 2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9" h="120">
                  <a:moveTo>
                    <a:pt x="489" y="24"/>
                  </a:moveTo>
                  <a:cubicBezTo>
                    <a:pt x="489" y="120"/>
                    <a:pt x="489" y="120"/>
                    <a:pt x="489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15" y="120"/>
                    <a:pt x="6" y="114"/>
                    <a:pt x="2" y="106"/>
                  </a:cubicBezTo>
                  <a:cubicBezTo>
                    <a:pt x="1" y="103"/>
                    <a:pt x="0" y="99"/>
                    <a:pt x="0" y="96"/>
                  </a:cubicBezTo>
                  <a:cubicBezTo>
                    <a:pt x="0" y="90"/>
                    <a:pt x="2" y="85"/>
                    <a:pt x="6" y="80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6" y="3"/>
                    <a:pt x="83" y="0"/>
                    <a:pt x="89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4" y="24"/>
                    <a:pt x="334" y="24"/>
                    <a:pt x="334" y="24"/>
                  </a:cubicBezTo>
                  <a:lnTo>
                    <a:pt x="489" y="24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8" name="Freeform 94"/>
            <p:cNvSpPr/>
            <p:nvPr userDrawn="1"/>
          </p:nvSpPr>
          <p:spPr bwMode="auto">
            <a:xfrm>
              <a:off x="2434" y="2256"/>
              <a:ext cx="393" cy="48"/>
            </a:xfrm>
            <a:custGeom>
              <a:avLst/>
              <a:gdLst>
                <a:gd name="T0" fmla="*/ 489 w 489"/>
                <a:gd name="T1" fmla="*/ 24 h 59"/>
                <a:gd name="T2" fmla="*/ 489 w 489"/>
                <a:gd name="T3" fmla="*/ 59 h 59"/>
                <a:gd name="T4" fmla="*/ 24 w 489"/>
                <a:gd name="T5" fmla="*/ 59 h 59"/>
                <a:gd name="T6" fmla="*/ 2 w 489"/>
                <a:gd name="T7" fmla="*/ 45 h 59"/>
                <a:gd name="T8" fmla="*/ 0 w 489"/>
                <a:gd name="T9" fmla="*/ 35 h 59"/>
                <a:gd name="T10" fmla="*/ 0 w 489"/>
                <a:gd name="T11" fmla="*/ 0 h 59"/>
                <a:gd name="T12" fmla="*/ 2 w 489"/>
                <a:gd name="T13" fmla="*/ 10 h 59"/>
                <a:gd name="T14" fmla="*/ 24 w 489"/>
                <a:gd name="T15" fmla="*/ 24 h 59"/>
                <a:gd name="T16" fmla="*/ 489 w 489"/>
                <a:gd name="T17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9" h="59">
                  <a:moveTo>
                    <a:pt x="489" y="24"/>
                  </a:moveTo>
                  <a:cubicBezTo>
                    <a:pt x="489" y="59"/>
                    <a:pt x="489" y="59"/>
                    <a:pt x="489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15" y="59"/>
                    <a:pt x="6" y="53"/>
                    <a:pt x="2" y="45"/>
                  </a:cubicBezTo>
                  <a:cubicBezTo>
                    <a:pt x="1" y="42"/>
                    <a:pt x="0" y="39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7"/>
                    <a:pt x="2" y="10"/>
                  </a:cubicBezTo>
                  <a:cubicBezTo>
                    <a:pt x="6" y="18"/>
                    <a:pt x="15" y="24"/>
                    <a:pt x="24" y="24"/>
                  </a:cubicBezTo>
                  <a:lnTo>
                    <a:pt x="489" y="24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119" name="Picture Placeholder 159"/>
          <p:cNvSpPr>
            <a:spLocks noGrp="1"/>
          </p:cNvSpPr>
          <p:nvPr>
            <p:ph type="pic" sz="quarter" idx="13"/>
          </p:nvPr>
        </p:nvSpPr>
        <p:spPr>
          <a:xfrm>
            <a:off x="739228" y="1766315"/>
            <a:ext cx="2756750" cy="156436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Product Reviews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2591770" y="1608233"/>
            <a:ext cx="983564" cy="921849"/>
            <a:chOff x="709613" y="1058863"/>
            <a:chExt cx="809625" cy="758825"/>
          </a:xfrm>
        </p:grpSpPr>
        <p:sp>
          <p:nvSpPr>
            <p:cNvPr id="27" name="Freeform 136"/>
            <p:cNvSpPr/>
            <p:nvPr userDrawn="1"/>
          </p:nvSpPr>
          <p:spPr bwMode="auto">
            <a:xfrm>
              <a:off x="869950" y="1058863"/>
              <a:ext cx="649288" cy="758825"/>
            </a:xfrm>
            <a:custGeom>
              <a:avLst/>
              <a:gdLst>
                <a:gd name="T0" fmla="*/ 676 w 710"/>
                <a:gd name="T1" fmla="*/ 559 h 830"/>
                <a:gd name="T2" fmla="*/ 671 w 710"/>
                <a:gd name="T3" fmla="*/ 468 h 830"/>
                <a:gd name="T4" fmla="*/ 683 w 710"/>
                <a:gd name="T5" fmla="*/ 393 h 830"/>
                <a:gd name="T6" fmla="*/ 613 w 710"/>
                <a:gd name="T7" fmla="*/ 342 h 830"/>
                <a:gd name="T8" fmla="*/ 433 w 710"/>
                <a:gd name="T9" fmla="*/ 338 h 830"/>
                <a:gd name="T10" fmla="*/ 402 w 710"/>
                <a:gd name="T11" fmla="*/ 327 h 830"/>
                <a:gd name="T12" fmla="*/ 400 w 710"/>
                <a:gd name="T13" fmla="*/ 284 h 830"/>
                <a:gd name="T14" fmla="*/ 451 w 710"/>
                <a:gd name="T15" fmla="*/ 73 h 830"/>
                <a:gd name="T16" fmla="*/ 408 w 710"/>
                <a:gd name="T17" fmla="*/ 2 h 830"/>
                <a:gd name="T18" fmla="*/ 392 w 710"/>
                <a:gd name="T19" fmla="*/ 0 h 830"/>
                <a:gd name="T20" fmla="*/ 337 w 710"/>
                <a:gd name="T21" fmla="*/ 33 h 830"/>
                <a:gd name="T22" fmla="*/ 316 w 710"/>
                <a:gd name="T23" fmla="*/ 119 h 830"/>
                <a:gd name="T24" fmla="*/ 277 w 710"/>
                <a:gd name="T25" fmla="*/ 205 h 830"/>
                <a:gd name="T26" fmla="*/ 231 w 710"/>
                <a:gd name="T27" fmla="*/ 266 h 830"/>
                <a:gd name="T28" fmla="*/ 155 w 710"/>
                <a:gd name="T29" fmla="*/ 405 h 830"/>
                <a:gd name="T30" fmla="*/ 20 w 710"/>
                <a:gd name="T31" fmla="*/ 433 h 830"/>
                <a:gd name="T32" fmla="*/ 0 w 710"/>
                <a:gd name="T33" fmla="*/ 454 h 830"/>
                <a:gd name="T34" fmla="*/ 0 w 710"/>
                <a:gd name="T35" fmla="*/ 729 h 830"/>
                <a:gd name="T36" fmla="*/ 19 w 710"/>
                <a:gd name="T37" fmla="*/ 749 h 830"/>
                <a:gd name="T38" fmla="*/ 227 w 710"/>
                <a:gd name="T39" fmla="*/ 776 h 830"/>
                <a:gd name="T40" fmla="*/ 615 w 710"/>
                <a:gd name="T41" fmla="*/ 767 h 830"/>
                <a:gd name="T42" fmla="*/ 630 w 710"/>
                <a:gd name="T43" fmla="*/ 703 h 830"/>
                <a:gd name="T44" fmla="*/ 648 w 710"/>
                <a:gd name="T45" fmla="*/ 678 h 830"/>
                <a:gd name="T46" fmla="*/ 672 w 710"/>
                <a:gd name="T47" fmla="*/ 633 h 830"/>
                <a:gd name="T48" fmla="*/ 660 w 710"/>
                <a:gd name="T49" fmla="*/ 584 h 830"/>
                <a:gd name="T50" fmla="*/ 676 w 710"/>
                <a:gd name="T51" fmla="*/ 559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0" h="830">
                  <a:moveTo>
                    <a:pt x="676" y="559"/>
                  </a:moveTo>
                  <a:cubicBezTo>
                    <a:pt x="690" y="549"/>
                    <a:pt x="710" y="512"/>
                    <a:pt x="671" y="468"/>
                  </a:cubicBezTo>
                  <a:cubicBezTo>
                    <a:pt x="652" y="438"/>
                    <a:pt x="689" y="439"/>
                    <a:pt x="683" y="393"/>
                  </a:cubicBezTo>
                  <a:cubicBezTo>
                    <a:pt x="678" y="359"/>
                    <a:pt x="624" y="345"/>
                    <a:pt x="613" y="342"/>
                  </a:cubicBezTo>
                  <a:cubicBezTo>
                    <a:pt x="552" y="331"/>
                    <a:pt x="463" y="338"/>
                    <a:pt x="433" y="338"/>
                  </a:cubicBezTo>
                  <a:cubicBezTo>
                    <a:pt x="421" y="338"/>
                    <a:pt x="409" y="338"/>
                    <a:pt x="402" y="327"/>
                  </a:cubicBezTo>
                  <a:cubicBezTo>
                    <a:pt x="394" y="315"/>
                    <a:pt x="395" y="298"/>
                    <a:pt x="400" y="284"/>
                  </a:cubicBezTo>
                  <a:cubicBezTo>
                    <a:pt x="404" y="274"/>
                    <a:pt x="454" y="170"/>
                    <a:pt x="451" y="73"/>
                  </a:cubicBezTo>
                  <a:cubicBezTo>
                    <a:pt x="451" y="64"/>
                    <a:pt x="442" y="11"/>
                    <a:pt x="408" y="2"/>
                  </a:cubicBezTo>
                  <a:cubicBezTo>
                    <a:pt x="403" y="1"/>
                    <a:pt x="398" y="0"/>
                    <a:pt x="392" y="0"/>
                  </a:cubicBezTo>
                  <a:cubicBezTo>
                    <a:pt x="369" y="0"/>
                    <a:pt x="348" y="13"/>
                    <a:pt x="337" y="33"/>
                  </a:cubicBezTo>
                  <a:cubicBezTo>
                    <a:pt x="333" y="45"/>
                    <a:pt x="321" y="104"/>
                    <a:pt x="316" y="119"/>
                  </a:cubicBezTo>
                  <a:cubicBezTo>
                    <a:pt x="303" y="153"/>
                    <a:pt x="296" y="174"/>
                    <a:pt x="277" y="205"/>
                  </a:cubicBezTo>
                  <a:cubicBezTo>
                    <a:pt x="271" y="215"/>
                    <a:pt x="238" y="254"/>
                    <a:pt x="231" y="266"/>
                  </a:cubicBezTo>
                  <a:cubicBezTo>
                    <a:pt x="212" y="300"/>
                    <a:pt x="187" y="377"/>
                    <a:pt x="155" y="405"/>
                  </a:cubicBezTo>
                  <a:cubicBezTo>
                    <a:pt x="129" y="428"/>
                    <a:pt x="106" y="429"/>
                    <a:pt x="20" y="433"/>
                  </a:cubicBezTo>
                  <a:cubicBezTo>
                    <a:pt x="9" y="434"/>
                    <a:pt x="0" y="443"/>
                    <a:pt x="0" y="454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40"/>
                    <a:pt x="9" y="749"/>
                    <a:pt x="19" y="749"/>
                  </a:cubicBezTo>
                  <a:cubicBezTo>
                    <a:pt x="189" y="750"/>
                    <a:pt x="207" y="768"/>
                    <a:pt x="227" y="776"/>
                  </a:cubicBezTo>
                  <a:cubicBezTo>
                    <a:pt x="365" y="830"/>
                    <a:pt x="559" y="803"/>
                    <a:pt x="615" y="767"/>
                  </a:cubicBezTo>
                  <a:cubicBezTo>
                    <a:pt x="651" y="742"/>
                    <a:pt x="634" y="723"/>
                    <a:pt x="630" y="703"/>
                  </a:cubicBezTo>
                  <a:cubicBezTo>
                    <a:pt x="628" y="691"/>
                    <a:pt x="648" y="678"/>
                    <a:pt x="648" y="678"/>
                  </a:cubicBezTo>
                  <a:cubicBezTo>
                    <a:pt x="670" y="667"/>
                    <a:pt x="672" y="645"/>
                    <a:pt x="672" y="633"/>
                  </a:cubicBezTo>
                  <a:cubicBezTo>
                    <a:pt x="672" y="621"/>
                    <a:pt x="659" y="604"/>
                    <a:pt x="660" y="584"/>
                  </a:cubicBezTo>
                  <a:cubicBezTo>
                    <a:pt x="660" y="582"/>
                    <a:pt x="660" y="570"/>
                    <a:pt x="676" y="559"/>
                  </a:cubicBezTo>
                  <a:close/>
                </a:path>
              </a:pathLst>
            </a:cu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8" name="Freeform 137"/>
            <p:cNvSpPr/>
            <p:nvPr userDrawn="1"/>
          </p:nvSpPr>
          <p:spPr bwMode="auto">
            <a:xfrm>
              <a:off x="709613" y="1427163"/>
              <a:ext cx="147638" cy="346075"/>
            </a:xfrm>
            <a:custGeom>
              <a:avLst/>
              <a:gdLst>
                <a:gd name="T0" fmla="*/ 0 w 160"/>
                <a:gd name="T1" fmla="*/ 354 h 378"/>
                <a:gd name="T2" fmla="*/ 24 w 160"/>
                <a:gd name="T3" fmla="*/ 378 h 378"/>
                <a:gd name="T4" fmla="*/ 136 w 160"/>
                <a:gd name="T5" fmla="*/ 378 h 378"/>
                <a:gd name="T6" fmla="*/ 160 w 160"/>
                <a:gd name="T7" fmla="*/ 354 h 378"/>
                <a:gd name="T8" fmla="*/ 160 w 160"/>
                <a:gd name="T9" fmla="*/ 24 h 378"/>
                <a:gd name="T10" fmla="*/ 136 w 160"/>
                <a:gd name="T11" fmla="*/ 0 h 378"/>
                <a:gd name="T12" fmla="*/ 24 w 160"/>
                <a:gd name="T13" fmla="*/ 0 h 378"/>
                <a:gd name="T14" fmla="*/ 0 w 160"/>
                <a:gd name="T15" fmla="*/ 24 h 378"/>
                <a:gd name="T16" fmla="*/ 0 w 160"/>
                <a:gd name="T17" fmla="*/ 354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378">
                  <a:moveTo>
                    <a:pt x="0" y="354"/>
                  </a:moveTo>
                  <a:cubicBezTo>
                    <a:pt x="0" y="367"/>
                    <a:pt x="11" y="378"/>
                    <a:pt x="24" y="378"/>
                  </a:cubicBezTo>
                  <a:cubicBezTo>
                    <a:pt x="136" y="378"/>
                    <a:pt x="136" y="378"/>
                    <a:pt x="136" y="378"/>
                  </a:cubicBezTo>
                  <a:cubicBezTo>
                    <a:pt x="150" y="378"/>
                    <a:pt x="160" y="367"/>
                    <a:pt x="160" y="35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10"/>
                    <a:pt x="150" y="0"/>
                    <a:pt x="13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lnTo>
                    <a:pt x="0" y="3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9" name="Oval 138"/>
            <p:cNvSpPr>
              <a:spLocks noChangeArrowheads="1"/>
            </p:cNvSpPr>
            <p:nvPr userDrawn="1"/>
          </p:nvSpPr>
          <p:spPr bwMode="auto">
            <a:xfrm>
              <a:off x="742950" y="1700213"/>
              <a:ext cx="42863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0" name="Freeform 31"/>
          <p:cNvSpPr/>
          <p:nvPr userDrawn="1"/>
        </p:nvSpPr>
        <p:spPr bwMode="auto">
          <a:xfrm flipH="1">
            <a:off x="4408640" y="1563638"/>
            <a:ext cx="1395086" cy="1408282"/>
          </a:xfrm>
          <a:custGeom>
            <a:avLst/>
            <a:gdLst>
              <a:gd name="T0" fmla="*/ 1120 w 1287"/>
              <a:gd name="T1" fmla="*/ 940 h 1299"/>
              <a:gd name="T2" fmla="*/ 224 w 1287"/>
              <a:gd name="T3" fmla="*/ 1299 h 1299"/>
              <a:gd name="T4" fmla="*/ 348 w 1287"/>
              <a:gd name="T5" fmla="*/ 1107 h 1299"/>
              <a:gd name="T6" fmla="*/ 128 w 1287"/>
              <a:gd name="T7" fmla="*/ 439 h 1299"/>
              <a:gd name="T8" fmla="*/ 181 w 1287"/>
              <a:gd name="T9" fmla="*/ 334 h 1299"/>
              <a:gd name="T10" fmla="*/ 953 w 1287"/>
              <a:gd name="T11" fmla="*/ 168 h 1299"/>
              <a:gd name="T12" fmla="*/ 1120 w 1287"/>
              <a:gd name="T13" fmla="*/ 940 h 1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7" h="1299">
                <a:moveTo>
                  <a:pt x="1120" y="940"/>
                </a:moveTo>
                <a:cubicBezTo>
                  <a:pt x="899" y="1282"/>
                  <a:pt x="224" y="1299"/>
                  <a:pt x="224" y="1299"/>
                </a:cubicBezTo>
                <a:cubicBezTo>
                  <a:pt x="348" y="1107"/>
                  <a:pt x="348" y="1107"/>
                  <a:pt x="348" y="1107"/>
                </a:cubicBezTo>
                <a:cubicBezTo>
                  <a:pt x="348" y="1107"/>
                  <a:pt x="0" y="788"/>
                  <a:pt x="128" y="439"/>
                </a:cubicBezTo>
                <a:cubicBezTo>
                  <a:pt x="140" y="408"/>
                  <a:pt x="178" y="338"/>
                  <a:pt x="181" y="334"/>
                </a:cubicBezTo>
                <a:cubicBezTo>
                  <a:pt x="348" y="75"/>
                  <a:pt x="694" y="0"/>
                  <a:pt x="953" y="168"/>
                </a:cubicBezTo>
                <a:cubicBezTo>
                  <a:pt x="1213" y="335"/>
                  <a:pt x="1287" y="681"/>
                  <a:pt x="1120" y="94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 rot="10800000" flipH="1">
            <a:off x="5888364" y="1896484"/>
            <a:ext cx="983564" cy="921849"/>
            <a:chOff x="709613" y="1058863"/>
            <a:chExt cx="809625" cy="758825"/>
          </a:xfrm>
        </p:grpSpPr>
        <p:sp>
          <p:nvSpPr>
            <p:cNvPr id="32" name="Freeform 136"/>
            <p:cNvSpPr/>
            <p:nvPr userDrawn="1"/>
          </p:nvSpPr>
          <p:spPr bwMode="auto">
            <a:xfrm>
              <a:off x="869950" y="1058863"/>
              <a:ext cx="649288" cy="758825"/>
            </a:xfrm>
            <a:custGeom>
              <a:avLst/>
              <a:gdLst>
                <a:gd name="T0" fmla="*/ 676 w 710"/>
                <a:gd name="T1" fmla="*/ 559 h 830"/>
                <a:gd name="T2" fmla="*/ 671 w 710"/>
                <a:gd name="T3" fmla="*/ 468 h 830"/>
                <a:gd name="T4" fmla="*/ 683 w 710"/>
                <a:gd name="T5" fmla="*/ 393 h 830"/>
                <a:gd name="T6" fmla="*/ 613 w 710"/>
                <a:gd name="T7" fmla="*/ 342 h 830"/>
                <a:gd name="T8" fmla="*/ 433 w 710"/>
                <a:gd name="T9" fmla="*/ 338 h 830"/>
                <a:gd name="T10" fmla="*/ 402 w 710"/>
                <a:gd name="T11" fmla="*/ 327 h 830"/>
                <a:gd name="T12" fmla="*/ 400 w 710"/>
                <a:gd name="T13" fmla="*/ 284 h 830"/>
                <a:gd name="T14" fmla="*/ 451 w 710"/>
                <a:gd name="T15" fmla="*/ 73 h 830"/>
                <a:gd name="T16" fmla="*/ 408 w 710"/>
                <a:gd name="T17" fmla="*/ 2 h 830"/>
                <a:gd name="T18" fmla="*/ 392 w 710"/>
                <a:gd name="T19" fmla="*/ 0 h 830"/>
                <a:gd name="T20" fmla="*/ 337 w 710"/>
                <a:gd name="T21" fmla="*/ 33 h 830"/>
                <a:gd name="T22" fmla="*/ 316 w 710"/>
                <a:gd name="T23" fmla="*/ 119 h 830"/>
                <a:gd name="T24" fmla="*/ 277 w 710"/>
                <a:gd name="T25" fmla="*/ 205 h 830"/>
                <a:gd name="T26" fmla="*/ 231 w 710"/>
                <a:gd name="T27" fmla="*/ 266 h 830"/>
                <a:gd name="T28" fmla="*/ 155 w 710"/>
                <a:gd name="T29" fmla="*/ 405 h 830"/>
                <a:gd name="T30" fmla="*/ 20 w 710"/>
                <a:gd name="T31" fmla="*/ 433 h 830"/>
                <a:gd name="T32" fmla="*/ 0 w 710"/>
                <a:gd name="T33" fmla="*/ 454 h 830"/>
                <a:gd name="T34" fmla="*/ 0 w 710"/>
                <a:gd name="T35" fmla="*/ 729 h 830"/>
                <a:gd name="T36" fmla="*/ 19 w 710"/>
                <a:gd name="T37" fmla="*/ 749 h 830"/>
                <a:gd name="T38" fmla="*/ 227 w 710"/>
                <a:gd name="T39" fmla="*/ 776 h 830"/>
                <a:gd name="T40" fmla="*/ 615 w 710"/>
                <a:gd name="T41" fmla="*/ 767 h 830"/>
                <a:gd name="T42" fmla="*/ 630 w 710"/>
                <a:gd name="T43" fmla="*/ 703 h 830"/>
                <a:gd name="T44" fmla="*/ 648 w 710"/>
                <a:gd name="T45" fmla="*/ 678 h 830"/>
                <a:gd name="T46" fmla="*/ 672 w 710"/>
                <a:gd name="T47" fmla="*/ 633 h 830"/>
                <a:gd name="T48" fmla="*/ 660 w 710"/>
                <a:gd name="T49" fmla="*/ 584 h 830"/>
                <a:gd name="T50" fmla="*/ 676 w 710"/>
                <a:gd name="T51" fmla="*/ 559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0" h="830">
                  <a:moveTo>
                    <a:pt x="676" y="559"/>
                  </a:moveTo>
                  <a:cubicBezTo>
                    <a:pt x="690" y="549"/>
                    <a:pt x="710" y="512"/>
                    <a:pt x="671" y="468"/>
                  </a:cubicBezTo>
                  <a:cubicBezTo>
                    <a:pt x="652" y="438"/>
                    <a:pt x="689" y="439"/>
                    <a:pt x="683" y="393"/>
                  </a:cubicBezTo>
                  <a:cubicBezTo>
                    <a:pt x="678" y="359"/>
                    <a:pt x="624" y="345"/>
                    <a:pt x="613" y="342"/>
                  </a:cubicBezTo>
                  <a:cubicBezTo>
                    <a:pt x="552" y="331"/>
                    <a:pt x="463" y="338"/>
                    <a:pt x="433" y="338"/>
                  </a:cubicBezTo>
                  <a:cubicBezTo>
                    <a:pt x="421" y="338"/>
                    <a:pt x="409" y="338"/>
                    <a:pt x="402" y="327"/>
                  </a:cubicBezTo>
                  <a:cubicBezTo>
                    <a:pt x="394" y="315"/>
                    <a:pt x="395" y="298"/>
                    <a:pt x="400" y="284"/>
                  </a:cubicBezTo>
                  <a:cubicBezTo>
                    <a:pt x="404" y="274"/>
                    <a:pt x="454" y="170"/>
                    <a:pt x="451" y="73"/>
                  </a:cubicBezTo>
                  <a:cubicBezTo>
                    <a:pt x="451" y="64"/>
                    <a:pt x="442" y="11"/>
                    <a:pt x="408" y="2"/>
                  </a:cubicBezTo>
                  <a:cubicBezTo>
                    <a:pt x="403" y="1"/>
                    <a:pt x="398" y="0"/>
                    <a:pt x="392" y="0"/>
                  </a:cubicBezTo>
                  <a:cubicBezTo>
                    <a:pt x="369" y="0"/>
                    <a:pt x="348" y="13"/>
                    <a:pt x="337" y="33"/>
                  </a:cubicBezTo>
                  <a:cubicBezTo>
                    <a:pt x="333" y="45"/>
                    <a:pt x="321" y="104"/>
                    <a:pt x="316" y="119"/>
                  </a:cubicBezTo>
                  <a:cubicBezTo>
                    <a:pt x="303" y="153"/>
                    <a:pt x="296" y="174"/>
                    <a:pt x="277" y="205"/>
                  </a:cubicBezTo>
                  <a:cubicBezTo>
                    <a:pt x="271" y="215"/>
                    <a:pt x="238" y="254"/>
                    <a:pt x="231" y="266"/>
                  </a:cubicBezTo>
                  <a:cubicBezTo>
                    <a:pt x="212" y="300"/>
                    <a:pt x="187" y="377"/>
                    <a:pt x="155" y="405"/>
                  </a:cubicBezTo>
                  <a:cubicBezTo>
                    <a:pt x="129" y="428"/>
                    <a:pt x="106" y="429"/>
                    <a:pt x="20" y="433"/>
                  </a:cubicBezTo>
                  <a:cubicBezTo>
                    <a:pt x="9" y="434"/>
                    <a:pt x="0" y="443"/>
                    <a:pt x="0" y="454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40"/>
                    <a:pt x="9" y="749"/>
                    <a:pt x="19" y="749"/>
                  </a:cubicBezTo>
                  <a:cubicBezTo>
                    <a:pt x="189" y="750"/>
                    <a:pt x="207" y="768"/>
                    <a:pt x="227" y="776"/>
                  </a:cubicBezTo>
                  <a:cubicBezTo>
                    <a:pt x="365" y="830"/>
                    <a:pt x="559" y="803"/>
                    <a:pt x="615" y="767"/>
                  </a:cubicBezTo>
                  <a:cubicBezTo>
                    <a:pt x="651" y="742"/>
                    <a:pt x="634" y="723"/>
                    <a:pt x="630" y="703"/>
                  </a:cubicBezTo>
                  <a:cubicBezTo>
                    <a:pt x="628" y="691"/>
                    <a:pt x="648" y="678"/>
                    <a:pt x="648" y="678"/>
                  </a:cubicBezTo>
                  <a:cubicBezTo>
                    <a:pt x="670" y="667"/>
                    <a:pt x="672" y="645"/>
                    <a:pt x="672" y="633"/>
                  </a:cubicBezTo>
                  <a:cubicBezTo>
                    <a:pt x="672" y="621"/>
                    <a:pt x="659" y="604"/>
                    <a:pt x="660" y="584"/>
                  </a:cubicBezTo>
                  <a:cubicBezTo>
                    <a:pt x="660" y="582"/>
                    <a:pt x="660" y="570"/>
                    <a:pt x="676" y="559"/>
                  </a:cubicBezTo>
                  <a:close/>
                </a:path>
              </a:pathLst>
            </a:cu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3" name="Freeform 137"/>
            <p:cNvSpPr/>
            <p:nvPr userDrawn="1"/>
          </p:nvSpPr>
          <p:spPr bwMode="auto">
            <a:xfrm>
              <a:off x="709613" y="1427163"/>
              <a:ext cx="147638" cy="346075"/>
            </a:xfrm>
            <a:custGeom>
              <a:avLst/>
              <a:gdLst>
                <a:gd name="T0" fmla="*/ 0 w 160"/>
                <a:gd name="T1" fmla="*/ 354 h 378"/>
                <a:gd name="T2" fmla="*/ 24 w 160"/>
                <a:gd name="T3" fmla="*/ 378 h 378"/>
                <a:gd name="T4" fmla="*/ 136 w 160"/>
                <a:gd name="T5" fmla="*/ 378 h 378"/>
                <a:gd name="T6" fmla="*/ 160 w 160"/>
                <a:gd name="T7" fmla="*/ 354 h 378"/>
                <a:gd name="T8" fmla="*/ 160 w 160"/>
                <a:gd name="T9" fmla="*/ 24 h 378"/>
                <a:gd name="T10" fmla="*/ 136 w 160"/>
                <a:gd name="T11" fmla="*/ 0 h 378"/>
                <a:gd name="T12" fmla="*/ 24 w 160"/>
                <a:gd name="T13" fmla="*/ 0 h 378"/>
                <a:gd name="T14" fmla="*/ 0 w 160"/>
                <a:gd name="T15" fmla="*/ 24 h 378"/>
                <a:gd name="T16" fmla="*/ 0 w 160"/>
                <a:gd name="T17" fmla="*/ 354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378">
                  <a:moveTo>
                    <a:pt x="0" y="354"/>
                  </a:moveTo>
                  <a:cubicBezTo>
                    <a:pt x="0" y="367"/>
                    <a:pt x="11" y="378"/>
                    <a:pt x="24" y="378"/>
                  </a:cubicBezTo>
                  <a:cubicBezTo>
                    <a:pt x="136" y="378"/>
                    <a:pt x="136" y="378"/>
                    <a:pt x="136" y="378"/>
                  </a:cubicBezTo>
                  <a:cubicBezTo>
                    <a:pt x="150" y="378"/>
                    <a:pt x="160" y="367"/>
                    <a:pt x="160" y="35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10"/>
                    <a:pt x="150" y="0"/>
                    <a:pt x="13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lnTo>
                    <a:pt x="0" y="35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4" name="Oval 138"/>
            <p:cNvSpPr>
              <a:spLocks noChangeArrowheads="1"/>
            </p:cNvSpPr>
            <p:nvPr userDrawn="1"/>
          </p:nvSpPr>
          <p:spPr bwMode="auto">
            <a:xfrm>
              <a:off x="742950" y="1700213"/>
              <a:ext cx="42863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6" name="Text Placeholder 4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747369" y="3363838"/>
            <a:ext cx="2756814" cy="1279982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add text. Insert your desired text here.</a:t>
            </a:r>
            <a:endParaRPr lang="en-US" dirty="0"/>
          </a:p>
        </p:txBody>
      </p:sp>
      <p:sp>
        <p:nvSpPr>
          <p:cNvPr id="38" name="Text Placeholder 4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131745" y="3363838"/>
            <a:ext cx="2756814" cy="1279982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add text. Insert your desired text here.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72997" y="3026894"/>
            <a:ext cx="1160189" cy="177784"/>
            <a:chOff x="4808182" y="3456004"/>
            <a:chExt cx="1160189" cy="177784"/>
          </a:xfrm>
        </p:grpSpPr>
        <p:sp>
          <p:nvSpPr>
            <p:cNvPr id="41" name="5-Point Star 40"/>
            <p:cNvSpPr/>
            <p:nvPr userDrawn="1"/>
          </p:nvSpPr>
          <p:spPr>
            <a:xfrm>
              <a:off x="5299384" y="3456004"/>
              <a:ext cx="177784" cy="177784"/>
            </a:xfrm>
            <a:prstGeom prst="star5">
              <a:avLst>
                <a:gd name="adj" fmla="val 24780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5-Point Star 41"/>
            <p:cNvSpPr/>
            <p:nvPr userDrawn="1"/>
          </p:nvSpPr>
          <p:spPr>
            <a:xfrm>
              <a:off x="5544985" y="3456004"/>
              <a:ext cx="177784" cy="177784"/>
            </a:xfrm>
            <a:prstGeom prst="star5">
              <a:avLst>
                <a:gd name="adj" fmla="val 24780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5-Point Star 42"/>
            <p:cNvSpPr/>
            <p:nvPr userDrawn="1"/>
          </p:nvSpPr>
          <p:spPr>
            <a:xfrm>
              <a:off x="5790587" y="3456004"/>
              <a:ext cx="177784" cy="177784"/>
            </a:xfrm>
            <a:prstGeom prst="star5">
              <a:avLst>
                <a:gd name="adj" fmla="val 24780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5-Point Star 43"/>
            <p:cNvSpPr/>
            <p:nvPr userDrawn="1"/>
          </p:nvSpPr>
          <p:spPr>
            <a:xfrm>
              <a:off x="5053783" y="3456004"/>
              <a:ext cx="177784" cy="177784"/>
            </a:xfrm>
            <a:prstGeom prst="star5">
              <a:avLst>
                <a:gd name="adj" fmla="val 24780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5-Point Star 44"/>
            <p:cNvSpPr/>
            <p:nvPr userDrawn="1"/>
          </p:nvSpPr>
          <p:spPr>
            <a:xfrm>
              <a:off x="4808182" y="3456004"/>
              <a:ext cx="177784" cy="177784"/>
            </a:xfrm>
            <a:prstGeom prst="star5">
              <a:avLst>
                <a:gd name="adj" fmla="val 24780"/>
                <a:gd name="hf" fmla="val 105146"/>
                <a:gd name="vf" fmla="val 110557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2260629" y="3026894"/>
            <a:ext cx="1160189" cy="177784"/>
            <a:chOff x="4808182" y="3456004"/>
            <a:chExt cx="1160189" cy="177784"/>
          </a:xfrm>
          <a:solidFill>
            <a:schemeClr val="accent4"/>
          </a:solidFill>
        </p:grpSpPr>
        <p:sp>
          <p:nvSpPr>
            <p:cNvPr id="53" name="5-Point Star 52"/>
            <p:cNvSpPr/>
            <p:nvPr userDrawn="1"/>
          </p:nvSpPr>
          <p:spPr>
            <a:xfrm>
              <a:off x="5299384" y="3456004"/>
              <a:ext cx="177784" cy="177784"/>
            </a:xfrm>
            <a:prstGeom prst="star5">
              <a:avLst>
                <a:gd name="adj" fmla="val 24780"/>
                <a:gd name="hf" fmla="val 105146"/>
                <a:gd name="vf" fmla="val 110557"/>
              </a:avLst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5-Point Star 53"/>
            <p:cNvSpPr/>
            <p:nvPr userDrawn="1"/>
          </p:nvSpPr>
          <p:spPr>
            <a:xfrm>
              <a:off x="5544985" y="3456004"/>
              <a:ext cx="177784" cy="177784"/>
            </a:xfrm>
            <a:prstGeom prst="star5">
              <a:avLst>
                <a:gd name="adj" fmla="val 24780"/>
                <a:gd name="hf" fmla="val 105146"/>
                <a:gd name="vf" fmla="val 110557"/>
              </a:avLst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5-Point Star 54"/>
            <p:cNvSpPr/>
            <p:nvPr userDrawn="1"/>
          </p:nvSpPr>
          <p:spPr>
            <a:xfrm>
              <a:off x="5790587" y="3456004"/>
              <a:ext cx="177784" cy="177784"/>
            </a:xfrm>
            <a:prstGeom prst="star5">
              <a:avLst>
                <a:gd name="adj" fmla="val 24780"/>
                <a:gd name="hf" fmla="val 105146"/>
                <a:gd name="vf" fmla="val 110557"/>
              </a:avLst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5-Point Star 55"/>
            <p:cNvSpPr/>
            <p:nvPr userDrawn="1"/>
          </p:nvSpPr>
          <p:spPr>
            <a:xfrm>
              <a:off x="5053783" y="3456004"/>
              <a:ext cx="177784" cy="177784"/>
            </a:xfrm>
            <a:prstGeom prst="star5">
              <a:avLst>
                <a:gd name="adj" fmla="val 24780"/>
                <a:gd name="hf" fmla="val 105146"/>
                <a:gd name="vf" fmla="val 110557"/>
              </a:avLst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5-Point Star 56"/>
            <p:cNvSpPr/>
            <p:nvPr userDrawn="1"/>
          </p:nvSpPr>
          <p:spPr>
            <a:xfrm>
              <a:off x="4808182" y="3456004"/>
              <a:ext cx="177784" cy="177784"/>
            </a:xfrm>
            <a:prstGeom prst="star5">
              <a:avLst>
                <a:gd name="adj" fmla="val 24780"/>
                <a:gd name="hf" fmla="val 105146"/>
                <a:gd name="vf" fmla="val 110557"/>
              </a:avLst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Freeform 31"/>
          <p:cNvSpPr/>
          <p:nvPr userDrawn="1"/>
        </p:nvSpPr>
        <p:spPr bwMode="auto">
          <a:xfrm flipH="1">
            <a:off x="1111144" y="1563638"/>
            <a:ext cx="1395086" cy="1408282"/>
          </a:xfrm>
          <a:custGeom>
            <a:avLst/>
            <a:gdLst>
              <a:gd name="T0" fmla="*/ 1120 w 1287"/>
              <a:gd name="T1" fmla="*/ 940 h 1299"/>
              <a:gd name="T2" fmla="*/ 224 w 1287"/>
              <a:gd name="T3" fmla="*/ 1299 h 1299"/>
              <a:gd name="T4" fmla="*/ 348 w 1287"/>
              <a:gd name="T5" fmla="*/ 1107 h 1299"/>
              <a:gd name="T6" fmla="*/ 128 w 1287"/>
              <a:gd name="T7" fmla="*/ 439 h 1299"/>
              <a:gd name="T8" fmla="*/ 181 w 1287"/>
              <a:gd name="T9" fmla="*/ 334 h 1299"/>
              <a:gd name="T10" fmla="*/ 953 w 1287"/>
              <a:gd name="T11" fmla="*/ 168 h 1299"/>
              <a:gd name="T12" fmla="*/ 1120 w 1287"/>
              <a:gd name="T13" fmla="*/ 940 h 1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7" h="1299">
                <a:moveTo>
                  <a:pt x="1120" y="940"/>
                </a:moveTo>
                <a:cubicBezTo>
                  <a:pt x="899" y="1282"/>
                  <a:pt x="224" y="1299"/>
                  <a:pt x="224" y="1299"/>
                </a:cubicBezTo>
                <a:cubicBezTo>
                  <a:pt x="348" y="1107"/>
                  <a:pt x="348" y="1107"/>
                  <a:pt x="348" y="1107"/>
                </a:cubicBezTo>
                <a:cubicBezTo>
                  <a:pt x="348" y="1107"/>
                  <a:pt x="0" y="788"/>
                  <a:pt x="128" y="439"/>
                </a:cubicBezTo>
                <a:cubicBezTo>
                  <a:pt x="140" y="408"/>
                  <a:pt x="178" y="338"/>
                  <a:pt x="181" y="334"/>
                </a:cubicBezTo>
                <a:cubicBezTo>
                  <a:pt x="348" y="75"/>
                  <a:pt x="694" y="0"/>
                  <a:pt x="953" y="168"/>
                </a:cubicBezTo>
                <a:cubicBezTo>
                  <a:pt x="1213" y="335"/>
                  <a:pt x="1287" y="681"/>
                  <a:pt x="1120" y="9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 and Encry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 baseline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Security and Encryption</a:t>
            </a:r>
            <a:endParaRPr lang="en-US" dirty="0"/>
          </a:p>
        </p:txBody>
      </p:sp>
      <p:sp>
        <p:nvSpPr>
          <p:cNvPr id="169" name="Text Placeholder 68"/>
          <p:cNvSpPr>
            <a:spLocks noGrp="1"/>
          </p:cNvSpPr>
          <p:nvPr>
            <p:ph type="body" sz="quarter" idx="25" hasCustomPrompt="1"/>
          </p:nvPr>
        </p:nvSpPr>
        <p:spPr>
          <a:xfrm>
            <a:off x="3995936" y="2427733"/>
            <a:ext cx="4248108" cy="1856141"/>
          </a:xfrm>
        </p:spPr>
        <p:txBody>
          <a:bodyPr anchor="t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Ut enim ad minim veniam, quis nostrud exercitation ullamco laboris nisi ut aliquip ex ea commodo    </a:t>
            </a:r>
            <a:r>
              <a:rPr lang="en-US" dirty="0" err="1" smtClean="0"/>
              <a:t>sequat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70" name="Text Placeholder 68"/>
          <p:cNvSpPr>
            <a:spLocks noGrp="1"/>
          </p:cNvSpPr>
          <p:nvPr>
            <p:ph type="body" sz="quarter" idx="26" hasCustomPrompt="1"/>
          </p:nvPr>
        </p:nvSpPr>
        <p:spPr>
          <a:xfrm>
            <a:off x="3995936" y="1765961"/>
            <a:ext cx="4248108" cy="52712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605472" y="3020816"/>
            <a:ext cx="1418161" cy="781553"/>
            <a:chOff x="600288" y="3136327"/>
            <a:chExt cx="1484081" cy="817882"/>
          </a:xfrm>
        </p:grpSpPr>
        <p:sp>
          <p:nvSpPr>
            <p:cNvPr id="16" name="Freeform 13"/>
            <p:cNvSpPr/>
            <p:nvPr userDrawn="1"/>
          </p:nvSpPr>
          <p:spPr bwMode="auto">
            <a:xfrm>
              <a:off x="611492" y="3147531"/>
              <a:ext cx="1461673" cy="795474"/>
            </a:xfrm>
            <a:custGeom>
              <a:avLst/>
              <a:gdLst>
                <a:gd name="T0" fmla="*/ 1320 w 1320"/>
                <a:gd name="T1" fmla="*/ 499 h 718"/>
                <a:gd name="T2" fmla="*/ 1102 w 1320"/>
                <a:gd name="T3" fmla="*/ 718 h 718"/>
                <a:gd name="T4" fmla="*/ 218 w 1320"/>
                <a:gd name="T5" fmla="*/ 718 h 718"/>
                <a:gd name="T6" fmla="*/ 0 w 1320"/>
                <a:gd name="T7" fmla="*/ 499 h 718"/>
                <a:gd name="T8" fmla="*/ 218 w 1320"/>
                <a:gd name="T9" fmla="*/ 281 h 718"/>
                <a:gd name="T10" fmla="*/ 323 w 1320"/>
                <a:gd name="T11" fmla="*/ 308 h 718"/>
                <a:gd name="T12" fmla="*/ 321 w 1320"/>
                <a:gd name="T13" fmla="*/ 283 h 718"/>
                <a:gd name="T14" fmla="*/ 475 w 1320"/>
                <a:gd name="T15" fmla="*/ 128 h 718"/>
                <a:gd name="T16" fmla="*/ 604 w 1320"/>
                <a:gd name="T17" fmla="*/ 197 h 718"/>
                <a:gd name="T18" fmla="*/ 821 w 1320"/>
                <a:gd name="T19" fmla="*/ 0 h 718"/>
                <a:gd name="T20" fmla="*/ 1040 w 1320"/>
                <a:gd name="T21" fmla="*/ 219 h 718"/>
                <a:gd name="T22" fmla="*/ 1026 w 1320"/>
                <a:gd name="T23" fmla="*/ 295 h 718"/>
                <a:gd name="T24" fmla="*/ 1102 w 1320"/>
                <a:gd name="T25" fmla="*/ 281 h 718"/>
                <a:gd name="T26" fmla="*/ 1320 w 1320"/>
                <a:gd name="T27" fmla="*/ 49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0" h="718">
                  <a:moveTo>
                    <a:pt x="1320" y="499"/>
                  </a:moveTo>
                  <a:cubicBezTo>
                    <a:pt x="1320" y="620"/>
                    <a:pt x="1223" y="718"/>
                    <a:pt x="1102" y="718"/>
                  </a:cubicBezTo>
                  <a:cubicBezTo>
                    <a:pt x="218" y="718"/>
                    <a:pt x="218" y="718"/>
                    <a:pt x="218" y="718"/>
                  </a:cubicBezTo>
                  <a:cubicBezTo>
                    <a:pt x="97" y="718"/>
                    <a:pt x="0" y="620"/>
                    <a:pt x="0" y="499"/>
                  </a:cubicBezTo>
                  <a:cubicBezTo>
                    <a:pt x="0" y="379"/>
                    <a:pt x="97" y="281"/>
                    <a:pt x="218" y="281"/>
                  </a:cubicBezTo>
                  <a:cubicBezTo>
                    <a:pt x="256" y="281"/>
                    <a:pt x="292" y="291"/>
                    <a:pt x="323" y="308"/>
                  </a:cubicBezTo>
                  <a:cubicBezTo>
                    <a:pt x="321" y="300"/>
                    <a:pt x="321" y="291"/>
                    <a:pt x="321" y="283"/>
                  </a:cubicBezTo>
                  <a:cubicBezTo>
                    <a:pt x="321" y="197"/>
                    <a:pt x="390" y="128"/>
                    <a:pt x="475" y="128"/>
                  </a:cubicBezTo>
                  <a:cubicBezTo>
                    <a:pt x="529" y="128"/>
                    <a:pt x="576" y="156"/>
                    <a:pt x="604" y="197"/>
                  </a:cubicBezTo>
                  <a:cubicBezTo>
                    <a:pt x="615" y="87"/>
                    <a:pt x="708" y="0"/>
                    <a:pt x="821" y="0"/>
                  </a:cubicBezTo>
                  <a:cubicBezTo>
                    <a:pt x="942" y="0"/>
                    <a:pt x="1040" y="98"/>
                    <a:pt x="1040" y="219"/>
                  </a:cubicBezTo>
                  <a:cubicBezTo>
                    <a:pt x="1040" y="245"/>
                    <a:pt x="1035" y="271"/>
                    <a:pt x="1026" y="295"/>
                  </a:cubicBezTo>
                  <a:cubicBezTo>
                    <a:pt x="1050" y="286"/>
                    <a:pt x="1075" y="281"/>
                    <a:pt x="1102" y="281"/>
                  </a:cubicBezTo>
                  <a:cubicBezTo>
                    <a:pt x="1223" y="281"/>
                    <a:pt x="1320" y="379"/>
                    <a:pt x="1320" y="4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600288" y="3136327"/>
              <a:ext cx="1484081" cy="817882"/>
            </a:xfrm>
            <a:custGeom>
              <a:avLst/>
              <a:gdLst>
                <a:gd name="T0" fmla="*/ 1112 w 1340"/>
                <a:gd name="T1" fmla="*/ 738 h 738"/>
                <a:gd name="T2" fmla="*/ 228 w 1340"/>
                <a:gd name="T3" fmla="*/ 738 h 738"/>
                <a:gd name="T4" fmla="*/ 0 w 1340"/>
                <a:gd name="T5" fmla="*/ 509 h 738"/>
                <a:gd name="T6" fmla="*/ 228 w 1340"/>
                <a:gd name="T7" fmla="*/ 281 h 738"/>
                <a:gd name="T8" fmla="*/ 321 w 1340"/>
                <a:gd name="T9" fmla="*/ 301 h 738"/>
                <a:gd name="T10" fmla="*/ 485 w 1340"/>
                <a:gd name="T11" fmla="*/ 128 h 738"/>
                <a:gd name="T12" fmla="*/ 607 w 1340"/>
                <a:gd name="T13" fmla="*/ 183 h 738"/>
                <a:gd name="T14" fmla="*/ 831 w 1340"/>
                <a:gd name="T15" fmla="*/ 0 h 738"/>
                <a:gd name="T16" fmla="*/ 1060 w 1340"/>
                <a:gd name="T17" fmla="*/ 229 h 738"/>
                <a:gd name="T18" fmla="*/ 1052 w 1340"/>
                <a:gd name="T19" fmla="*/ 289 h 738"/>
                <a:gd name="T20" fmla="*/ 1112 w 1340"/>
                <a:gd name="T21" fmla="*/ 281 h 738"/>
                <a:gd name="T22" fmla="*/ 1340 w 1340"/>
                <a:gd name="T23" fmla="*/ 509 h 738"/>
                <a:gd name="T24" fmla="*/ 1112 w 1340"/>
                <a:gd name="T25" fmla="*/ 738 h 738"/>
                <a:gd name="T26" fmla="*/ 228 w 1340"/>
                <a:gd name="T27" fmla="*/ 301 h 738"/>
                <a:gd name="T28" fmla="*/ 20 w 1340"/>
                <a:gd name="T29" fmla="*/ 509 h 738"/>
                <a:gd name="T30" fmla="*/ 228 w 1340"/>
                <a:gd name="T31" fmla="*/ 718 h 738"/>
                <a:gd name="T32" fmla="*/ 1112 w 1340"/>
                <a:gd name="T33" fmla="*/ 718 h 738"/>
                <a:gd name="T34" fmla="*/ 1320 w 1340"/>
                <a:gd name="T35" fmla="*/ 509 h 738"/>
                <a:gd name="T36" fmla="*/ 1112 w 1340"/>
                <a:gd name="T37" fmla="*/ 301 h 738"/>
                <a:gd name="T38" fmla="*/ 1040 w 1340"/>
                <a:gd name="T39" fmla="*/ 314 h 738"/>
                <a:gd name="T40" fmla="*/ 1019 w 1340"/>
                <a:gd name="T41" fmla="*/ 321 h 738"/>
                <a:gd name="T42" fmla="*/ 1027 w 1340"/>
                <a:gd name="T43" fmla="*/ 301 h 738"/>
                <a:gd name="T44" fmla="*/ 1040 w 1340"/>
                <a:gd name="T45" fmla="*/ 229 h 738"/>
                <a:gd name="T46" fmla="*/ 831 w 1340"/>
                <a:gd name="T47" fmla="*/ 20 h 738"/>
                <a:gd name="T48" fmla="*/ 624 w 1340"/>
                <a:gd name="T49" fmla="*/ 208 h 738"/>
                <a:gd name="T50" fmla="*/ 621 w 1340"/>
                <a:gd name="T51" fmla="*/ 236 h 738"/>
                <a:gd name="T52" fmla="*/ 606 w 1340"/>
                <a:gd name="T53" fmla="*/ 213 h 738"/>
                <a:gd name="T54" fmla="*/ 485 w 1340"/>
                <a:gd name="T55" fmla="*/ 148 h 738"/>
                <a:gd name="T56" fmla="*/ 341 w 1340"/>
                <a:gd name="T57" fmla="*/ 293 h 738"/>
                <a:gd name="T58" fmla="*/ 342 w 1340"/>
                <a:gd name="T59" fmla="*/ 316 h 738"/>
                <a:gd name="T60" fmla="*/ 346 w 1340"/>
                <a:gd name="T61" fmla="*/ 336 h 738"/>
                <a:gd name="T62" fmla="*/ 328 w 1340"/>
                <a:gd name="T63" fmla="*/ 326 h 738"/>
                <a:gd name="T64" fmla="*/ 228 w 1340"/>
                <a:gd name="T65" fmla="*/ 3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0" h="738">
                  <a:moveTo>
                    <a:pt x="1112" y="738"/>
                  </a:moveTo>
                  <a:cubicBezTo>
                    <a:pt x="228" y="738"/>
                    <a:pt x="228" y="738"/>
                    <a:pt x="228" y="738"/>
                  </a:cubicBezTo>
                  <a:cubicBezTo>
                    <a:pt x="102" y="738"/>
                    <a:pt x="0" y="635"/>
                    <a:pt x="0" y="509"/>
                  </a:cubicBezTo>
                  <a:cubicBezTo>
                    <a:pt x="0" y="384"/>
                    <a:pt x="102" y="281"/>
                    <a:pt x="228" y="281"/>
                  </a:cubicBezTo>
                  <a:cubicBezTo>
                    <a:pt x="260" y="281"/>
                    <a:pt x="292" y="288"/>
                    <a:pt x="321" y="301"/>
                  </a:cubicBezTo>
                  <a:cubicBezTo>
                    <a:pt x="316" y="206"/>
                    <a:pt x="392" y="128"/>
                    <a:pt x="485" y="128"/>
                  </a:cubicBezTo>
                  <a:cubicBezTo>
                    <a:pt x="532" y="128"/>
                    <a:pt x="577" y="148"/>
                    <a:pt x="607" y="183"/>
                  </a:cubicBezTo>
                  <a:cubicBezTo>
                    <a:pt x="629" y="77"/>
                    <a:pt x="721" y="0"/>
                    <a:pt x="831" y="0"/>
                  </a:cubicBezTo>
                  <a:cubicBezTo>
                    <a:pt x="957" y="0"/>
                    <a:pt x="1060" y="103"/>
                    <a:pt x="1060" y="229"/>
                  </a:cubicBezTo>
                  <a:cubicBezTo>
                    <a:pt x="1060" y="249"/>
                    <a:pt x="1057" y="270"/>
                    <a:pt x="1052" y="289"/>
                  </a:cubicBezTo>
                  <a:cubicBezTo>
                    <a:pt x="1071" y="284"/>
                    <a:pt x="1091" y="281"/>
                    <a:pt x="1112" y="281"/>
                  </a:cubicBezTo>
                  <a:cubicBezTo>
                    <a:pt x="1238" y="281"/>
                    <a:pt x="1340" y="384"/>
                    <a:pt x="1340" y="509"/>
                  </a:cubicBezTo>
                  <a:cubicBezTo>
                    <a:pt x="1340" y="635"/>
                    <a:pt x="1238" y="738"/>
                    <a:pt x="1112" y="738"/>
                  </a:cubicBezTo>
                  <a:close/>
                  <a:moveTo>
                    <a:pt x="228" y="301"/>
                  </a:moveTo>
                  <a:cubicBezTo>
                    <a:pt x="113" y="301"/>
                    <a:pt x="20" y="395"/>
                    <a:pt x="20" y="509"/>
                  </a:cubicBezTo>
                  <a:cubicBezTo>
                    <a:pt x="20" y="624"/>
                    <a:pt x="113" y="718"/>
                    <a:pt x="228" y="718"/>
                  </a:cubicBezTo>
                  <a:cubicBezTo>
                    <a:pt x="1112" y="718"/>
                    <a:pt x="1112" y="718"/>
                    <a:pt x="1112" y="718"/>
                  </a:cubicBezTo>
                  <a:cubicBezTo>
                    <a:pt x="1227" y="718"/>
                    <a:pt x="1320" y="624"/>
                    <a:pt x="1320" y="509"/>
                  </a:cubicBezTo>
                  <a:cubicBezTo>
                    <a:pt x="1320" y="395"/>
                    <a:pt x="1227" y="301"/>
                    <a:pt x="1112" y="301"/>
                  </a:cubicBezTo>
                  <a:cubicBezTo>
                    <a:pt x="1087" y="301"/>
                    <a:pt x="1063" y="305"/>
                    <a:pt x="1040" y="314"/>
                  </a:cubicBezTo>
                  <a:cubicBezTo>
                    <a:pt x="1019" y="321"/>
                    <a:pt x="1019" y="321"/>
                    <a:pt x="1019" y="321"/>
                  </a:cubicBezTo>
                  <a:cubicBezTo>
                    <a:pt x="1027" y="301"/>
                    <a:pt x="1027" y="301"/>
                    <a:pt x="1027" y="301"/>
                  </a:cubicBezTo>
                  <a:cubicBezTo>
                    <a:pt x="1035" y="278"/>
                    <a:pt x="1040" y="254"/>
                    <a:pt x="1040" y="229"/>
                  </a:cubicBezTo>
                  <a:cubicBezTo>
                    <a:pt x="1040" y="114"/>
                    <a:pt x="946" y="20"/>
                    <a:pt x="831" y="20"/>
                  </a:cubicBezTo>
                  <a:cubicBezTo>
                    <a:pt x="724" y="20"/>
                    <a:pt x="634" y="101"/>
                    <a:pt x="624" y="208"/>
                  </a:cubicBezTo>
                  <a:cubicBezTo>
                    <a:pt x="621" y="236"/>
                    <a:pt x="621" y="236"/>
                    <a:pt x="621" y="236"/>
                  </a:cubicBezTo>
                  <a:cubicBezTo>
                    <a:pt x="606" y="213"/>
                    <a:pt x="606" y="213"/>
                    <a:pt x="606" y="213"/>
                  </a:cubicBezTo>
                  <a:cubicBezTo>
                    <a:pt x="579" y="172"/>
                    <a:pt x="534" y="148"/>
                    <a:pt x="485" y="148"/>
                  </a:cubicBezTo>
                  <a:cubicBezTo>
                    <a:pt x="405" y="148"/>
                    <a:pt x="341" y="213"/>
                    <a:pt x="341" y="293"/>
                  </a:cubicBezTo>
                  <a:cubicBezTo>
                    <a:pt x="341" y="301"/>
                    <a:pt x="341" y="308"/>
                    <a:pt x="342" y="316"/>
                  </a:cubicBezTo>
                  <a:cubicBezTo>
                    <a:pt x="346" y="336"/>
                    <a:pt x="346" y="336"/>
                    <a:pt x="346" y="336"/>
                  </a:cubicBezTo>
                  <a:cubicBezTo>
                    <a:pt x="328" y="326"/>
                    <a:pt x="328" y="326"/>
                    <a:pt x="328" y="326"/>
                  </a:cubicBezTo>
                  <a:cubicBezTo>
                    <a:pt x="297" y="310"/>
                    <a:pt x="263" y="301"/>
                    <a:pt x="228" y="301"/>
                  </a:cubicBezTo>
                  <a:close/>
                </a:path>
              </a:pathLst>
            </a:custGeom>
            <a:solidFill>
              <a:srgbClr val="21B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687925" y="1851670"/>
            <a:ext cx="1958953" cy="1074709"/>
            <a:chOff x="1893903" y="1497116"/>
            <a:chExt cx="1958953" cy="1074709"/>
          </a:xfrm>
        </p:grpSpPr>
        <p:sp>
          <p:nvSpPr>
            <p:cNvPr id="8" name="Freeform 5"/>
            <p:cNvSpPr/>
            <p:nvPr userDrawn="1"/>
          </p:nvSpPr>
          <p:spPr bwMode="auto">
            <a:xfrm>
              <a:off x="1905107" y="1507458"/>
              <a:ext cx="1936545" cy="1053163"/>
            </a:xfrm>
            <a:custGeom>
              <a:avLst/>
              <a:gdLst>
                <a:gd name="T0" fmla="*/ 0 w 1748"/>
                <a:gd name="T1" fmla="*/ 661 h 950"/>
                <a:gd name="T2" fmla="*/ 289 w 1748"/>
                <a:gd name="T3" fmla="*/ 950 h 950"/>
                <a:gd name="T4" fmla="*/ 1459 w 1748"/>
                <a:gd name="T5" fmla="*/ 950 h 950"/>
                <a:gd name="T6" fmla="*/ 1748 w 1748"/>
                <a:gd name="T7" fmla="*/ 661 h 950"/>
                <a:gd name="T8" fmla="*/ 1459 w 1748"/>
                <a:gd name="T9" fmla="*/ 372 h 950"/>
                <a:gd name="T10" fmla="*/ 1321 w 1748"/>
                <a:gd name="T11" fmla="*/ 407 h 950"/>
                <a:gd name="T12" fmla="*/ 1323 w 1748"/>
                <a:gd name="T13" fmla="*/ 374 h 950"/>
                <a:gd name="T14" fmla="*/ 1119 w 1748"/>
                <a:gd name="T15" fmla="*/ 169 h 950"/>
                <a:gd name="T16" fmla="*/ 948 w 1748"/>
                <a:gd name="T17" fmla="*/ 261 h 950"/>
                <a:gd name="T18" fmla="*/ 661 w 1748"/>
                <a:gd name="T19" fmla="*/ 0 h 950"/>
                <a:gd name="T20" fmla="*/ 372 w 1748"/>
                <a:gd name="T21" fmla="*/ 289 h 950"/>
                <a:gd name="T22" fmla="*/ 389 w 1748"/>
                <a:gd name="T23" fmla="*/ 389 h 950"/>
                <a:gd name="T24" fmla="*/ 289 w 1748"/>
                <a:gd name="T25" fmla="*/ 372 h 950"/>
                <a:gd name="T26" fmla="*/ 0 w 1748"/>
                <a:gd name="T27" fmla="*/ 661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48" h="950">
                  <a:moveTo>
                    <a:pt x="0" y="661"/>
                  </a:moveTo>
                  <a:cubicBezTo>
                    <a:pt x="0" y="820"/>
                    <a:pt x="130" y="950"/>
                    <a:pt x="289" y="950"/>
                  </a:cubicBezTo>
                  <a:cubicBezTo>
                    <a:pt x="1459" y="950"/>
                    <a:pt x="1459" y="950"/>
                    <a:pt x="1459" y="950"/>
                  </a:cubicBezTo>
                  <a:cubicBezTo>
                    <a:pt x="1619" y="950"/>
                    <a:pt x="1748" y="820"/>
                    <a:pt x="1748" y="661"/>
                  </a:cubicBezTo>
                  <a:cubicBezTo>
                    <a:pt x="1748" y="501"/>
                    <a:pt x="1619" y="372"/>
                    <a:pt x="1459" y="372"/>
                  </a:cubicBezTo>
                  <a:cubicBezTo>
                    <a:pt x="1409" y="372"/>
                    <a:pt x="1362" y="384"/>
                    <a:pt x="1321" y="407"/>
                  </a:cubicBezTo>
                  <a:cubicBezTo>
                    <a:pt x="1322" y="396"/>
                    <a:pt x="1323" y="385"/>
                    <a:pt x="1323" y="374"/>
                  </a:cubicBezTo>
                  <a:cubicBezTo>
                    <a:pt x="1323" y="261"/>
                    <a:pt x="1232" y="169"/>
                    <a:pt x="1119" y="169"/>
                  </a:cubicBezTo>
                  <a:cubicBezTo>
                    <a:pt x="1048" y="169"/>
                    <a:pt x="985" y="206"/>
                    <a:pt x="948" y="261"/>
                  </a:cubicBezTo>
                  <a:cubicBezTo>
                    <a:pt x="934" y="114"/>
                    <a:pt x="811" y="0"/>
                    <a:pt x="661" y="0"/>
                  </a:cubicBezTo>
                  <a:cubicBezTo>
                    <a:pt x="501" y="0"/>
                    <a:pt x="372" y="130"/>
                    <a:pt x="372" y="289"/>
                  </a:cubicBezTo>
                  <a:cubicBezTo>
                    <a:pt x="372" y="324"/>
                    <a:pt x="378" y="358"/>
                    <a:pt x="389" y="389"/>
                  </a:cubicBezTo>
                  <a:cubicBezTo>
                    <a:pt x="358" y="378"/>
                    <a:pt x="324" y="372"/>
                    <a:pt x="289" y="372"/>
                  </a:cubicBezTo>
                  <a:cubicBezTo>
                    <a:pt x="130" y="372"/>
                    <a:pt x="0" y="501"/>
                    <a:pt x="0" y="6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893903" y="1497116"/>
              <a:ext cx="1958953" cy="1074709"/>
            </a:xfrm>
            <a:custGeom>
              <a:avLst/>
              <a:gdLst>
                <a:gd name="T0" fmla="*/ 1469 w 1768"/>
                <a:gd name="T1" fmla="*/ 970 h 970"/>
                <a:gd name="T2" fmla="*/ 299 w 1768"/>
                <a:gd name="T3" fmla="*/ 970 h 970"/>
                <a:gd name="T4" fmla="*/ 0 w 1768"/>
                <a:gd name="T5" fmla="*/ 671 h 970"/>
                <a:gd name="T6" fmla="*/ 299 w 1768"/>
                <a:gd name="T7" fmla="*/ 372 h 970"/>
                <a:gd name="T8" fmla="*/ 384 w 1768"/>
                <a:gd name="T9" fmla="*/ 384 h 970"/>
                <a:gd name="T10" fmla="*/ 372 w 1768"/>
                <a:gd name="T11" fmla="*/ 299 h 970"/>
                <a:gd name="T12" fmla="*/ 671 w 1768"/>
                <a:gd name="T13" fmla="*/ 0 h 970"/>
                <a:gd name="T14" fmla="*/ 872 w 1768"/>
                <a:gd name="T15" fmla="*/ 78 h 970"/>
                <a:gd name="T16" fmla="*/ 965 w 1768"/>
                <a:gd name="T17" fmla="*/ 245 h 970"/>
                <a:gd name="T18" fmla="*/ 1129 w 1768"/>
                <a:gd name="T19" fmla="*/ 169 h 970"/>
                <a:gd name="T20" fmla="*/ 1343 w 1768"/>
                <a:gd name="T21" fmla="*/ 399 h 970"/>
                <a:gd name="T22" fmla="*/ 1469 w 1768"/>
                <a:gd name="T23" fmla="*/ 372 h 970"/>
                <a:gd name="T24" fmla="*/ 1768 w 1768"/>
                <a:gd name="T25" fmla="*/ 671 h 970"/>
                <a:gd name="T26" fmla="*/ 1469 w 1768"/>
                <a:gd name="T27" fmla="*/ 970 h 970"/>
                <a:gd name="T28" fmla="*/ 299 w 1768"/>
                <a:gd name="T29" fmla="*/ 392 h 970"/>
                <a:gd name="T30" fmla="*/ 20 w 1768"/>
                <a:gd name="T31" fmla="*/ 671 h 970"/>
                <a:gd name="T32" fmla="*/ 299 w 1768"/>
                <a:gd name="T33" fmla="*/ 950 h 970"/>
                <a:gd name="T34" fmla="*/ 1469 w 1768"/>
                <a:gd name="T35" fmla="*/ 950 h 970"/>
                <a:gd name="T36" fmla="*/ 1748 w 1768"/>
                <a:gd name="T37" fmla="*/ 671 h 970"/>
                <a:gd name="T38" fmla="*/ 1469 w 1768"/>
                <a:gd name="T39" fmla="*/ 392 h 970"/>
                <a:gd name="T40" fmla="*/ 1335 w 1768"/>
                <a:gd name="T41" fmla="*/ 426 h 970"/>
                <a:gd name="T42" fmla="*/ 1317 w 1768"/>
                <a:gd name="T43" fmla="*/ 435 h 970"/>
                <a:gd name="T44" fmla="*/ 1321 w 1768"/>
                <a:gd name="T45" fmla="*/ 415 h 970"/>
                <a:gd name="T46" fmla="*/ 1323 w 1768"/>
                <a:gd name="T47" fmla="*/ 384 h 970"/>
                <a:gd name="T48" fmla="*/ 1129 w 1768"/>
                <a:gd name="T49" fmla="*/ 189 h 970"/>
                <a:gd name="T50" fmla="*/ 967 w 1768"/>
                <a:gd name="T51" fmla="*/ 276 h 970"/>
                <a:gd name="T52" fmla="*/ 951 w 1768"/>
                <a:gd name="T53" fmla="*/ 300 h 970"/>
                <a:gd name="T54" fmla="*/ 948 w 1768"/>
                <a:gd name="T55" fmla="*/ 272 h 970"/>
                <a:gd name="T56" fmla="*/ 671 w 1768"/>
                <a:gd name="T57" fmla="*/ 20 h 970"/>
                <a:gd name="T58" fmla="*/ 392 w 1768"/>
                <a:gd name="T59" fmla="*/ 299 h 970"/>
                <a:gd name="T60" fmla="*/ 409 w 1768"/>
                <a:gd name="T61" fmla="*/ 396 h 970"/>
                <a:gd name="T62" fmla="*/ 416 w 1768"/>
                <a:gd name="T63" fmla="*/ 416 h 970"/>
                <a:gd name="T64" fmla="*/ 396 w 1768"/>
                <a:gd name="T65" fmla="*/ 409 h 970"/>
                <a:gd name="T66" fmla="*/ 299 w 1768"/>
                <a:gd name="T67" fmla="*/ 392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8" h="970">
                  <a:moveTo>
                    <a:pt x="1469" y="970"/>
                  </a:moveTo>
                  <a:cubicBezTo>
                    <a:pt x="299" y="970"/>
                    <a:pt x="299" y="970"/>
                    <a:pt x="299" y="970"/>
                  </a:cubicBezTo>
                  <a:cubicBezTo>
                    <a:pt x="134" y="970"/>
                    <a:pt x="0" y="836"/>
                    <a:pt x="0" y="671"/>
                  </a:cubicBezTo>
                  <a:cubicBezTo>
                    <a:pt x="0" y="506"/>
                    <a:pt x="134" y="372"/>
                    <a:pt x="299" y="372"/>
                  </a:cubicBezTo>
                  <a:cubicBezTo>
                    <a:pt x="328" y="372"/>
                    <a:pt x="356" y="376"/>
                    <a:pt x="384" y="384"/>
                  </a:cubicBezTo>
                  <a:cubicBezTo>
                    <a:pt x="376" y="356"/>
                    <a:pt x="372" y="328"/>
                    <a:pt x="372" y="299"/>
                  </a:cubicBezTo>
                  <a:cubicBezTo>
                    <a:pt x="372" y="134"/>
                    <a:pt x="506" y="0"/>
                    <a:pt x="671" y="0"/>
                  </a:cubicBezTo>
                  <a:cubicBezTo>
                    <a:pt x="745" y="0"/>
                    <a:pt x="817" y="28"/>
                    <a:pt x="872" y="78"/>
                  </a:cubicBezTo>
                  <a:cubicBezTo>
                    <a:pt x="921" y="123"/>
                    <a:pt x="953" y="181"/>
                    <a:pt x="965" y="245"/>
                  </a:cubicBezTo>
                  <a:cubicBezTo>
                    <a:pt x="1005" y="197"/>
                    <a:pt x="1065" y="169"/>
                    <a:pt x="1129" y="169"/>
                  </a:cubicBezTo>
                  <a:cubicBezTo>
                    <a:pt x="1253" y="169"/>
                    <a:pt x="1352" y="275"/>
                    <a:pt x="1343" y="399"/>
                  </a:cubicBezTo>
                  <a:cubicBezTo>
                    <a:pt x="1382" y="381"/>
                    <a:pt x="1425" y="372"/>
                    <a:pt x="1469" y="372"/>
                  </a:cubicBezTo>
                  <a:cubicBezTo>
                    <a:pt x="1634" y="372"/>
                    <a:pt x="1768" y="506"/>
                    <a:pt x="1768" y="671"/>
                  </a:cubicBezTo>
                  <a:cubicBezTo>
                    <a:pt x="1768" y="836"/>
                    <a:pt x="1634" y="970"/>
                    <a:pt x="1469" y="970"/>
                  </a:cubicBezTo>
                  <a:close/>
                  <a:moveTo>
                    <a:pt x="299" y="392"/>
                  </a:moveTo>
                  <a:cubicBezTo>
                    <a:pt x="145" y="392"/>
                    <a:pt x="20" y="517"/>
                    <a:pt x="20" y="671"/>
                  </a:cubicBezTo>
                  <a:cubicBezTo>
                    <a:pt x="20" y="825"/>
                    <a:pt x="145" y="950"/>
                    <a:pt x="299" y="950"/>
                  </a:cubicBezTo>
                  <a:cubicBezTo>
                    <a:pt x="1469" y="950"/>
                    <a:pt x="1469" y="950"/>
                    <a:pt x="1469" y="950"/>
                  </a:cubicBezTo>
                  <a:cubicBezTo>
                    <a:pt x="1623" y="950"/>
                    <a:pt x="1748" y="825"/>
                    <a:pt x="1748" y="671"/>
                  </a:cubicBezTo>
                  <a:cubicBezTo>
                    <a:pt x="1748" y="517"/>
                    <a:pt x="1623" y="392"/>
                    <a:pt x="1469" y="392"/>
                  </a:cubicBezTo>
                  <a:cubicBezTo>
                    <a:pt x="1422" y="392"/>
                    <a:pt x="1376" y="403"/>
                    <a:pt x="1335" y="426"/>
                  </a:cubicBezTo>
                  <a:cubicBezTo>
                    <a:pt x="1317" y="435"/>
                    <a:pt x="1317" y="435"/>
                    <a:pt x="1317" y="435"/>
                  </a:cubicBezTo>
                  <a:cubicBezTo>
                    <a:pt x="1321" y="415"/>
                    <a:pt x="1321" y="415"/>
                    <a:pt x="1321" y="415"/>
                  </a:cubicBezTo>
                  <a:cubicBezTo>
                    <a:pt x="1322" y="405"/>
                    <a:pt x="1323" y="394"/>
                    <a:pt x="1323" y="384"/>
                  </a:cubicBezTo>
                  <a:cubicBezTo>
                    <a:pt x="1323" y="277"/>
                    <a:pt x="1236" y="189"/>
                    <a:pt x="1129" y="189"/>
                  </a:cubicBezTo>
                  <a:cubicBezTo>
                    <a:pt x="1063" y="189"/>
                    <a:pt x="1003" y="222"/>
                    <a:pt x="967" y="276"/>
                  </a:cubicBezTo>
                  <a:cubicBezTo>
                    <a:pt x="951" y="300"/>
                    <a:pt x="951" y="300"/>
                    <a:pt x="951" y="300"/>
                  </a:cubicBezTo>
                  <a:cubicBezTo>
                    <a:pt x="948" y="272"/>
                    <a:pt x="948" y="272"/>
                    <a:pt x="948" y="272"/>
                  </a:cubicBezTo>
                  <a:cubicBezTo>
                    <a:pt x="934" y="128"/>
                    <a:pt x="815" y="20"/>
                    <a:pt x="671" y="20"/>
                  </a:cubicBezTo>
                  <a:cubicBezTo>
                    <a:pt x="517" y="20"/>
                    <a:pt x="392" y="145"/>
                    <a:pt x="392" y="299"/>
                  </a:cubicBezTo>
                  <a:cubicBezTo>
                    <a:pt x="392" y="333"/>
                    <a:pt x="397" y="365"/>
                    <a:pt x="409" y="396"/>
                  </a:cubicBezTo>
                  <a:cubicBezTo>
                    <a:pt x="416" y="416"/>
                    <a:pt x="416" y="416"/>
                    <a:pt x="416" y="416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65" y="397"/>
                    <a:pt x="332" y="392"/>
                    <a:pt x="299" y="392"/>
                  </a:cubicBezTo>
                  <a:close/>
                </a:path>
              </a:pathLst>
            </a:custGeom>
            <a:solidFill>
              <a:srgbClr val="21B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974904" y="1872471"/>
            <a:ext cx="2015538" cy="2292110"/>
            <a:chOff x="977772" y="1932343"/>
            <a:chExt cx="2009801" cy="2285588"/>
          </a:xfrm>
        </p:grpSpPr>
        <p:sp>
          <p:nvSpPr>
            <p:cNvPr id="10" name="Freeform 7"/>
            <p:cNvSpPr/>
            <p:nvPr userDrawn="1"/>
          </p:nvSpPr>
          <p:spPr bwMode="auto">
            <a:xfrm>
              <a:off x="977772" y="1932343"/>
              <a:ext cx="2009801" cy="2285588"/>
            </a:xfrm>
            <a:custGeom>
              <a:avLst/>
              <a:gdLst>
                <a:gd name="T0" fmla="*/ 1811 w 1814"/>
                <a:gd name="T1" fmla="*/ 388 h 2063"/>
                <a:gd name="T2" fmla="*/ 1721 w 1814"/>
                <a:gd name="T3" fmla="*/ 398 h 2063"/>
                <a:gd name="T4" fmla="*/ 1628 w 1814"/>
                <a:gd name="T5" fmla="*/ 403 h 2063"/>
                <a:gd name="T6" fmla="*/ 974 w 1814"/>
                <a:gd name="T7" fmla="*/ 90 h 2063"/>
                <a:gd name="T8" fmla="*/ 907 w 1814"/>
                <a:gd name="T9" fmla="*/ 0 h 2063"/>
                <a:gd name="T10" fmla="*/ 840 w 1814"/>
                <a:gd name="T11" fmla="*/ 90 h 2063"/>
                <a:gd name="T12" fmla="*/ 186 w 1814"/>
                <a:gd name="T13" fmla="*/ 403 h 2063"/>
                <a:gd name="T14" fmla="*/ 93 w 1814"/>
                <a:gd name="T15" fmla="*/ 398 h 2063"/>
                <a:gd name="T16" fmla="*/ 3 w 1814"/>
                <a:gd name="T17" fmla="*/ 388 h 2063"/>
                <a:gd name="T18" fmla="*/ 0 w 1814"/>
                <a:gd name="T19" fmla="*/ 523 h 2063"/>
                <a:gd name="T20" fmla="*/ 397 w 1814"/>
                <a:gd name="T21" fmla="*/ 1569 h 2063"/>
                <a:gd name="T22" fmla="*/ 686 w 1814"/>
                <a:gd name="T23" fmla="*/ 1912 h 2063"/>
                <a:gd name="T24" fmla="*/ 907 w 1814"/>
                <a:gd name="T25" fmla="*/ 2063 h 2063"/>
                <a:gd name="T26" fmla="*/ 1128 w 1814"/>
                <a:gd name="T27" fmla="*/ 1912 h 2063"/>
                <a:gd name="T28" fmla="*/ 1417 w 1814"/>
                <a:gd name="T29" fmla="*/ 1569 h 2063"/>
                <a:gd name="T30" fmla="*/ 1814 w 1814"/>
                <a:gd name="T31" fmla="*/ 523 h 2063"/>
                <a:gd name="T32" fmla="*/ 1811 w 1814"/>
                <a:gd name="T33" fmla="*/ 388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4" h="2063">
                  <a:moveTo>
                    <a:pt x="1811" y="388"/>
                  </a:moveTo>
                  <a:cubicBezTo>
                    <a:pt x="1721" y="398"/>
                    <a:pt x="1721" y="398"/>
                    <a:pt x="1721" y="398"/>
                  </a:cubicBezTo>
                  <a:cubicBezTo>
                    <a:pt x="1690" y="401"/>
                    <a:pt x="1659" y="403"/>
                    <a:pt x="1628" y="403"/>
                  </a:cubicBezTo>
                  <a:cubicBezTo>
                    <a:pt x="1216" y="403"/>
                    <a:pt x="976" y="93"/>
                    <a:pt x="974" y="90"/>
                  </a:cubicBezTo>
                  <a:cubicBezTo>
                    <a:pt x="907" y="0"/>
                    <a:pt x="907" y="0"/>
                    <a:pt x="907" y="0"/>
                  </a:cubicBezTo>
                  <a:cubicBezTo>
                    <a:pt x="840" y="90"/>
                    <a:pt x="840" y="90"/>
                    <a:pt x="840" y="90"/>
                  </a:cubicBezTo>
                  <a:cubicBezTo>
                    <a:pt x="838" y="93"/>
                    <a:pt x="600" y="403"/>
                    <a:pt x="186" y="403"/>
                  </a:cubicBezTo>
                  <a:cubicBezTo>
                    <a:pt x="155" y="403"/>
                    <a:pt x="124" y="401"/>
                    <a:pt x="93" y="39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1" y="491"/>
                    <a:pt x="0" y="497"/>
                    <a:pt x="0" y="523"/>
                  </a:cubicBezTo>
                  <a:cubicBezTo>
                    <a:pt x="0" y="927"/>
                    <a:pt x="216" y="1315"/>
                    <a:pt x="397" y="1569"/>
                  </a:cubicBezTo>
                  <a:cubicBezTo>
                    <a:pt x="487" y="1694"/>
                    <a:pt x="589" y="1816"/>
                    <a:pt x="686" y="1912"/>
                  </a:cubicBezTo>
                  <a:cubicBezTo>
                    <a:pt x="837" y="2063"/>
                    <a:pt x="883" y="2063"/>
                    <a:pt x="907" y="2063"/>
                  </a:cubicBezTo>
                  <a:cubicBezTo>
                    <a:pt x="931" y="2063"/>
                    <a:pt x="977" y="2063"/>
                    <a:pt x="1128" y="1912"/>
                  </a:cubicBezTo>
                  <a:cubicBezTo>
                    <a:pt x="1225" y="1816"/>
                    <a:pt x="1327" y="1694"/>
                    <a:pt x="1417" y="1569"/>
                  </a:cubicBezTo>
                  <a:cubicBezTo>
                    <a:pt x="1598" y="1315"/>
                    <a:pt x="1814" y="927"/>
                    <a:pt x="1814" y="523"/>
                  </a:cubicBezTo>
                  <a:cubicBezTo>
                    <a:pt x="1814" y="495"/>
                    <a:pt x="1813" y="485"/>
                    <a:pt x="1811" y="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1070850" y="2087473"/>
              <a:ext cx="1823644" cy="2037379"/>
            </a:xfrm>
            <a:custGeom>
              <a:avLst/>
              <a:gdLst>
                <a:gd name="T0" fmla="*/ 1646 w 1646"/>
                <a:gd name="T1" fmla="*/ 341 h 1839"/>
                <a:gd name="T2" fmla="*/ 823 w 1646"/>
                <a:gd name="T3" fmla="*/ 0 h 1839"/>
                <a:gd name="T4" fmla="*/ 0 w 1646"/>
                <a:gd name="T5" fmla="*/ 341 h 1839"/>
                <a:gd name="T6" fmla="*/ 0 w 1646"/>
                <a:gd name="T7" fmla="*/ 383 h 1839"/>
                <a:gd name="T8" fmla="*/ 823 w 1646"/>
                <a:gd name="T9" fmla="*/ 1839 h 1839"/>
                <a:gd name="T10" fmla="*/ 1646 w 1646"/>
                <a:gd name="T11" fmla="*/ 383 h 1839"/>
                <a:gd name="T12" fmla="*/ 1646 w 1646"/>
                <a:gd name="T13" fmla="*/ 341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6" h="1839">
                  <a:moveTo>
                    <a:pt x="1646" y="341"/>
                  </a:moveTo>
                  <a:cubicBezTo>
                    <a:pt x="1120" y="397"/>
                    <a:pt x="823" y="0"/>
                    <a:pt x="823" y="0"/>
                  </a:cubicBezTo>
                  <a:cubicBezTo>
                    <a:pt x="823" y="0"/>
                    <a:pt x="526" y="397"/>
                    <a:pt x="0" y="341"/>
                  </a:cubicBezTo>
                  <a:cubicBezTo>
                    <a:pt x="0" y="355"/>
                    <a:pt x="0" y="369"/>
                    <a:pt x="0" y="383"/>
                  </a:cubicBezTo>
                  <a:cubicBezTo>
                    <a:pt x="0" y="1100"/>
                    <a:pt x="743" y="1839"/>
                    <a:pt x="823" y="1839"/>
                  </a:cubicBezTo>
                  <a:cubicBezTo>
                    <a:pt x="903" y="1839"/>
                    <a:pt x="1646" y="1100"/>
                    <a:pt x="1646" y="383"/>
                  </a:cubicBezTo>
                  <a:cubicBezTo>
                    <a:pt x="1646" y="369"/>
                    <a:pt x="1646" y="355"/>
                    <a:pt x="1646" y="3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1982672" y="2087473"/>
              <a:ext cx="912684" cy="2037379"/>
            </a:xfrm>
            <a:custGeom>
              <a:avLst/>
              <a:gdLst>
                <a:gd name="T0" fmla="*/ 822 w 824"/>
                <a:gd name="T1" fmla="*/ 433 h 1839"/>
                <a:gd name="T2" fmla="*/ 0 w 824"/>
                <a:gd name="T3" fmla="*/ 1839 h 1839"/>
                <a:gd name="T4" fmla="*/ 0 w 824"/>
                <a:gd name="T5" fmla="*/ 0 h 1839"/>
                <a:gd name="T6" fmla="*/ 823 w 824"/>
                <a:gd name="T7" fmla="*/ 341 h 1839"/>
                <a:gd name="T8" fmla="*/ 822 w 824"/>
                <a:gd name="T9" fmla="*/ 4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4" h="1839">
                  <a:moveTo>
                    <a:pt x="822" y="433"/>
                  </a:moveTo>
                  <a:cubicBezTo>
                    <a:pt x="789" y="1134"/>
                    <a:pt x="78" y="1839"/>
                    <a:pt x="0" y="18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97" y="397"/>
                    <a:pt x="823" y="341"/>
                  </a:cubicBezTo>
                  <a:cubicBezTo>
                    <a:pt x="824" y="388"/>
                    <a:pt x="823" y="413"/>
                    <a:pt x="822" y="433"/>
                  </a:cubicBezTo>
                  <a:close/>
                </a:path>
              </a:pathLst>
            </a:custGeom>
            <a:solidFill>
              <a:srgbClr val="8FC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977772" y="1932343"/>
              <a:ext cx="2009801" cy="2285588"/>
            </a:xfrm>
            <a:custGeom>
              <a:avLst/>
              <a:gdLst>
                <a:gd name="T0" fmla="*/ 907 w 1814"/>
                <a:gd name="T1" fmla="*/ 2063 h 2063"/>
                <a:gd name="T2" fmla="*/ 686 w 1814"/>
                <a:gd name="T3" fmla="*/ 1912 h 2063"/>
                <a:gd name="T4" fmla="*/ 397 w 1814"/>
                <a:gd name="T5" fmla="*/ 1569 h 2063"/>
                <a:gd name="T6" fmla="*/ 0 w 1814"/>
                <a:gd name="T7" fmla="*/ 523 h 2063"/>
                <a:gd name="T8" fmla="*/ 3 w 1814"/>
                <a:gd name="T9" fmla="*/ 388 h 2063"/>
                <a:gd name="T10" fmla="*/ 93 w 1814"/>
                <a:gd name="T11" fmla="*/ 398 h 2063"/>
                <a:gd name="T12" fmla="*/ 186 w 1814"/>
                <a:gd name="T13" fmla="*/ 403 h 2063"/>
                <a:gd name="T14" fmla="*/ 840 w 1814"/>
                <a:gd name="T15" fmla="*/ 90 h 2063"/>
                <a:gd name="T16" fmla="*/ 907 w 1814"/>
                <a:gd name="T17" fmla="*/ 0 h 2063"/>
                <a:gd name="T18" fmla="*/ 974 w 1814"/>
                <a:gd name="T19" fmla="*/ 90 h 2063"/>
                <a:gd name="T20" fmla="*/ 1628 w 1814"/>
                <a:gd name="T21" fmla="*/ 403 h 2063"/>
                <a:gd name="T22" fmla="*/ 1721 w 1814"/>
                <a:gd name="T23" fmla="*/ 398 h 2063"/>
                <a:gd name="T24" fmla="*/ 1811 w 1814"/>
                <a:gd name="T25" fmla="*/ 388 h 2063"/>
                <a:gd name="T26" fmla="*/ 1814 w 1814"/>
                <a:gd name="T27" fmla="*/ 523 h 2063"/>
                <a:gd name="T28" fmla="*/ 1417 w 1814"/>
                <a:gd name="T29" fmla="*/ 1569 h 2063"/>
                <a:gd name="T30" fmla="*/ 1128 w 1814"/>
                <a:gd name="T31" fmla="*/ 1912 h 2063"/>
                <a:gd name="T32" fmla="*/ 907 w 1814"/>
                <a:gd name="T33" fmla="*/ 2063 h 2063"/>
                <a:gd name="T34" fmla="*/ 22 w 1814"/>
                <a:gd name="T35" fmla="*/ 410 h 2063"/>
                <a:gd name="T36" fmla="*/ 20 w 1814"/>
                <a:gd name="T37" fmla="*/ 523 h 2063"/>
                <a:gd name="T38" fmla="*/ 414 w 1814"/>
                <a:gd name="T39" fmla="*/ 1557 h 2063"/>
                <a:gd name="T40" fmla="*/ 700 w 1814"/>
                <a:gd name="T41" fmla="*/ 1898 h 2063"/>
                <a:gd name="T42" fmla="*/ 907 w 1814"/>
                <a:gd name="T43" fmla="*/ 2043 h 2063"/>
                <a:gd name="T44" fmla="*/ 1114 w 1814"/>
                <a:gd name="T45" fmla="*/ 1898 h 2063"/>
                <a:gd name="T46" fmla="*/ 1400 w 1814"/>
                <a:gd name="T47" fmla="*/ 1557 h 2063"/>
                <a:gd name="T48" fmla="*/ 1794 w 1814"/>
                <a:gd name="T49" fmla="*/ 523 h 2063"/>
                <a:gd name="T50" fmla="*/ 1792 w 1814"/>
                <a:gd name="T51" fmla="*/ 410 h 2063"/>
                <a:gd name="T52" fmla="*/ 1723 w 1814"/>
                <a:gd name="T53" fmla="*/ 418 h 2063"/>
                <a:gd name="T54" fmla="*/ 1628 w 1814"/>
                <a:gd name="T55" fmla="*/ 423 h 2063"/>
                <a:gd name="T56" fmla="*/ 958 w 1814"/>
                <a:gd name="T57" fmla="*/ 102 h 2063"/>
                <a:gd name="T58" fmla="*/ 907 w 1814"/>
                <a:gd name="T59" fmla="*/ 33 h 2063"/>
                <a:gd name="T60" fmla="*/ 856 w 1814"/>
                <a:gd name="T61" fmla="*/ 102 h 2063"/>
                <a:gd name="T62" fmla="*/ 679 w 1814"/>
                <a:gd name="T63" fmla="*/ 264 h 2063"/>
                <a:gd name="T64" fmla="*/ 186 w 1814"/>
                <a:gd name="T65" fmla="*/ 423 h 2063"/>
                <a:gd name="T66" fmla="*/ 91 w 1814"/>
                <a:gd name="T67" fmla="*/ 418 h 2063"/>
                <a:gd name="T68" fmla="*/ 22 w 1814"/>
                <a:gd name="T69" fmla="*/ 41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4" h="2063">
                  <a:moveTo>
                    <a:pt x="907" y="2063"/>
                  </a:moveTo>
                  <a:cubicBezTo>
                    <a:pt x="883" y="2063"/>
                    <a:pt x="837" y="2063"/>
                    <a:pt x="686" y="1912"/>
                  </a:cubicBezTo>
                  <a:cubicBezTo>
                    <a:pt x="589" y="1816"/>
                    <a:pt x="487" y="1694"/>
                    <a:pt x="397" y="1569"/>
                  </a:cubicBezTo>
                  <a:cubicBezTo>
                    <a:pt x="216" y="1315"/>
                    <a:pt x="0" y="927"/>
                    <a:pt x="0" y="523"/>
                  </a:cubicBezTo>
                  <a:cubicBezTo>
                    <a:pt x="0" y="496"/>
                    <a:pt x="1" y="492"/>
                    <a:pt x="3" y="388"/>
                  </a:cubicBezTo>
                  <a:cubicBezTo>
                    <a:pt x="93" y="398"/>
                    <a:pt x="93" y="398"/>
                    <a:pt x="93" y="398"/>
                  </a:cubicBezTo>
                  <a:cubicBezTo>
                    <a:pt x="124" y="401"/>
                    <a:pt x="155" y="403"/>
                    <a:pt x="186" y="403"/>
                  </a:cubicBezTo>
                  <a:cubicBezTo>
                    <a:pt x="600" y="403"/>
                    <a:pt x="838" y="93"/>
                    <a:pt x="840" y="90"/>
                  </a:cubicBezTo>
                  <a:cubicBezTo>
                    <a:pt x="907" y="0"/>
                    <a:pt x="907" y="0"/>
                    <a:pt x="907" y="0"/>
                  </a:cubicBezTo>
                  <a:cubicBezTo>
                    <a:pt x="974" y="90"/>
                    <a:pt x="974" y="90"/>
                    <a:pt x="974" y="90"/>
                  </a:cubicBezTo>
                  <a:cubicBezTo>
                    <a:pt x="976" y="93"/>
                    <a:pt x="1216" y="403"/>
                    <a:pt x="1628" y="403"/>
                  </a:cubicBezTo>
                  <a:cubicBezTo>
                    <a:pt x="1659" y="403"/>
                    <a:pt x="1690" y="401"/>
                    <a:pt x="1721" y="398"/>
                  </a:cubicBezTo>
                  <a:cubicBezTo>
                    <a:pt x="1811" y="388"/>
                    <a:pt x="1811" y="388"/>
                    <a:pt x="1811" y="388"/>
                  </a:cubicBezTo>
                  <a:cubicBezTo>
                    <a:pt x="1813" y="483"/>
                    <a:pt x="1814" y="493"/>
                    <a:pt x="1814" y="523"/>
                  </a:cubicBezTo>
                  <a:cubicBezTo>
                    <a:pt x="1814" y="927"/>
                    <a:pt x="1598" y="1315"/>
                    <a:pt x="1417" y="1569"/>
                  </a:cubicBezTo>
                  <a:cubicBezTo>
                    <a:pt x="1327" y="1694"/>
                    <a:pt x="1225" y="1816"/>
                    <a:pt x="1128" y="1912"/>
                  </a:cubicBezTo>
                  <a:cubicBezTo>
                    <a:pt x="977" y="2063"/>
                    <a:pt x="931" y="2063"/>
                    <a:pt x="907" y="2063"/>
                  </a:cubicBezTo>
                  <a:close/>
                  <a:moveTo>
                    <a:pt x="22" y="410"/>
                  </a:moveTo>
                  <a:cubicBezTo>
                    <a:pt x="21" y="487"/>
                    <a:pt x="20" y="496"/>
                    <a:pt x="20" y="523"/>
                  </a:cubicBezTo>
                  <a:cubicBezTo>
                    <a:pt x="20" y="922"/>
                    <a:pt x="234" y="1305"/>
                    <a:pt x="414" y="1557"/>
                  </a:cubicBezTo>
                  <a:cubicBezTo>
                    <a:pt x="503" y="1682"/>
                    <a:pt x="604" y="1803"/>
                    <a:pt x="700" y="1898"/>
                  </a:cubicBezTo>
                  <a:cubicBezTo>
                    <a:pt x="846" y="2043"/>
                    <a:pt x="889" y="2043"/>
                    <a:pt x="907" y="2043"/>
                  </a:cubicBezTo>
                  <a:cubicBezTo>
                    <a:pt x="925" y="2043"/>
                    <a:pt x="968" y="2043"/>
                    <a:pt x="1114" y="1898"/>
                  </a:cubicBezTo>
                  <a:cubicBezTo>
                    <a:pt x="1210" y="1803"/>
                    <a:pt x="1312" y="1682"/>
                    <a:pt x="1400" y="1557"/>
                  </a:cubicBezTo>
                  <a:cubicBezTo>
                    <a:pt x="1580" y="1305"/>
                    <a:pt x="1794" y="922"/>
                    <a:pt x="1794" y="523"/>
                  </a:cubicBezTo>
                  <a:cubicBezTo>
                    <a:pt x="1794" y="495"/>
                    <a:pt x="1793" y="483"/>
                    <a:pt x="1792" y="410"/>
                  </a:cubicBezTo>
                  <a:cubicBezTo>
                    <a:pt x="1723" y="418"/>
                    <a:pt x="1723" y="418"/>
                    <a:pt x="1723" y="418"/>
                  </a:cubicBezTo>
                  <a:cubicBezTo>
                    <a:pt x="1691" y="421"/>
                    <a:pt x="1660" y="423"/>
                    <a:pt x="1628" y="423"/>
                  </a:cubicBezTo>
                  <a:cubicBezTo>
                    <a:pt x="1205" y="423"/>
                    <a:pt x="961" y="105"/>
                    <a:pt x="958" y="102"/>
                  </a:cubicBezTo>
                  <a:cubicBezTo>
                    <a:pt x="907" y="33"/>
                    <a:pt x="907" y="33"/>
                    <a:pt x="907" y="33"/>
                  </a:cubicBezTo>
                  <a:cubicBezTo>
                    <a:pt x="856" y="102"/>
                    <a:pt x="856" y="102"/>
                    <a:pt x="856" y="102"/>
                  </a:cubicBezTo>
                  <a:cubicBezTo>
                    <a:pt x="855" y="102"/>
                    <a:pt x="794" y="184"/>
                    <a:pt x="679" y="264"/>
                  </a:cubicBezTo>
                  <a:cubicBezTo>
                    <a:pt x="576" y="336"/>
                    <a:pt x="406" y="423"/>
                    <a:pt x="186" y="423"/>
                  </a:cubicBezTo>
                  <a:cubicBezTo>
                    <a:pt x="155" y="423"/>
                    <a:pt x="123" y="421"/>
                    <a:pt x="91" y="418"/>
                  </a:cubicBezTo>
                  <a:lnTo>
                    <a:pt x="22" y="4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20" name="Group 19"/>
            <p:cNvGrpSpPr/>
            <p:nvPr userDrawn="1"/>
          </p:nvGrpSpPr>
          <p:grpSpPr>
            <a:xfrm>
              <a:off x="1687925" y="2583029"/>
              <a:ext cx="589496" cy="871316"/>
              <a:chOff x="1687925" y="2583029"/>
              <a:chExt cx="589496" cy="871316"/>
            </a:xfrm>
          </p:grpSpPr>
          <p:sp>
            <p:nvSpPr>
              <p:cNvPr id="14" name="Freeform 11"/>
              <p:cNvSpPr>
                <a:spLocks noEditPoints="1"/>
              </p:cNvSpPr>
              <p:nvPr userDrawn="1"/>
            </p:nvSpPr>
            <p:spPr bwMode="auto">
              <a:xfrm>
                <a:off x="1687925" y="2583029"/>
                <a:ext cx="589496" cy="871316"/>
              </a:xfrm>
              <a:custGeom>
                <a:avLst/>
                <a:gdLst>
                  <a:gd name="T0" fmla="*/ 471 w 532"/>
                  <a:gd name="T1" fmla="*/ 287 h 787"/>
                  <a:gd name="T2" fmla="*/ 467 w 532"/>
                  <a:gd name="T3" fmla="*/ 287 h 787"/>
                  <a:gd name="T4" fmla="*/ 467 w 532"/>
                  <a:gd name="T5" fmla="*/ 166 h 787"/>
                  <a:gd name="T6" fmla="*/ 301 w 532"/>
                  <a:gd name="T7" fmla="*/ 0 h 787"/>
                  <a:gd name="T8" fmla="*/ 231 w 532"/>
                  <a:gd name="T9" fmla="*/ 0 h 787"/>
                  <a:gd name="T10" fmla="*/ 65 w 532"/>
                  <a:gd name="T11" fmla="*/ 166 h 787"/>
                  <a:gd name="T12" fmla="*/ 65 w 532"/>
                  <a:gd name="T13" fmla="*/ 287 h 787"/>
                  <a:gd name="T14" fmla="*/ 61 w 532"/>
                  <a:gd name="T15" fmla="*/ 287 h 787"/>
                  <a:gd name="T16" fmla="*/ 0 w 532"/>
                  <a:gd name="T17" fmla="*/ 341 h 787"/>
                  <a:gd name="T18" fmla="*/ 0 w 532"/>
                  <a:gd name="T19" fmla="*/ 733 h 787"/>
                  <a:gd name="T20" fmla="*/ 61 w 532"/>
                  <a:gd name="T21" fmla="*/ 787 h 787"/>
                  <a:gd name="T22" fmla="*/ 471 w 532"/>
                  <a:gd name="T23" fmla="*/ 787 h 787"/>
                  <a:gd name="T24" fmla="*/ 532 w 532"/>
                  <a:gd name="T25" fmla="*/ 733 h 787"/>
                  <a:gd name="T26" fmla="*/ 532 w 532"/>
                  <a:gd name="T27" fmla="*/ 341 h 787"/>
                  <a:gd name="T28" fmla="*/ 471 w 532"/>
                  <a:gd name="T29" fmla="*/ 287 h 787"/>
                  <a:gd name="T30" fmla="*/ 126 w 532"/>
                  <a:gd name="T31" fmla="*/ 166 h 787"/>
                  <a:gd name="T32" fmla="*/ 231 w 532"/>
                  <a:gd name="T33" fmla="*/ 61 h 787"/>
                  <a:gd name="T34" fmla="*/ 301 w 532"/>
                  <a:gd name="T35" fmla="*/ 61 h 787"/>
                  <a:gd name="T36" fmla="*/ 406 w 532"/>
                  <a:gd name="T37" fmla="*/ 166 h 787"/>
                  <a:gd name="T38" fmla="*/ 406 w 532"/>
                  <a:gd name="T39" fmla="*/ 287 h 787"/>
                  <a:gd name="T40" fmla="*/ 126 w 532"/>
                  <a:gd name="T41" fmla="*/ 287 h 787"/>
                  <a:gd name="T42" fmla="*/ 126 w 532"/>
                  <a:gd name="T43" fmla="*/ 166 h 787"/>
                  <a:gd name="T44" fmla="*/ 321 w 532"/>
                  <a:gd name="T45" fmla="*/ 635 h 787"/>
                  <a:gd name="T46" fmla="*/ 211 w 532"/>
                  <a:gd name="T47" fmla="*/ 635 h 787"/>
                  <a:gd name="T48" fmla="*/ 241 w 532"/>
                  <a:gd name="T49" fmla="*/ 545 h 787"/>
                  <a:gd name="T50" fmla="*/ 210 w 532"/>
                  <a:gd name="T51" fmla="*/ 495 h 787"/>
                  <a:gd name="T52" fmla="*/ 266 w 532"/>
                  <a:gd name="T53" fmla="*/ 439 h 787"/>
                  <a:gd name="T54" fmla="*/ 322 w 532"/>
                  <a:gd name="T55" fmla="*/ 495 h 787"/>
                  <a:gd name="T56" fmla="*/ 291 w 532"/>
                  <a:gd name="T57" fmla="*/ 545 h 787"/>
                  <a:gd name="T58" fmla="*/ 321 w 532"/>
                  <a:gd name="T59" fmla="*/ 635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2" h="787">
                    <a:moveTo>
                      <a:pt x="471" y="287"/>
                    </a:moveTo>
                    <a:cubicBezTo>
                      <a:pt x="467" y="287"/>
                      <a:pt x="467" y="287"/>
                      <a:pt x="467" y="287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75"/>
                      <a:pt x="393" y="0"/>
                      <a:pt x="301" y="0"/>
                    </a:cubicBezTo>
                    <a:cubicBezTo>
                      <a:pt x="276" y="0"/>
                      <a:pt x="256" y="0"/>
                      <a:pt x="231" y="0"/>
                    </a:cubicBezTo>
                    <a:cubicBezTo>
                      <a:pt x="139" y="0"/>
                      <a:pt x="65" y="75"/>
                      <a:pt x="65" y="166"/>
                    </a:cubicBezTo>
                    <a:cubicBezTo>
                      <a:pt x="65" y="287"/>
                      <a:pt x="65" y="287"/>
                      <a:pt x="65" y="287"/>
                    </a:cubicBezTo>
                    <a:cubicBezTo>
                      <a:pt x="61" y="287"/>
                      <a:pt x="61" y="287"/>
                      <a:pt x="61" y="287"/>
                    </a:cubicBezTo>
                    <a:cubicBezTo>
                      <a:pt x="27" y="287"/>
                      <a:pt x="0" y="311"/>
                      <a:pt x="0" y="341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63"/>
                      <a:pt x="27" y="787"/>
                      <a:pt x="61" y="787"/>
                    </a:cubicBezTo>
                    <a:cubicBezTo>
                      <a:pt x="120" y="787"/>
                      <a:pt x="412" y="787"/>
                      <a:pt x="471" y="787"/>
                    </a:cubicBezTo>
                    <a:cubicBezTo>
                      <a:pt x="505" y="787"/>
                      <a:pt x="532" y="763"/>
                      <a:pt x="532" y="733"/>
                    </a:cubicBezTo>
                    <a:cubicBezTo>
                      <a:pt x="532" y="341"/>
                      <a:pt x="532" y="341"/>
                      <a:pt x="532" y="341"/>
                    </a:cubicBezTo>
                    <a:cubicBezTo>
                      <a:pt x="532" y="311"/>
                      <a:pt x="505" y="287"/>
                      <a:pt x="471" y="287"/>
                    </a:cubicBezTo>
                    <a:close/>
                    <a:moveTo>
                      <a:pt x="126" y="166"/>
                    </a:moveTo>
                    <a:cubicBezTo>
                      <a:pt x="126" y="108"/>
                      <a:pt x="173" y="61"/>
                      <a:pt x="231" y="61"/>
                    </a:cubicBezTo>
                    <a:cubicBezTo>
                      <a:pt x="256" y="61"/>
                      <a:pt x="276" y="61"/>
                      <a:pt x="301" y="61"/>
                    </a:cubicBezTo>
                    <a:cubicBezTo>
                      <a:pt x="359" y="61"/>
                      <a:pt x="406" y="108"/>
                      <a:pt x="406" y="166"/>
                    </a:cubicBezTo>
                    <a:cubicBezTo>
                      <a:pt x="406" y="287"/>
                      <a:pt x="406" y="287"/>
                      <a:pt x="406" y="287"/>
                    </a:cubicBezTo>
                    <a:cubicBezTo>
                      <a:pt x="366" y="287"/>
                      <a:pt x="167" y="287"/>
                      <a:pt x="126" y="287"/>
                    </a:cubicBezTo>
                    <a:lnTo>
                      <a:pt x="126" y="166"/>
                    </a:lnTo>
                    <a:close/>
                    <a:moveTo>
                      <a:pt x="321" y="635"/>
                    </a:moveTo>
                    <a:cubicBezTo>
                      <a:pt x="281" y="635"/>
                      <a:pt x="251" y="635"/>
                      <a:pt x="211" y="635"/>
                    </a:cubicBezTo>
                    <a:cubicBezTo>
                      <a:pt x="241" y="545"/>
                      <a:pt x="241" y="545"/>
                      <a:pt x="241" y="545"/>
                    </a:cubicBezTo>
                    <a:cubicBezTo>
                      <a:pt x="223" y="536"/>
                      <a:pt x="210" y="517"/>
                      <a:pt x="210" y="495"/>
                    </a:cubicBezTo>
                    <a:cubicBezTo>
                      <a:pt x="210" y="464"/>
                      <a:pt x="235" y="439"/>
                      <a:pt x="266" y="439"/>
                    </a:cubicBezTo>
                    <a:cubicBezTo>
                      <a:pt x="297" y="439"/>
                      <a:pt x="322" y="464"/>
                      <a:pt x="322" y="495"/>
                    </a:cubicBezTo>
                    <a:cubicBezTo>
                      <a:pt x="322" y="517"/>
                      <a:pt x="309" y="536"/>
                      <a:pt x="291" y="545"/>
                    </a:cubicBezTo>
                    <a:lnTo>
                      <a:pt x="321" y="6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5" name="Freeform 12"/>
              <p:cNvSpPr/>
              <p:nvPr userDrawn="1"/>
            </p:nvSpPr>
            <p:spPr bwMode="auto">
              <a:xfrm>
                <a:off x="1982672" y="2583029"/>
                <a:ext cx="294748" cy="871316"/>
              </a:xfrm>
              <a:custGeom>
                <a:avLst/>
                <a:gdLst>
                  <a:gd name="T0" fmla="*/ 266 w 266"/>
                  <a:gd name="T1" fmla="*/ 341 h 787"/>
                  <a:gd name="T2" fmla="*/ 266 w 266"/>
                  <a:gd name="T3" fmla="*/ 733 h 787"/>
                  <a:gd name="T4" fmla="*/ 205 w 266"/>
                  <a:gd name="T5" fmla="*/ 787 h 787"/>
                  <a:gd name="T6" fmla="*/ 0 w 266"/>
                  <a:gd name="T7" fmla="*/ 787 h 787"/>
                  <a:gd name="T8" fmla="*/ 0 w 266"/>
                  <a:gd name="T9" fmla="*/ 635 h 787"/>
                  <a:gd name="T10" fmla="*/ 55 w 266"/>
                  <a:gd name="T11" fmla="*/ 635 h 787"/>
                  <a:gd name="T12" fmla="*/ 25 w 266"/>
                  <a:gd name="T13" fmla="*/ 545 h 787"/>
                  <a:gd name="T14" fmla="*/ 56 w 266"/>
                  <a:gd name="T15" fmla="*/ 495 h 787"/>
                  <a:gd name="T16" fmla="*/ 0 w 266"/>
                  <a:gd name="T17" fmla="*/ 439 h 787"/>
                  <a:gd name="T18" fmla="*/ 0 w 266"/>
                  <a:gd name="T19" fmla="*/ 287 h 787"/>
                  <a:gd name="T20" fmla="*/ 140 w 266"/>
                  <a:gd name="T21" fmla="*/ 287 h 787"/>
                  <a:gd name="T22" fmla="*/ 140 w 266"/>
                  <a:gd name="T23" fmla="*/ 166 h 787"/>
                  <a:gd name="T24" fmla="*/ 35 w 266"/>
                  <a:gd name="T25" fmla="*/ 61 h 787"/>
                  <a:gd name="T26" fmla="*/ 0 w 266"/>
                  <a:gd name="T27" fmla="*/ 61 h 787"/>
                  <a:gd name="T28" fmla="*/ 0 w 266"/>
                  <a:gd name="T29" fmla="*/ 0 h 787"/>
                  <a:gd name="T30" fmla="*/ 35 w 266"/>
                  <a:gd name="T31" fmla="*/ 0 h 787"/>
                  <a:gd name="T32" fmla="*/ 201 w 266"/>
                  <a:gd name="T33" fmla="*/ 166 h 787"/>
                  <a:gd name="T34" fmla="*/ 201 w 266"/>
                  <a:gd name="T35" fmla="*/ 287 h 787"/>
                  <a:gd name="T36" fmla="*/ 205 w 266"/>
                  <a:gd name="T37" fmla="*/ 287 h 787"/>
                  <a:gd name="T38" fmla="*/ 266 w 266"/>
                  <a:gd name="T39" fmla="*/ 341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6" h="787">
                    <a:moveTo>
                      <a:pt x="266" y="341"/>
                    </a:moveTo>
                    <a:cubicBezTo>
                      <a:pt x="266" y="733"/>
                      <a:pt x="266" y="733"/>
                      <a:pt x="266" y="733"/>
                    </a:cubicBezTo>
                    <a:cubicBezTo>
                      <a:pt x="266" y="763"/>
                      <a:pt x="239" y="787"/>
                      <a:pt x="205" y="787"/>
                    </a:cubicBezTo>
                    <a:cubicBezTo>
                      <a:pt x="0" y="787"/>
                      <a:pt x="0" y="787"/>
                      <a:pt x="0" y="787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55" y="635"/>
                      <a:pt x="55" y="635"/>
                      <a:pt x="55" y="635"/>
                    </a:cubicBezTo>
                    <a:cubicBezTo>
                      <a:pt x="25" y="545"/>
                      <a:pt x="25" y="545"/>
                      <a:pt x="25" y="545"/>
                    </a:cubicBezTo>
                    <a:cubicBezTo>
                      <a:pt x="43" y="536"/>
                      <a:pt x="56" y="517"/>
                      <a:pt x="56" y="495"/>
                    </a:cubicBezTo>
                    <a:cubicBezTo>
                      <a:pt x="56" y="464"/>
                      <a:pt x="31" y="439"/>
                      <a:pt x="0" y="439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140" y="287"/>
                      <a:pt x="140" y="287"/>
                      <a:pt x="140" y="287"/>
                    </a:cubicBezTo>
                    <a:cubicBezTo>
                      <a:pt x="140" y="166"/>
                      <a:pt x="140" y="166"/>
                      <a:pt x="140" y="166"/>
                    </a:cubicBezTo>
                    <a:cubicBezTo>
                      <a:pt x="140" y="108"/>
                      <a:pt x="93" y="61"/>
                      <a:pt x="35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27" y="0"/>
                      <a:pt x="201" y="75"/>
                      <a:pt x="201" y="166"/>
                    </a:cubicBezTo>
                    <a:cubicBezTo>
                      <a:pt x="201" y="287"/>
                      <a:pt x="201" y="287"/>
                      <a:pt x="201" y="287"/>
                    </a:cubicBezTo>
                    <a:cubicBezTo>
                      <a:pt x="205" y="287"/>
                      <a:pt x="205" y="287"/>
                      <a:pt x="205" y="287"/>
                    </a:cubicBezTo>
                    <a:cubicBezTo>
                      <a:pt x="239" y="287"/>
                      <a:pt x="266" y="311"/>
                      <a:pt x="266" y="341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grpSp>
        <p:nvGrpSpPr>
          <p:cNvPr id="21" name="Group 20"/>
          <p:cNvGrpSpPr/>
          <p:nvPr userDrawn="1"/>
        </p:nvGrpSpPr>
        <p:grpSpPr>
          <a:xfrm>
            <a:off x="755576" y="1591826"/>
            <a:ext cx="794613" cy="540371"/>
            <a:chOff x="776964" y="1661727"/>
            <a:chExt cx="794613" cy="540371"/>
          </a:xfrm>
        </p:grpSpPr>
        <p:sp>
          <p:nvSpPr>
            <p:cNvPr id="18" name="Freeform 15"/>
            <p:cNvSpPr/>
            <p:nvPr userDrawn="1"/>
          </p:nvSpPr>
          <p:spPr bwMode="auto">
            <a:xfrm>
              <a:off x="788168" y="1672930"/>
              <a:ext cx="772205" cy="517963"/>
            </a:xfrm>
            <a:custGeom>
              <a:avLst/>
              <a:gdLst>
                <a:gd name="T0" fmla="*/ 582 w 697"/>
                <a:gd name="T1" fmla="*/ 237 h 467"/>
                <a:gd name="T2" fmla="*/ 508 w 697"/>
                <a:gd name="T3" fmla="*/ 264 h 467"/>
                <a:gd name="T4" fmla="*/ 527 w 697"/>
                <a:gd name="T5" fmla="*/ 184 h 467"/>
                <a:gd name="T6" fmla="*/ 335 w 697"/>
                <a:gd name="T7" fmla="*/ 0 h 467"/>
                <a:gd name="T8" fmla="*/ 143 w 697"/>
                <a:gd name="T9" fmla="*/ 184 h 467"/>
                <a:gd name="T10" fmla="*/ 154 w 697"/>
                <a:gd name="T11" fmla="*/ 245 h 467"/>
                <a:gd name="T12" fmla="*/ 115 w 697"/>
                <a:gd name="T13" fmla="*/ 238 h 467"/>
                <a:gd name="T14" fmla="*/ 0 w 697"/>
                <a:gd name="T15" fmla="*/ 352 h 467"/>
                <a:gd name="T16" fmla="*/ 115 w 697"/>
                <a:gd name="T17" fmla="*/ 467 h 467"/>
                <a:gd name="T18" fmla="*/ 560 w 697"/>
                <a:gd name="T19" fmla="*/ 467 h 467"/>
                <a:gd name="T20" fmla="*/ 582 w 697"/>
                <a:gd name="T21" fmla="*/ 465 h 467"/>
                <a:gd name="T22" fmla="*/ 697 w 697"/>
                <a:gd name="T23" fmla="*/ 351 h 467"/>
                <a:gd name="T24" fmla="*/ 582 w 697"/>
                <a:gd name="T25" fmla="*/ 23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7" h="467">
                  <a:moveTo>
                    <a:pt x="582" y="237"/>
                  </a:moveTo>
                  <a:cubicBezTo>
                    <a:pt x="554" y="237"/>
                    <a:pt x="528" y="247"/>
                    <a:pt x="508" y="264"/>
                  </a:cubicBezTo>
                  <a:cubicBezTo>
                    <a:pt x="520" y="240"/>
                    <a:pt x="527" y="213"/>
                    <a:pt x="527" y="184"/>
                  </a:cubicBezTo>
                  <a:cubicBezTo>
                    <a:pt x="527" y="83"/>
                    <a:pt x="441" y="0"/>
                    <a:pt x="335" y="0"/>
                  </a:cubicBezTo>
                  <a:cubicBezTo>
                    <a:pt x="229" y="0"/>
                    <a:pt x="143" y="83"/>
                    <a:pt x="143" y="184"/>
                  </a:cubicBezTo>
                  <a:cubicBezTo>
                    <a:pt x="143" y="205"/>
                    <a:pt x="147" y="226"/>
                    <a:pt x="154" y="245"/>
                  </a:cubicBezTo>
                  <a:cubicBezTo>
                    <a:pt x="142" y="240"/>
                    <a:pt x="129" y="238"/>
                    <a:pt x="115" y="238"/>
                  </a:cubicBezTo>
                  <a:cubicBezTo>
                    <a:pt x="52" y="238"/>
                    <a:pt x="0" y="289"/>
                    <a:pt x="0" y="352"/>
                  </a:cubicBezTo>
                  <a:cubicBezTo>
                    <a:pt x="0" y="416"/>
                    <a:pt x="52" y="467"/>
                    <a:pt x="115" y="467"/>
                  </a:cubicBezTo>
                  <a:cubicBezTo>
                    <a:pt x="560" y="467"/>
                    <a:pt x="560" y="467"/>
                    <a:pt x="560" y="467"/>
                  </a:cubicBezTo>
                  <a:cubicBezTo>
                    <a:pt x="582" y="465"/>
                    <a:pt x="582" y="465"/>
                    <a:pt x="582" y="465"/>
                  </a:cubicBezTo>
                  <a:cubicBezTo>
                    <a:pt x="582" y="465"/>
                    <a:pt x="697" y="459"/>
                    <a:pt x="697" y="351"/>
                  </a:cubicBezTo>
                  <a:cubicBezTo>
                    <a:pt x="697" y="288"/>
                    <a:pt x="645" y="237"/>
                    <a:pt x="582" y="2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 noEditPoints="1"/>
            </p:cNvSpPr>
            <p:nvPr userDrawn="1"/>
          </p:nvSpPr>
          <p:spPr bwMode="auto">
            <a:xfrm>
              <a:off x="776964" y="1661727"/>
              <a:ext cx="794613" cy="540371"/>
            </a:xfrm>
            <a:custGeom>
              <a:avLst/>
              <a:gdLst>
                <a:gd name="T0" fmla="*/ 570 w 717"/>
                <a:gd name="T1" fmla="*/ 487 h 487"/>
                <a:gd name="T2" fmla="*/ 125 w 717"/>
                <a:gd name="T3" fmla="*/ 487 h 487"/>
                <a:gd name="T4" fmla="*/ 0 w 717"/>
                <a:gd name="T5" fmla="*/ 362 h 487"/>
                <a:gd name="T6" fmla="*/ 125 w 717"/>
                <a:gd name="T7" fmla="*/ 238 h 487"/>
                <a:gd name="T8" fmla="*/ 149 w 717"/>
                <a:gd name="T9" fmla="*/ 240 h 487"/>
                <a:gd name="T10" fmla="*/ 143 w 717"/>
                <a:gd name="T11" fmla="*/ 194 h 487"/>
                <a:gd name="T12" fmla="*/ 345 w 717"/>
                <a:gd name="T13" fmla="*/ 0 h 487"/>
                <a:gd name="T14" fmla="*/ 547 w 717"/>
                <a:gd name="T15" fmla="*/ 194 h 487"/>
                <a:gd name="T16" fmla="*/ 539 w 717"/>
                <a:gd name="T17" fmla="*/ 248 h 487"/>
                <a:gd name="T18" fmla="*/ 592 w 717"/>
                <a:gd name="T19" fmla="*/ 237 h 487"/>
                <a:gd name="T20" fmla="*/ 717 w 717"/>
                <a:gd name="T21" fmla="*/ 361 h 487"/>
                <a:gd name="T22" fmla="*/ 593 w 717"/>
                <a:gd name="T23" fmla="*/ 485 h 487"/>
                <a:gd name="T24" fmla="*/ 570 w 717"/>
                <a:gd name="T25" fmla="*/ 487 h 487"/>
                <a:gd name="T26" fmla="*/ 125 w 717"/>
                <a:gd name="T27" fmla="*/ 258 h 487"/>
                <a:gd name="T28" fmla="*/ 20 w 717"/>
                <a:gd name="T29" fmla="*/ 362 h 487"/>
                <a:gd name="T30" fmla="*/ 125 w 717"/>
                <a:gd name="T31" fmla="*/ 467 h 487"/>
                <a:gd name="T32" fmla="*/ 570 w 717"/>
                <a:gd name="T33" fmla="*/ 467 h 487"/>
                <a:gd name="T34" fmla="*/ 592 w 717"/>
                <a:gd name="T35" fmla="*/ 465 h 487"/>
                <a:gd name="T36" fmla="*/ 697 w 717"/>
                <a:gd name="T37" fmla="*/ 361 h 487"/>
                <a:gd name="T38" fmla="*/ 592 w 717"/>
                <a:gd name="T39" fmla="*/ 257 h 487"/>
                <a:gd name="T40" fmla="*/ 525 w 717"/>
                <a:gd name="T41" fmla="*/ 281 h 487"/>
                <a:gd name="T42" fmla="*/ 488 w 717"/>
                <a:gd name="T43" fmla="*/ 313 h 487"/>
                <a:gd name="T44" fmla="*/ 509 w 717"/>
                <a:gd name="T45" fmla="*/ 269 h 487"/>
                <a:gd name="T46" fmla="*/ 527 w 717"/>
                <a:gd name="T47" fmla="*/ 194 h 487"/>
                <a:gd name="T48" fmla="*/ 345 w 717"/>
                <a:gd name="T49" fmla="*/ 20 h 487"/>
                <a:gd name="T50" fmla="*/ 163 w 717"/>
                <a:gd name="T51" fmla="*/ 194 h 487"/>
                <a:gd name="T52" fmla="*/ 173 w 717"/>
                <a:gd name="T53" fmla="*/ 251 h 487"/>
                <a:gd name="T54" fmla="*/ 181 w 717"/>
                <a:gd name="T55" fmla="*/ 271 h 487"/>
                <a:gd name="T56" fmla="*/ 161 w 717"/>
                <a:gd name="T57" fmla="*/ 264 h 487"/>
                <a:gd name="T58" fmla="*/ 125 w 717"/>
                <a:gd name="T59" fmla="*/ 258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17" h="487">
                  <a:moveTo>
                    <a:pt x="570" y="487"/>
                  </a:moveTo>
                  <a:cubicBezTo>
                    <a:pt x="125" y="487"/>
                    <a:pt x="125" y="487"/>
                    <a:pt x="125" y="487"/>
                  </a:cubicBezTo>
                  <a:cubicBezTo>
                    <a:pt x="56" y="487"/>
                    <a:pt x="0" y="431"/>
                    <a:pt x="0" y="362"/>
                  </a:cubicBezTo>
                  <a:cubicBezTo>
                    <a:pt x="0" y="294"/>
                    <a:pt x="56" y="238"/>
                    <a:pt x="125" y="238"/>
                  </a:cubicBezTo>
                  <a:cubicBezTo>
                    <a:pt x="133" y="238"/>
                    <a:pt x="141" y="239"/>
                    <a:pt x="149" y="240"/>
                  </a:cubicBezTo>
                  <a:cubicBezTo>
                    <a:pt x="145" y="225"/>
                    <a:pt x="143" y="210"/>
                    <a:pt x="143" y="194"/>
                  </a:cubicBezTo>
                  <a:cubicBezTo>
                    <a:pt x="143" y="87"/>
                    <a:pt x="234" y="0"/>
                    <a:pt x="345" y="0"/>
                  </a:cubicBezTo>
                  <a:cubicBezTo>
                    <a:pt x="457" y="0"/>
                    <a:pt x="547" y="87"/>
                    <a:pt x="547" y="194"/>
                  </a:cubicBezTo>
                  <a:cubicBezTo>
                    <a:pt x="547" y="213"/>
                    <a:pt x="544" y="231"/>
                    <a:pt x="539" y="248"/>
                  </a:cubicBezTo>
                  <a:cubicBezTo>
                    <a:pt x="556" y="241"/>
                    <a:pt x="574" y="237"/>
                    <a:pt x="592" y="237"/>
                  </a:cubicBezTo>
                  <a:cubicBezTo>
                    <a:pt x="661" y="237"/>
                    <a:pt x="717" y="292"/>
                    <a:pt x="717" y="361"/>
                  </a:cubicBezTo>
                  <a:cubicBezTo>
                    <a:pt x="717" y="477"/>
                    <a:pt x="594" y="485"/>
                    <a:pt x="593" y="485"/>
                  </a:cubicBezTo>
                  <a:lnTo>
                    <a:pt x="570" y="487"/>
                  </a:lnTo>
                  <a:close/>
                  <a:moveTo>
                    <a:pt x="125" y="258"/>
                  </a:moveTo>
                  <a:cubicBezTo>
                    <a:pt x="67" y="258"/>
                    <a:pt x="20" y="305"/>
                    <a:pt x="20" y="362"/>
                  </a:cubicBezTo>
                  <a:cubicBezTo>
                    <a:pt x="20" y="420"/>
                    <a:pt x="67" y="467"/>
                    <a:pt x="125" y="467"/>
                  </a:cubicBezTo>
                  <a:cubicBezTo>
                    <a:pt x="570" y="467"/>
                    <a:pt x="570" y="467"/>
                    <a:pt x="570" y="467"/>
                  </a:cubicBezTo>
                  <a:cubicBezTo>
                    <a:pt x="592" y="465"/>
                    <a:pt x="592" y="465"/>
                    <a:pt x="592" y="465"/>
                  </a:cubicBezTo>
                  <a:cubicBezTo>
                    <a:pt x="596" y="465"/>
                    <a:pt x="697" y="458"/>
                    <a:pt x="697" y="361"/>
                  </a:cubicBezTo>
                  <a:cubicBezTo>
                    <a:pt x="697" y="303"/>
                    <a:pt x="650" y="257"/>
                    <a:pt x="592" y="257"/>
                  </a:cubicBezTo>
                  <a:cubicBezTo>
                    <a:pt x="568" y="257"/>
                    <a:pt x="544" y="265"/>
                    <a:pt x="525" y="281"/>
                  </a:cubicBezTo>
                  <a:cubicBezTo>
                    <a:pt x="488" y="313"/>
                    <a:pt x="488" y="313"/>
                    <a:pt x="488" y="313"/>
                  </a:cubicBezTo>
                  <a:cubicBezTo>
                    <a:pt x="509" y="269"/>
                    <a:pt x="509" y="269"/>
                    <a:pt x="509" y="269"/>
                  </a:cubicBezTo>
                  <a:cubicBezTo>
                    <a:pt x="521" y="246"/>
                    <a:pt x="527" y="220"/>
                    <a:pt x="527" y="194"/>
                  </a:cubicBezTo>
                  <a:cubicBezTo>
                    <a:pt x="527" y="98"/>
                    <a:pt x="446" y="20"/>
                    <a:pt x="345" y="20"/>
                  </a:cubicBezTo>
                  <a:cubicBezTo>
                    <a:pt x="245" y="20"/>
                    <a:pt x="163" y="98"/>
                    <a:pt x="163" y="194"/>
                  </a:cubicBezTo>
                  <a:cubicBezTo>
                    <a:pt x="163" y="214"/>
                    <a:pt x="167" y="233"/>
                    <a:pt x="173" y="251"/>
                  </a:cubicBezTo>
                  <a:cubicBezTo>
                    <a:pt x="181" y="271"/>
                    <a:pt x="181" y="271"/>
                    <a:pt x="181" y="271"/>
                  </a:cubicBezTo>
                  <a:cubicBezTo>
                    <a:pt x="161" y="264"/>
                    <a:pt x="161" y="264"/>
                    <a:pt x="161" y="264"/>
                  </a:cubicBezTo>
                  <a:cubicBezTo>
                    <a:pt x="149" y="260"/>
                    <a:pt x="137" y="258"/>
                    <a:pt x="125" y="258"/>
                  </a:cubicBezTo>
                  <a:close/>
                </a:path>
              </a:pathLst>
            </a:custGeom>
            <a:solidFill>
              <a:srgbClr val="21B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noProof="0" smtClean="0"/>
            </a:fld>
            <a:endParaRPr lang="en-US" noProof="0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 baseline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Timeline</a:t>
            </a:r>
            <a:endParaRPr lang="en-US" noProof="0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34207" y="2298964"/>
            <a:ext cx="8072410" cy="1182832"/>
            <a:chOff x="534207" y="2298964"/>
            <a:chExt cx="8072410" cy="1182832"/>
          </a:xfrm>
          <a:solidFill>
            <a:schemeClr val="accent1"/>
          </a:solidFill>
        </p:grpSpPr>
        <p:sp>
          <p:nvSpPr>
            <p:cNvPr id="20" name="Freeform 5"/>
            <p:cNvSpPr/>
            <p:nvPr userDrawn="1"/>
          </p:nvSpPr>
          <p:spPr bwMode="auto">
            <a:xfrm>
              <a:off x="534207" y="2866555"/>
              <a:ext cx="2037723" cy="615241"/>
            </a:xfrm>
            <a:custGeom>
              <a:avLst/>
              <a:gdLst>
                <a:gd name="T0" fmla="*/ 1718 w 2375"/>
                <a:gd name="T1" fmla="*/ 717 h 717"/>
                <a:gd name="T2" fmla="*/ 1064 w 2375"/>
                <a:gd name="T3" fmla="*/ 120 h 717"/>
                <a:gd name="T4" fmla="*/ 60 w 2375"/>
                <a:gd name="T5" fmla="*/ 120 h 717"/>
                <a:gd name="T6" fmla="*/ 0 w 2375"/>
                <a:gd name="T7" fmla="*/ 60 h 717"/>
                <a:gd name="T8" fmla="*/ 60 w 2375"/>
                <a:gd name="T9" fmla="*/ 0 h 717"/>
                <a:gd name="T10" fmla="*/ 1122 w 2375"/>
                <a:gd name="T11" fmla="*/ 0 h 717"/>
                <a:gd name="T12" fmla="*/ 1182 w 2375"/>
                <a:gd name="T13" fmla="*/ 60 h 717"/>
                <a:gd name="T14" fmla="*/ 1182 w 2375"/>
                <a:gd name="T15" fmla="*/ 66 h 717"/>
                <a:gd name="T16" fmla="*/ 1718 w 2375"/>
                <a:gd name="T17" fmla="*/ 597 h 717"/>
                <a:gd name="T18" fmla="*/ 2255 w 2375"/>
                <a:gd name="T19" fmla="*/ 60 h 717"/>
                <a:gd name="T20" fmla="*/ 2375 w 2375"/>
                <a:gd name="T21" fmla="*/ 60 h 717"/>
                <a:gd name="T22" fmla="*/ 1718 w 2375"/>
                <a:gd name="T23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5" h="717">
                  <a:moveTo>
                    <a:pt x="1718" y="717"/>
                  </a:moveTo>
                  <a:cubicBezTo>
                    <a:pt x="1376" y="717"/>
                    <a:pt x="1095" y="454"/>
                    <a:pt x="1064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122" y="0"/>
                    <a:pt x="1122" y="0"/>
                    <a:pt x="1122" y="0"/>
                  </a:cubicBezTo>
                  <a:cubicBezTo>
                    <a:pt x="1155" y="0"/>
                    <a:pt x="1182" y="27"/>
                    <a:pt x="1182" y="60"/>
                  </a:cubicBezTo>
                  <a:cubicBezTo>
                    <a:pt x="1182" y="62"/>
                    <a:pt x="1182" y="64"/>
                    <a:pt x="1182" y="66"/>
                  </a:cubicBezTo>
                  <a:cubicBezTo>
                    <a:pt x="1185" y="359"/>
                    <a:pt x="1425" y="597"/>
                    <a:pt x="1718" y="597"/>
                  </a:cubicBezTo>
                  <a:cubicBezTo>
                    <a:pt x="2015" y="597"/>
                    <a:pt x="2255" y="356"/>
                    <a:pt x="2255" y="60"/>
                  </a:cubicBezTo>
                  <a:cubicBezTo>
                    <a:pt x="2375" y="60"/>
                    <a:pt x="2375" y="60"/>
                    <a:pt x="2375" y="60"/>
                  </a:cubicBezTo>
                  <a:cubicBezTo>
                    <a:pt x="2375" y="422"/>
                    <a:pt x="2081" y="717"/>
                    <a:pt x="1718" y="7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noProof="0" dirty="0"/>
            </a:p>
          </p:txBody>
        </p:sp>
        <p:sp>
          <p:nvSpPr>
            <p:cNvPr id="21" name="Freeform 6"/>
            <p:cNvSpPr/>
            <p:nvPr userDrawn="1"/>
          </p:nvSpPr>
          <p:spPr bwMode="auto">
            <a:xfrm>
              <a:off x="3495492" y="2918409"/>
              <a:ext cx="1126774" cy="563387"/>
            </a:xfrm>
            <a:custGeom>
              <a:avLst/>
              <a:gdLst>
                <a:gd name="T0" fmla="*/ 1313 w 1313"/>
                <a:gd name="T1" fmla="*/ 0 h 657"/>
                <a:gd name="T2" fmla="*/ 1193 w 1313"/>
                <a:gd name="T3" fmla="*/ 0 h 657"/>
                <a:gd name="T4" fmla="*/ 657 w 1313"/>
                <a:gd name="T5" fmla="*/ 537 h 657"/>
                <a:gd name="T6" fmla="*/ 120 w 1313"/>
                <a:gd name="T7" fmla="*/ 0 h 657"/>
                <a:gd name="T8" fmla="*/ 0 w 1313"/>
                <a:gd name="T9" fmla="*/ 0 h 657"/>
                <a:gd name="T10" fmla="*/ 657 w 1313"/>
                <a:gd name="T11" fmla="*/ 657 h 657"/>
                <a:gd name="T12" fmla="*/ 1313 w 1313"/>
                <a:gd name="T13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3" h="657">
                  <a:moveTo>
                    <a:pt x="1313" y="0"/>
                  </a:moveTo>
                  <a:cubicBezTo>
                    <a:pt x="1193" y="0"/>
                    <a:pt x="1193" y="0"/>
                    <a:pt x="1193" y="0"/>
                  </a:cubicBezTo>
                  <a:cubicBezTo>
                    <a:pt x="1193" y="296"/>
                    <a:pt x="953" y="537"/>
                    <a:pt x="657" y="537"/>
                  </a:cubicBezTo>
                  <a:cubicBezTo>
                    <a:pt x="360" y="537"/>
                    <a:pt x="120" y="296"/>
                    <a:pt x="1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2"/>
                    <a:pt x="294" y="657"/>
                    <a:pt x="657" y="657"/>
                  </a:cubicBezTo>
                  <a:cubicBezTo>
                    <a:pt x="1019" y="657"/>
                    <a:pt x="1313" y="362"/>
                    <a:pt x="1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noProof="0" dirty="0"/>
            </a:p>
          </p:txBody>
        </p:sp>
        <p:sp>
          <p:nvSpPr>
            <p:cNvPr id="22" name="Freeform 7"/>
            <p:cNvSpPr/>
            <p:nvPr userDrawn="1"/>
          </p:nvSpPr>
          <p:spPr bwMode="auto">
            <a:xfrm>
              <a:off x="6568894" y="2298964"/>
              <a:ext cx="2037723" cy="615241"/>
            </a:xfrm>
            <a:custGeom>
              <a:avLst/>
              <a:gdLst>
                <a:gd name="T0" fmla="*/ 657 w 2375"/>
                <a:gd name="T1" fmla="*/ 0 h 717"/>
                <a:gd name="T2" fmla="*/ 1311 w 2375"/>
                <a:gd name="T3" fmla="*/ 597 h 717"/>
                <a:gd name="T4" fmla="*/ 2315 w 2375"/>
                <a:gd name="T5" fmla="*/ 597 h 717"/>
                <a:gd name="T6" fmla="*/ 2375 w 2375"/>
                <a:gd name="T7" fmla="*/ 657 h 717"/>
                <a:gd name="T8" fmla="*/ 2315 w 2375"/>
                <a:gd name="T9" fmla="*/ 717 h 717"/>
                <a:gd name="T10" fmla="*/ 1253 w 2375"/>
                <a:gd name="T11" fmla="*/ 717 h 717"/>
                <a:gd name="T12" fmla="*/ 1193 w 2375"/>
                <a:gd name="T13" fmla="*/ 657 h 717"/>
                <a:gd name="T14" fmla="*/ 1193 w 2375"/>
                <a:gd name="T15" fmla="*/ 651 h 717"/>
                <a:gd name="T16" fmla="*/ 657 w 2375"/>
                <a:gd name="T17" fmla="*/ 120 h 717"/>
                <a:gd name="T18" fmla="*/ 120 w 2375"/>
                <a:gd name="T19" fmla="*/ 657 h 717"/>
                <a:gd name="T20" fmla="*/ 0 w 2375"/>
                <a:gd name="T21" fmla="*/ 657 h 717"/>
                <a:gd name="T22" fmla="*/ 657 w 2375"/>
                <a:gd name="T23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5" h="717">
                  <a:moveTo>
                    <a:pt x="657" y="0"/>
                  </a:moveTo>
                  <a:cubicBezTo>
                    <a:pt x="999" y="0"/>
                    <a:pt x="1280" y="263"/>
                    <a:pt x="1311" y="597"/>
                  </a:cubicBezTo>
                  <a:cubicBezTo>
                    <a:pt x="2315" y="597"/>
                    <a:pt x="2315" y="597"/>
                    <a:pt x="2315" y="597"/>
                  </a:cubicBezTo>
                  <a:cubicBezTo>
                    <a:pt x="2348" y="597"/>
                    <a:pt x="2375" y="624"/>
                    <a:pt x="2375" y="657"/>
                  </a:cubicBezTo>
                  <a:cubicBezTo>
                    <a:pt x="2375" y="691"/>
                    <a:pt x="2348" y="717"/>
                    <a:pt x="2315" y="717"/>
                  </a:cubicBezTo>
                  <a:cubicBezTo>
                    <a:pt x="1253" y="717"/>
                    <a:pt x="1253" y="717"/>
                    <a:pt x="1253" y="717"/>
                  </a:cubicBezTo>
                  <a:cubicBezTo>
                    <a:pt x="1220" y="717"/>
                    <a:pt x="1193" y="691"/>
                    <a:pt x="1193" y="657"/>
                  </a:cubicBezTo>
                  <a:cubicBezTo>
                    <a:pt x="1193" y="655"/>
                    <a:pt x="1193" y="653"/>
                    <a:pt x="1193" y="651"/>
                  </a:cubicBezTo>
                  <a:cubicBezTo>
                    <a:pt x="1190" y="358"/>
                    <a:pt x="950" y="120"/>
                    <a:pt x="657" y="120"/>
                  </a:cubicBezTo>
                  <a:cubicBezTo>
                    <a:pt x="360" y="120"/>
                    <a:pt x="120" y="361"/>
                    <a:pt x="120" y="657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295"/>
                    <a:pt x="294" y="0"/>
                    <a:pt x="6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noProof="0" dirty="0"/>
            </a:p>
          </p:txBody>
        </p:sp>
        <p:sp>
          <p:nvSpPr>
            <p:cNvPr id="23" name="Freeform 8"/>
            <p:cNvSpPr/>
            <p:nvPr userDrawn="1"/>
          </p:nvSpPr>
          <p:spPr bwMode="auto">
            <a:xfrm>
              <a:off x="5544427" y="2918409"/>
              <a:ext cx="1128175" cy="563387"/>
            </a:xfrm>
            <a:custGeom>
              <a:avLst/>
              <a:gdLst>
                <a:gd name="T0" fmla="*/ 1314 w 1314"/>
                <a:gd name="T1" fmla="*/ 0 h 657"/>
                <a:gd name="T2" fmla="*/ 1194 w 1314"/>
                <a:gd name="T3" fmla="*/ 0 h 657"/>
                <a:gd name="T4" fmla="*/ 657 w 1314"/>
                <a:gd name="T5" fmla="*/ 537 h 657"/>
                <a:gd name="T6" fmla="*/ 120 w 1314"/>
                <a:gd name="T7" fmla="*/ 0 h 657"/>
                <a:gd name="T8" fmla="*/ 0 w 1314"/>
                <a:gd name="T9" fmla="*/ 0 h 657"/>
                <a:gd name="T10" fmla="*/ 657 w 1314"/>
                <a:gd name="T11" fmla="*/ 657 h 657"/>
                <a:gd name="T12" fmla="*/ 1314 w 1314"/>
                <a:gd name="T13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4" h="657">
                  <a:moveTo>
                    <a:pt x="1314" y="0"/>
                  </a:moveTo>
                  <a:cubicBezTo>
                    <a:pt x="1194" y="0"/>
                    <a:pt x="1194" y="0"/>
                    <a:pt x="1194" y="0"/>
                  </a:cubicBezTo>
                  <a:cubicBezTo>
                    <a:pt x="1194" y="296"/>
                    <a:pt x="953" y="537"/>
                    <a:pt x="657" y="537"/>
                  </a:cubicBezTo>
                  <a:cubicBezTo>
                    <a:pt x="361" y="537"/>
                    <a:pt x="120" y="296"/>
                    <a:pt x="1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2"/>
                    <a:pt x="294" y="657"/>
                    <a:pt x="657" y="657"/>
                  </a:cubicBezTo>
                  <a:cubicBezTo>
                    <a:pt x="1019" y="657"/>
                    <a:pt x="1314" y="362"/>
                    <a:pt x="13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noProof="0" dirty="0"/>
            </a:p>
          </p:txBody>
        </p:sp>
        <p:sp>
          <p:nvSpPr>
            <p:cNvPr id="24" name="Freeform 9"/>
            <p:cNvSpPr/>
            <p:nvPr userDrawn="1"/>
          </p:nvSpPr>
          <p:spPr bwMode="auto">
            <a:xfrm>
              <a:off x="2471025" y="2298964"/>
              <a:ext cx="1128175" cy="563387"/>
            </a:xfrm>
            <a:custGeom>
              <a:avLst/>
              <a:gdLst>
                <a:gd name="T0" fmla="*/ 0 w 1314"/>
                <a:gd name="T1" fmla="*/ 657 h 657"/>
                <a:gd name="T2" fmla="*/ 120 w 1314"/>
                <a:gd name="T3" fmla="*/ 657 h 657"/>
                <a:gd name="T4" fmla="*/ 657 w 1314"/>
                <a:gd name="T5" fmla="*/ 120 h 657"/>
                <a:gd name="T6" fmla="*/ 1194 w 1314"/>
                <a:gd name="T7" fmla="*/ 657 h 657"/>
                <a:gd name="T8" fmla="*/ 1314 w 1314"/>
                <a:gd name="T9" fmla="*/ 657 h 657"/>
                <a:gd name="T10" fmla="*/ 657 w 1314"/>
                <a:gd name="T11" fmla="*/ 0 h 657"/>
                <a:gd name="T12" fmla="*/ 0 w 1314"/>
                <a:gd name="T13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4" h="657">
                  <a:moveTo>
                    <a:pt x="0" y="657"/>
                  </a:moveTo>
                  <a:cubicBezTo>
                    <a:pt x="120" y="657"/>
                    <a:pt x="120" y="657"/>
                    <a:pt x="120" y="657"/>
                  </a:cubicBezTo>
                  <a:cubicBezTo>
                    <a:pt x="120" y="361"/>
                    <a:pt x="361" y="120"/>
                    <a:pt x="657" y="120"/>
                  </a:cubicBezTo>
                  <a:cubicBezTo>
                    <a:pt x="953" y="120"/>
                    <a:pt x="1194" y="361"/>
                    <a:pt x="1194" y="657"/>
                  </a:cubicBezTo>
                  <a:cubicBezTo>
                    <a:pt x="1314" y="657"/>
                    <a:pt x="1314" y="657"/>
                    <a:pt x="1314" y="657"/>
                  </a:cubicBezTo>
                  <a:cubicBezTo>
                    <a:pt x="1314" y="295"/>
                    <a:pt x="1019" y="0"/>
                    <a:pt x="657" y="0"/>
                  </a:cubicBezTo>
                  <a:cubicBezTo>
                    <a:pt x="294" y="0"/>
                    <a:pt x="0" y="295"/>
                    <a:pt x="0" y="6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noProof="0" dirty="0"/>
            </a:p>
          </p:txBody>
        </p:sp>
        <p:sp>
          <p:nvSpPr>
            <p:cNvPr id="25" name="Freeform 10"/>
            <p:cNvSpPr/>
            <p:nvPr userDrawn="1"/>
          </p:nvSpPr>
          <p:spPr bwMode="auto">
            <a:xfrm>
              <a:off x="4519959" y="2298964"/>
              <a:ext cx="1126774" cy="563387"/>
            </a:xfrm>
            <a:custGeom>
              <a:avLst/>
              <a:gdLst>
                <a:gd name="T0" fmla="*/ 0 w 1314"/>
                <a:gd name="T1" fmla="*/ 657 h 657"/>
                <a:gd name="T2" fmla="*/ 120 w 1314"/>
                <a:gd name="T3" fmla="*/ 657 h 657"/>
                <a:gd name="T4" fmla="*/ 657 w 1314"/>
                <a:gd name="T5" fmla="*/ 120 h 657"/>
                <a:gd name="T6" fmla="*/ 1194 w 1314"/>
                <a:gd name="T7" fmla="*/ 657 h 657"/>
                <a:gd name="T8" fmla="*/ 1314 w 1314"/>
                <a:gd name="T9" fmla="*/ 657 h 657"/>
                <a:gd name="T10" fmla="*/ 657 w 1314"/>
                <a:gd name="T11" fmla="*/ 0 h 657"/>
                <a:gd name="T12" fmla="*/ 0 w 1314"/>
                <a:gd name="T13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4" h="657">
                  <a:moveTo>
                    <a:pt x="0" y="657"/>
                  </a:moveTo>
                  <a:cubicBezTo>
                    <a:pt x="120" y="657"/>
                    <a:pt x="120" y="657"/>
                    <a:pt x="120" y="657"/>
                  </a:cubicBezTo>
                  <a:cubicBezTo>
                    <a:pt x="120" y="361"/>
                    <a:pt x="361" y="120"/>
                    <a:pt x="657" y="120"/>
                  </a:cubicBezTo>
                  <a:cubicBezTo>
                    <a:pt x="954" y="120"/>
                    <a:pt x="1194" y="361"/>
                    <a:pt x="1194" y="657"/>
                  </a:cubicBezTo>
                  <a:cubicBezTo>
                    <a:pt x="1314" y="657"/>
                    <a:pt x="1314" y="657"/>
                    <a:pt x="1314" y="657"/>
                  </a:cubicBezTo>
                  <a:cubicBezTo>
                    <a:pt x="1314" y="295"/>
                    <a:pt x="1020" y="0"/>
                    <a:pt x="657" y="0"/>
                  </a:cubicBezTo>
                  <a:cubicBezTo>
                    <a:pt x="295" y="0"/>
                    <a:pt x="0" y="295"/>
                    <a:pt x="0" y="6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noProof="0" dirty="0"/>
            </a:p>
          </p:txBody>
        </p:sp>
      </p:grpSp>
      <p:sp>
        <p:nvSpPr>
          <p:cNvPr id="26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2495051" y="2544483"/>
            <a:ext cx="1080121" cy="3697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Feb</a:t>
            </a:r>
            <a:endParaRPr lang="en-US" noProof="0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2077491" y="3709967"/>
            <a:ext cx="1915242" cy="950015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This is a sample text.</a:t>
            </a:r>
            <a:endParaRPr lang="en-US" noProof="0" dirty="0"/>
          </a:p>
        </p:txBody>
      </p:sp>
      <p:cxnSp>
        <p:nvCxnSpPr>
          <p:cNvPr id="28" name="Straight Arrow Connector 27"/>
          <p:cNvCxnSpPr>
            <a:stCxn id="26" idx="2"/>
            <a:endCxn id="27" idx="0"/>
          </p:cNvCxnSpPr>
          <p:nvPr userDrawn="1"/>
        </p:nvCxnSpPr>
        <p:spPr>
          <a:xfrm>
            <a:off x="3035112" y="2914205"/>
            <a:ext cx="0" cy="795762"/>
          </a:xfrm>
          <a:prstGeom prst="straightConnector1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4543285" y="2544483"/>
            <a:ext cx="1080121" cy="3697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Apr</a:t>
            </a:r>
            <a:endParaRPr lang="en-US" noProof="0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4125725" y="3709967"/>
            <a:ext cx="1915242" cy="950015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This is a sample text.</a:t>
            </a:r>
            <a:endParaRPr lang="en-US" noProof="0" dirty="0"/>
          </a:p>
        </p:txBody>
      </p:sp>
      <p:cxnSp>
        <p:nvCxnSpPr>
          <p:cNvPr id="31" name="Straight Arrow Connector 30"/>
          <p:cNvCxnSpPr>
            <a:stCxn id="29" idx="2"/>
            <a:endCxn id="30" idx="0"/>
          </p:cNvCxnSpPr>
          <p:nvPr userDrawn="1"/>
        </p:nvCxnSpPr>
        <p:spPr>
          <a:xfrm>
            <a:off x="5083346" y="2914205"/>
            <a:ext cx="0" cy="795762"/>
          </a:xfrm>
          <a:prstGeom prst="straightConnector1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6588224" y="2544483"/>
            <a:ext cx="1080121" cy="3697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Jun</a:t>
            </a:r>
            <a:endParaRPr lang="en-US" noProof="0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6170664" y="3709967"/>
            <a:ext cx="1915242" cy="950015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This is a sample text.</a:t>
            </a:r>
            <a:endParaRPr lang="en-US" noProof="0" dirty="0"/>
          </a:p>
        </p:txBody>
      </p:sp>
      <p:cxnSp>
        <p:nvCxnSpPr>
          <p:cNvPr id="34" name="Straight Arrow Connector 33"/>
          <p:cNvCxnSpPr>
            <a:stCxn id="32" idx="2"/>
            <a:endCxn id="33" idx="0"/>
          </p:cNvCxnSpPr>
          <p:nvPr userDrawn="1"/>
        </p:nvCxnSpPr>
        <p:spPr>
          <a:xfrm>
            <a:off x="7128285" y="2914205"/>
            <a:ext cx="0" cy="795762"/>
          </a:xfrm>
          <a:prstGeom prst="straightConnector1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491809" y="2914205"/>
            <a:ext cx="1080121" cy="3697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Jan</a:t>
            </a:r>
            <a:endParaRPr lang="en-US" noProof="0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1074249" y="1203598"/>
            <a:ext cx="1915242" cy="95001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This is a sample text.</a:t>
            </a:r>
            <a:endParaRPr lang="en-US" noProof="0" dirty="0"/>
          </a:p>
        </p:txBody>
      </p:sp>
      <p:cxnSp>
        <p:nvCxnSpPr>
          <p:cNvPr id="37" name="Straight Arrow Connector 36"/>
          <p:cNvCxnSpPr>
            <a:stCxn id="35" idx="0"/>
            <a:endCxn id="36" idx="2"/>
          </p:cNvCxnSpPr>
          <p:nvPr userDrawn="1"/>
        </p:nvCxnSpPr>
        <p:spPr>
          <a:xfrm flipV="1">
            <a:off x="2031870" y="2153613"/>
            <a:ext cx="0" cy="760592"/>
          </a:xfrm>
          <a:prstGeom prst="straightConnector1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3518818" y="2914205"/>
            <a:ext cx="1080121" cy="3697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Mar</a:t>
            </a:r>
            <a:endParaRPr lang="en-US" noProof="0" dirty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3101258" y="1203598"/>
            <a:ext cx="1915242" cy="95001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This is a sample text.</a:t>
            </a:r>
            <a:endParaRPr lang="en-US" noProof="0" dirty="0"/>
          </a:p>
        </p:txBody>
      </p:sp>
      <p:cxnSp>
        <p:nvCxnSpPr>
          <p:cNvPr id="40" name="Straight Arrow Connector 39"/>
          <p:cNvCxnSpPr>
            <a:stCxn id="38" idx="0"/>
            <a:endCxn id="39" idx="2"/>
          </p:cNvCxnSpPr>
          <p:nvPr userDrawn="1"/>
        </p:nvCxnSpPr>
        <p:spPr>
          <a:xfrm flipV="1">
            <a:off x="4058879" y="2153613"/>
            <a:ext cx="0" cy="760592"/>
          </a:xfrm>
          <a:prstGeom prst="straightConnector1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5568453" y="2914205"/>
            <a:ext cx="1080121" cy="36972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May</a:t>
            </a:r>
            <a:endParaRPr lang="en-US" noProof="0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5150893" y="1203598"/>
            <a:ext cx="1915242" cy="950015"/>
          </a:xfrm>
        </p:spPr>
        <p:txBody>
          <a:bodyPr anchor="b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This is a sample text.</a:t>
            </a:r>
            <a:endParaRPr lang="en-US" noProof="0" dirty="0"/>
          </a:p>
        </p:txBody>
      </p:sp>
      <p:cxnSp>
        <p:nvCxnSpPr>
          <p:cNvPr id="43" name="Straight Arrow Connector 42"/>
          <p:cNvCxnSpPr>
            <a:stCxn id="41" idx="0"/>
            <a:endCxn id="42" idx="2"/>
          </p:cNvCxnSpPr>
          <p:nvPr userDrawn="1"/>
        </p:nvCxnSpPr>
        <p:spPr>
          <a:xfrm flipV="1">
            <a:off x="6108514" y="2153613"/>
            <a:ext cx="0" cy="760592"/>
          </a:xfrm>
          <a:prstGeom prst="straightConnector1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 baseline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Competitor Analysis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7072" y="3504538"/>
            <a:ext cx="2504768" cy="5040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27072" y="2496468"/>
            <a:ext cx="2504768" cy="5040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27072" y="3000503"/>
            <a:ext cx="2504768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27072" y="1991998"/>
            <a:ext cx="2504768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27072" y="1559971"/>
            <a:ext cx="2504768" cy="43202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noProof="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24693" y="4008574"/>
            <a:ext cx="2516511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693618" y="1559970"/>
            <a:ext cx="2347901" cy="43202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Our Company</a:t>
            </a:r>
            <a:endParaRPr lang="en-US" noProof="0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703309" y="2497873"/>
            <a:ext cx="232359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Your text</a:t>
            </a:r>
            <a:endParaRPr lang="en-US" noProof="0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702020" y="3000503"/>
            <a:ext cx="232359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Lorem ipsum</a:t>
            </a:r>
            <a:endParaRPr lang="en-US" noProof="0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702020" y="3501181"/>
            <a:ext cx="232359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Your text</a:t>
            </a:r>
            <a:endParaRPr lang="en-US" noProof="0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702020" y="4008574"/>
            <a:ext cx="232359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Lorem ipsum</a:t>
            </a:r>
            <a:endParaRPr lang="en-US" noProof="0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702020" y="1991998"/>
            <a:ext cx="232359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Lorem ipsum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344924" y="3504538"/>
            <a:ext cx="2504768" cy="5040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344924" y="2496468"/>
            <a:ext cx="2504768" cy="5040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344924" y="3000503"/>
            <a:ext cx="2504768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344924" y="1991998"/>
            <a:ext cx="2504768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344924" y="1559971"/>
            <a:ext cx="2504768" cy="43202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noProof="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342545" y="4008574"/>
            <a:ext cx="2516511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52" hasCustomPrompt="1"/>
          </p:nvPr>
        </p:nvSpPr>
        <p:spPr>
          <a:xfrm>
            <a:off x="3411470" y="1559970"/>
            <a:ext cx="2347901" cy="43202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Competitor 1</a:t>
            </a:r>
            <a:endParaRPr lang="en-US" noProof="0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53" hasCustomPrompt="1"/>
          </p:nvPr>
        </p:nvSpPr>
        <p:spPr>
          <a:xfrm>
            <a:off x="3421161" y="2497873"/>
            <a:ext cx="232359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Your text</a:t>
            </a:r>
            <a:endParaRPr lang="en-US" noProof="0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54" hasCustomPrompt="1"/>
          </p:nvPr>
        </p:nvSpPr>
        <p:spPr>
          <a:xfrm>
            <a:off x="3419872" y="3000503"/>
            <a:ext cx="232359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Lorem ipsum</a:t>
            </a:r>
            <a:endParaRPr lang="en-US" noProof="0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55" hasCustomPrompt="1"/>
          </p:nvPr>
        </p:nvSpPr>
        <p:spPr>
          <a:xfrm>
            <a:off x="3419872" y="3501181"/>
            <a:ext cx="232359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Your text</a:t>
            </a:r>
            <a:endParaRPr lang="en-US" noProof="0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56" hasCustomPrompt="1"/>
          </p:nvPr>
        </p:nvSpPr>
        <p:spPr>
          <a:xfrm>
            <a:off x="3419872" y="4008574"/>
            <a:ext cx="232359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Lorem ipsum</a:t>
            </a:r>
            <a:endParaRPr lang="en-US" noProof="0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3419872" y="1991998"/>
            <a:ext cx="232359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Lorem ipsum</a:t>
            </a:r>
            <a:endParaRPr lang="en-US" noProof="0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014539" y="3504538"/>
            <a:ext cx="2504768" cy="5040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6014539" y="2496468"/>
            <a:ext cx="2504768" cy="5040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6014539" y="3000503"/>
            <a:ext cx="2504768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014539" y="1991998"/>
            <a:ext cx="2504768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6014539" y="1559971"/>
            <a:ext cx="2504768" cy="432027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noProof="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6012160" y="4008574"/>
            <a:ext cx="2516511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58" hasCustomPrompt="1"/>
          </p:nvPr>
        </p:nvSpPr>
        <p:spPr>
          <a:xfrm>
            <a:off x="6081085" y="1559970"/>
            <a:ext cx="2347901" cy="43202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Competitor 2</a:t>
            </a:r>
            <a:endParaRPr lang="en-US" noProof="0" dirty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6090776" y="2497873"/>
            <a:ext cx="232359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Your text</a:t>
            </a:r>
            <a:endParaRPr lang="en-US" noProof="0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6089487" y="3000503"/>
            <a:ext cx="232359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Lorem ipsum</a:t>
            </a:r>
            <a:endParaRPr lang="en-US" noProof="0" dirty="0"/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6089487" y="3501181"/>
            <a:ext cx="232359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Your text</a:t>
            </a:r>
            <a:endParaRPr lang="en-US" noProof="0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6089487" y="4008574"/>
            <a:ext cx="232359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Lorem ipsum</a:t>
            </a:r>
            <a:endParaRPr lang="en-US" noProof="0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63" hasCustomPrompt="1"/>
          </p:nvPr>
        </p:nvSpPr>
        <p:spPr>
          <a:xfrm>
            <a:off x="6089487" y="1991998"/>
            <a:ext cx="232359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Lorem ipsum</a:t>
            </a:r>
            <a:endParaRPr lang="en-US" noProof="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76" name="AutoShape 74"/>
          <p:cNvSpPr>
            <a:spLocks noChangeAspect="1" noChangeArrowheads="1" noTextEdit="1"/>
          </p:cNvSpPr>
          <p:nvPr userDrawn="1"/>
        </p:nvSpPr>
        <p:spPr bwMode="auto">
          <a:xfrm>
            <a:off x="0" y="-11171"/>
            <a:ext cx="91440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78" name="Rectangle 76"/>
          <p:cNvSpPr>
            <a:spLocks noChangeArrowheads="1"/>
          </p:cNvSpPr>
          <p:nvPr userDrawn="1"/>
        </p:nvSpPr>
        <p:spPr bwMode="auto">
          <a:xfrm>
            <a:off x="0" y="-11171"/>
            <a:ext cx="9145588" cy="3316288"/>
          </a:xfrm>
          <a:custGeom>
            <a:avLst/>
            <a:gdLst/>
            <a:ahLst/>
            <a:cxnLst/>
            <a:rect l="l" t="t" r="r" b="b"/>
            <a:pathLst>
              <a:path w="9145588" h="3316288">
                <a:moveTo>
                  <a:pt x="0" y="0"/>
                </a:moveTo>
                <a:lnTo>
                  <a:pt x="9145588" y="0"/>
                </a:lnTo>
                <a:lnTo>
                  <a:pt x="9145588" y="3316288"/>
                </a:lnTo>
                <a:lnTo>
                  <a:pt x="9144001" y="3316288"/>
                </a:lnTo>
                <a:lnTo>
                  <a:pt x="9144001" y="2870953"/>
                </a:lnTo>
                <a:lnTo>
                  <a:pt x="1588" y="3174166"/>
                </a:lnTo>
                <a:lnTo>
                  <a:pt x="1588" y="3316288"/>
                </a:lnTo>
                <a:lnTo>
                  <a:pt x="0" y="331628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79" name="Freeform 79"/>
          <p:cNvSpPr/>
          <p:nvPr userDrawn="1"/>
        </p:nvSpPr>
        <p:spPr bwMode="auto">
          <a:xfrm>
            <a:off x="0" y="1676342"/>
            <a:ext cx="9145588" cy="1628775"/>
          </a:xfrm>
          <a:custGeom>
            <a:avLst/>
            <a:gdLst/>
            <a:ahLst/>
            <a:cxnLst/>
            <a:rect l="l" t="t" r="r" b="b"/>
            <a:pathLst>
              <a:path w="9145588" h="1628775">
                <a:moveTo>
                  <a:pt x="7729538" y="0"/>
                </a:moveTo>
                <a:lnTo>
                  <a:pt x="7773988" y="0"/>
                </a:lnTo>
                <a:lnTo>
                  <a:pt x="7773988" y="17462"/>
                </a:lnTo>
                <a:lnTo>
                  <a:pt x="7815263" y="26987"/>
                </a:lnTo>
                <a:lnTo>
                  <a:pt x="7907338" y="66675"/>
                </a:lnTo>
                <a:lnTo>
                  <a:pt x="7907338" y="134937"/>
                </a:lnTo>
                <a:lnTo>
                  <a:pt x="7921626" y="134937"/>
                </a:lnTo>
                <a:lnTo>
                  <a:pt x="7921626" y="844550"/>
                </a:lnTo>
                <a:lnTo>
                  <a:pt x="8007351" y="844550"/>
                </a:lnTo>
                <a:lnTo>
                  <a:pt x="8007351" y="928688"/>
                </a:lnTo>
                <a:lnTo>
                  <a:pt x="8029576" y="928688"/>
                </a:lnTo>
                <a:lnTo>
                  <a:pt x="8029576" y="873125"/>
                </a:lnTo>
                <a:lnTo>
                  <a:pt x="8107363" y="873125"/>
                </a:lnTo>
                <a:lnTo>
                  <a:pt x="8107363" y="836613"/>
                </a:lnTo>
                <a:lnTo>
                  <a:pt x="8121651" y="836613"/>
                </a:lnTo>
                <a:lnTo>
                  <a:pt x="8124826" y="839788"/>
                </a:lnTo>
                <a:lnTo>
                  <a:pt x="8124826" y="858838"/>
                </a:lnTo>
                <a:lnTo>
                  <a:pt x="8245476" y="858838"/>
                </a:lnTo>
                <a:lnTo>
                  <a:pt x="8245476" y="661988"/>
                </a:lnTo>
                <a:lnTo>
                  <a:pt x="8423276" y="661988"/>
                </a:lnTo>
                <a:lnTo>
                  <a:pt x="8423276" y="90487"/>
                </a:lnTo>
                <a:lnTo>
                  <a:pt x="8675688" y="92075"/>
                </a:lnTo>
                <a:lnTo>
                  <a:pt x="8675688" y="633413"/>
                </a:lnTo>
                <a:lnTo>
                  <a:pt x="8713788" y="633413"/>
                </a:lnTo>
                <a:lnTo>
                  <a:pt x="8713788" y="657225"/>
                </a:lnTo>
                <a:lnTo>
                  <a:pt x="8877300" y="657225"/>
                </a:lnTo>
                <a:lnTo>
                  <a:pt x="8909050" y="677863"/>
                </a:lnTo>
                <a:lnTo>
                  <a:pt x="8916988" y="677863"/>
                </a:lnTo>
                <a:lnTo>
                  <a:pt x="8916988" y="395288"/>
                </a:lnTo>
                <a:lnTo>
                  <a:pt x="8937626" y="395288"/>
                </a:lnTo>
                <a:lnTo>
                  <a:pt x="8937626" y="360363"/>
                </a:lnTo>
                <a:lnTo>
                  <a:pt x="8955088" y="349250"/>
                </a:lnTo>
                <a:lnTo>
                  <a:pt x="9024938" y="349250"/>
                </a:lnTo>
                <a:lnTo>
                  <a:pt x="9024938" y="390525"/>
                </a:lnTo>
                <a:lnTo>
                  <a:pt x="9045576" y="404813"/>
                </a:lnTo>
                <a:lnTo>
                  <a:pt x="9045576" y="720725"/>
                </a:lnTo>
                <a:lnTo>
                  <a:pt x="9072563" y="720725"/>
                </a:lnTo>
                <a:lnTo>
                  <a:pt x="9072563" y="682625"/>
                </a:lnTo>
                <a:lnTo>
                  <a:pt x="9094788" y="674688"/>
                </a:lnTo>
                <a:lnTo>
                  <a:pt x="9145588" y="674688"/>
                </a:lnTo>
                <a:lnTo>
                  <a:pt x="9145588" y="1628775"/>
                </a:lnTo>
                <a:lnTo>
                  <a:pt x="9144001" y="1628775"/>
                </a:lnTo>
                <a:lnTo>
                  <a:pt x="9144001" y="1183440"/>
                </a:lnTo>
                <a:lnTo>
                  <a:pt x="1588" y="1486653"/>
                </a:lnTo>
                <a:lnTo>
                  <a:pt x="1588" y="1628775"/>
                </a:lnTo>
                <a:lnTo>
                  <a:pt x="0" y="1628775"/>
                </a:lnTo>
                <a:lnTo>
                  <a:pt x="0" y="674688"/>
                </a:lnTo>
                <a:lnTo>
                  <a:pt x="125413" y="674688"/>
                </a:lnTo>
                <a:lnTo>
                  <a:pt x="125413" y="858838"/>
                </a:lnTo>
                <a:lnTo>
                  <a:pt x="147638" y="858838"/>
                </a:lnTo>
                <a:lnTo>
                  <a:pt x="147638" y="798513"/>
                </a:lnTo>
                <a:lnTo>
                  <a:pt x="163513" y="798513"/>
                </a:lnTo>
                <a:lnTo>
                  <a:pt x="163513" y="735013"/>
                </a:lnTo>
                <a:lnTo>
                  <a:pt x="206375" y="735013"/>
                </a:lnTo>
                <a:lnTo>
                  <a:pt x="220662" y="752475"/>
                </a:lnTo>
                <a:lnTo>
                  <a:pt x="220662" y="793750"/>
                </a:lnTo>
                <a:lnTo>
                  <a:pt x="236538" y="793750"/>
                </a:lnTo>
                <a:lnTo>
                  <a:pt x="236538" y="911225"/>
                </a:lnTo>
                <a:lnTo>
                  <a:pt x="271463" y="911225"/>
                </a:lnTo>
                <a:lnTo>
                  <a:pt x="271463" y="946150"/>
                </a:lnTo>
                <a:lnTo>
                  <a:pt x="287338" y="946150"/>
                </a:lnTo>
                <a:lnTo>
                  <a:pt x="287338" y="977900"/>
                </a:lnTo>
                <a:lnTo>
                  <a:pt x="301625" y="977900"/>
                </a:lnTo>
                <a:lnTo>
                  <a:pt x="301625" y="696913"/>
                </a:lnTo>
                <a:lnTo>
                  <a:pt x="354012" y="696913"/>
                </a:lnTo>
                <a:lnTo>
                  <a:pt x="369888" y="677863"/>
                </a:lnTo>
                <a:lnTo>
                  <a:pt x="377825" y="677863"/>
                </a:lnTo>
                <a:lnTo>
                  <a:pt x="388937" y="695325"/>
                </a:lnTo>
                <a:lnTo>
                  <a:pt x="469900" y="695325"/>
                </a:lnTo>
                <a:lnTo>
                  <a:pt x="469900" y="957263"/>
                </a:lnTo>
                <a:lnTo>
                  <a:pt x="495300" y="957263"/>
                </a:lnTo>
                <a:lnTo>
                  <a:pt x="495300" y="857250"/>
                </a:lnTo>
                <a:lnTo>
                  <a:pt x="563563" y="684213"/>
                </a:lnTo>
                <a:lnTo>
                  <a:pt x="563563" y="647700"/>
                </a:lnTo>
                <a:lnTo>
                  <a:pt x="614363" y="647700"/>
                </a:lnTo>
                <a:lnTo>
                  <a:pt x="614363" y="684213"/>
                </a:lnTo>
                <a:lnTo>
                  <a:pt x="635000" y="698500"/>
                </a:lnTo>
                <a:lnTo>
                  <a:pt x="644525" y="698500"/>
                </a:lnTo>
                <a:lnTo>
                  <a:pt x="644525" y="676275"/>
                </a:lnTo>
                <a:lnTo>
                  <a:pt x="679450" y="676275"/>
                </a:lnTo>
                <a:lnTo>
                  <a:pt x="679450" y="998538"/>
                </a:lnTo>
                <a:lnTo>
                  <a:pt x="812800" y="998538"/>
                </a:lnTo>
                <a:lnTo>
                  <a:pt x="812800" y="1016000"/>
                </a:lnTo>
                <a:lnTo>
                  <a:pt x="828675" y="1016000"/>
                </a:lnTo>
                <a:lnTo>
                  <a:pt x="828675" y="987425"/>
                </a:lnTo>
                <a:lnTo>
                  <a:pt x="846138" y="987425"/>
                </a:lnTo>
                <a:lnTo>
                  <a:pt x="846138" y="939800"/>
                </a:lnTo>
                <a:lnTo>
                  <a:pt x="882650" y="939800"/>
                </a:lnTo>
                <a:lnTo>
                  <a:pt x="882650" y="893763"/>
                </a:lnTo>
                <a:lnTo>
                  <a:pt x="906463" y="893763"/>
                </a:lnTo>
                <a:lnTo>
                  <a:pt x="906463" y="476250"/>
                </a:lnTo>
                <a:lnTo>
                  <a:pt x="947738" y="476250"/>
                </a:lnTo>
                <a:lnTo>
                  <a:pt x="947738" y="352425"/>
                </a:lnTo>
                <a:lnTo>
                  <a:pt x="1036638" y="352425"/>
                </a:lnTo>
                <a:lnTo>
                  <a:pt x="1036638" y="395288"/>
                </a:lnTo>
                <a:lnTo>
                  <a:pt x="1081088" y="395288"/>
                </a:lnTo>
                <a:lnTo>
                  <a:pt x="1081088" y="903288"/>
                </a:lnTo>
                <a:lnTo>
                  <a:pt x="1136650" y="903288"/>
                </a:lnTo>
                <a:lnTo>
                  <a:pt x="1136650" y="965200"/>
                </a:lnTo>
                <a:lnTo>
                  <a:pt x="1174750" y="965200"/>
                </a:lnTo>
                <a:lnTo>
                  <a:pt x="1174750" y="833438"/>
                </a:lnTo>
                <a:lnTo>
                  <a:pt x="1185863" y="833438"/>
                </a:lnTo>
                <a:lnTo>
                  <a:pt x="1185863" y="784225"/>
                </a:lnTo>
                <a:lnTo>
                  <a:pt x="1196975" y="784225"/>
                </a:lnTo>
                <a:lnTo>
                  <a:pt x="1196975" y="706438"/>
                </a:lnTo>
                <a:lnTo>
                  <a:pt x="1211263" y="706438"/>
                </a:lnTo>
                <a:lnTo>
                  <a:pt x="1211263" y="457200"/>
                </a:lnTo>
                <a:lnTo>
                  <a:pt x="1219200" y="457200"/>
                </a:lnTo>
                <a:lnTo>
                  <a:pt x="1219200" y="336550"/>
                </a:lnTo>
                <a:lnTo>
                  <a:pt x="1249363" y="319088"/>
                </a:lnTo>
                <a:lnTo>
                  <a:pt x="1298575" y="355600"/>
                </a:lnTo>
                <a:lnTo>
                  <a:pt x="1298575" y="400050"/>
                </a:lnTo>
                <a:lnTo>
                  <a:pt x="1330325" y="400050"/>
                </a:lnTo>
                <a:lnTo>
                  <a:pt x="1330325" y="446088"/>
                </a:lnTo>
                <a:lnTo>
                  <a:pt x="1409700" y="558800"/>
                </a:lnTo>
                <a:lnTo>
                  <a:pt x="1409700" y="863600"/>
                </a:lnTo>
                <a:lnTo>
                  <a:pt x="1414463" y="866775"/>
                </a:lnTo>
                <a:lnTo>
                  <a:pt x="1423988" y="873125"/>
                </a:lnTo>
                <a:lnTo>
                  <a:pt x="1423988" y="690563"/>
                </a:lnTo>
                <a:lnTo>
                  <a:pt x="1449388" y="690563"/>
                </a:lnTo>
                <a:lnTo>
                  <a:pt x="1449388" y="703263"/>
                </a:lnTo>
                <a:lnTo>
                  <a:pt x="1522413" y="703263"/>
                </a:lnTo>
                <a:lnTo>
                  <a:pt x="1522413" y="506413"/>
                </a:lnTo>
                <a:lnTo>
                  <a:pt x="1614488" y="506413"/>
                </a:lnTo>
                <a:lnTo>
                  <a:pt x="1614488" y="534988"/>
                </a:lnTo>
                <a:lnTo>
                  <a:pt x="1743075" y="534988"/>
                </a:lnTo>
                <a:lnTo>
                  <a:pt x="1743075" y="708025"/>
                </a:lnTo>
                <a:lnTo>
                  <a:pt x="1958975" y="708025"/>
                </a:lnTo>
                <a:lnTo>
                  <a:pt x="1958975" y="777875"/>
                </a:lnTo>
                <a:lnTo>
                  <a:pt x="2000250" y="777875"/>
                </a:lnTo>
                <a:lnTo>
                  <a:pt x="2000250" y="795338"/>
                </a:lnTo>
                <a:lnTo>
                  <a:pt x="2036763" y="795338"/>
                </a:lnTo>
                <a:lnTo>
                  <a:pt x="2036763" y="606425"/>
                </a:lnTo>
                <a:lnTo>
                  <a:pt x="2062163" y="606425"/>
                </a:lnTo>
                <a:lnTo>
                  <a:pt x="2062163" y="592138"/>
                </a:lnTo>
                <a:lnTo>
                  <a:pt x="2082800" y="592138"/>
                </a:lnTo>
                <a:lnTo>
                  <a:pt x="2089150" y="584200"/>
                </a:lnTo>
                <a:lnTo>
                  <a:pt x="2089150" y="463550"/>
                </a:lnTo>
                <a:lnTo>
                  <a:pt x="2097088" y="457200"/>
                </a:lnTo>
                <a:lnTo>
                  <a:pt x="2097088" y="385763"/>
                </a:lnTo>
                <a:lnTo>
                  <a:pt x="2101850" y="379413"/>
                </a:lnTo>
                <a:lnTo>
                  <a:pt x="2198688" y="379413"/>
                </a:lnTo>
                <a:lnTo>
                  <a:pt x="2203450" y="385763"/>
                </a:lnTo>
                <a:lnTo>
                  <a:pt x="2203450" y="592138"/>
                </a:lnTo>
                <a:lnTo>
                  <a:pt x="2211388" y="600075"/>
                </a:lnTo>
                <a:lnTo>
                  <a:pt x="2225675" y="600075"/>
                </a:lnTo>
                <a:lnTo>
                  <a:pt x="2228850" y="603250"/>
                </a:lnTo>
                <a:lnTo>
                  <a:pt x="2228850" y="741363"/>
                </a:lnTo>
                <a:lnTo>
                  <a:pt x="2289175" y="741363"/>
                </a:lnTo>
                <a:lnTo>
                  <a:pt x="2289175" y="314325"/>
                </a:lnTo>
                <a:lnTo>
                  <a:pt x="2298700" y="314325"/>
                </a:lnTo>
                <a:lnTo>
                  <a:pt x="2298700" y="228600"/>
                </a:lnTo>
                <a:lnTo>
                  <a:pt x="2379663" y="228600"/>
                </a:lnTo>
                <a:lnTo>
                  <a:pt x="2379663" y="209550"/>
                </a:lnTo>
                <a:lnTo>
                  <a:pt x="2422525" y="209550"/>
                </a:lnTo>
                <a:lnTo>
                  <a:pt x="2422525" y="228600"/>
                </a:lnTo>
                <a:lnTo>
                  <a:pt x="2463800" y="236538"/>
                </a:lnTo>
                <a:lnTo>
                  <a:pt x="2557463" y="277813"/>
                </a:lnTo>
                <a:lnTo>
                  <a:pt x="2557463" y="346075"/>
                </a:lnTo>
                <a:lnTo>
                  <a:pt x="2571750" y="346075"/>
                </a:lnTo>
                <a:lnTo>
                  <a:pt x="2571750" y="844550"/>
                </a:lnTo>
                <a:lnTo>
                  <a:pt x="2657475" y="844550"/>
                </a:lnTo>
                <a:lnTo>
                  <a:pt x="2657475" y="928688"/>
                </a:lnTo>
                <a:lnTo>
                  <a:pt x="2678113" y="928688"/>
                </a:lnTo>
                <a:lnTo>
                  <a:pt x="2678113" y="873125"/>
                </a:lnTo>
                <a:lnTo>
                  <a:pt x="2755900" y="873125"/>
                </a:lnTo>
                <a:lnTo>
                  <a:pt x="2755900" y="836613"/>
                </a:lnTo>
                <a:lnTo>
                  <a:pt x="2770188" y="836613"/>
                </a:lnTo>
                <a:lnTo>
                  <a:pt x="2774950" y="839788"/>
                </a:lnTo>
                <a:lnTo>
                  <a:pt x="2774950" y="858838"/>
                </a:lnTo>
                <a:lnTo>
                  <a:pt x="2894013" y="858838"/>
                </a:lnTo>
                <a:lnTo>
                  <a:pt x="2894013" y="661988"/>
                </a:lnTo>
                <a:lnTo>
                  <a:pt x="3073400" y="661988"/>
                </a:lnTo>
                <a:lnTo>
                  <a:pt x="3073400" y="431800"/>
                </a:lnTo>
                <a:lnTo>
                  <a:pt x="3325813" y="431800"/>
                </a:lnTo>
                <a:lnTo>
                  <a:pt x="3325813" y="633413"/>
                </a:lnTo>
                <a:lnTo>
                  <a:pt x="3362325" y="633413"/>
                </a:lnTo>
                <a:lnTo>
                  <a:pt x="3362325" y="657225"/>
                </a:lnTo>
                <a:lnTo>
                  <a:pt x="3525838" y="657225"/>
                </a:lnTo>
                <a:lnTo>
                  <a:pt x="3557588" y="677863"/>
                </a:lnTo>
                <a:lnTo>
                  <a:pt x="3567113" y="677863"/>
                </a:lnTo>
                <a:lnTo>
                  <a:pt x="3567113" y="574675"/>
                </a:lnTo>
                <a:lnTo>
                  <a:pt x="3586163" y="574675"/>
                </a:lnTo>
                <a:lnTo>
                  <a:pt x="3586163" y="539750"/>
                </a:lnTo>
                <a:lnTo>
                  <a:pt x="3603625" y="530225"/>
                </a:lnTo>
                <a:lnTo>
                  <a:pt x="3675063" y="530225"/>
                </a:lnTo>
                <a:lnTo>
                  <a:pt x="3675063" y="571500"/>
                </a:lnTo>
                <a:lnTo>
                  <a:pt x="3694113" y="585788"/>
                </a:lnTo>
                <a:lnTo>
                  <a:pt x="3694113" y="720725"/>
                </a:lnTo>
                <a:lnTo>
                  <a:pt x="3722688" y="720725"/>
                </a:lnTo>
                <a:lnTo>
                  <a:pt x="3722688" y="682625"/>
                </a:lnTo>
                <a:lnTo>
                  <a:pt x="3744913" y="674688"/>
                </a:lnTo>
                <a:lnTo>
                  <a:pt x="3956050" y="674688"/>
                </a:lnTo>
                <a:lnTo>
                  <a:pt x="3956050" y="858838"/>
                </a:lnTo>
                <a:lnTo>
                  <a:pt x="3978275" y="858838"/>
                </a:lnTo>
                <a:lnTo>
                  <a:pt x="3978275" y="798513"/>
                </a:lnTo>
                <a:lnTo>
                  <a:pt x="3992563" y="798513"/>
                </a:lnTo>
                <a:lnTo>
                  <a:pt x="3992563" y="735013"/>
                </a:lnTo>
                <a:lnTo>
                  <a:pt x="4035425" y="735013"/>
                </a:lnTo>
                <a:lnTo>
                  <a:pt x="4049713" y="752475"/>
                </a:lnTo>
                <a:lnTo>
                  <a:pt x="4049713" y="793750"/>
                </a:lnTo>
                <a:lnTo>
                  <a:pt x="4065588" y="793750"/>
                </a:lnTo>
                <a:lnTo>
                  <a:pt x="4065588" y="911225"/>
                </a:lnTo>
                <a:lnTo>
                  <a:pt x="4100513" y="911225"/>
                </a:lnTo>
                <a:lnTo>
                  <a:pt x="4100513" y="946150"/>
                </a:lnTo>
                <a:lnTo>
                  <a:pt x="4117975" y="946150"/>
                </a:lnTo>
                <a:lnTo>
                  <a:pt x="4117975" y="977900"/>
                </a:lnTo>
                <a:lnTo>
                  <a:pt x="4130675" y="977900"/>
                </a:lnTo>
                <a:lnTo>
                  <a:pt x="4130675" y="896938"/>
                </a:lnTo>
                <a:lnTo>
                  <a:pt x="4184650" y="896938"/>
                </a:lnTo>
                <a:lnTo>
                  <a:pt x="4200526" y="877888"/>
                </a:lnTo>
                <a:lnTo>
                  <a:pt x="4208463" y="877888"/>
                </a:lnTo>
                <a:lnTo>
                  <a:pt x="4219576" y="895350"/>
                </a:lnTo>
                <a:lnTo>
                  <a:pt x="4298951" y="895350"/>
                </a:lnTo>
                <a:lnTo>
                  <a:pt x="4298951" y="957263"/>
                </a:lnTo>
                <a:lnTo>
                  <a:pt x="4325938" y="957263"/>
                </a:lnTo>
                <a:lnTo>
                  <a:pt x="4325938" y="857250"/>
                </a:lnTo>
                <a:lnTo>
                  <a:pt x="4395788" y="857250"/>
                </a:lnTo>
                <a:lnTo>
                  <a:pt x="4395788" y="822325"/>
                </a:lnTo>
                <a:lnTo>
                  <a:pt x="4445001" y="822325"/>
                </a:lnTo>
                <a:lnTo>
                  <a:pt x="4445001" y="858838"/>
                </a:lnTo>
                <a:lnTo>
                  <a:pt x="4465638" y="871538"/>
                </a:lnTo>
                <a:lnTo>
                  <a:pt x="4473576" y="871538"/>
                </a:lnTo>
                <a:lnTo>
                  <a:pt x="4473576" y="849313"/>
                </a:lnTo>
                <a:lnTo>
                  <a:pt x="4510088" y="849313"/>
                </a:lnTo>
                <a:lnTo>
                  <a:pt x="4510088" y="998538"/>
                </a:lnTo>
                <a:lnTo>
                  <a:pt x="4643438" y="998538"/>
                </a:lnTo>
                <a:lnTo>
                  <a:pt x="4643438" y="1016000"/>
                </a:lnTo>
                <a:lnTo>
                  <a:pt x="4659313" y="1016000"/>
                </a:lnTo>
                <a:lnTo>
                  <a:pt x="4659313" y="987425"/>
                </a:lnTo>
                <a:lnTo>
                  <a:pt x="4675188" y="987425"/>
                </a:lnTo>
                <a:lnTo>
                  <a:pt x="4675188" y="939800"/>
                </a:lnTo>
                <a:lnTo>
                  <a:pt x="4714876" y="939800"/>
                </a:lnTo>
                <a:lnTo>
                  <a:pt x="4714876" y="893763"/>
                </a:lnTo>
                <a:lnTo>
                  <a:pt x="4737101" y="893763"/>
                </a:lnTo>
                <a:lnTo>
                  <a:pt x="4737101" y="690563"/>
                </a:lnTo>
                <a:lnTo>
                  <a:pt x="4776788" y="690563"/>
                </a:lnTo>
                <a:lnTo>
                  <a:pt x="4776788" y="566738"/>
                </a:lnTo>
                <a:lnTo>
                  <a:pt x="4865688" y="566738"/>
                </a:lnTo>
                <a:lnTo>
                  <a:pt x="4865688" y="609600"/>
                </a:lnTo>
                <a:lnTo>
                  <a:pt x="4911726" y="609600"/>
                </a:lnTo>
                <a:lnTo>
                  <a:pt x="4911726" y="903288"/>
                </a:lnTo>
                <a:lnTo>
                  <a:pt x="4967288" y="903288"/>
                </a:lnTo>
                <a:lnTo>
                  <a:pt x="4967288" y="965200"/>
                </a:lnTo>
                <a:lnTo>
                  <a:pt x="5005388" y="965200"/>
                </a:lnTo>
                <a:lnTo>
                  <a:pt x="5005388" y="833438"/>
                </a:lnTo>
                <a:lnTo>
                  <a:pt x="5016501" y="833438"/>
                </a:lnTo>
                <a:lnTo>
                  <a:pt x="5016501" y="784225"/>
                </a:lnTo>
                <a:lnTo>
                  <a:pt x="5027613" y="784225"/>
                </a:lnTo>
                <a:lnTo>
                  <a:pt x="5027613" y="706438"/>
                </a:lnTo>
                <a:lnTo>
                  <a:pt x="5041901" y="706438"/>
                </a:lnTo>
                <a:lnTo>
                  <a:pt x="5041901" y="569913"/>
                </a:lnTo>
                <a:lnTo>
                  <a:pt x="5049838" y="569913"/>
                </a:lnTo>
                <a:lnTo>
                  <a:pt x="5049838" y="449263"/>
                </a:lnTo>
                <a:lnTo>
                  <a:pt x="5080001" y="431800"/>
                </a:lnTo>
                <a:lnTo>
                  <a:pt x="5129213" y="468313"/>
                </a:lnTo>
                <a:lnTo>
                  <a:pt x="5129213" y="512763"/>
                </a:lnTo>
                <a:lnTo>
                  <a:pt x="5160963" y="512763"/>
                </a:lnTo>
                <a:lnTo>
                  <a:pt x="5160963" y="558800"/>
                </a:lnTo>
                <a:lnTo>
                  <a:pt x="5238751" y="558800"/>
                </a:lnTo>
                <a:lnTo>
                  <a:pt x="5238751" y="863600"/>
                </a:lnTo>
                <a:lnTo>
                  <a:pt x="5351463" y="885678"/>
                </a:lnTo>
                <a:lnTo>
                  <a:pt x="5351463" y="674688"/>
                </a:lnTo>
                <a:lnTo>
                  <a:pt x="5476876" y="674688"/>
                </a:lnTo>
                <a:lnTo>
                  <a:pt x="5476876" y="858838"/>
                </a:lnTo>
                <a:lnTo>
                  <a:pt x="5497513" y="858838"/>
                </a:lnTo>
                <a:lnTo>
                  <a:pt x="5497513" y="798513"/>
                </a:lnTo>
                <a:lnTo>
                  <a:pt x="5513388" y="798513"/>
                </a:lnTo>
                <a:lnTo>
                  <a:pt x="5513388" y="735013"/>
                </a:lnTo>
                <a:lnTo>
                  <a:pt x="5556251" y="735013"/>
                </a:lnTo>
                <a:lnTo>
                  <a:pt x="5570538" y="752475"/>
                </a:lnTo>
                <a:lnTo>
                  <a:pt x="5570538" y="793750"/>
                </a:lnTo>
                <a:lnTo>
                  <a:pt x="5586413" y="793750"/>
                </a:lnTo>
                <a:lnTo>
                  <a:pt x="5586413" y="911225"/>
                </a:lnTo>
                <a:lnTo>
                  <a:pt x="5621338" y="911225"/>
                </a:lnTo>
                <a:lnTo>
                  <a:pt x="5621338" y="946150"/>
                </a:lnTo>
                <a:lnTo>
                  <a:pt x="5638801" y="946150"/>
                </a:lnTo>
                <a:lnTo>
                  <a:pt x="5638801" y="977900"/>
                </a:lnTo>
                <a:lnTo>
                  <a:pt x="5651501" y="977900"/>
                </a:lnTo>
                <a:lnTo>
                  <a:pt x="5651501" y="896938"/>
                </a:lnTo>
                <a:lnTo>
                  <a:pt x="5703888" y="896938"/>
                </a:lnTo>
                <a:lnTo>
                  <a:pt x="5721351" y="877888"/>
                </a:lnTo>
                <a:lnTo>
                  <a:pt x="5729288" y="877888"/>
                </a:lnTo>
                <a:lnTo>
                  <a:pt x="5738813" y="895350"/>
                </a:lnTo>
                <a:lnTo>
                  <a:pt x="5818188" y="895350"/>
                </a:lnTo>
                <a:lnTo>
                  <a:pt x="5818188" y="957263"/>
                </a:lnTo>
                <a:lnTo>
                  <a:pt x="5846763" y="957263"/>
                </a:lnTo>
                <a:lnTo>
                  <a:pt x="5846763" y="857250"/>
                </a:lnTo>
                <a:lnTo>
                  <a:pt x="5915026" y="857250"/>
                </a:lnTo>
                <a:lnTo>
                  <a:pt x="5915026" y="822325"/>
                </a:lnTo>
                <a:lnTo>
                  <a:pt x="5964238" y="822325"/>
                </a:lnTo>
                <a:lnTo>
                  <a:pt x="5964238" y="858838"/>
                </a:lnTo>
                <a:lnTo>
                  <a:pt x="5984876" y="871538"/>
                </a:lnTo>
                <a:lnTo>
                  <a:pt x="5992813" y="871538"/>
                </a:lnTo>
                <a:lnTo>
                  <a:pt x="5992813" y="849313"/>
                </a:lnTo>
                <a:lnTo>
                  <a:pt x="6030913" y="849313"/>
                </a:lnTo>
                <a:lnTo>
                  <a:pt x="6030913" y="998538"/>
                </a:lnTo>
                <a:lnTo>
                  <a:pt x="6164263" y="998538"/>
                </a:lnTo>
                <a:lnTo>
                  <a:pt x="6164263" y="1016000"/>
                </a:lnTo>
                <a:lnTo>
                  <a:pt x="6178551" y="1016000"/>
                </a:lnTo>
                <a:lnTo>
                  <a:pt x="6178551" y="987425"/>
                </a:lnTo>
                <a:lnTo>
                  <a:pt x="6196013" y="987425"/>
                </a:lnTo>
                <a:lnTo>
                  <a:pt x="6196013" y="939800"/>
                </a:lnTo>
                <a:lnTo>
                  <a:pt x="6234113" y="939800"/>
                </a:lnTo>
                <a:lnTo>
                  <a:pt x="6234113" y="893763"/>
                </a:lnTo>
                <a:lnTo>
                  <a:pt x="6256338" y="893763"/>
                </a:lnTo>
                <a:lnTo>
                  <a:pt x="6256338" y="690563"/>
                </a:lnTo>
                <a:lnTo>
                  <a:pt x="6297613" y="690563"/>
                </a:lnTo>
                <a:lnTo>
                  <a:pt x="6297613" y="566738"/>
                </a:lnTo>
                <a:lnTo>
                  <a:pt x="6386513" y="566738"/>
                </a:lnTo>
                <a:lnTo>
                  <a:pt x="6386513" y="609600"/>
                </a:lnTo>
                <a:lnTo>
                  <a:pt x="6432551" y="609600"/>
                </a:lnTo>
                <a:lnTo>
                  <a:pt x="6432551" y="903288"/>
                </a:lnTo>
                <a:lnTo>
                  <a:pt x="6488113" y="903288"/>
                </a:lnTo>
                <a:lnTo>
                  <a:pt x="6488113" y="965200"/>
                </a:lnTo>
                <a:lnTo>
                  <a:pt x="6526213" y="965200"/>
                </a:lnTo>
                <a:lnTo>
                  <a:pt x="6526213" y="833438"/>
                </a:lnTo>
                <a:lnTo>
                  <a:pt x="6535738" y="833438"/>
                </a:lnTo>
                <a:lnTo>
                  <a:pt x="6535738" y="784225"/>
                </a:lnTo>
                <a:lnTo>
                  <a:pt x="6548438" y="784225"/>
                </a:lnTo>
                <a:lnTo>
                  <a:pt x="6548438" y="706438"/>
                </a:lnTo>
                <a:lnTo>
                  <a:pt x="6561138" y="706438"/>
                </a:lnTo>
                <a:lnTo>
                  <a:pt x="6561138" y="569913"/>
                </a:lnTo>
                <a:lnTo>
                  <a:pt x="6570663" y="569913"/>
                </a:lnTo>
                <a:lnTo>
                  <a:pt x="6570663" y="449263"/>
                </a:lnTo>
                <a:lnTo>
                  <a:pt x="6599238" y="431800"/>
                </a:lnTo>
                <a:lnTo>
                  <a:pt x="6650038" y="468313"/>
                </a:lnTo>
                <a:lnTo>
                  <a:pt x="6650038" y="512763"/>
                </a:lnTo>
                <a:lnTo>
                  <a:pt x="6681788" y="512763"/>
                </a:lnTo>
                <a:lnTo>
                  <a:pt x="6681788" y="558800"/>
                </a:lnTo>
                <a:lnTo>
                  <a:pt x="6759576" y="558800"/>
                </a:lnTo>
                <a:lnTo>
                  <a:pt x="6759576" y="863600"/>
                </a:lnTo>
                <a:lnTo>
                  <a:pt x="6764338" y="866775"/>
                </a:lnTo>
                <a:lnTo>
                  <a:pt x="6775451" y="873125"/>
                </a:lnTo>
                <a:lnTo>
                  <a:pt x="6775451" y="690563"/>
                </a:lnTo>
                <a:lnTo>
                  <a:pt x="6800851" y="690563"/>
                </a:lnTo>
                <a:lnTo>
                  <a:pt x="6800851" y="703263"/>
                </a:lnTo>
                <a:lnTo>
                  <a:pt x="6872288" y="703263"/>
                </a:lnTo>
                <a:lnTo>
                  <a:pt x="6872288" y="506413"/>
                </a:lnTo>
                <a:lnTo>
                  <a:pt x="6964363" y="506413"/>
                </a:lnTo>
                <a:lnTo>
                  <a:pt x="6964363" y="534988"/>
                </a:lnTo>
                <a:lnTo>
                  <a:pt x="7092951" y="534988"/>
                </a:lnTo>
                <a:lnTo>
                  <a:pt x="7092951" y="708025"/>
                </a:lnTo>
                <a:lnTo>
                  <a:pt x="7308851" y="708025"/>
                </a:lnTo>
                <a:lnTo>
                  <a:pt x="7308851" y="777875"/>
                </a:lnTo>
                <a:lnTo>
                  <a:pt x="7351713" y="777875"/>
                </a:lnTo>
                <a:lnTo>
                  <a:pt x="7351713" y="795338"/>
                </a:lnTo>
                <a:lnTo>
                  <a:pt x="7388226" y="795338"/>
                </a:lnTo>
                <a:lnTo>
                  <a:pt x="7388226" y="606425"/>
                </a:lnTo>
                <a:lnTo>
                  <a:pt x="7413626" y="606425"/>
                </a:lnTo>
                <a:lnTo>
                  <a:pt x="7413626" y="592138"/>
                </a:lnTo>
                <a:lnTo>
                  <a:pt x="7432676" y="592138"/>
                </a:lnTo>
                <a:lnTo>
                  <a:pt x="7440613" y="584200"/>
                </a:lnTo>
                <a:lnTo>
                  <a:pt x="7440613" y="463550"/>
                </a:lnTo>
                <a:lnTo>
                  <a:pt x="7446963" y="455613"/>
                </a:lnTo>
                <a:lnTo>
                  <a:pt x="7446963" y="385763"/>
                </a:lnTo>
                <a:lnTo>
                  <a:pt x="7453313" y="379413"/>
                </a:lnTo>
                <a:lnTo>
                  <a:pt x="7548563" y="379413"/>
                </a:lnTo>
                <a:lnTo>
                  <a:pt x="7554913" y="385763"/>
                </a:lnTo>
                <a:lnTo>
                  <a:pt x="7554913" y="592138"/>
                </a:lnTo>
                <a:lnTo>
                  <a:pt x="7561263" y="600075"/>
                </a:lnTo>
                <a:lnTo>
                  <a:pt x="7573963" y="600075"/>
                </a:lnTo>
                <a:lnTo>
                  <a:pt x="7578726" y="603250"/>
                </a:lnTo>
                <a:lnTo>
                  <a:pt x="7578726" y="741363"/>
                </a:lnTo>
                <a:lnTo>
                  <a:pt x="7640638" y="741363"/>
                </a:lnTo>
                <a:lnTo>
                  <a:pt x="7640638" y="104775"/>
                </a:lnTo>
                <a:lnTo>
                  <a:pt x="7650163" y="104775"/>
                </a:lnTo>
                <a:lnTo>
                  <a:pt x="7650163" y="19050"/>
                </a:lnTo>
                <a:lnTo>
                  <a:pt x="7729538" y="19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3951533" y="572235"/>
            <a:ext cx="4333876" cy="2149475"/>
            <a:chOff x="2352675" y="1106429"/>
            <a:chExt cx="4333876" cy="2149475"/>
          </a:xfrm>
        </p:grpSpPr>
        <p:sp>
          <p:nvSpPr>
            <p:cNvPr id="82" name="Line 77"/>
            <p:cNvSpPr>
              <a:spLocks noChangeShapeType="1"/>
            </p:cNvSpPr>
            <p:nvPr userDrawn="1"/>
          </p:nvSpPr>
          <p:spPr bwMode="auto">
            <a:xfrm>
              <a:off x="5422900" y="3255904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3" name="Line 78"/>
            <p:cNvSpPr>
              <a:spLocks noChangeShapeType="1"/>
            </p:cNvSpPr>
            <p:nvPr userDrawn="1"/>
          </p:nvSpPr>
          <p:spPr bwMode="auto">
            <a:xfrm>
              <a:off x="5422900" y="3255904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4" name="Freeform 81"/>
            <p:cNvSpPr/>
            <p:nvPr userDrawn="1"/>
          </p:nvSpPr>
          <p:spPr bwMode="auto">
            <a:xfrm>
              <a:off x="5768975" y="1106429"/>
              <a:ext cx="915988" cy="407988"/>
            </a:xfrm>
            <a:custGeom>
              <a:avLst/>
              <a:gdLst>
                <a:gd name="T0" fmla="*/ 577 w 577"/>
                <a:gd name="T1" fmla="*/ 0 h 257"/>
                <a:gd name="T2" fmla="*/ 577 w 577"/>
                <a:gd name="T3" fmla="*/ 0 h 257"/>
                <a:gd name="T4" fmla="*/ 0 w 577"/>
                <a:gd name="T5" fmla="*/ 11 h 257"/>
                <a:gd name="T6" fmla="*/ 119 w 577"/>
                <a:gd name="T7" fmla="*/ 84 h 257"/>
                <a:gd name="T8" fmla="*/ 118 w 577"/>
                <a:gd name="T9" fmla="*/ 84 h 257"/>
                <a:gd name="T10" fmla="*/ 150 w 577"/>
                <a:gd name="T11" fmla="*/ 257 h 257"/>
                <a:gd name="T12" fmla="*/ 290 w 577"/>
                <a:gd name="T13" fmla="*/ 187 h 257"/>
                <a:gd name="T14" fmla="*/ 376 w 577"/>
                <a:gd name="T15" fmla="*/ 242 h 257"/>
                <a:gd name="T16" fmla="*/ 577 w 577"/>
                <a:gd name="T17" fmla="*/ 0 h 257"/>
                <a:gd name="T18" fmla="*/ 577 w 577"/>
                <a:gd name="T19" fmla="*/ 0 h 257"/>
                <a:gd name="T20" fmla="*/ 577 w 577"/>
                <a:gd name="T21" fmla="*/ 0 h 257"/>
                <a:gd name="T22" fmla="*/ 577 w 577"/>
                <a:gd name="T23" fmla="*/ 0 h 257"/>
                <a:gd name="T24" fmla="*/ 577 w 577"/>
                <a:gd name="T25" fmla="*/ 0 h 257"/>
                <a:gd name="T26" fmla="*/ 577 w 577"/>
                <a:gd name="T2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7" h="257">
                  <a:moveTo>
                    <a:pt x="577" y="0"/>
                  </a:moveTo>
                  <a:lnTo>
                    <a:pt x="577" y="0"/>
                  </a:lnTo>
                  <a:lnTo>
                    <a:pt x="0" y="11"/>
                  </a:lnTo>
                  <a:lnTo>
                    <a:pt x="119" y="84"/>
                  </a:lnTo>
                  <a:lnTo>
                    <a:pt x="118" y="84"/>
                  </a:lnTo>
                  <a:lnTo>
                    <a:pt x="150" y="257"/>
                  </a:lnTo>
                  <a:lnTo>
                    <a:pt x="290" y="187"/>
                  </a:lnTo>
                  <a:lnTo>
                    <a:pt x="376" y="242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A6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5" name="Rectangle 82"/>
            <p:cNvSpPr>
              <a:spLocks noChangeArrowheads="1"/>
            </p:cNvSpPr>
            <p:nvPr userDrawn="1"/>
          </p:nvSpPr>
          <p:spPr bwMode="auto">
            <a:xfrm>
              <a:off x="6684963" y="1106429"/>
              <a:ext cx="1588" cy="1588"/>
            </a:xfrm>
            <a:prstGeom prst="rect">
              <a:avLst/>
            </a:prstGeom>
            <a:solidFill>
              <a:srgbClr val="A6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6" name="Freeform 83"/>
            <p:cNvSpPr/>
            <p:nvPr userDrawn="1"/>
          </p:nvSpPr>
          <p:spPr bwMode="auto">
            <a:xfrm>
              <a:off x="6059488" y="1106429"/>
              <a:ext cx="625475" cy="384175"/>
            </a:xfrm>
            <a:custGeom>
              <a:avLst/>
              <a:gdLst>
                <a:gd name="T0" fmla="*/ 394 w 394"/>
                <a:gd name="T1" fmla="*/ 0 h 242"/>
                <a:gd name="T2" fmla="*/ 394 w 394"/>
                <a:gd name="T3" fmla="*/ 0 h 242"/>
                <a:gd name="T4" fmla="*/ 394 w 394"/>
                <a:gd name="T5" fmla="*/ 0 h 242"/>
                <a:gd name="T6" fmla="*/ 193 w 394"/>
                <a:gd name="T7" fmla="*/ 242 h 242"/>
                <a:gd name="T8" fmla="*/ 107 w 394"/>
                <a:gd name="T9" fmla="*/ 187 h 242"/>
                <a:gd name="T10" fmla="*/ 0 w 394"/>
                <a:gd name="T11" fmla="*/ 118 h 242"/>
                <a:gd name="T12" fmla="*/ 394 w 394"/>
                <a:gd name="T13" fmla="*/ 1 h 242"/>
                <a:gd name="T14" fmla="*/ 394 w 394"/>
                <a:gd name="T1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4" h="242">
                  <a:moveTo>
                    <a:pt x="394" y="0"/>
                  </a:moveTo>
                  <a:lnTo>
                    <a:pt x="394" y="0"/>
                  </a:lnTo>
                  <a:lnTo>
                    <a:pt x="394" y="0"/>
                  </a:lnTo>
                  <a:lnTo>
                    <a:pt x="193" y="242"/>
                  </a:lnTo>
                  <a:lnTo>
                    <a:pt x="107" y="187"/>
                  </a:lnTo>
                  <a:lnTo>
                    <a:pt x="0" y="118"/>
                  </a:lnTo>
                  <a:lnTo>
                    <a:pt x="394" y="1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4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7" name="Rectangle 84"/>
            <p:cNvSpPr>
              <a:spLocks noChangeArrowheads="1"/>
            </p:cNvSpPr>
            <p:nvPr userDrawn="1"/>
          </p:nvSpPr>
          <p:spPr bwMode="auto">
            <a:xfrm>
              <a:off x="6684963" y="1106429"/>
              <a:ext cx="1588" cy="1588"/>
            </a:xfrm>
            <a:prstGeom prst="rect">
              <a:avLst/>
            </a:prstGeom>
            <a:solidFill>
              <a:srgbClr val="E4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8" name="Freeform 85"/>
            <p:cNvSpPr/>
            <p:nvPr userDrawn="1"/>
          </p:nvSpPr>
          <p:spPr bwMode="auto">
            <a:xfrm>
              <a:off x="5768975" y="1106429"/>
              <a:ext cx="915988" cy="133350"/>
            </a:xfrm>
            <a:custGeom>
              <a:avLst/>
              <a:gdLst>
                <a:gd name="T0" fmla="*/ 0 w 577"/>
                <a:gd name="T1" fmla="*/ 11 h 84"/>
                <a:gd name="T2" fmla="*/ 119 w 577"/>
                <a:gd name="T3" fmla="*/ 84 h 84"/>
                <a:gd name="T4" fmla="*/ 577 w 577"/>
                <a:gd name="T5" fmla="*/ 0 h 84"/>
                <a:gd name="T6" fmla="*/ 0 w 577"/>
                <a:gd name="T7" fmla="*/ 1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7" h="84">
                  <a:moveTo>
                    <a:pt x="0" y="11"/>
                  </a:moveTo>
                  <a:lnTo>
                    <a:pt x="119" y="84"/>
                  </a:lnTo>
                  <a:lnTo>
                    <a:pt x="577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E4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9" name="Freeform 86"/>
            <p:cNvSpPr/>
            <p:nvPr userDrawn="1"/>
          </p:nvSpPr>
          <p:spPr bwMode="auto">
            <a:xfrm>
              <a:off x="5957888" y="1106429"/>
              <a:ext cx="727075" cy="187325"/>
            </a:xfrm>
            <a:custGeom>
              <a:avLst/>
              <a:gdLst>
                <a:gd name="T0" fmla="*/ 64 w 458"/>
                <a:gd name="T1" fmla="*/ 118 h 118"/>
                <a:gd name="T2" fmla="*/ 458 w 458"/>
                <a:gd name="T3" fmla="*/ 0 h 118"/>
                <a:gd name="T4" fmla="*/ 0 w 458"/>
                <a:gd name="T5" fmla="*/ 84 h 118"/>
                <a:gd name="T6" fmla="*/ 64 w 458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18">
                  <a:moveTo>
                    <a:pt x="64" y="118"/>
                  </a:moveTo>
                  <a:lnTo>
                    <a:pt x="458" y="0"/>
                  </a:lnTo>
                  <a:lnTo>
                    <a:pt x="0" y="84"/>
                  </a:lnTo>
                  <a:lnTo>
                    <a:pt x="64" y="118"/>
                  </a:lnTo>
                  <a:close/>
                </a:path>
              </a:pathLst>
            </a:custGeom>
            <a:solidFill>
              <a:srgbClr val="C1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1" name="Freeform 87"/>
            <p:cNvSpPr/>
            <p:nvPr userDrawn="1"/>
          </p:nvSpPr>
          <p:spPr bwMode="auto">
            <a:xfrm>
              <a:off x="5956300" y="1239779"/>
              <a:ext cx="103188" cy="274638"/>
            </a:xfrm>
            <a:custGeom>
              <a:avLst/>
              <a:gdLst>
                <a:gd name="T0" fmla="*/ 32 w 65"/>
                <a:gd name="T1" fmla="*/ 173 h 173"/>
                <a:gd name="T2" fmla="*/ 0 w 65"/>
                <a:gd name="T3" fmla="*/ 0 h 173"/>
                <a:gd name="T4" fmla="*/ 1 w 65"/>
                <a:gd name="T5" fmla="*/ 0 h 173"/>
                <a:gd name="T6" fmla="*/ 65 w 65"/>
                <a:gd name="T7" fmla="*/ 34 h 173"/>
                <a:gd name="T8" fmla="*/ 32 w 65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73">
                  <a:moveTo>
                    <a:pt x="32" y="173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65" y="34"/>
                  </a:lnTo>
                  <a:lnTo>
                    <a:pt x="32" y="173"/>
                  </a:lnTo>
                  <a:close/>
                </a:path>
              </a:pathLst>
            </a:custGeom>
            <a:solidFill>
              <a:srgbClr val="C1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3" name="Freeform 88"/>
            <p:cNvSpPr/>
            <p:nvPr userDrawn="1"/>
          </p:nvSpPr>
          <p:spPr bwMode="auto">
            <a:xfrm>
              <a:off x="6007100" y="1293754"/>
              <a:ext cx="222250" cy="220663"/>
            </a:xfrm>
            <a:custGeom>
              <a:avLst/>
              <a:gdLst>
                <a:gd name="T0" fmla="*/ 140 w 140"/>
                <a:gd name="T1" fmla="*/ 69 h 139"/>
                <a:gd name="T2" fmla="*/ 0 w 140"/>
                <a:gd name="T3" fmla="*/ 139 h 139"/>
                <a:gd name="T4" fmla="*/ 33 w 140"/>
                <a:gd name="T5" fmla="*/ 0 h 139"/>
                <a:gd name="T6" fmla="*/ 140 w 140"/>
                <a:gd name="T7" fmla="*/ 6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9">
                  <a:moveTo>
                    <a:pt x="140" y="69"/>
                  </a:moveTo>
                  <a:lnTo>
                    <a:pt x="0" y="139"/>
                  </a:lnTo>
                  <a:lnTo>
                    <a:pt x="33" y="0"/>
                  </a:lnTo>
                  <a:lnTo>
                    <a:pt x="140" y="69"/>
                  </a:lnTo>
                  <a:close/>
                </a:path>
              </a:pathLst>
            </a:custGeom>
            <a:solidFill>
              <a:srgbClr val="A6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4" name="Freeform 89"/>
            <p:cNvSpPr/>
            <p:nvPr userDrawn="1"/>
          </p:nvSpPr>
          <p:spPr bwMode="auto">
            <a:xfrm>
              <a:off x="2352675" y="2809817"/>
              <a:ext cx="23813" cy="12700"/>
            </a:xfrm>
            <a:custGeom>
              <a:avLst/>
              <a:gdLst>
                <a:gd name="T0" fmla="*/ 2 w 26"/>
                <a:gd name="T1" fmla="*/ 14 h 14"/>
                <a:gd name="T2" fmla="*/ 0 w 26"/>
                <a:gd name="T3" fmla="*/ 6 h 14"/>
                <a:gd name="T4" fmla="*/ 24 w 26"/>
                <a:gd name="T5" fmla="*/ 0 h 14"/>
                <a:gd name="T6" fmla="*/ 26 w 26"/>
                <a:gd name="T7" fmla="*/ 8 h 14"/>
                <a:gd name="T8" fmla="*/ 2 w 2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" y="14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8" y="4"/>
                    <a:pt x="24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0" y="12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5" name="Freeform 90"/>
            <p:cNvSpPr>
              <a:spLocks noEditPoints="1"/>
            </p:cNvSpPr>
            <p:nvPr userDrawn="1"/>
          </p:nvSpPr>
          <p:spPr bwMode="auto">
            <a:xfrm>
              <a:off x="2417763" y="1519179"/>
              <a:ext cx="3602038" cy="1454150"/>
            </a:xfrm>
            <a:custGeom>
              <a:avLst/>
              <a:gdLst>
                <a:gd name="T0" fmla="*/ 3633 w 3938"/>
                <a:gd name="T1" fmla="*/ 1589 h 1589"/>
                <a:gd name="T2" fmla="*/ 3567 w 3938"/>
                <a:gd name="T3" fmla="*/ 1564 h 1589"/>
                <a:gd name="T4" fmla="*/ 3782 w 3938"/>
                <a:gd name="T5" fmla="*/ 1510 h 1589"/>
                <a:gd name="T6" fmla="*/ 3521 w 3938"/>
                <a:gd name="T7" fmla="*/ 1427 h 1589"/>
                <a:gd name="T8" fmla="*/ 3879 w 3938"/>
                <a:gd name="T9" fmla="*/ 1403 h 1589"/>
                <a:gd name="T10" fmla="*/ 1 w 3938"/>
                <a:gd name="T11" fmla="*/ 1407 h 1589"/>
                <a:gd name="T12" fmla="*/ 95 w 3938"/>
                <a:gd name="T13" fmla="*/ 1387 h 1589"/>
                <a:gd name="T14" fmla="*/ 188 w 3938"/>
                <a:gd name="T15" fmla="*/ 1359 h 1589"/>
                <a:gd name="T16" fmla="*/ 3911 w 3938"/>
                <a:gd name="T17" fmla="*/ 1312 h 1589"/>
                <a:gd name="T18" fmla="*/ 331 w 3938"/>
                <a:gd name="T19" fmla="*/ 1338 h 1589"/>
                <a:gd name="T20" fmla="*/ 378 w 3938"/>
                <a:gd name="T21" fmla="*/ 1328 h 1589"/>
                <a:gd name="T22" fmla="*/ 472 w 3938"/>
                <a:gd name="T23" fmla="*/ 1310 h 1589"/>
                <a:gd name="T24" fmla="*/ 565 w 3938"/>
                <a:gd name="T25" fmla="*/ 1284 h 1589"/>
                <a:gd name="T26" fmla="*/ 707 w 3938"/>
                <a:gd name="T27" fmla="*/ 1258 h 1589"/>
                <a:gd name="T28" fmla="*/ 3937 w 3938"/>
                <a:gd name="T29" fmla="*/ 1220 h 1589"/>
                <a:gd name="T30" fmla="*/ 756 w 3938"/>
                <a:gd name="T31" fmla="*/ 1258 h 1589"/>
                <a:gd name="T32" fmla="*/ 850 w 3938"/>
                <a:gd name="T33" fmla="*/ 1241 h 1589"/>
                <a:gd name="T34" fmla="*/ 944 w 3938"/>
                <a:gd name="T35" fmla="*/ 1218 h 1589"/>
                <a:gd name="T36" fmla="*/ 3232 w 3938"/>
                <a:gd name="T37" fmla="*/ 1185 h 1589"/>
                <a:gd name="T38" fmla="*/ 1088 w 3938"/>
                <a:gd name="T39" fmla="*/ 1203 h 1589"/>
                <a:gd name="T40" fmla="*/ 1135 w 3938"/>
                <a:gd name="T41" fmla="*/ 1196 h 1589"/>
                <a:gd name="T42" fmla="*/ 3184 w 3938"/>
                <a:gd name="T43" fmla="*/ 1176 h 1589"/>
                <a:gd name="T44" fmla="*/ 3924 w 3938"/>
                <a:gd name="T45" fmla="*/ 1125 h 1589"/>
                <a:gd name="T46" fmla="*/ 1372 w 3938"/>
                <a:gd name="T47" fmla="*/ 1155 h 1589"/>
                <a:gd name="T48" fmla="*/ 1468 w 3938"/>
                <a:gd name="T49" fmla="*/ 1151 h 1589"/>
                <a:gd name="T50" fmla="*/ 3092 w 3938"/>
                <a:gd name="T51" fmla="*/ 1150 h 1589"/>
                <a:gd name="T52" fmla="*/ 1611 w 3938"/>
                <a:gd name="T53" fmla="*/ 1134 h 1589"/>
                <a:gd name="T54" fmla="*/ 2952 w 3938"/>
                <a:gd name="T55" fmla="*/ 1120 h 1589"/>
                <a:gd name="T56" fmla="*/ 1754 w 3938"/>
                <a:gd name="T57" fmla="*/ 1111 h 1589"/>
                <a:gd name="T58" fmla="*/ 1850 w 3938"/>
                <a:gd name="T59" fmla="*/ 1110 h 1589"/>
                <a:gd name="T60" fmla="*/ 2904 w 3938"/>
                <a:gd name="T61" fmla="*/ 1113 h 1589"/>
                <a:gd name="T62" fmla="*/ 2809 w 3938"/>
                <a:gd name="T63" fmla="*/ 1101 h 1589"/>
                <a:gd name="T64" fmla="*/ 1993 w 3938"/>
                <a:gd name="T65" fmla="*/ 1091 h 1589"/>
                <a:gd name="T66" fmla="*/ 2137 w 3938"/>
                <a:gd name="T67" fmla="*/ 1083 h 1589"/>
                <a:gd name="T68" fmla="*/ 2714 w 3938"/>
                <a:gd name="T69" fmla="*/ 1085 h 1589"/>
                <a:gd name="T70" fmla="*/ 2186 w 3938"/>
                <a:gd name="T71" fmla="*/ 1089 h 1589"/>
                <a:gd name="T72" fmla="*/ 2282 w 3938"/>
                <a:gd name="T73" fmla="*/ 1085 h 1589"/>
                <a:gd name="T74" fmla="*/ 2474 w 3938"/>
                <a:gd name="T75" fmla="*/ 1084 h 1589"/>
                <a:gd name="T76" fmla="*/ 2426 w 3938"/>
                <a:gd name="T77" fmla="*/ 1075 h 1589"/>
                <a:gd name="T78" fmla="*/ 3920 w 3938"/>
                <a:gd name="T79" fmla="*/ 1076 h 1589"/>
                <a:gd name="T80" fmla="*/ 3872 w 3938"/>
                <a:gd name="T81" fmla="*/ 993 h 1589"/>
                <a:gd name="T82" fmla="*/ 3742 w 3938"/>
                <a:gd name="T83" fmla="*/ 855 h 1589"/>
                <a:gd name="T84" fmla="*/ 3621 w 3938"/>
                <a:gd name="T85" fmla="*/ 778 h 1589"/>
                <a:gd name="T86" fmla="*/ 3538 w 3938"/>
                <a:gd name="T87" fmla="*/ 729 h 1589"/>
                <a:gd name="T88" fmla="*/ 3494 w 3938"/>
                <a:gd name="T89" fmla="*/ 711 h 1589"/>
                <a:gd name="T90" fmla="*/ 3390 w 3938"/>
                <a:gd name="T91" fmla="*/ 674 h 1589"/>
                <a:gd name="T92" fmla="*/ 3316 w 3938"/>
                <a:gd name="T93" fmla="*/ 641 h 1589"/>
                <a:gd name="T94" fmla="*/ 3237 w 3938"/>
                <a:gd name="T95" fmla="*/ 586 h 1589"/>
                <a:gd name="T96" fmla="*/ 3159 w 3938"/>
                <a:gd name="T97" fmla="*/ 412 h 1589"/>
                <a:gd name="T98" fmla="*/ 3159 w 3938"/>
                <a:gd name="T99" fmla="*/ 412 h 1589"/>
                <a:gd name="T100" fmla="*/ 3212 w 3938"/>
                <a:gd name="T101" fmla="*/ 231 h 1589"/>
                <a:gd name="T102" fmla="*/ 3268 w 3938"/>
                <a:gd name="T103" fmla="*/ 153 h 1589"/>
                <a:gd name="T104" fmla="*/ 3389 w 3938"/>
                <a:gd name="T105" fmla="*/ 73 h 1589"/>
                <a:gd name="T106" fmla="*/ 3481 w 3938"/>
                <a:gd name="T107" fmla="*/ 46 h 1589"/>
                <a:gd name="T108" fmla="*/ 3527 w 3938"/>
                <a:gd name="T109" fmla="*/ 33 h 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38" h="1589">
                  <a:moveTo>
                    <a:pt x="3633" y="1589"/>
                  </a:moveTo>
                  <a:cubicBezTo>
                    <a:pt x="3625" y="1589"/>
                    <a:pt x="3618" y="1588"/>
                    <a:pt x="3611" y="1586"/>
                  </a:cubicBezTo>
                  <a:cubicBezTo>
                    <a:pt x="3613" y="1579"/>
                    <a:pt x="3613" y="1579"/>
                    <a:pt x="3613" y="1579"/>
                  </a:cubicBezTo>
                  <a:cubicBezTo>
                    <a:pt x="3627" y="1581"/>
                    <a:pt x="3643" y="1581"/>
                    <a:pt x="3659" y="1578"/>
                  </a:cubicBezTo>
                  <a:cubicBezTo>
                    <a:pt x="3661" y="1586"/>
                    <a:pt x="3661" y="1586"/>
                    <a:pt x="3661" y="1586"/>
                  </a:cubicBezTo>
                  <a:cubicBezTo>
                    <a:pt x="3651" y="1588"/>
                    <a:pt x="3642" y="1589"/>
                    <a:pt x="3633" y="1589"/>
                  </a:cubicBezTo>
                  <a:close/>
                  <a:moveTo>
                    <a:pt x="3707" y="1570"/>
                  </a:moveTo>
                  <a:cubicBezTo>
                    <a:pt x="3704" y="1563"/>
                    <a:pt x="3704" y="1563"/>
                    <a:pt x="3704" y="1563"/>
                  </a:cubicBezTo>
                  <a:cubicBezTo>
                    <a:pt x="3717" y="1556"/>
                    <a:pt x="3731" y="1548"/>
                    <a:pt x="3745" y="1539"/>
                  </a:cubicBezTo>
                  <a:cubicBezTo>
                    <a:pt x="3749" y="1546"/>
                    <a:pt x="3749" y="1546"/>
                    <a:pt x="3749" y="1546"/>
                  </a:cubicBezTo>
                  <a:cubicBezTo>
                    <a:pt x="3735" y="1555"/>
                    <a:pt x="3721" y="1563"/>
                    <a:pt x="3707" y="1570"/>
                  </a:cubicBezTo>
                  <a:close/>
                  <a:moveTo>
                    <a:pt x="3567" y="1564"/>
                  </a:moveTo>
                  <a:cubicBezTo>
                    <a:pt x="3556" y="1553"/>
                    <a:pt x="3547" y="1539"/>
                    <a:pt x="3541" y="1522"/>
                  </a:cubicBezTo>
                  <a:cubicBezTo>
                    <a:pt x="3548" y="1519"/>
                    <a:pt x="3548" y="1519"/>
                    <a:pt x="3548" y="1519"/>
                  </a:cubicBezTo>
                  <a:cubicBezTo>
                    <a:pt x="3554" y="1535"/>
                    <a:pt x="3563" y="1548"/>
                    <a:pt x="3573" y="1558"/>
                  </a:cubicBezTo>
                  <a:lnTo>
                    <a:pt x="3567" y="1564"/>
                  </a:lnTo>
                  <a:close/>
                  <a:moveTo>
                    <a:pt x="3787" y="1516"/>
                  </a:moveTo>
                  <a:cubicBezTo>
                    <a:pt x="3782" y="1510"/>
                    <a:pt x="3782" y="1510"/>
                    <a:pt x="3782" y="1510"/>
                  </a:cubicBezTo>
                  <a:cubicBezTo>
                    <a:pt x="3794" y="1499"/>
                    <a:pt x="3805" y="1488"/>
                    <a:pt x="3816" y="1476"/>
                  </a:cubicBezTo>
                  <a:cubicBezTo>
                    <a:pt x="3822" y="1481"/>
                    <a:pt x="3822" y="1481"/>
                    <a:pt x="3822" y="1481"/>
                  </a:cubicBezTo>
                  <a:cubicBezTo>
                    <a:pt x="3811" y="1493"/>
                    <a:pt x="3799" y="1505"/>
                    <a:pt x="3787" y="1516"/>
                  </a:cubicBezTo>
                  <a:close/>
                  <a:moveTo>
                    <a:pt x="3529" y="1475"/>
                  </a:moveTo>
                  <a:cubicBezTo>
                    <a:pt x="3525" y="1460"/>
                    <a:pt x="3519" y="1445"/>
                    <a:pt x="3513" y="1431"/>
                  </a:cubicBezTo>
                  <a:cubicBezTo>
                    <a:pt x="3521" y="1427"/>
                    <a:pt x="3521" y="1427"/>
                    <a:pt x="3521" y="1427"/>
                  </a:cubicBezTo>
                  <a:cubicBezTo>
                    <a:pt x="3527" y="1442"/>
                    <a:pt x="3532" y="1458"/>
                    <a:pt x="3536" y="1473"/>
                  </a:cubicBezTo>
                  <a:lnTo>
                    <a:pt x="3529" y="1475"/>
                  </a:lnTo>
                  <a:close/>
                  <a:moveTo>
                    <a:pt x="3852" y="1444"/>
                  </a:moveTo>
                  <a:cubicBezTo>
                    <a:pt x="3846" y="1439"/>
                    <a:pt x="3846" y="1439"/>
                    <a:pt x="3846" y="1439"/>
                  </a:cubicBezTo>
                  <a:cubicBezTo>
                    <a:pt x="3855" y="1426"/>
                    <a:pt x="3864" y="1413"/>
                    <a:pt x="3872" y="1399"/>
                  </a:cubicBezTo>
                  <a:cubicBezTo>
                    <a:pt x="3879" y="1403"/>
                    <a:pt x="3879" y="1403"/>
                    <a:pt x="3879" y="1403"/>
                  </a:cubicBezTo>
                  <a:cubicBezTo>
                    <a:pt x="3870" y="1417"/>
                    <a:pt x="3862" y="1431"/>
                    <a:pt x="3852" y="1444"/>
                  </a:cubicBezTo>
                  <a:close/>
                  <a:moveTo>
                    <a:pt x="1" y="1407"/>
                  </a:moveTo>
                  <a:cubicBezTo>
                    <a:pt x="0" y="1400"/>
                    <a:pt x="0" y="1400"/>
                    <a:pt x="0" y="1400"/>
                  </a:cubicBezTo>
                  <a:cubicBezTo>
                    <a:pt x="13" y="1397"/>
                    <a:pt x="29" y="1393"/>
                    <a:pt x="47" y="1389"/>
                  </a:cubicBezTo>
                  <a:cubicBezTo>
                    <a:pt x="48" y="1397"/>
                    <a:pt x="48" y="1397"/>
                    <a:pt x="48" y="1397"/>
                  </a:cubicBezTo>
                  <a:cubicBezTo>
                    <a:pt x="31" y="1401"/>
                    <a:pt x="15" y="1404"/>
                    <a:pt x="1" y="1407"/>
                  </a:cubicBezTo>
                  <a:close/>
                  <a:moveTo>
                    <a:pt x="3492" y="1389"/>
                  </a:moveTo>
                  <a:cubicBezTo>
                    <a:pt x="3484" y="1375"/>
                    <a:pt x="3474" y="1362"/>
                    <a:pt x="3464" y="1350"/>
                  </a:cubicBezTo>
                  <a:cubicBezTo>
                    <a:pt x="3470" y="1345"/>
                    <a:pt x="3470" y="1345"/>
                    <a:pt x="3470" y="1345"/>
                  </a:cubicBezTo>
                  <a:cubicBezTo>
                    <a:pt x="3481" y="1358"/>
                    <a:pt x="3490" y="1371"/>
                    <a:pt x="3498" y="1384"/>
                  </a:cubicBezTo>
                  <a:lnTo>
                    <a:pt x="3492" y="1389"/>
                  </a:lnTo>
                  <a:close/>
                  <a:moveTo>
                    <a:pt x="95" y="1387"/>
                  </a:moveTo>
                  <a:cubicBezTo>
                    <a:pt x="94" y="1379"/>
                    <a:pt x="94" y="1379"/>
                    <a:pt x="94" y="1379"/>
                  </a:cubicBezTo>
                  <a:cubicBezTo>
                    <a:pt x="108" y="1376"/>
                    <a:pt x="124" y="1372"/>
                    <a:pt x="141" y="1369"/>
                  </a:cubicBezTo>
                  <a:cubicBezTo>
                    <a:pt x="142" y="1377"/>
                    <a:pt x="142" y="1377"/>
                    <a:pt x="142" y="1377"/>
                  </a:cubicBezTo>
                  <a:cubicBezTo>
                    <a:pt x="126" y="1380"/>
                    <a:pt x="110" y="1384"/>
                    <a:pt x="95" y="1387"/>
                  </a:cubicBezTo>
                  <a:close/>
                  <a:moveTo>
                    <a:pt x="189" y="1367"/>
                  </a:moveTo>
                  <a:cubicBezTo>
                    <a:pt x="188" y="1359"/>
                    <a:pt x="188" y="1359"/>
                    <a:pt x="188" y="1359"/>
                  </a:cubicBezTo>
                  <a:cubicBezTo>
                    <a:pt x="203" y="1356"/>
                    <a:pt x="219" y="1352"/>
                    <a:pt x="235" y="1349"/>
                  </a:cubicBezTo>
                  <a:cubicBezTo>
                    <a:pt x="236" y="1357"/>
                    <a:pt x="236" y="1357"/>
                    <a:pt x="236" y="1357"/>
                  </a:cubicBezTo>
                  <a:cubicBezTo>
                    <a:pt x="220" y="1360"/>
                    <a:pt x="205" y="1363"/>
                    <a:pt x="189" y="1367"/>
                  </a:cubicBezTo>
                  <a:close/>
                  <a:moveTo>
                    <a:pt x="3901" y="1360"/>
                  </a:moveTo>
                  <a:cubicBezTo>
                    <a:pt x="3894" y="1357"/>
                    <a:pt x="3894" y="1357"/>
                    <a:pt x="3894" y="1357"/>
                  </a:cubicBezTo>
                  <a:cubicBezTo>
                    <a:pt x="3900" y="1342"/>
                    <a:pt x="3906" y="1327"/>
                    <a:pt x="3911" y="1312"/>
                  </a:cubicBezTo>
                  <a:cubicBezTo>
                    <a:pt x="3918" y="1315"/>
                    <a:pt x="3918" y="1315"/>
                    <a:pt x="3918" y="1315"/>
                  </a:cubicBezTo>
                  <a:cubicBezTo>
                    <a:pt x="3913" y="1330"/>
                    <a:pt x="3907" y="1345"/>
                    <a:pt x="3901" y="1360"/>
                  </a:cubicBezTo>
                  <a:close/>
                  <a:moveTo>
                    <a:pt x="284" y="1347"/>
                  </a:moveTo>
                  <a:cubicBezTo>
                    <a:pt x="282" y="1339"/>
                    <a:pt x="282" y="1339"/>
                    <a:pt x="282" y="1339"/>
                  </a:cubicBezTo>
                  <a:cubicBezTo>
                    <a:pt x="297" y="1336"/>
                    <a:pt x="313" y="1333"/>
                    <a:pt x="329" y="1330"/>
                  </a:cubicBezTo>
                  <a:cubicBezTo>
                    <a:pt x="331" y="1338"/>
                    <a:pt x="331" y="1338"/>
                    <a:pt x="331" y="1338"/>
                  </a:cubicBezTo>
                  <a:cubicBezTo>
                    <a:pt x="315" y="1341"/>
                    <a:pt x="299" y="1344"/>
                    <a:pt x="284" y="1347"/>
                  </a:cubicBezTo>
                  <a:close/>
                  <a:moveTo>
                    <a:pt x="378" y="1328"/>
                  </a:moveTo>
                  <a:cubicBezTo>
                    <a:pt x="376" y="1320"/>
                    <a:pt x="376" y="1320"/>
                    <a:pt x="376" y="1320"/>
                  </a:cubicBezTo>
                  <a:cubicBezTo>
                    <a:pt x="392" y="1317"/>
                    <a:pt x="407" y="1314"/>
                    <a:pt x="423" y="1311"/>
                  </a:cubicBezTo>
                  <a:cubicBezTo>
                    <a:pt x="425" y="1319"/>
                    <a:pt x="425" y="1319"/>
                    <a:pt x="425" y="1319"/>
                  </a:cubicBezTo>
                  <a:cubicBezTo>
                    <a:pt x="409" y="1322"/>
                    <a:pt x="393" y="1325"/>
                    <a:pt x="378" y="1328"/>
                  </a:cubicBezTo>
                  <a:close/>
                  <a:moveTo>
                    <a:pt x="3432" y="1315"/>
                  </a:moveTo>
                  <a:cubicBezTo>
                    <a:pt x="3421" y="1305"/>
                    <a:pt x="3409" y="1294"/>
                    <a:pt x="3396" y="1284"/>
                  </a:cubicBezTo>
                  <a:cubicBezTo>
                    <a:pt x="3401" y="1278"/>
                    <a:pt x="3401" y="1278"/>
                    <a:pt x="3401" y="1278"/>
                  </a:cubicBezTo>
                  <a:cubicBezTo>
                    <a:pt x="3414" y="1288"/>
                    <a:pt x="3426" y="1299"/>
                    <a:pt x="3438" y="1309"/>
                  </a:cubicBezTo>
                  <a:lnTo>
                    <a:pt x="3432" y="1315"/>
                  </a:lnTo>
                  <a:close/>
                  <a:moveTo>
                    <a:pt x="472" y="1310"/>
                  </a:moveTo>
                  <a:cubicBezTo>
                    <a:pt x="471" y="1302"/>
                    <a:pt x="471" y="1302"/>
                    <a:pt x="471" y="1302"/>
                  </a:cubicBezTo>
                  <a:cubicBezTo>
                    <a:pt x="486" y="1299"/>
                    <a:pt x="502" y="1296"/>
                    <a:pt x="518" y="1293"/>
                  </a:cubicBezTo>
                  <a:cubicBezTo>
                    <a:pt x="519" y="1301"/>
                    <a:pt x="519" y="1301"/>
                    <a:pt x="519" y="1301"/>
                  </a:cubicBezTo>
                  <a:cubicBezTo>
                    <a:pt x="503" y="1304"/>
                    <a:pt x="488" y="1307"/>
                    <a:pt x="472" y="1310"/>
                  </a:cubicBezTo>
                  <a:close/>
                  <a:moveTo>
                    <a:pt x="567" y="1292"/>
                  </a:moveTo>
                  <a:cubicBezTo>
                    <a:pt x="565" y="1284"/>
                    <a:pt x="565" y="1284"/>
                    <a:pt x="565" y="1284"/>
                  </a:cubicBezTo>
                  <a:cubicBezTo>
                    <a:pt x="581" y="1281"/>
                    <a:pt x="596" y="1278"/>
                    <a:pt x="612" y="1275"/>
                  </a:cubicBezTo>
                  <a:cubicBezTo>
                    <a:pt x="614" y="1283"/>
                    <a:pt x="614" y="1283"/>
                    <a:pt x="614" y="1283"/>
                  </a:cubicBezTo>
                  <a:cubicBezTo>
                    <a:pt x="598" y="1286"/>
                    <a:pt x="582" y="1289"/>
                    <a:pt x="567" y="1292"/>
                  </a:cubicBezTo>
                  <a:close/>
                  <a:moveTo>
                    <a:pt x="661" y="1275"/>
                  </a:moveTo>
                  <a:cubicBezTo>
                    <a:pt x="660" y="1267"/>
                    <a:pt x="660" y="1267"/>
                    <a:pt x="660" y="1267"/>
                  </a:cubicBezTo>
                  <a:cubicBezTo>
                    <a:pt x="675" y="1264"/>
                    <a:pt x="691" y="1261"/>
                    <a:pt x="707" y="1258"/>
                  </a:cubicBezTo>
                  <a:cubicBezTo>
                    <a:pt x="708" y="1266"/>
                    <a:pt x="708" y="1266"/>
                    <a:pt x="708" y="1266"/>
                  </a:cubicBezTo>
                  <a:cubicBezTo>
                    <a:pt x="692" y="1269"/>
                    <a:pt x="677" y="1272"/>
                    <a:pt x="661" y="1275"/>
                  </a:cubicBezTo>
                  <a:close/>
                  <a:moveTo>
                    <a:pt x="3931" y="1268"/>
                  </a:moveTo>
                  <a:cubicBezTo>
                    <a:pt x="3923" y="1266"/>
                    <a:pt x="3923" y="1266"/>
                    <a:pt x="3923" y="1266"/>
                  </a:cubicBezTo>
                  <a:cubicBezTo>
                    <a:pt x="3926" y="1251"/>
                    <a:pt x="3928" y="1235"/>
                    <a:pt x="3929" y="1219"/>
                  </a:cubicBezTo>
                  <a:cubicBezTo>
                    <a:pt x="3937" y="1220"/>
                    <a:pt x="3937" y="1220"/>
                    <a:pt x="3937" y="1220"/>
                  </a:cubicBezTo>
                  <a:cubicBezTo>
                    <a:pt x="3936" y="1236"/>
                    <a:pt x="3934" y="1252"/>
                    <a:pt x="3931" y="1268"/>
                  </a:cubicBezTo>
                  <a:close/>
                  <a:moveTo>
                    <a:pt x="756" y="1258"/>
                  </a:moveTo>
                  <a:cubicBezTo>
                    <a:pt x="754" y="1250"/>
                    <a:pt x="754" y="1250"/>
                    <a:pt x="754" y="1250"/>
                  </a:cubicBezTo>
                  <a:cubicBezTo>
                    <a:pt x="770" y="1247"/>
                    <a:pt x="786" y="1244"/>
                    <a:pt x="802" y="1242"/>
                  </a:cubicBezTo>
                  <a:cubicBezTo>
                    <a:pt x="803" y="1250"/>
                    <a:pt x="803" y="1250"/>
                    <a:pt x="803" y="1250"/>
                  </a:cubicBezTo>
                  <a:cubicBezTo>
                    <a:pt x="787" y="1252"/>
                    <a:pt x="771" y="1255"/>
                    <a:pt x="756" y="1258"/>
                  </a:cubicBezTo>
                  <a:close/>
                  <a:moveTo>
                    <a:pt x="3357" y="1257"/>
                  </a:moveTo>
                  <a:cubicBezTo>
                    <a:pt x="3344" y="1248"/>
                    <a:pt x="3330" y="1240"/>
                    <a:pt x="3316" y="1233"/>
                  </a:cubicBezTo>
                  <a:cubicBezTo>
                    <a:pt x="3320" y="1226"/>
                    <a:pt x="3320" y="1226"/>
                    <a:pt x="3320" y="1226"/>
                  </a:cubicBezTo>
                  <a:cubicBezTo>
                    <a:pt x="3334" y="1233"/>
                    <a:pt x="3348" y="1242"/>
                    <a:pt x="3361" y="1250"/>
                  </a:cubicBezTo>
                  <a:lnTo>
                    <a:pt x="3357" y="1257"/>
                  </a:lnTo>
                  <a:close/>
                  <a:moveTo>
                    <a:pt x="850" y="1241"/>
                  </a:moveTo>
                  <a:cubicBezTo>
                    <a:pt x="849" y="1234"/>
                    <a:pt x="849" y="1234"/>
                    <a:pt x="849" y="1234"/>
                  </a:cubicBezTo>
                  <a:cubicBezTo>
                    <a:pt x="865" y="1231"/>
                    <a:pt x="881" y="1228"/>
                    <a:pt x="896" y="1226"/>
                  </a:cubicBezTo>
                  <a:cubicBezTo>
                    <a:pt x="898" y="1234"/>
                    <a:pt x="898" y="1234"/>
                    <a:pt x="898" y="1234"/>
                  </a:cubicBezTo>
                  <a:cubicBezTo>
                    <a:pt x="882" y="1236"/>
                    <a:pt x="866" y="1239"/>
                    <a:pt x="850" y="1241"/>
                  </a:cubicBezTo>
                  <a:close/>
                  <a:moveTo>
                    <a:pt x="945" y="1226"/>
                  </a:moveTo>
                  <a:cubicBezTo>
                    <a:pt x="944" y="1218"/>
                    <a:pt x="944" y="1218"/>
                    <a:pt x="944" y="1218"/>
                  </a:cubicBezTo>
                  <a:cubicBezTo>
                    <a:pt x="960" y="1215"/>
                    <a:pt x="975" y="1213"/>
                    <a:pt x="991" y="1210"/>
                  </a:cubicBezTo>
                  <a:cubicBezTo>
                    <a:pt x="993" y="1218"/>
                    <a:pt x="993" y="1218"/>
                    <a:pt x="993" y="1218"/>
                  </a:cubicBezTo>
                  <a:cubicBezTo>
                    <a:pt x="977" y="1221"/>
                    <a:pt x="961" y="1223"/>
                    <a:pt x="945" y="1226"/>
                  </a:cubicBezTo>
                  <a:close/>
                  <a:moveTo>
                    <a:pt x="3273" y="1211"/>
                  </a:moveTo>
                  <a:cubicBezTo>
                    <a:pt x="3259" y="1205"/>
                    <a:pt x="3244" y="1199"/>
                    <a:pt x="3229" y="1193"/>
                  </a:cubicBezTo>
                  <a:cubicBezTo>
                    <a:pt x="3232" y="1185"/>
                    <a:pt x="3232" y="1185"/>
                    <a:pt x="3232" y="1185"/>
                  </a:cubicBezTo>
                  <a:cubicBezTo>
                    <a:pt x="3247" y="1191"/>
                    <a:pt x="3262" y="1198"/>
                    <a:pt x="3277" y="1204"/>
                  </a:cubicBezTo>
                  <a:lnTo>
                    <a:pt x="3273" y="1211"/>
                  </a:lnTo>
                  <a:close/>
                  <a:moveTo>
                    <a:pt x="1040" y="1211"/>
                  </a:moveTo>
                  <a:cubicBezTo>
                    <a:pt x="1039" y="1203"/>
                    <a:pt x="1039" y="1203"/>
                    <a:pt x="1039" y="1203"/>
                  </a:cubicBezTo>
                  <a:cubicBezTo>
                    <a:pt x="1055" y="1200"/>
                    <a:pt x="1070" y="1198"/>
                    <a:pt x="1086" y="1195"/>
                  </a:cubicBezTo>
                  <a:cubicBezTo>
                    <a:pt x="1088" y="1203"/>
                    <a:pt x="1088" y="1203"/>
                    <a:pt x="1088" y="1203"/>
                  </a:cubicBezTo>
                  <a:cubicBezTo>
                    <a:pt x="1072" y="1206"/>
                    <a:pt x="1056" y="1208"/>
                    <a:pt x="1040" y="1211"/>
                  </a:cubicBezTo>
                  <a:close/>
                  <a:moveTo>
                    <a:pt x="1135" y="1196"/>
                  </a:moveTo>
                  <a:cubicBezTo>
                    <a:pt x="1134" y="1188"/>
                    <a:pt x="1134" y="1188"/>
                    <a:pt x="1134" y="1188"/>
                  </a:cubicBezTo>
                  <a:cubicBezTo>
                    <a:pt x="1150" y="1186"/>
                    <a:pt x="1166" y="1184"/>
                    <a:pt x="1181" y="1181"/>
                  </a:cubicBezTo>
                  <a:cubicBezTo>
                    <a:pt x="1183" y="1189"/>
                    <a:pt x="1183" y="1189"/>
                    <a:pt x="1183" y="1189"/>
                  </a:cubicBezTo>
                  <a:cubicBezTo>
                    <a:pt x="1167" y="1191"/>
                    <a:pt x="1151" y="1194"/>
                    <a:pt x="1135" y="1196"/>
                  </a:cubicBezTo>
                  <a:close/>
                  <a:moveTo>
                    <a:pt x="1230" y="1182"/>
                  </a:moveTo>
                  <a:cubicBezTo>
                    <a:pt x="1229" y="1174"/>
                    <a:pt x="1229" y="1174"/>
                    <a:pt x="1229" y="1174"/>
                  </a:cubicBezTo>
                  <a:cubicBezTo>
                    <a:pt x="1245" y="1172"/>
                    <a:pt x="1261" y="1170"/>
                    <a:pt x="1277" y="1168"/>
                  </a:cubicBezTo>
                  <a:cubicBezTo>
                    <a:pt x="1278" y="1176"/>
                    <a:pt x="1278" y="1176"/>
                    <a:pt x="1278" y="1176"/>
                  </a:cubicBezTo>
                  <a:cubicBezTo>
                    <a:pt x="1262" y="1178"/>
                    <a:pt x="1246" y="1180"/>
                    <a:pt x="1230" y="1182"/>
                  </a:cubicBezTo>
                  <a:close/>
                  <a:moveTo>
                    <a:pt x="3184" y="1176"/>
                  </a:moveTo>
                  <a:cubicBezTo>
                    <a:pt x="3170" y="1172"/>
                    <a:pt x="3154" y="1167"/>
                    <a:pt x="3139" y="1162"/>
                  </a:cubicBezTo>
                  <a:cubicBezTo>
                    <a:pt x="3141" y="1154"/>
                    <a:pt x="3141" y="1154"/>
                    <a:pt x="3141" y="1154"/>
                  </a:cubicBezTo>
                  <a:cubicBezTo>
                    <a:pt x="3157" y="1159"/>
                    <a:pt x="3172" y="1164"/>
                    <a:pt x="3187" y="1169"/>
                  </a:cubicBezTo>
                  <a:lnTo>
                    <a:pt x="3184" y="1176"/>
                  </a:lnTo>
                  <a:close/>
                  <a:moveTo>
                    <a:pt x="3930" y="1172"/>
                  </a:moveTo>
                  <a:cubicBezTo>
                    <a:pt x="3929" y="1156"/>
                    <a:pt x="3927" y="1140"/>
                    <a:pt x="3924" y="1125"/>
                  </a:cubicBezTo>
                  <a:cubicBezTo>
                    <a:pt x="3932" y="1123"/>
                    <a:pt x="3932" y="1123"/>
                    <a:pt x="3932" y="1123"/>
                  </a:cubicBezTo>
                  <a:cubicBezTo>
                    <a:pt x="3935" y="1139"/>
                    <a:pt x="3937" y="1155"/>
                    <a:pt x="3938" y="1172"/>
                  </a:cubicBezTo>
                  <a:lnTo>
                    <a:pt x="3930" y="1172"/>
                  </a:lnTo>
                  <a:close/>
                  <a:moveTo>
                    <a:pt x="1325" y="1169"/>
                  </a:moveTo>
                  <a:cubicBezTo>
                    <a:pt x="1324" y="1161"/>
                    <a:pt x="1324" y="1161"/>
                    <a:pt x="1324" y="1161"/>
                  </a:cubicBezTo>
                  <a:cubicBezTo>
                    <a:pt x="1340" y="1159"/>
                    <a:pt x="1356" y="1157"/>
                    <a:pt x="1372" y="1155"/>
                  </a:cubicBezTo>
                  <a:cubicBezTo>
                    <a:pt x="1373" y="1163"/>
                    <a:pt x="1373" y="1163"/>
                    <a:pt x="1373" y="1163"/>
                  </a:cubicBezTo>
                  <a:cubicBezTo>
                    <a:pt x="1357" y="1165"/>
                    <a:pt x="1341" y="1167"/>
                    <a:pt x="1325" y="1169"/>
                  </a:cubicBezTo>
                  <a:close/>
                  <a:moveTo>
                    <a:pt x="1421" y="1157"/>
                  </a:moveTo>
                  <a:cubicBezTo>
                    <a:pt x="1420" y="1149"/>
                    <a:pt x="1420" y="1149"/>
                    <a:pt x="1420" y="1149"/>
                  </a:cubicBezTo>
                  <a:cubicBezTo>
                    <a:pt x="1435" y="1147"/>
                    <a:pt x="1451" y="1145"/>
                    <a:pt x="1467" y="1143"/>
                  </a:cubicBezTo>
                  <a:cubicBezTo>
                    <a:pt x="1468" y="1151"/>
                    <a:pt x="1468" y="1151"/>
                    <a:pt x="1468" y="1151"/>
                  </a:cubicBezTo>
                  <a:cubicBezTo>
                    <a:pt x="1452" y="1153"/>
                    <a:pt x="1436" y="1155"/>
                    <a:pt x="1421" y="1157"/>
                  </a:cubicBezTo>
                  <a:close/>
                  <a:moveTo>
                    <a:pt x="3092" y="1150"/>
                  </a:moveTo>
                  <a:cubicBezTo>
                    <a:pt x="3077" y="1146"/>
                    <a:pt x="3062" y="1142"/>
                    <a:pt x="3046" y="1138"/>
                  </a:cubicBezTo>
                  <a:cubicBezTo>
                    <a:pt x="3048" y="1131"/>
                    <a:pt x="3048" y="1131"/>
                    <a:pt x="3048" y="1131"/>
                  </a:cubicBezTo>
                  <a:cubicBezTo>
                    <a:pt x="3063" y="1134"/>
                    <a:pt x="3079" y="1138"/>
                    <a:pt x="3094" y="1142"/>
                  </a:cubicBezTo>
                  <a:lnTo>
                    <a:pt x="3092" y="1150"/>
                  </a:lnTo>
                  <a:close/>
                  <a:moveTo>
                    <a:pt x="1516" y="1145"/>
                  </a:moveTo>
                  <a:cubicBezTo>
                    <a:pt x="1515" y="1137"/>
                    <a:pt x="1515" y="1137"/>
                    <a:pt x="1515" y="1137"/>
                  </a:cubicBezTo>
                  <a:cubicBezTo>
                    <a:pt x="1531" y="1135"/>
                    <a:pt x="1546" y="1133"/>
                    <a:pt x="1562" y="1131"/>
                  </a:cubicBezTo>
                  <a:cubicBezTo>
                    <a:pt x="1563" y="1139"/>
                    <a:pt x="1563" y="1139"/>
                    <a:pt x="1563" y="1139"/>
                  </a:cubicBezTo>
                  <a:cubicBezTo>
                    <a:pt x="1547" y="1141"/>
                    <a:pt x="1531" y="1143"/>
                    <a:pt x="1516" y="1145"/>
                  </a:cubicBezTo>
                  <a:close/>
                  <a:moveTo>
                    <a:pt x="1611" y="1134"/>
                  </a:moveTo>
                  <a:cubicBezTo>
                    <a:pt x="1610" y="1126"/>
                    <a:pt x="1610" y="1126"/>
                    <a:pt x="1610" y="1126"/>
                  </a:cubicBezTo>
                  <a:cubicBezTo>
                    <a:pt x="1626" y="1124"/>
                    <a:pt x="1642" y="1122"/>
                    <a:pt x="1658" y="1121"/>
                  </a:cubicBezTo>
                  <a:cubicBezTo>
                    <a:pt x="1659" y="1129"/>
                    <a:pt x="1659" y="1129"/>
                    <a:pt x="1659" y="1129"/>
                  </a:cubicBezTo>
                  <a:cubicBezTo>
                    <a:pt x="1643" y="1130"/>
                    <a:pt x="1627" y="1132"/>
                    <a:pt x="1611" y="1134"/>
                  </a:cubicBezTo>
                  <a:close/>
                  <a:moveTo>
                    <a:pt x="2999" y="1129"/>
                  </a:moveTo>
                  <a:cubicBezTo>
                    <a:pt x="2984" y="1126"/>
                    <a:pt x="2968" y="1123"/>
                    <a:pt x="2952" y="1120"/>
                  </a:cubicBezTo>
                  <a:cubicBezTo>
                    <a:pt x="2953" y="1112"/>
                    <a:pt x="2953" y="1112"/>
                    <a:pt x="2953" y="1112"/>
                  </a:cubicBezTo>
                  <a:cubicBezTo>
                    <a:pt x="2969" y="1115"/>
                    <a:pt x="2985" y="1118"/>
                    <a:pt x="3000" y="1121"/>
                  </a:cubicBezTo>
                  <a:lnTo>
                    <a:pt x="2999" y="1129"/>
                  </a:lnTo>
                  <a:close/>
                  <a:moveTo>
                    <a:pt x="1707" y="1124"/>
                  </a:moveTo>
                  <a:cubicBezTo>
                    <a:pt x="1706" y="1116"/>
                    <a:pt x="1706" y="1116"/>
                    <a:pt x="1706" y="1116"/>
                  </a:cubicBezTo>
                  <a:cubicBezTo>
                    <a:pt x="1722" y="1114"/>
                    <a:pt x="1738" y="1113"/>
                    <a:pt x="1754" y="1111"/>
                  </a:cubicBezTo>
                  <a:cubicBezTo>
                    <a:pt x="1754" y="1119"/>
                    <a:pt x="1754" y="1119"/>
                    <a:pt x="1754" y="1119"/>
                  </a:cubicBezTo>
                  <a:cubicBezTo>
                    <a:pt x="1738" y="1121"/>
                    <a:pt x="1722" y="1122"/>
                    <a:pt x="1707" y="1124"/>
                  </a:cubicBezTo>
                  <a:close/>
                  <a:moveTo>
                    <a:pt x="1802" y="1115"/>
                  </a:moveTo>
                  <a:cubicBezTo>
                    <a:pt x="1802" y="1107"/>
                    <a:pt x="1802" y="1107"/>
                    <a:pt x="1802" y="1107"/>
                  </a:cubicBezTo>
                  <a:cubicBezTo>
                    <a:pt x="1818" y="1105"/>
                    <a:pt x="1834" y="1104"/>
                    <a:pt x="1850" y="1102"/>
                  </a:cubicBezTo>
                  <a:cubicBezTo>
                    <a:pt x="1850" y="1110"/>
                    <a:pt x="1850" y="1110"/>
                    <a:pt x="1850" y="1110"/>
                  </a:cubicBezTo>
                  <a:cubicBezTo>
                    <a:pt x="1834" y="1112"/>
                    <a:pt x="1818" y="1113"/>
                    <a:pt x="1802" y="1115"/>
                  </a:cubicBezTo>
                  <a:close/>
                  <a:moveTo>
                    <a:pt x="2904" y="1113"/>
                  </a:moveTo>
                  <a:cubicBezTo>
                    <a:pt x="2889" y="1111"/>
                    <a:pt x="2873" y="1109"/>
                    <a:pt x="2857" y="1107"/>
                  </a:cubicBezTo>
                  <a:cubicBezTo>
                    <a:pt x="2858" y="1099"/>
                    <a:pt x="2858" y="1099"/>
                    <a:pt x="2858" y="1099"/>
                  </a:cubicBezTo>
                  <a:cubicBezTo>
                    <a:pt x="2874" y="1101"/>
                    <a:pt x="2890" y="1103"/>
                    <a:pt x="2905" y="1105"/>
                  </a:cubicBezTo>
                  <a:lnTo>
                    <a:pt x="2904" y="1113"/>
                  </a:lnTo>
                  <a:close/>
                  <a:moveTo>
                    <a:pt x="1898" y="1106"/>
                  </a:moveTo>
                  <a:cubicBezTo>
                    <a:pt x="1898" y="1098"/>
                    <a:pt x="1898" y="1098"/>
                    <a:pt x="1898" y="1098"/>
                  </a:cubicBezTo>
                  <a:cubicBezTo>
                    <a:pt x="1914" y="1097"/>
                    <a:pt x="1930" y="1096"/>
                    <a:pt x="1946" y="1095"/>
                  </a:cubicBezTo>
                  <a:cubicBezTo>
                    <a:pt x="1946" y="1103"/>
                    <a:pt x="1946" y="1103"/>
                    <a:pt x="1946" y="1103"/>
                  </a:cubicBezTo>
                  <a:cubicBezTo>
                    <a:pt x="1930" y="1104"/>
                    <a:pt x="1914" y="1105"/>
                    <a:pt x="1898" y="1106"/>
                  </a:cubicBezTo>
                  <a:close/>
                  <a:moveTo>
                    <a:pt x="2809" y="1101"/>
                  </a:moveTo>
                  <a:cubicBezTo>
                    <a:pt x="2794" y="1100"/>
                    <a:pt x="2777" y="1098"/>
                    <a:pt x="2761" y="1097"/>
                  </a:cubicBezTo>
                  <a:cubicBezTo>
                    <a:pt x="2762" y="1089"/>
                    <a:pt x="2762" y="1089"/>
                    <a:pt x="2762" y="1089"/>
                  </a:cubicBezTo>
                  <a:cubicBezTo>
                    <a:pt x="2778" y="1090"/>
                    <a:pt x="2794" y="1092"/>
                    <a:pt x="2810" y="1093"/>
                  </a:cubicBezTo>
                  <a:lnTo>
                    <a:pt x="2809" y="1101"/>
                  </a:lnTo>
                  <a:close/>
                  <a:moveTo>
                    <a:pt x="1994" y="1099"/>
                  </a:moveTo>
                  <a:cubicBezTo>
                    <a:pt x="1993" y="1091"/>
                    <a:pt x="1993" y="1091"/>
                    <a:pt x="1993" y="1091"/>
                  </a:cubicBezTo>
                  <a:cubicBezTo>
                    <a:pt x="2009" y="1090"/>
                    <a:pt x="2025" y="1089"/>
                    <a:pt x="2041" y="1088"/>
                  </a:cubicBezTo>
                  <a:cubicBezTo>
                    <a:pt x="2042" y="1096"/>
                    <a:pt x="2042" y="1096"/>
                    <a:pt x="2042" y="1096"/>
                  </a:cubicBezTo>
                  <a:cubicBezTo>
                    <a:pt x="2026" y="1097"/>
                    <a:pt x="2010" y="1098"/>
                    <a:pt x="1994" y="1099"/>
                  </a:cubicBezTo>
                  <a:close/>
                  <a:moveTo>
                    <a:pt x="2090" y="1093"/>
                  </a:moveTo>
                  <a:cubicBezTo>
                    <a:pt x="2089" y="1085"/>
                    <a:pt x="2089" y="1085"/>
                    <a:pt x="2089" y="1085"/>
                  </a:cubicBezTo>
                  <a:cubicBezTo>
                    <a:pt x="2105" y="1084"/>
                    <a:pt x="2121" y="1084"/>
                    <a:pt x="2137" y="1083"/>
                  </a:cubicBezTo>
                  <a:cubicBezTo>
                    <a:pt x="2138" y="1091"/>
                    <a:pt x="2138" y="1091"/>
                    <a:pt x="2138" y="1091"/>
                  </a:cubicBezTo>
                  <a:cubicBezTo>
                    <a:pt x="2122" y="1092"/>
                    <a:pt x="2106" y="1092"/>
                    <a:pt x="2090" y="1093"/>
                  </a:cubicBezTo>
                  <a:close/>
                  <a:moveTo>
                    <a:pt x="2714" y="1093"/>
                  </a:moveTo>
                  <a:cubicBezTo>
                    <a:pt x="2698" y="1092"/>
                    <a:pt x="2682" y="1091"/>
                    <a:pt x="2666" y="1090"/>
                  </a:cubicBezTo>
                  <a:cubicBezTo>
                    <a:pt x="2666" y="1082"/>
                    <a:pt x="2666" y="1082"/>
                    <a:pt x="2666" y="1082"/>
                  </a:cubicBezTo>
                  <a:cubicBezTo>
                    <a:pt x="2682" y="1083"/>
                    <a:pt x="2698" y="1084"/>
                    <a:pt x="2714" y="1085"/>
                  </a:cubicBezTo>
                  <a:lnTo>
                    <a:pt x="2714" y="1093"/>
                  </a:lnTo>
                  <a:close/>
                  <a:moveTo>
                    <a:pt x="2186" y="1089"/>
                  </a:moveTo>
                  <a:cubicBezTo>
                    <a:pt x="2185" y="1081"/>
                    <a:pt x="2185" y="1081"/>
                    <a:pt x="2185" y="1081"/>
                  </a:cubicBezTo>
                  <a:cubicBezTo>
                    <a:pt x="2202" y="1080"/>
                    <a:pt x="2218" y="1079"/>
                    <a:pt x="2234" y="1079"/>
                  </a:cubicBezTo>
                  <a:cubicBezTo>
                    <a:pt x="2234" y="1087"/>
                    <a:pt x="2234" y="1087"/>
                    <a:pt x="2234" y="1087"/>
                  </a:cubicBezTo>
                  <a:cubicBezTo>
                    <a:pt x="2218" y="1087"/>
                    <a:pt x="2202" y="1088"/>
                    <a:pt x="2186" y="1089"/>
                  </a:cubicBezTo>
                  <a:close/>
                  <a:moveTo>
                    <a:pt x="2618" y="1087"/>
                  </a:moveTo>
                  <a:cubicBezTo>
                    <a:pt x="2602" y="1087"/>
                    <a:pt x="2586" y="1086"/>
                    <a:pt x="2570" y="1086"/>
                  </a:cubicBezTo>
                  <a:cubicBezTo>
                    <a:pt x="2570" y="1078"/>
                    <a:pt x="2570" y="1078"/>
                    <a:pt x="2570" y="1078"/>
                  </a:cubicBezTo>
                  <a:cubicBezTo>
                    <a:pt x="2586" y="1078"/>
                    <a:pt x="2602" y="1079"/>
                    <a:pt x="2618" y="1079"/>
                  </a:cubicBezTo>
                  <a:lnTo>
                    <a:pt x="2618" y="1087"/>
                  </a:lnTo>
                  <a:close/>
                  <a:moveTo>
                    <a:pt x="2282" y="1085"/>
                  </a:moveTo>
                  <a:cubicBezTo>
                    <a:pt x="2282" y="1077"/>
                    <a:pt x="2282" y="1077"/>
                    <a:pt x="2282" y="1077"/>
                  </a:cubicBezTo>
                  <a:cubicBezTo>
                    <a:pt x="2298" y="1077"/>
                    <a:pt x="2314" y="1076"/>
                    <a:pt x="2330" y="1076"/>
                  </a:cubicBezTo>
                  <a:cubicBezTo>
                    <a:pt x="2330" y="1084"/>
                    <a:pt x="2330" y="1084"/>
                    <a:pt x="2330" y="1084"/>
                  </a:cubicBezTo>
                  <a:cubicBezTo>
                    <a:pt x="2314" y="1084"/>
                    <a:pt x="2298" y="1085"/>
                    <a:pt x="2282" y="1085"/>
                  </a:cubicBezTo>
                  <a:close/>
                  <a:moveTo>
                    <a:pt x="2522" y="1084"/>
                  </a:moveTo>
                  <a:cubicBezTo>
                    <a:pt x="2506" y="1084"/>
                    <a:pt x="2490" y="1084"/>
                    <a:pt x="2474" y="1084"/>
                  </a:cubicBezTo>
                  <a:cubicBezTo>
                    <a:pt x="2474" y="1076"/>
                    <a:pt x="2474" y="1076"/>
                    <a:pt x="2474" y="1076"/>
                  </a:cubicBezTo>
                  <a:cubicBezTo>
                    <a:pt x="2490" y="1076"/>
                    <a:pt x="2506" y="1076"/>
                    <a:pt x="2522" y="1076"/>
                  </a:cubicBezTo>
                  <a:lnTo>
                    <a:pt x="2522" y="1084"/>
                  </a:lnTo>
                  <a:close/>
                  <a:moveTo>
                    <a:pt x="2378" y="1083"/>
                  </a:moveTo>
                  <a:cubicBezTo>
                    <a:pt x="2378" y="1075"/>
                    <a:pt x="2378" y="1075"/>
                    <a:pt x="2378" y="1075"/>
                  </a:cubicBezTo>
                  <a:cubicBezTo>
                    <a:pt x="2394" y="1075"/>
                    <a:pt x="2410" y="1075"/>
                    <a:pt x="2426" y="1075"/>
                  </a:cubicBezTo>
                  <a:cubicBezTo>
                    <a:pt x="2426" y="1083"/>
                    <a:pt x="2426" y="1083"/>
                    <a:pt x="2426" y="1083"/>
                  </a:cubicBezTo>
                  <a:cubicBezTo>
                    <a:pt x="2410" y="1083"/>
                    <a:pt x="2394" y="1083"/>
                    <a:pt x="2378" y="1083"/>
                  </a:cubicBezTo>
                  <a:close/>
                  <a:moveTo>
                    <a:pt x="3912" y="1079"/>
                  </a:moveTo>
                  <a:cubicBezTo>
                    <a:pt x="3907" y="1064"/>
                    <a:pt x="3901" y="1049"/>
                    <a:pt x="3895" y="1035"/>
                  </a:cubicBezTo>
                  <a:cubicBezTo>
                    <a:pt x="3902" y="1032"/>
                    <a:pt x="3902" y="1032"/>
                    <a:pt x="3902" y="1032"/>
                  </a:cubicBezTo>
                  <a:cubicBezTo>
                    <a:pt x="3909" y="1046"/>
                    <a:pt x="3915" y="1061"/>
                    <a:pt x="3920" y="1076"/>
                  </a:cubicBezTo>
                  <a:lnTo>
                    <a:pt x="3912" y="1079"/>
                  </a:lnTo>
                  <a:close/>
                  <a:moveTo>
                    <a:pt x="3872" y="993"/>
                  </a:moveTo>
                  <a:cubicBezTo>
                    <a:pt x="3863" y="980"/>
                    <a:pt x="3854" y="967"/>
                    <a:pt x="3844" y="955"/>
                  </a:cubicBezTo>
                  <a:cubicBezTo>
                    <a:pt x="3850" y="950"/>
                    <a:pt x="3850" y="950"/>
                    <a:pt x="3850" y="950"/>
                  </a:cubicBezTo>
                  <a:cubicBezTo>
                    <a:pt x="3861" y="962"/>
                    <a:pt x="3870" y="976"/>
                    <a:pt x="3878" y="989"/>
                  </a:cubicBezTo>
                  <a:lnTo>
                    <a:pt x="3872" y="993"/>
                  </a:lnTo>
                  <a:close/>
                  <a:moveTo>
                    <a:pt x="3813" y="919"/>
                  </a:moveTo>
                  <a:cubicBezTo>
                    <a:pt x="3802" y="907"/>
                    <a:pt x="3791" y="896"/>
                    <a:pt x="3779" y="885"/>
                  </a:cubicBezTo>
                  <a:cubicBezTo>
                    <a:pt x="3784" y="879"/>
                    <a:pt x="3784" y="879"/>
                    <a:pt x="3784" y="879"/>
                  </a:cubicBezTo>
                  <a:cubicBezTo>
                    <a:pt x="3796" y="890"/>
                    <a:pt x="3808" y="902"/>
                    <a:pt x="3819" y="913"/>
                  </a:cubicBezTo>
                  <a:lnTo>
                    <a:pt x="3813" y="919"/>
                  </a:lnTo>
                  <a:close/>
                  <a:moveTo>
                    <a:pt x="3742" y="855"/>
                  </a:moveTo>
                  <a:cubicBezTo>
                    <a:pt x="3730" y="846"/>
                    <a:pt x="3717" y="836"/>
                    <a:pt x="3703" y="827"/>
                  </a:cubicBezTo>
                  <a:cubicBezTo>
                    <a:pt x="3708" y="821"/>
                    <a:pt x="3708" y="821"/>
                    <a:pt x="3708" y="821"/>
                  </a:cubicBezTo>
                  <a:cubicBezTo>
                    <a:pt x="3721" y="830"/>
                    <a:pt x="3734" y="839"/>
                    <a:pt x="3747" y="849"/>
                  </a:cubicBezTo>
                  <a:lnTo>
                    <a:pt x="3742" y="855"/>
                  </a:lnTo>
                  <a:close/>
                  <a:moveTo>
                    <a:pt x="3663" y="802"/>
                  </a:moveTo>
                  <a:cubicBezTo>
                    <a:pt x="3650" y="794"/>
                    <a:pt x="3636" y="786"/>
                    <a:pt x="3621" y="778"/>
                  </a:cubicBezTo>
                  <a:cubicBezTo>
                    <a:pt x="3625" y="771"/>
                    <a:pt x="3625" y="771"/>
                    <a:pt x="3625" y="771"/>
                  </a:cubicBezTo>
                  <a:cubicBezTo>
                    <a:pt x="3639" y="779"/>
                    <a:pt x="3654" y="787"/>
                    <a:pt x="3667" y="795"/>
                  </a:cubicBezTo>
                  <a:lnTo>
                    <a:pt x="3663" y="802"/>
                  </a:lnTo>
                  <a:close/>
                  <a:moveTo>
                    <a:pt x="3579" y="756"/>
                  </a:moveTo>
                  <a:cubicBezTo>
                    <a:pt x="3565" y="750"/>
                    <a:pt x="3550" y="743"/>
                    <a:pt x="3535" y="737"/>
                  </a:cubicBezTo>
                  <a:cubicBezTo>
                    <a:pt x="3538" y="729"/>
                    <a:pt x="3538" y="729"/>
                    <a:pt x="3538" y="729"/>
                  </a:cubicBezTo>
                  <a:cubicBezTo>
                    <a:pt x="3553" y="736"/>
                    <a:pt x="3568" y="743"/>
                    <a:pt x="3582" y="749"/>
                  </a:cubicBezTo>
                  <a:lnTo>
                    <a:pt x="3579" y="756"/>
                  </a:lnTo>
                  <a:close/>
                  <a:moveTo>
                    <a:pt x="3491" y="718"/>
                  </a:moveTo>
                  <a:cubicBezTo>
                    <a:pt x="3476" y="713"/>
                    <a:pt x="3461" y="707"/>
                    <a:pt x="3446" y="702"/>
                  </a:cubicBezTo>
                  <a:cubicBezTo>
                    <a:pt x="3449" y="694"/>
                    <a:pt x="3449" y="694"/>
                    <a:pt x="3449" y="694"/>
                  </a:cubicBezTo>
                  <a:cubicBezTo>
                    <a:pt x="3464" y="700"/>
                    <a:pt x="3479" y="705"/>
                    <a:pt x="3494" y="711"/>
                  </a:cubicBezTo>
                  <a:lnTo>
                    <a:pt x="3491" y="718"/>
                  </a:lnTo>
                  <a:close/>
                  <a:moveTo>
                    <a:pt x="3401" y="686"/>
                  </a:moveTo>
                  <a:cubicBezTo>
                    <a:pt x="3396" y="685"/>
                    <a:pt x="3392" y="683"/>
                    <a:pt x="3388" y="682"/>
                  </a:cubicBezTo>
                  <a:cubicBezTo>
                    <a:pt x="3377" y="678"/>
                    <a:pt x="3366" y="674"/>
                    <a:pt x="3355" y="670"/>
                  </a:cubicBezTo>
                  <a:cubicBezTo>
                    <a:pt x="3358" y="662"/>
                    <a:pt x="3358" y="662"/>
                    <a:pt x="3358" y="662"/>
                  </a:cubicBezTo>
                  <a:cubicBezTo>
                    <a:pt x="3369" y="667"/>
                    <a:pt x="3379" y="671"/>
                    <a:pt x="3390" y="674"/>
                  </a:cubicBezTo>
                  <a:cubicBezTo>
                    <a:pt x="3395" y="676"/>
                    <a:pt x="3399" y="677"/>
                    <a:pt x="3403" y="679"/>
                  </a:cubicBezTo>
                  <a:lnTo>
                    <a:pt x="3401" y="686"/>
                  </a:lnTo>
                  <a:close/>
                  <a:moveTo>
                    <a:pt x="3312" y="648"/>
                  </a:moveTo>
                  <a:cubicBezTo>
                    <a:pt x="3298" y="639"/>
                    <a:pt x="3285" y="630"/>
                    <a:pt x="3272" y="620"/>
                  </a:cubicBezTo>
                  <a:cubicBezTo>
                    <a:pt x="3277" y="614"/>
                    <a:pt x="3277" y="614"/>
                    <a:pt x="3277" y="614"/>
                  </a:cubicBezTo>
                  <a:cubicBezTo>
                    <a:pt x="3289" y="624"/>
                    <a:pt x="3302" y="633"/>
                    <a:pt x="3316" y="641"/>
                  </a:cubicBezTo>
                  <a:lnTo>
                    <a:pt x="3312" y="648"/>
                  </a:lnTo>
                  <a:close/>
                  <a:moveTo>
                    <a:pt x="3237" y="586"/>
                  </a:moveTo>
                  <a:cubicBezTo>
                    <a:pt x="3226" y="574"/>
                    <a:pt x="3216" y="561"/>
                    <a:pt x="3207" y="548"/>
                  </a:cubicBezTo>
                  <a:cubicBezTo>
                    <a:pt x="3214" y="544"/>
                    <a:pt x="3214" y="544"/>
                    <a:pt x="3214" y="544"/>
                  </a:cubicBezTo>
                  <a:cubicBezTo>
                    <a:pt x="3223" y="557"/>
                    <a:pt x="3232" y="569"/>
                    <a:pt x="3243" y="581"/>
                  </a:cubicBezTo>
                  <a:lnTo>
                    <a:pt x="3237" y="586"/>
                  </a:lnTo>
                  <a:close/>
                  <a:moveTo>
                    <a:pt x="3184" y="505"/>
                  </a:moveTo>
                  <a:cubicBezTo>
                    <a:pt x="3177" y="491"/>
                    <a:pt x="3172" y="475"/>
                    <a:pt x="3167" y="460"/>
                  </a:cubicBezTo>
                  <a:cubicBezTo>
                    <a:pt x="3175" y="458"/>
                    <a:pt x="3175" y="458"/>
                    <a:pt x="3175" y="458"/>
                  </a:cubicBezTo>
                  <a:cubicBezTo>
                    <a:pt x="3179" y="473"/>
                    <a:pt x="3185" y="488"/>
                    <a:pt x="3191" y="502"/>
                  </a:cubicBezTo>
                  <a:lnTo>
                    <a:pt x="3184" y="505"/>
                  </a:lnTo>
                  <a:close/>
                  <a:moveTo>
                    <a:pt x="3159" y="412"/>
                  </a:moveTo>
                  <a:cubicBezTo>
                    <a:pt x="3158" y="403"/>
                    <a:pt x="3158" y="394"/>
                    <a:pt x="3158" y="385"/>
                  </a:cubicBezTo>
                  <a:cubicBezTo>
                    <a:pt x="3158" y="378"/>
                    <a:pt x="3158" y="370"/>
                    <a:pt x="3158" y="363"/>
                  </a:cubicBezTo>
                  <a:cubicBezTo>
                    <a:pt x="3166" y="364"/>
                    <a:pt x="3166" y="364"/>
                    <a:pt x="3166" y="364"/>
                  </a:cubicBezTo>
                  <a:cubicBezTo>
                    <a:pt x="3166" y="371"/>
                    <a:pt x="3166" y="378"/>
                    <a:pt x="3166" y="385"/>
                  </a:cubicBezTo>
                  <a:cubicBezTo>
                    <a:pt x="3166" y="394"/>
                    <a:pt x="3166" y="402"/>
                    <a:pt x="3167" y="411"/>
                  </a:cubicBezTo>
                  <a:lnTo>
                    <a:pt x="3159" y="412"/>
                  </a:lnTo>
                  <a:close/>
                  <a:moveTo>
                    <a:pt x="3174" y="317"/>
                  </a:moveTo>
                  <a:cubicBezTo>
                    <a:pt x="3166" y="315"/>
                    <a:pt x="3166" y="315"/>
                    <a:pt x="3166" y="315"/>
                  </a:cubicBezTo>
                  <a:cubicBezTo>
                    <a:pt x="3170" y="300"/>
                    <a:pt x="3175" y="284"/>
                    <a:pt x="3182" y="269"/>
                  </a:cubicBezTo>
                  <a:cubicBezTo>
                    <a:pt x="3189" y="272"/>
                    <a:pt x="3189" y="272"/>
                    <a:pt x="3189" y="272"/>
                  </a:cubicBezTo>
                  <a:cubicBezTo>
                    <a:pt x="3183" y="287"/>
                    <a:pt x="3178" y="302"/>
                    <a:pt x="3174" y="317"/>
                  </a:cubicBezTo>
                  <a:close/>
                  <a:moveTo>
                    <a:pt x="3212" y="231"/>
                  </a:moveTo>
                  <a:cubicBezTo>
                    <a:pt x="3205" y="226"/>
                    <a:pt x="3205" y="226"/>
                    <a:pt x="3205" y="226"/>
                  </a:cubicBezTo>
                  <a:cubicBezTo>
                    <a:pt x="3213" y="213"/>
                    <a:pt x="3223" y="200"/>
                    <a:pt x="3234" y="187"/>
                  </a:cubicBezTo>
                  <a:cubicBezTo>
                    <a:pt x="3240" y="193"/>
                    <a:pt x="3240" y="193"/>
                    <a:pt x="3240" y="193"/>
                  </a:cubicBezTo>
                  <a:cubicBezTo>
                    <a:pt x="3229" y="205"/>
                    <a:pt x="3220" y="218"/>
                    <a:pt x="3212" y="231"/>
                  </a:cubicBezTo>
                  <a:close/>
                  <a:moveTo>
                    <a:pt x="3273" y="159"/>
                  </a:moveTo>
                  <a:cubicBezTo>
                    <a:pt x="3268" y="153"/>
                    <a:pt x="3268" y="153"/>
                    <a:pt x="3268" y="153"/>
                  </a:cubicBezTo>
                  <a:cubicBezTo>
                    <a:pt x="3279" y="142"/>
                    <a:pt x="3292" y="132"/>
                    <a:pt x="3305" y="122"/>
                  </a:cubicBezTo>
                  <a:cubicBezTo>
                    <a:pt x="3310" y="129"/>
                    <a:pt x="3310" y="129"/>
                    <a:pt x="3310" y="129"/>
                  </a:cubicBezTo>
                  <a:cubicBezTo>
                    <a:pt x="3297" y="138"/>
                    <a:pt x="3284" y="148"/>
                    <a:pt x="3273" y="159"/>
                  </a:cubicBezTo>
                  <a:close/>
                  <a:moveTo>
                    <a:pt x="3350" y="103"/>
                  </a:moveTo>
                  <a:cubicBezTo>
                    <a:pt x="3346" y="96"/>
                    <a:pt x="3346" y="96"/>
                    <a:pt x="3346" y="96"/>
                  </a:cubicBezTo>
                  <a:cubicBezTo>
                    <a:pt x="3359" y="88"/>
                    <a:pt x="3374" y="80"/>
                    <a:pt x="3389" y="73"/>
                  </a:cubicBezTo>
                  <a:cubicBezTo>
                    <a:pt x="3392" y="81"/>
                    <a:pt x="3392" y="81"/>
                    <a:pt x="3392" y="81"/>
                  </a:cubicBezTo>
                  <a:cubicBezTo>
                    <a:pt x="3377" y="87"/>
                    <a:pt x="3363" y="95"/>
                    <a:pt x="3350" y="103"/>
                  </a:cubicBezTo>
                  <a:close/>
                  <a:moveTo>
                    <a:pt x="3436" y="62"/>
                  </a:moveTo>
                  <a:cubicBezTo>
                    <a:pt x="3433" y="54"/>
                    <a:pt x="3433" y="54"/>
                    <a:pt x="3433" y="54"/>
                  </a:cubicBezTo>
                  <a:cubicBezTo>
                    <a:pt x="3448" y="49"/>
                    <a:pt x="3463" y="43"/>
                    <a:pt x="3478" y="38"/>
                  </a:cubicBezTo>
                  <a:cubicBezTo>
                    <a:pt x="3481" y="46"/>
                    <a:pt x="3481" y="46"/>
                    <a:pt x="3481" y="46"/>
                  </a:cubicBezTo>
                  <a:cubicBezTo>
                    <a:pt x="3465" y="51"/>
                    <a:pt x="3450" y="56"/>
                    <a:pt x="3436" y="62"/>
                  </a:cubicBezTo>
                  <a:close/>
                  <a:moveTo>
                    <a:pt x="3527" y="33"/>
                  </a:moveTo>
                  <a:cubicBezTo>
                    <a:pt x="3525" y="25"/>
                    <a:pt x="3525" y="25"/>
                    <a:pt x="3525" y="25"/>
                  </a:cubicBezTo>
                  <a:cubicBezTo>
                    <a:pt x="3540" y="21"/>
                    <a:pt x="3556" y="18"/>
                    <a:pt x="3572" y="15"/>
                  </a:cubicBezTo>
                  <a:cubicBezTo>
                    <a:pt x="3573" y="22"/>
                    <a:pt x="3573" y="22"/>
                    <a:pt x="3573" y="22"/>
                  </a:cubicBezTo>
                  <a:cubicBezTo>
                    <a:pt x="3558" y="26"/>
                    <a:pt x="3542" y="29"/>
                    <a:pt x="3527" y="33"/>
                  </a:cubicBezTo>
                  <a:close/>
                  <a:moveTo>
                    <a:pt x="3621" y="14"/>
                  </a:moveTo>
                  <a:cubicBezTo>
                    <a:pt x="3619" y="6"/>
                    <a:pt x="3619" y="6"/>
                    <a:pt x="3619" y="6"/>
                  </a:cubicBezTo>
                  <a:cubicBezTo>
                    <a:pt x="3635" y="4"/>
                    <a:pt x="3651" y="2"/>
                    <a:pt x="3667" y="0"/>
                  </a:cubicBezTo>
                  <a:cubicBezTo>
                    <a:pt x="3668" y="8"/>
                    <a:pt x="3668" y="8"/>
                    <a:pt x="3668" y="8"/>
                  </a:cubicBezTo>
                  <a:cubicBezTo>
                    <a:pt x="3652" y="10"/>
                    <a:pt x="3636" y="12"/>
                    <a:pt x="362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6" name="Freeform 91"/>
            <p:cNvSpPr/>
            <p:nvPr userDrawn="1"/>
          </p:nvSpPr>
          <p:spPr bwMode="auto">
            <a:xfrm>
              <a:off x="5815013" y="1514417"/>
              <a:ext cx="23813" cy="7938"/>
            </a:xfrm>
            <a:custGeom>
              <a:avLst/>
              <a:gdLst>
                <a:gd name="T0" fmla="*/ 1 w 25"/>
                <a:gd name="T1" fmla="*/ 9 h 9"/>
                <a:gd name="T2" fmla="*/ 0 w 25"/>
                <a:gd name="T3" fmla="*/ 1 h 9"/>
                <a:gd name="T4" fmla="*/ 24 w 25"/>
                <a:gd name="T5" fmla="*/ 0 h 9"/>
                <a:gd name="T6" fmla="*/ 25 w 25"/>
                <a:gd name="T7" fmla="*/ 8 h 9"/>
                <a:gd name="T8" fmla="*/ 1 w 2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9">
                  <a:moveTo>
                    <a:pt x="1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16" y="0"/>
                    <a:pt x="24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" y="8"/>
                    <a:pt x="9" y="9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9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69891"/>
            <a:ext cx="8229600" cy="85725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Welcome Message</a:t>
            </a:r>
            <a:endParaRPr lang="en-US" dirty="0"/>
          </a:p>
        </p:txBody>
      </p:sp>
      <p:sp>
        <p:nvSpPr>
          <p:cNvPr id="98" name="Text Placeholder 68"/>
          <p:cNvSpPr>
            <a:spLocks noGrp="1"/>
          </p:cNvSpPr>
          <p:nvPr>
            <p:ph type="body" sz="quarter" idx="25" hasCustomPrompt="1"/>
          </p:nvPr>
        </p:nvSpPr>
        <p:spPr>
          <a:xfrm>
            <a:off x="862642" y="3219822"/>
            <a:ext cx="7381402" cy="136815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Ut enim ad minim veniam, quis nostrud exercitation ullamco laboris nisi ut aliquip ex ea commodo consequat. </a:t>
            </a:r>
            <a:endParaRPr 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World Map Infographic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354130" y="1716328"/>
            <a:ext cx="5879968" cy="2799638"/>
            <a:chOff x="944" y="669"/>
            <a:chExt cx="3980" cy="1895"/>
          </a:xfrm>
          <a:solidFill>
            <a:schemeClr val="bg1">
              <a:lumMod val="75000"/>
            </a:schemeClr>
          </a:solidFill>
        </p:grpSpPr>
        <p:grpSp>
          <p:nvGrpSpPr>
            <p:cNvPr id="8" name="Group 205"/>
            <p:cNvGrpSpPr/>
            <p:nvPr/>
          </p:nvGrpSpPr>
          <p:grpSpPr bwMode="auto">
            <a:xfrm>
              <a:off x="944" y="669"/>
              <a:ext cx="3980" cy="1880"/>
              <a:chOff x="944" y="669"/>
              <a:chExt cx="3980" cy="1880"/>
            </a:xfrm>
            <a:grpFill/>
          </p:grpSpPr>
          <p:sp>
            <p:nvSpPr>
              <p:cNvPr id="53" name="Freeform 5"/>
              <p:cNvSpPr/>
              <p:nvPr/>
            </p:nvSpPr>
            <p:spPr bwMode="auto">
              <a:xfrm>
                <a:off x="2487" y="672"/>
                <a:ext cx="24" cy="2"/>
              </a:xfrm>
              <a:custGeom>
                <a:avLst/>
                <a:gdLst>
                  <a:gd name="T0" fmla="*/ 0 w 10"/>
                  <a:gd name="T1" fmla="*/ 1 h 1"/>
                  <a:gd name="T2" fmla="*/ 0 w 10"/>
                  <a:gd name="T3" fmla="*/ 0 h 1"/>
                  <a:gd name="T4" fmla="*/ 10 w 10"/>
                  <a:gd name="T5" fmla="*/ 0 h 1"/>
                  <a:gd name="T6" fmla="*/ 10 w 10"/>
                  <a:gd name="T7" fmla="*/ 1 h 1"/>
                  <a:gd name="T8" fmla="*/ 0 w 10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6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6" y="1"/>
                      <a:pt x="3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54" name="Freeform 6"/>
              <p:cNvSpPr/>
              <p:nvPr/>
            </p:nvSpPr>
            <p:spPr bwMode="auto">
              <a:xfrm>
                <a:off x="2146" y="731"/>
                <a:ext cx="45" cy="9"/>
              </a:xfrm>
              <a:custGeom>
                <a:avLst/>
                <a:gdLst>
                  <a:gd name="T0" fmla="*/ 6 w 19"/>
                  <a:gd name="T1" fmla="*/ 3 h 4"/>
                  <a:gd name="T2" fmla="*/ 4 w 19"/>
                  <a:gd name="T3" fmla="*/ 1 h 4"/>
                  <a:gd name="T4" fmla="*/ 19 w 19"/>
                  <a:gd name="T5" fmla="*/ 1 h 4"/>
                  <a:gd name="T6" fmla="*/ 7 w 19"/>
                  <a:gd name="T7" fmla="*/ 3 h 4"/>
                  <a:gd name="T8" fmla="*/ 6 w 19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6" y="3"/>
                    </a:moveTo>
                    <a:cubicBezTo>
                      <a:pt x="7" y="1"/>
                      <a:pt x="0" y="2"/>
                      <a:pt x="4" y="1"/>
                    </a:cubicBezTo>
                    <a:cubicBezTo>
                      <a:pt x="9" y="1"/>
                      <a:pt x="14" y="1"/>
                      <a:pt x="19" y="1"/>
                    </a:cubicBezTo>
                    <a:cubicBezTo>
                      <a:pt x="17" y="4"/>
                      <a:pt x="9" y="0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55" name="Freeform 7"/>
              <p:cNvSpPr/>
              <p:nvPr/>
            </p:nvSpPr>
            <p:spPr bwMode="auto">
              <a:xfrm>
                <a:off x="3001" y="811"/>
                <a:ext cx="23" cy="10"/>
              </a:xfrm>
              <a:custGeom>
                <a:avLst/>
                <a:gdLst>
                  <a:gd name="T0" fmla="*/ 10 w 10"/>
                  <a:gd name="T1" fmla="*/ 2 h 4"/>
                  <a:gd name="T2" fmla="*/ 0 w 10"/>
                  <a:gd name="T3" fmla="*/ 1 h 4"/>
                  <a:gd name="T4" fmla="*/ 10 w 10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10" y="2"/>
                    </a:moveTo>
                    <a:cubicBezTo>
                      <a:pt x="7" y="2"/>
                      <a:pt x="1" y="4"/>
                      <a:pt x="0" y="1"/>
                    </a:cubicBezTo>
                    <a:cubicBezTo>
                      <a:pt x="3" y="2"/>
                      <a:pt x="8" y="0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56" name="Freeform 8"/>
              <p:cNvSpPr/>
              <p:nvPr/>
            </p:nvSpPr>
            <p:spPr bwMode="auto">
              <a:xfrm>
                <a:off x="3304" y="1186"/>
                <a:ext cx="9" cy="26"/>
              </a:xfrm>
              <a:custGeom>
                <a:avLst/>
                <a:gdLst>
                  <a:gd name="T0" fmla="*/ 2 w 4"/>
                  <a:gd name="T1" fmla="*/ 4 h 11"/>
                  <a:gd name="T2" fmla="*/ 3 w 4"/>
                  <a:gd name="T3" fmla="*/ 0 h 11"/>
                  <a:gd name="T4" fmla="*/ 4 w 4"/>
                  <a:gd name="T5" fmla="*/ 6 h 11"/>
                  <a:gd name="T6" fmla="*/ 3 w 4"/>
                  <a:gd name="T7" fmla="*/ 11 h 11"/>
                  <a:gd name="T8" fmla="*/ 2 w 4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1">
                    <a:moveTo>
                      <a:pt x="2" y="4"/>
                    </a:moveTo>
                    <a:cubicBezTo>
                      <a:pt x="2" y="2"/>
                      <a:pt x="1" y="0"/>
                      <a:pt x="3" y="0"/>
                    </a:cubicBezTo>
                    <a:cubicBezTo>
                      <a:pt x="2" y="2"/>
                      <a:pt x="2" y="5"/>
                      <a:pt x="4" y="6"/>
                    </a:cubicBezTo>
                    <a:cubicBezTo>
                      <a:pt x="1" y="6"/>
                      <a:pt x="3" y="9"/>
                      <a:pt x="3" y="11"/>
                    </a:cubicBezTo>
                    <a:cubicBezTo>
                      <a:pt x="0" y="10"/>
                      <a:pt x="2" y="6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57" name="Freeform 9"/>
              <p:cNvSpPr/>
              <p:nvPr/>
            </p:nvSpPr>
            <p:spPr bwMode="auto">
              <a:xfrm>
                <a:off x="1266" y="1212"/>
                <a:ext cx="10" cy="24"/>
              </a:xfrm>
              <a:custGeom>
                <a:avLst/>
                <a:gdLst>
                  <a:gd name="T0" fmla="*/ 1 w 4"/>
                  <a:gd name="T1" fmla="*/ 10 h 10"/>
                  <a:gd name="T2" fmla="*/ 2 w 4"/>
                  <a:gd name="T3" fmla="*/ 0 h 10"/>
                  <a:gd name="T4" fmla="*/ 1 w 4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0">
                    <a:moveTo>
                      <a:pt x="1" y="10"/>
                    </a:moveTo>
                    <a:cubicBezTo>
                      <a:pt x="2" y="7"/>
                      <a:pt x="0" y="2"/>
                      <a:pt x="2" y="0"/>
                    </a:cubicBezTo>
                    <a:cubicBezTo>
                      <a:pt x="2" y="3"/>
                      <a:pt x="4" y="9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58" name="Freeform 10"/>
              <p:cNvSpPr/>
              <p:nvPr/>
            </p:nvSpPr>
            <p:spPr bwMode="auto">
              <a:xfrm>
                <a:off x="3112" y="1912"/>
                <a:ext cx="7" cy="40"/>
              </a:xfrm>
              <a:custGeom>
                <a:avLst/>
                <a:gdLst>
                  <a:gd name="T0" fmla="*/ 3 w 3"/>
                  <a:gd name="T1" fmla="*/ 2 h 17"/>
                  <a:gd name="T2" fmla="*/ 2 w 3"/>
                  <a:gd name="T3" fmla="*/ 17 h 17"/>
                  <a:gd name="T4" fmla="*/ 3 w 3"/>
                  <a:gd name="T5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7">
                    <a:moveTo>
                      <a:pt x="3" y="2"/>
                    </a:moveTo>
                    <a:cubicBezTo>
                      <a:pt x="1" y="5"/>
                      <a:pt x="3" y="13"/>
                      <a:pt x="2" y="17"/>
                    </a:cubicBezTo>
                    <a:cubicBezTo>
                      <a:pt x="1" y="15"/>
                      <a:pt x="0" y="0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59" name="Freeform 11"/>
              <p:cNvSpPr/>
              <p:nvPr/>
            </p:nvSpPr>
            <p:spPr bwMode="auto">
              <a:xfrm>
                <a:off x="1836" y="2066"/>
                <a:ext cx="3" cy="28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2">
                    <a:moveTo>
                      <a:pt x="0" y="0"/>
                    </a:moveTo>
                    <a:cubicBezTo>
                      <a:pt x="1" y="2"/>
                      <a:pt x="1" y="10"/>
                      <a:pt x="0" y="12"/>
                    </a:cubicBezTo>
                    <a:cubicBezTo>
                      <a:pt x="0" y="8"/>
                      <a:pt x="0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0" name="Freeform 13"/>
              <p:cNvSpPr/>
              <p:nvPr/>
            </p:nvSpPr>
            <p:spPr bwMode="auto">
              <a:xfrm>
                <a:off x="2130" y="1807"/>
                <a:ext cx="16" cy="19"/>
              </a:xfrm>
              <a:custGeom>
                <a:avLst/>
                <a:gdLst>
                  <a:gd name="T0" fmla="*/ 1 w 7"/>
                  <a:gd name="T1" fmla="*/ 0 h 8"/>
                  <a:gd name="T2" fmla="*/ 7 w 7"/>
                  <a:gd name="T3" fmla="*/ 3 h 8"/>
                  <a:gd name="T4" fmla="*/ 4 w 7"/>
                  <a:gd name="T5" fmla="*/ 3 h 8"/>
                  <a:gd name="T6" fmla="*/ 2 w 7"/>
                  <a:gd name="T7" fmla="*/ 6 h 8"/>
                  <a:gd name="T8" fmla="*/ 1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1" y="0"/>
                    </a:moveTo>
                    <a:cubicBezTo>
                      <a:pt x="4" y="1"/>
                      <a:pt x="3" y="4"/>
                      <a:pt x="7" y="3"/>
                    </a:cubicBezTo>
                    <a:cubicBezTo>
                      <a:pt x="7" y="4"/>
                      <a:pt x="4" y="4"/>
                      <a:pt x="4" y="3"/>
                    </a:cubicBezTo>
                    <a:cubicBezTo>
                      <a:pt x="3" y="3"/>
                      <a:pt x="3" y="5"/>
                      <a:pt x="2" y="6"/>
                    </a:cubicBezTo>
                    <a:cubicBezTo>
                      <a:pt x="0" y="8"/>
                      <a:pt x="4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1" name="Freeform 14"/>
              <p:cNvSpPr/>
              <p:nvPr/>
            </p:nvSpPr>
            <p:spPr bwMode="auto">
              <a:xfrm>
                <a:off x="2080" y="854"/>
                <a:ext cx="12" cy="19"/>
              </a:xfrm>
              <a:custGeom>
                <a:avLst/>
                <a:gdLst>
                  <a:gd name="T0" fmla="*/ 4 w 5"/>
                  <a:gd name="T1" fmla="*/ 8 h 8"/>
                  <a:gd name="T2" fmla="*/ 0 w 5"/>
                  <a:gd name="T3" fmla="*/ 4 h 8"/>
                  <a:gd name="T4" fmla="*/ 4 w 5"/>
                  <a:gd name="T5" fmla="*/ 4 h 8"/>
                  <a:gd name="T6" fmla="*/ 5 w 5"/>
                  <a:gd name="T7" fmla="*/ 1 h 8"/>
                  <a:gd name="T8" fmla="*/ 5 w 5"/>
                  <a:gd name="T9" fmla="*/ 2 h 8"/>
                  <a:gd name="T10" fmla="*/ 5 w 5"/>
                  <a:gd name="T11" fmla="*/ 3 h 8"/>
                  <a:gd name="T12" fmla="*/ 2 w 5"/>
                  <a:gd name="T13" fmla="*/ 5 h 8"/>
                  <a:gd name="T14" fmla="*/ 4 w 5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8">
                    <a:moveTo>
                      <a:pt x="4" y="8"/>
                    </a:moveTo>
                    <a:cubicBezTo>
                      <a:pt x="2" y="7"/>
                      <a:pt x="1" y="6"/>
                      <a:pt x="0" y="4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3" y="3"/>
                      <a:pt x="2" y="0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4" y="2"/>
                      <a:pt x="4" y="3"/>
                      <a:pt x="5" y="3"/>
                    </a:cubicBezTo>
                    <a:cubicBezTo>
                      <a:pt x="5" y="4"/>
                      <a:pt x="4" y="5"/>
                      <a:pt x="2" y="5"/>
                    </a:cubicBezTo>
                    <a:cubicBezTo>
                      <a:pt x="3" y="6"/>
                      <a:pt x="4" y="7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2" name="Freeform 15"/>
              <p:cNvSpPr/>
              <p:nvPr/>
            </p:nvSpPr>
            <p:spPr bwMode="auto">
              <a:xfrm>
                <a:off x="1862" y="2407"/>
                <a:ext cx="19" cy="14"/>
              </a:xfrm>
              <a:custGeom>
                <a:avLst/>
                <a:gdLst>
                  <a:gd name="T0" fmla="*/ 8 w 8"/>
                  <a:gd name="T1" fmla="*/ 3 h 6"/>
                  <a:gd name="T2" fmla="*/ 7 w 8"/>
                  <a:gd name="T3" fmla="*/ 6 h 6"/>
                  <a:gd name="T4" fmla="*/ 0 w 8"/>
                  <a:gd name="T5" fmla="*/ 2 h 6"/>
                  <a:gd name="T6" fmla="*/ 3 w 8"/>
                  <a:gd name="T7" fmla="*/ 0 h 6"/>
                  <a:gd name="T8" fmla="*/ 5 w 8"/>
                  <a:gd name="T9" fmla="*/ 1 h 6"/>
                  <a:gd name="T10" fmla="*/ 7 w 8"/>
                  <a:gd name="T11" fmla="*/ 2 h 6"/>
                  <a:gd name="T12" fmla="*/ 8 w 8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8" y="3"/>
                    </a:moveTo>
                    <a:cubicBezTo>
                      <a:pt x="7" y="4"/>
                      <a:pt x="7" y="5"/>
                      <a:pt x="7" y="6"/>
                    </a:cubicBezTo>
                    <a:cubicBezTo>
                      <a:pt x="3" y="6"/>
                      <a:pt x="4" y="2"/>
                      <a:pt x="0" y="2"/>
                    </a:cubicBezTo>
                    <a:cubicBezTo>
                      <a:pt x="0" y="0"/>
                      <a:pt x="3" y="1"/>
                      <a:pt x="3" y="0"/>
                    </a:cubicBezTo>
                    <a:cubicBezTo>
                      <a:pt x="6" y="0"/>
                      <a:pt x="1" y="2"/>
                      <a:pt x="5" y="1"/>
                    </a:cubicBezTo>
                    <a:cubicBezTo>
                      <a:pt x="2" y="3"/>
                      <a:pt x="6" y="5"/>
                      <a:pt x="7" y="2"/>
                    </a:cubicBezTo>
                    <a:cubicBezTo>
                      <a:pt x="7" y="2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3" name="Freeform 16"/>
              <p:cNvSpPr/>
              <p:nvPr/>
            </p:nvSpPr>
            <p:spPr bwMode="auto">
              <a:xfrm>
                <a:off x="1877" y="2464"/>
                <a:ext cx="16" cy="17"/>
              </a:xfrm>
              <a:custGeom>
                <a:avLst/>
                <a:gdLst>
                  <a:gd name="T0" fmla="*/ 0 w 7"/>
                  <a:gd name="T1" fmla="*/ 0 h 7"/>
                  <a:gd name="T2" fmla="*/ 4 w 7"/>
                  <a:gd name="T3" fmla="*/ 1 h 7"/>
                  <a:gd name="T4" fmla="*/ 4 w 7"/>
                  <a:gd name="T5" fmla="*/ 7 h 7"/>
                  <a:gd name="T6" fmla="*/ 0 w 7"/>
                  <a:gd name="T7" fmla="*/ 1 h 7"/>
                  <a:gd name="T8" fmla="*/ 0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cubicBezTo>
                      <a:pt x="1" y="1"/>
                      <a:pt x="2" y="2"/>
                      <a:pt x="4" y="1"/>
                    </a:cubicBezTo>
                    <a:cubicBezTo>
                      <a:pt x="3" y="4"/>
                      <a:pt x="7" y="6"/>
                      <a:pt x="4" y="7"/>
                    </a:cubicBezTo>
                    <a:cubicBezTo>
                      <a:pt x="2" y="5"/>
                      <a:pt x="2" y="3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4" name="Freeform 17"/>
              <p:cNvSpPr>
                <a:spLocks noEditPoints="1"/>
              </p:cNvSpPr>
              <p:nvPr/>
            </p:nvSpPr>
            <p:spPr bwMode="auto">
              <a:xfrm>
                <a:off x="1986" y="669"/>
                <a:ext cx="664" cy="270"/>
              </a:xfrm>
              <a:custGeom>
                <a:avLst/>
                <a:gdLst>
                  <a:gd name="T0" fmla="*/ 212 w 281"/>
                  <a:gd name="T1" fmla="*/ 2 h 114"/>
                  <a:gd name="T2" fmla="*/ 229 w 281"/>
                  <a:gd name="T3" fmla="*/ 2 h 114"/>
                  <a:gd name="T4" fmla="*/ 236 w 281"/>
                  <a:gd name="T5" fmla="*/ 3 h 114"/>
                  <a:gd name="T6" fmla="*/ 248 w 281"/>
                  <a:gd name="T7" fmla="*/ 6 h 114"/>
                  <a:gd name="T8" fmla="*/ 248 w 281"/>
                  <a:gd name="T9" fmla="*/ 7 h 114"/>
                  <a:gd name="T10" fmla="*/ 281 w 281"/>
                  <a:gd name="T11" fmla="*/ 9 h 114"/>
                  <a:gd name="T12" fmla="*/ 244 w 281"/>
                  <a:gd name="T13" fmla="*/ 24 h 114"/>
                  <a:gd name="T14" fmla="*/ 249 w 281"/>
                  <a:gd name="T15" fmla="*/ 26 h 114"/>
                  <a:gd name="T16" fmla="*/ 241 w 281"/>
                  <a:gd name="T17" fmla="*/ 31 h 114"/>
                  <a:gd name="T18" fmla="*/ 248 w 281"/>
                  <a:gd name="T19" fmla="*/ 39 h 114"/>
                  <a:gd name="T20" fmla="*/ 234 w 281"/>
                  <a:gd name="T21" fmla="*/ 47 h 114"/>
                  <a:gd name="T22" fmla="*/ 219 w 281"/>
                  <a:gd name="T23" fmla="*/ 54 h 114"/>
                  <a:gd name="T24" fmla="*/ 218 w 281"/>
                  <a:gd name="T25" fmla="*/ 56 h 114"/>
                  <a:gd name="T26" fmla="*/ 210 w 281"/>
                  <a:gd name="T27" fmla="*/ 59 h 114"/>
                  <a:gd name="T28" fmla="*/ 227 w 281"/>
                  <a:gd name="T29" fmla="*/ 61 h 114"/>
                  <a:gd name="T30" fmla="*/ 161 w 281"/>
                  <a:gd name="T31" fmla="*/ 84 h 114"/>
                  <a:gd name="T32" fmla="*/ 150 w 281"/>
                  <a:gd name="T33" fmla="*/ 85 h 114"/>
                  <a:gd name="T34" fmla="*/ 123 w 281"/>
                  <a:gd name="T35" fmla="*/ 114 h 114"/>
                  <a:gd name="T36" fmla="*/ 99 w 281"/>
                  <a:gd name="T37" fmla="*/ 80 h 114"/>
                  <a:gd name="T38" fmla="*/ 119 w 281"/>
                  <a:gd name="T39" fmla="*/ 64 h 114"/>
                  <a:gd name="T40" fmla="*/ 120 w 281"/>
                  <a:gd name="T41" fmla="*/ 58 h 114"/>
                  <a:gd name="T42" fmla="*/ 116 w 281"/>
                  <a:gd name="T43" fmla="*/ 52 h 114"/>
                  <a:gd name="T44" fmla="*/ 106 w 281"/>
                  <a:gd name="T45" fmla="*/ 53 h 114"/>
                  <a:gd name="T46" fmla="*/ 109 w 281"/>
                  <a:gd name="T47" fmla="*/ 33 h 114"/>
                  <a:gd name="T48" fmla="*/ 79 w 281"/>
                  <a:gd name="T49" fmla="*/ 30 h 114"/>
                  <a:gd name="T50" fmla="*/ 87 w 281"/>
                  <a:gd name="T51" fmla="*/ 27 h 114"/>
                  <a:gd name="T52" fmla="*/ 71 w 281"/>
                  <a:gd name="T53" fmla="*/ 22 h 114"/>
                  <a:gd name="T54" fmla="*/ 99 w 281"/>
                  <a:gd name="T55" fmla="*/ 13 h 114"/>
                  <a:gd name="T56" fmla="*/ 121 w 281"/>
                  <a:gd name="T57" fmla="*/ 8 h 114"/>
                  <a:gd name="T58" fmla="*/ 109 w 281"/>
                  <a:gd name="T59" fmla="*/ 11 h 114"/>
                  <a:gd name="T60" fmla="*/ 44 w 281"/>
                  <a:gd name="T61" fmla="*/ 26 h 114"/>
                  <a:gd name="T62" fmla="*/ 3 w 281"/>
                  <a:gd name="T63" fmla="*/ 29 h 114"/>
                  <a:gd name="T64" fmla="*/ 17 w 281"/>
                  <a:gd name="T65" fmla="*/ 24 h 114"/>
                  <a:gd name="T66" fmla="*/ 40 w 281"/>
                  <a:gd name="T67" fmla="*/ 21 h 114"/>
                  <a:gd name="T68" fmla="*/ 3 w 281"/>
                  <a:gd name="T69" fmla="*/ 18 h 114"/>
                  <a:gd name="T70" fmla="*/ 27 w 281"/>
                  <a:gd name="T71" fmla="*/ 13 h 114"/>
                  <a:gd name="T72" fmla="*/ 36 w 281"/>
                  <a:gd name="T73" fmla="*/ 13 h 114"/>
                  <a:gd name="T74" fmla="*/ 29 w 281"/>
                  <a:gd name="T75" fmla="*/ 11 h 114"/>
                  <a:gd name="T76" fmla="*/ 106 w 281"/>
                  <a:gd name="T77" fmla="*/ 3 h 114"/>
                  <a:gd name="T78" fmla="*/ 112 w 281"/>
                  <a:gd name="T79" fmla="*/ 4 h 114"/>
                  <a:gd name="T80" fmla="*/ 175 w 281"/>
                  <a:gd name="T81" fmla="*/ 7 h 114"/>
                  <a:gd name="T82" fmla="*/ 184 w 281"/>
                  <a:gd name="T83" fmla="*/ 3 h 114"/>
                  <a:gd name="T84" fmla="*/ 209 w 281"/>
                  <a:gd name="T85" fmla="*/ 5 h 114"/>
                  <a:gd name="T86" fmla="*/ 209 w 281"/>
                  <a:gd name="T87" fmla="*/ 5 h 114"/>
                  <a:gd name="T88" fmla="*/ 251 w 281"/>
                  <a:gd name="T89" fmla="*/ 13 h 114"/>
                  <a:gd name="T90" fmla="*/ 218 w 281"/>
                  <a:gd name="T91" fmla="*/ 45 h 114"/>
                  <a:gd name="T92" fmla="*/ 221 w 281"/>
                  <a:gd name="T93" fmla="*/ 50 h 114"/>
                  <a:gd name="T94" fmla="*/ 225 w 281"/>
                  <a:gd name="T95" fmla="*/ 46 h 114"/>
                  <a:gd name="T96" fmla="*/ 109 w 281"/>
                  <a:gd name="T97" fmla="*/ 89 h 114"/>
                  <a:gd name="T98" fmla="*/ 215 w 281"/>
                  <a:gd name="T99" fmla="*/ 9 h 114"/>
                  <a:gd name="T100" fmla="*/ 215 w 281"/>
                  <a:gd name="T101" fmla="*/ 9 h 114"/>
                  <a:gd name="T102" fmla="*/ 52 w 281"/>
                  <a:gd name="T103" fmla="*/ 13 h 114"/>
                  <a:gd name="T104" fmla="*/ 42 w 281"/>
                  <a:gd name="T105" fmla="*/ 13 h 114"/>
                  <a:gd name="T106" fmla="*/ 48 w 281"/>
                  <a:gd name="T107" fmla="*/ 1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1" h="114">
                    <a:moveTo>
                      <a:pt x="192" y="5"/>
                    </a:moveTo>
                    <a:cubicBezTo>
                      <a:pt x="197" y="5"/>
                      <a:pt x="202" y="0"/>
                      <a:pt x="212" y="2"/>
                    </a:cubicBezTo>
                    <a:cubicBezTo>
                      <a:pt x="215" y="2"/>
                      <a:pt x="218" y="2"/>
                      <a:pt x="222" y="2"/>
                    </a:cubicBezTo>
                    <a:cubicBezTo>
                      <a:pt x="224" y="2"/>
                      <a:pt x="227" y="2"/>
                      <a:pt x="229" y="2"/>
                    </a:cubicBezTo>
                    <a:cubicBezTo>
                      <a:pt x="229" y="3"/>
                      <a:pt x="228" y="3"/>
                      <a:pt x="228" y="4"/>
                    </a:cubicBezTo>
                    <a:cubicBezTo>
                      <a:pt x="231" y="3"/>
                      <a:pt x="235" y="5"/>
                      <a:pt x="236" y="3"/>
                    </a:cubicBezTo>
                    <a:cubicBezTo>
                      <a:pt x="241" y="2"/>
                      <a:pt x="246" y="4"/>
                      <a:pt x="251" y="5"/>
                    </a:cubicBezTo>
                    <a:cubicBezTo>
                      <a:pt x="250" y="5"/>
                      <a:pt x="250" y="6"/>
                      <a:pt x="248" y="6"/>
                    </a:cubicBezTo>
                    <a:cubicBezTo>
                      <a:pt x="245" y="6"/>
                      <a:pt x="242" y="6"/>
                      <a:pt x="239" y="6"/>
                    </a:cubicBezTo>
                    <a:cubicBezTo>
                      <a:pt x="239" y="10"/>
                      <a:pt x="245" y="6"/>
                      <a:pt x="248" y="7"/>
                    </a:cubicBezTo>
                    <a:cubicBezTo>
                      <a:pt x="250" y="7"/>
                      <a:pt x="246" y="8"/>
                      <a:pt x="247" y="10"/>
                    </a:cubicBezTo>
                    <a:cubicBezTo>
                      <a:pt x="257" y="9"/>
                      <a:pt x="271" y="6"/>
                      <a:pt x="281" y="9"/>
                    </a:cubicBezTo>
                    <a:cubicBezTo>
                      <a:pt x="270" y="11"/>
                      <a:pt x="256" y="13"/>
                      <a:pt x="252" y="20"/>
                    </a:cubicBezTo>
                    <a:cubicBezTo>
                      <a:pt x="251" y="16"/>
                      <a:pt x="245" y="23"/>
                      <a:pt x="244" y="24"/>
                    </a:cubicBezTo>
                    <a:cubicBezTo>
                      <a:pt x="245" y="24"/>
                      <a:pt x="246" y="24"/>
                      <a:pt x="247" y="24"/>
                    </a:cubicBezTo>
                    <a:cubicBezTo>
                      <a:pt x="247" y="25"/>
                      <a:pt x="247" y="26"/>
                      <a:pt x="249" y="26"/>
                    </a:cubicBezTo>
                    <a:cubicBezTo>
                      <a:pt x="257" y="24"/>
                      <a:pt x="254" y="30"/>
                      <a:pt x="251" y="31"/>
                    </a:cubicBezTo>
                    <a:cubicBezTo>
                      <a:pt x="252" y="30"/>
                      <a:pt x="242" y="25"/>
                      <a:pt x="241" y="31"/>
                    </a:cubicBezTo>
                    <a:cubicBezTo>
                      <a:pt x="244" y="30"/>
                      <a:pt x="247" y="31"/>
                      <a:pt x="248" y="34"/>
                    </a:cubicBezTo>
                    <a:cubicBezTo>
                      <a:pt x="242" y="36"/>
                      <a:pt x="244" y="36"/>
                      <a:pt x="248" y="39"/>
                    </a:cubicBezTo>
                    <a:cubicBezTo>
                      <a:pt x="243" y="43"/>
                      <a:pt x="236" y="44"/>
                      <a:pt x="230" y="46"/>
                    </a:cubicBezTo>
                    <a:cubicBezTo>
                      <a:pt x="232" y="46"/>
                      <a:pt x="234" y="46"/>
                      <a:pt x="234" y="47"/>
                    </a:cubicBezTo>
                    <a:cubicBezTo>
                      <a:pt x="228" y="52"/>
                      <a:pt x="233" y="52"/>
                      <a:pt x="232" y="60"/>
                    </a:cubicBezTo>
                    <a:cubicBezTo>
                      <a:pt x="227" y="59"/>
                      <a:pt x="223" y="58"/>
                      <a:pt x="219" y="54"/>
                    </a:cubicBezTo>
                    <a:cubicBezTo>
                      <a:pt x="216" y="56"/>
                      <a:pt x="208" y="54"/>
                      <a:pt x="207" y="59"/>
                    </a:cubicBezTo>
                    <a:cubicBezTo>
                      <a:pt x="211" y="58"/>
                      <a:pt x="213" y="56"/>
                      <a:pt x="218" y="56"/>
                    </a:cubicBezTo>
                    <a:cubicBezTo>
                      <a:pt x="218" y="58"/>
                      <a:pt x="217" y="58"/>
                      <a:pt x="216" y="59"/>
                    </a:cubicBezTo>
                    <a:cubicBezTo>
                      <a:pt x="214" y="59"/>
                      <a:pt x="212" y="59"/>
                      <a:pt x="210" y="59"/>
                    </a:cubicBezTo>
                    <a:cubicBezTo>
                      <a:pt x="211" y="62"/>
                      <a:pt x="214" y="59"/>
                      <a:pt x="217" y="60"/>
                    </a:cubicBezTo>
                    <a:cubicBezTo>
                      <a:pt x="220" y="60"/>
                      <a:pt x="226" y="58"/>
                      <a:pt x="227" y="61"/>
                    </a:cubicBezTo>
                    <a:cubicBezTo>
                      <a:pt x="215" y="68"/>
                      <a:pt x="199" y="67"/>
                      <a:pt x="188" y="71"/>
                    </a:cubicBezTo>
                    <a:cubicBezTo>
                      <a:pt x="179" y="74"/>
                      <a:pt x="172" y="82"/>
                      <a:pt x="161" y="84"/>
                    </a:cubicBezTo>
                    <a:cubicBezTo>
                      <a:pt x="160" y="83"/>
                      <a:pt x="161" y="82"/>
                      <a:pt x="161" y="81"/>
                    </a:cubicBezTo>
                    <a:cubicBezTo>
                      <a:pt x="158" y="85"/>
                      <a:pt x="154" y="83"/>
                      <a:pt x="150" y="85"/>
                    </a:cubicBezTo>
                    <a:cubicBezTo>
                      <a:pt x="146" y="91"/>
                      <a:pt x="143" y="97"/>
                      <a:pt x="135" y="99"/>
                    </a:cubicBezTo>
                    <a:cubicBezTo>
                      <a:pt x="133" y="106"/>
                      <a:pt x="130" y="112"/>
                      <a:pt x="123" y="114"/>
                    </a:cubicBezTo>
                    <a:cubicBezTo>
                      <a:pt x="120" y="113"/>
                      <a:pt x="115" y="107"/>
                      <a:pt x="107" y="109"/>
                    </a:cubicBezTo>
                    <a:cubicBezTo>
                      <a:pt x="105" y="102"/>
                      <a:pt x="100" y="92"/>
                      <a:pt x="99" y="80"/>
                    </a:cubicBezTo>
                    <a:cubicBezTo>
                      <a:pt x="103" y="78"/>
                      <a:pt x="102" y="78"/>
                      <a:pt x="101" y="74"/>
                    </a:cubicBezTo>
                    <a:cubicBezTo>
                      <a:pt x="105" y="69"/>
                      <a:pt x="116" y="68"/>
                      <a:pt x="119" y="64"/>
                    </a:cubicBezTo>
                    <a:cubicBezTo>
                      <a:pt x="118" y="60"/>
                      <a:pt x="114" y="60"/>
                      <a:pt x="108" y="58"/>
                    </a:cubicBezTo>
                    <a:cubicBezTo>
                      <a:pt x="112" y="58"/>
                      <a:pt x="116" y="58"/>
                      <a:pt x="120" y="58"/>
                    </a:cubicBezTo>
                    <a:cubicBezTo>
                      <a:pt x="120" y="59"/>
                      <a:pt x="121" y="58"/>
                      <a:pt x="122" y="59"/>
                    </a:cubicBezTo>
                    <a:cubicBezTo>
                      <a:pt x="121" y="55"/>
                      <a:pt x="119" y="53"/>
                      <a:pt x="116" y="52"/>
                    </a:cubicBezTo>
                    <a:cubicBezTo>
                      <a:pt x="116" y="52"/>
                      <a:pt x="116" y="51"/>
                      <a:pt x="116" y="51"/>
                    </a:cubicBezTo>
                    <a:cubicBezTo>
                      <a:pt x="112" y="51"/>
                      <a:pt x="111" y="53"/>
                      <a:pt x="106" y="53"/>
                    </a:cubicBezTo>
                    <a:cubicBezTo>
                      <a:pt x="110" y="50"/>
                      <a:pt x="113" y="48"/>
                      <a:pt x="113" y="45"/>
                    </a:cubicBezTo>
                    <a:cubicBezTo>
                      <a:pt x="113" y="40"/>
                      <a:pt x="109" y="38"/>
                      <a:pt x="109" y="33"/>
                    </a:cubicBezTo>
                    <a:cubicBezTo>
                      <a:pt x="96" y="29"/>
                      <a:pt x="82" y="35"/>
                      <a:pt x="76" y="30"/>
                    </a:cubicBezTo>
                    <a:cubicBezTo>
                      <a:pt x="77" y="30"/>
                      <a:pt x="78" y="30"/>
                      <a:pt x="79" y="30"/>
                    </a:cubicBezTo>
                    <a:cubicBezTo>
                      <a:pt x="82" y="29"/>
                      <a:pt x="76" y="29"/>
                      <a:pt x="75" y="29"/>
                    </a:cubicBezTo>
                    <a:cubicBezTo>
                      <a:pt x="77" y="26"/>
                      <a:pt x="85" y="30"/>
                      <a:pt x="87" y="27"/>
                    </a:cubicBezTo>
                    <a:cubicBezTo>
                      <a:pt x="88" y="27"/>
                      <a:pt x="88" y="26"/>
                      <a:pt x="87" y="26"/>
                    </a:cubicBezTo>
                    <a:cubicBezTo>
                      <a:pt x="79" y="27"/>
                      <a:pt x="76" y="24"/>
                      <a:pt x="71" y="22"/>
                    </a:cubicBezTo>
                    <a:cubicBezTo>
                      <a:pt x="82" y="19"/>
                      <a:pt x="97" y="20"/>
                      <a:pt x="106" y="14"/>
                    </a:cubicBezTo>
                    <a:cubicBezTo>
                      <a:pt x="104" y="14"/>
                      <a:pt x="99" y="16"/>
                      <a:pt x="99" y="13"/>
                    </a:cubicBezTo>
                    <a:cubicBezTo>
                      <a:pt x="107" y="10"/>
                      <a:pt x="121" y="14"/>
                      <a:pt x="126" y="7"/>
                    </a:cubicBezTo>
                    <a:cubicBezTo>
                      <a:pt x="123" y="6"/>
                      <a:pt x="124" y="9"/>
                      <a:pt x="121" y="8"/>
                    </a:cubicBezTo>
                    <a:cubicBezTo>
                      <a:pt x="115" y="7"/>
                      <a:pt x="111" y="8"/>
                      <a:pt x="105" y="9"/>
                    </a:cubicBezTo>
                    <a:cubicBezTo>
                      <a:pt x="105" y="11"/>
                      <a:pt x="110" y="8"/>
                      <a:pt x="109" y="11"/>
                    </a:cubicBezTo>
                    <a:cubicBezTo>
                      <a:pt x="91" y="10"/>
                      <a:pt x="80" y="17"/>
                      <a:pt x="63" y="19"/>
                    </a:cubicBezTo>
                    <a:cubicBezTo>
                      <a:pt x="74" y="21"/>
                      <a:pt x="49" y="26"/>
                      <a:pt x="44" y="26"/>
                    </a:cubicBezTo>
                    <a:cubicBezTo>
                      <a:pt x="43" y="29"/>
                      <a:pt x="49" y="28"/>
                      <a:pt x="46" y="30"/>
                    </a:cubicBezTo>
                    <a:cubicBezTo>
                      <a:pt x="32" y="30"/>
                      <a:pt x="17" y="32"/>
                      <a:pt x="3" y="29"/>
                    </a:cubicBezTo>
                    <a:cubicBezTo>
                      <a:pt x="6" y="27"/>
                      <a:pt x="12" y="28"/>
                      <a:pt x="17" y="26"/>
                    </a:cubicBezTo>
                    <a:cubicBezTo>
                      <a:pt x="14" y="27"/>
                      <a:pt x="14" y="23"/>
                      <a:pt x="17" y="24"/>
                    </a:cubicBezTo>
                    <a:cubicBezTo>
                      <a:pt x="20" y="24"/>
                      <a:pt x="24" y="24"/>
                      <a:pt x="25" y="26"/>
                    </a:cubicBezTo>
                    <a:cubicBezTo>
                      <a:pt x="28" y="23"/>
                      <a:pt x="32" y="20"/>
                      <a:pt x="40" y="21"/>
                    </a:cubicBezTo>
                    <a:cubicBezTo>
                      <a:pt x="40" y="19"/>
                      <a:pt x="39" y="19"/>
                      <a:pt x="36" y="19"/>
                    </a:cubicBezTo>
                    <a:cubicBezTo>
                      <a:pt x="26" y="15"/>
                      <a:pt x="10" y="28"/>
                      <a:pt x="3" y="18"/>
                    </a:cubicBezTo>
                    <a:cubicBezTo>
                      <a:pt x="17" y="18"/>
                      <a:pt x="0" y="18"/>
                      <a:pt x="1" y="14"/>
                    </a:cubicBezTo>
                    <a:cubicBezTo>
                      <a:pt x="11" y="13"/>
                      <a:pt x="18" y="5"/>
                      <a:pt x="27" y="13"/>
                    </a:cubicBezTo>
                    <a:cubicBezTo>
                      <a:pt x="29" y="13"/>
                      <a:pt x="34" y="11"/>
                      <a:pt x="33" y="15"/>
                    </a:cubicBezTo>
                    <a:cubicBezTo>
                      <a:pt x="34" y="14"/>
                      <a:pt x="35" y="14"/>
                      <a:pt x="36" y="13"/>
                    </a:cubicBezTo>
                    <a:cubicBezTo>
                      <a:pt x="36" y="10"/>
                      <a:pt x="31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1" y="8"/>
                      <a:pt x="23" y="9"/>
                      <a:pt x="27" y="8"/>
                    </a:cubicBezTo>
                    <a:cubicBezTo>
                      <a:pt x="55" y="6"/>
                      <a:pt x="81" y="1"/>
                      <a:pt x="106" y="3"/>
                    </a:cubicBezTo>
                    <a:cubicBezTo>
                      <a:pt x="106" y="4"/>
                      <a:pt x="105" y="4"/>
                      <a:pt x="105" y="5"/>
                    </a:cubicBezTo>
                    <a:cubicBezTo>
                      <a:pt x="108" y="5"/>
                      <a:pt x="111" y="5"/>
                      <a:pt x="112" y="4"/>
                    </a:cubicBezTo>
                    <a:cubicBezTo>
                      <a:pt x="131" y="6"/>
                      <a:pt x="153" y="9"/>
                      <a:pt x="162" y="5"/>
                    </a:cubicBezTo>
                    <a:cubicBezTo>
                      <a:pt x="166" y="5"/>
                      <a:pt x="178" y="9"/>
                      <a:pt x="175" y="7"/>
                    </a:cubicBezTo>
                    <a:cubicBezTo>
                      <a:pt x="175" y="5"/>
                      <a:pt x="172" y="6"/>
                      <a:pt x="172" y="5"/>
                    </a:cubicBezTo>
                    <a:cubicBezTo>
                      <a:pt x="178" y="5"/>
                      <a:pt x="174" y="2"/>
                      <a:pt x="184" y="3"/>
                    </a:cubicBezTo>
                    <a:cubicBezTo>
                      <a:pt x="186" y="7"/>
                      <a:pt x="190" y="3"/>
                      <a:pt x="192" y="5"/>
                    </a:cubicBezTo>
                    <a:close/>
                    <a:moveTo>
                      <a:pt x="209" y="5"/>
                    </a:moveTo>
                    <a:cubicBezTo>
                      <a:pt x="215" y="5"/>
                      <a:pt x="220" y="5"/>
                      <a:pt x="224" y="3"/>
                    </a:cubicBezTo>
                    <a:cubicBezTo>
                      <a:pt x="219" y="3"/>
                      <a:pt x="213" y="3"/>
                      <a:pt x="209" y="5"/>
                    </a:cubicBezTo>
                    <a:close/>
                    <a:moveTo>
                      <a:pt x="251" y="13"/>
                    </a:moveTo>
                    <a:cubicBezTo>
                      <a:pt x="260" y="15"/>
                      <a:pt x="262" y="9"/>
                      <a:pt x="251" y="13"/>
                    </a:cubicBezTo>
                    <a:close/>
                    <a:moveTo>
                      <a:pt x="225" y="46"/>
                    </a:moveTo>
                    <a:cubicBezTo>
                      <a:pt x="232" y="46"/>
                      <a:pt x="219" y="42"/>
                      <a:pt x="218" y="45"/>
                    </a:cubicBezTo>
                    <a:cubicBezTo>
                      <a:pt x="220" y="47"/>
                      <a:pt x="220" y="45"/>
                      <a:pt x="223" y="45"/>
                    </a:cubicBezTo>
                    <a:cubicBezTo>
                      <a:pt x="224" y="49"/>
                      <a:pt x="223" y="49"/>
                      <a:pt x="221" y="50"/>
                    </a:cubicBezTo>
                    <a:cubicBezTo>
                      <a:pt x="225" y="49"/>
                      <a:pt x="228" y="53"/>
                      <a:pt x="230" y="50"/>
                    </a:cubicBezTo>
                    <a:cubicBezTo>
                      <a:pt x="227" y="50"/>
                      <a:pt x="225" y="49"/>
                      <a:pt x="225" y="46"/>
                    </a:cubicBezTo>
                    <a:close/>
                    <a:moveTo>
                      <a:pt x="103" y="90"/>
                    </a:moveTo>
                    <a:cubicBezTo>
                      <a:pt x="106" y="91"/>
                      <a:pt x="107" y="87"/>
                      <a:pt x="109" y="89"/>
                    </a:cubicBezTo>
                    <a:cubicBezTo>
                      <a:pt x="109" y="85"/>
                      <a:pt x="103" y="89"/>
                      <a:pt x="103" y="90"/>
                    </a:cubicBezTo>
                    <a:close/>
                    <a:moveTo>
                      <a:pt x="215" y="9"/>
                    </a:moveTo>
                    <a:cubicBezTo>
                      <a:pt x="221" y="8"/>
                      <a:pt x="227" y="8"/>
                      <a:pt x="231" y="6"/>
                    </a:cubicBezTo>
                    <a:cubicBezTo>
                      <a:pt x="225" y="6"/>
                      <a:pt x="219" y="7"/>
                      <a:pt x="215" y="9"/>
                    </a:cubicBezTo>
                    <a:close/>
                    <a:moveTo>
                      <a:pt x="62" y="13"/>
                    </a:moveTo>
                    <a:cubicBezTo>
                      <a:pt x="59" y="13"/>
                      <a:pt x="54" y="10"/>
                      <a:pt x="52" y="13"/>
                    </a:cubicBezTo>
                    <a:cubicBezTo>
                      <a:pt x="56" y="12"/>
                      <a:pt x="60" y="15"/>
                      <a:pt x="62" y="13"/>
                    </a:cubicBezTo>
                    <a:close/>
                    <a:moveTo>
                      <a:pt x="42" y="13"/>
                    </a:moveTo>
                    <a:cubicBezTo>
                      <a:pt x="46" y="12"/>
                      <a:pt x="48" y="19"/>
                      <a:pt x="50" y="14"/>
                    </a:cubicBezTo>
                    <a:cubicBezTo>
                      <a:pt x="48" y="15"/>
                      <a:pt x="48" y="13"/>
                      <a:pt x="48" y="12"/>
                    </a:cubicBezTo>
                    <a:cubicBezTo>
                      <a:pt x="46" y="12"/>
                      <a:pt x="43" y="12"/>
                      <a:pt x="4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5" name="Freeform 18"/>
              <p:cNvSpPr/>
              <p:nvPr/>
            </p:nvSpPr>
            <p:spPr bwMode="auto">
              <a:xfrm>
                <a:off x="2234" y="674"/>
                <a:ext cx="17" cy="7"/>
              </a:xfrm>
              <a:custGeom>
                <a:avLst/>
                <a:gdLst>
                  <a:gd name="T0" fmla="*/ 7 w 7"/>
                  <a:gd name="T1" fmla="*/ 2 h 3"/>
                  <a:gd name="T2" fmla="*/ 0 w 7"/>
                  <a:gd name="T3" fmla="*/ 3 h 3"/>
                  <a:gd name="T4" fmla="*/ 1 w 7"/>
                  <a:gd name="T5" fmla="*/ 1 h 3"/>
                  <a:gd name="T6" fmla="*/ 7 w 7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7" y="2"/>
                    </a:moveTo>
                    <a:cubicBezTo>
                      <a:pt x="6" y="3"/>
                      <a:pt x="3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3" y="1"/>
                      <a:pt x="7" y="0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6" name="Freeform 19"/>
              <p:cNvSpPr/>
              <p:nvPr/>
            </p:nvSpPr>
            <p:spPr bwMode="auto">
              <a:xfrm>
                <a:off x="2494" y="683"/>
                <a:ext cx="38" cy="8"/>
              </a:xfrm>
              <a:custGeom>
                <a:avLst/>
                <a:gdLst>
                  <a:gd name="T0" fmla="*/ 16 w 16"/>
                  <a:gd name="T1" fmla="*/ 0 h 3"/>
                  <a:gd name="T2" fmla="*/ 0 w 16"/>
                  <a:gd name="T3" fmla="*/ 3 h 3"/>
                  <a:gd name="T4" fmla="*/ 16 w 1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3">
                    <a:moveTo>
                      <a:pt x="16" y="0"/>
                    </a:moveTo>
                    <a:cubicBezTo>
                      <a:pt x="12" y="2"/>
                      <a:pt x="6" y="2"/>
                      <a:pt x="0" y="3"/>
                    </a:cubicBezTo>
                    <a:cubicBezTo>
                      <a:pt x="4" y="1"/>
                      <a:pt x="1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7" name="Freeform 20"/>
              <p:cNvSpPr/>
              <p:nvPr/>
            </p:nvSpPr>
            <p:spPr bwMode="auto">
              <a:xfrm>
                <a:off x="3154" y="691"/>
                <a:ext cx="31" cy="11"/>
              </a:xfrm>
              <a:custGeom>
                <a:avLst/>
                <a:gdLst>
                  <a:gd name="T0" fmla="*/ 12 w 13"/>
                  <a:gd name="T1" fmla="*/ 0 h 5"/>
                  <a:gd name="T2" fmla="*/ 13 w 13"/>
                  <a:gd name="T3" fmla="*/ 2 h 5"/>
                  <a:gd name="T4" fmla="*/ 0 w 13"/>
                  <a:gd name="T5" fmla="*/ 3 h 5"/>
                  <a:gd name="T6" fmla="*/ 12 w 1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1" y="1"/>
                      <a:pt x="11" y="2"/>
                      <a:pt x="13" y="2"/>
                    </a:cubicBezTo>
                    <a:cubicBezTo>
                      <a:pt x="10" y="5"/>
                      <a:pt x="6" y="2"/>
                      <a:pt x="0" y="3"/>
                    </a:cubicBezTo>
                    <a:cubicBezTo>
                      <a:pt x="2" y="0"/>
                      <a:pt x="7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8" name="Freeform 21"/>
              <p:cNvSpPr/>
              <p:nvPr/>
            </p:nvSpPr>
            <p:spPr bwMode="auto">
              <a:xfrm>
                <a:off x="3195" y="693"/>
                <a:ext cx="21" cy="9"/>
              </a:xfrm>
              <a:custGeom>
                <a:avLst/>
                <a:gdLst>
                  <a:gd name="T0" fmla="*/ 1 w 9"/>
                  <a:gd name="T1" fmla="*/ 1 h 4"/>
                  <a:gd name="T2" fmla="*/ 9 w 9"/>
                  <a:gd name="T3" fmla="*/ 2 h 4"/>
                  <a:gd name="T4" fmla="*/ 1 w 9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4">
                    <a:moveTo>
                      <a:pt x="1" y="1"/>
                    </a:moveTo>
                    <a:cubicBezTo>
                      <a:pt x="4" y="0"/>
                      <a:pt x="5" y="2"/>
                      <a:pt x="9" y="2"/>
                    </a:cubicBezTo>
                    <a:cubicBezTo>
                      <a:pt x="8" y="3"/>
                      <a:pt x="0" y="4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9" name="Freeform 22"/>
              <p:cNvSpPr/>
              <p:nvPr/>
            </p:nvSpPr>
            <p:spPr bwMode="auto">
              <a:xfrm>
                <a:off x="2049" y="693"/>
                <a:ext cx="22" cy="12"/>
              </a:xfrm>
              <a:custGeom>
                <a:avLst/>
                <a:gdLst>
                  <a:gd name="T0" fmla="*/ 2 w 9"/>
                  <a:gd name="T1" fmla="*/ 1 h 5"/>
                  <a:gd name="T2" fmla="*/ 2 w 9"/>
                  <a:gd name="T3" fmla="*/ 2 h 5"/>
                  <a:gd name="T4" fmla="*/ 9 w 9"/>
                  <a:gd name="T5" fmla="*/ 3 h 5"/>
                  <a:gd name="T6" fmla="*/ 6 w 9"/>
                  <a:gd name="T7" fmla="*/ 5 h 5"/>
                  <a:gd name="T8" fmla="*/ 0 w 9"/>
                  <a:gd name="T9" fmla="*/ 3 h 5"/>
                  <a:gd name="T10" fmla="*/ 2 w 9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2" y="1"/>
                    </a:moveTo>
                    <a:cubicBezTo>
                      <a:pt x="2" y="1"/>
                      <a:pt x="2" y="1"/>
                      <a:pt x="2" y="2"/>
                    </a:cubicBezTo>
                    <a:cubicBezTo>
                      <a:pt x="4" y="2"/>
                      <a:pt x="9" y="0"/>
                      <a:pt x="9" y="3"/>
                    </a:cubicBezTo>
                    <a:cubicBezTo>
                      <a:pt x="8" y="4"/>
                      <a:pt x="7" y="4"/>
                      <a:pt x="6" y="5"/>
                    </a:cubicBezTo>
                    <a:cubicBezTo>
                      <a:pt x="7" y="1"/>
                      <a:pt x="2" y="3"/>
                      <a:pt x="0" y="3"/>
                    </a:cubicBezTo>
                    <a:cubicBezTo>
                      <a:pt x="0" y="1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0" name="Freeform 23"/>
              <p:cNvSpPr/>
              <p:nvPr/>
            </p:nvSpPr>
            <p:spPr bwMode="auto">
              <a:xfrm>
                <a:off x="2109" y="693"/>
                <a:ext cx="23" cy="12"/>
              </a:xfrm>
              <a:custGeom>
                <a:avLst/>
                <a:gdLst>
                  <a:gd name="T0" fmla="*/ 0 w 10"/>
                  <a:gd name="T1" fmla="*/ 3 h 5"/>
                  <a:gd name="T2" fmla="*/ 10 w 10"/>
                  <a:gd name="T3" fmla="*/ 3 h 5"/>
                  <a:gd name="T4" fmla="*/ 0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0" y="3"/>
                    </a:moveTo>
                    <a:cubicBezTo>
                      <a:pt x="2" y="0"/>
                      <a:pt x="7" y="3"/>
                      <a:pt x="10" y="3"/>
                    </a:cubicBezTo>
                    <a:cubicBezTo>
                      <a:pt x="8" y="5"/>
                      <a:pt x="4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1" name="Freeform 24"/>
              <p:cNvSpPr/>
              <p:nvPr/>
            </p:nvSpPr>
            <p:spPr bwMode="auto">
              <a:xfrm>
                <a:off x="3173" y="698"/>
                <a:ext cx="24" cy="7"/>
              </a:xfrm>
              <a:custGeom>
                <a:avLst/>
                <a:gdLst>
                  <a:gd name="T0" fmla="*/ 10 w 10"/>
                  <a:gd name="T1" fmla="*/ 1 h 3"/>
                  <a:gd name="T2" fmla="*/ 0 w 10"/>
                  <a:gd name="T3" fmla="*/ 2 h 3"/>
                  <a:gd name="T4" fmla="*/ 10 w 10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10" y="1"/>
                    </a:moveTo>
                    <a:cubicBezTo>
                      <a:pt x="8" y="3"/>
                      <a:pt x="4" y="2"/>
                      <a:pt x="0" y="2"/>
                    </a:cubicBezTo>
                    <a:cubicBezTo>
                      <a:pt x="2" y="0"/>
                      <a:pt x="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2" name="Freeform 25"/>
              <p:cNvSpPr/>
              <p:nvPr/>
            </p:nvSpPr>
            <p:spPr bwMode="auto">
              <a:xfrm>
                <a:off x="1957" y="700"/>
                <a:ext cx="14" cy="12"/>
              </a:xfrm>
              <a:custGeom>
                <a:avLst/>
                <a:gdLst>
                  <a:gd name="T0" fmla="*/ 6 w 6"/>
                  <a:gd name="T1" fmla="*/ 0 h 5"/>
                  <a:gd name="T2" fmla="*/ 0 w 6"/>
                  <a:gd name="T3" fmla="*/ 2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6" y="5"/>
                      <a:pt x="3" y="2"/>
                      <a:pt x="0" y="2"/>
                    </a:cubicBezTo>
                    <a:cubicBezTo>
                      <a:pt x="0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3" name="Freeform 26"/>
              <p:cNvSpPr/>
              <p:nvPr/>
            </p:nvSpPr>
            <p:spPr bwMode="auto">
              <a:xfrm>
                <a:off x="2821" y="698"/>
                <a:ext cx="111" cy="42"/>
              </a:xfrm>
              <a:custGeom>
                <a:avLst/>
                <a:gdLst>
                  <a:gd name="T0" fmla="*/ 10 w 47"/>
                  <a:gd name="T1" fmla="*/ 10 h 18"/>
                  <a:gd name="T2" fmla="*/ 0 w 47"/>
                  <a:gd name="T3" fmla="*/ 5 h 18"/>
                  <a:gd name="T4" fmla="*/ 11 w 47"/>
                  <a:gd name="T5" fmla="*/ 2 h 18"/>
                  <a:gd name="T6" fmla="*/ 11 w 47"/>
                  <a:gd name="T7" fmla="*/ 5 h 18"/>
                  <a:gd name="T8" fmla="*/ 25 w 47"/>
                  <a:gd name="T9" fmla="*/ 4 h 18"/>
                  <a:gd name="T10" fmla="*/ 30 w 47"/>
                  <a:gd name="T11" fmla="*/ 6 h 18"/>
                  <a:gd name="T12" fmla="*/ 47 w 47"/>
                  <a:gd name="T13" fmla="*/ 12 h 18"/>
                  <a:gd name="T14" fmla="*/ 36 w 47"/>
                  <a:gd name="T15" fmla="*/ 14 h 18"/>
                  <a:gd name="T16" fmla="*/ 33 w 47"/>
                  <a:gd name="T17" fmla="*/ 8 h 18"/>
                  <a:gd name="T18" fmla="*/ 19 w 47"/>
                  <a:gd name="T19" fmla="*/ 18 h 18"/>
                  <a:gd name="T20" fmla="*/ 11 w 47"/>
                  <a:gd name="T21" fmla="*/ 14 h 18"/>
                  <a:gd name="T22" fmla="*/ 14 w 47"/>
                  <a:gd name="T23" fmla="*/ 13 h 18"/>
                  <a:gd name="T24" fmla="*/ 11 w 47"/>
                  <a:gd name="T25" fmla="*/ 12 h 18"/>
                  <a:gd name="T26" fmla="*/ 20 w 47"/>
                  <a:gd name="T27" fmla="*/ 10 h 18"/>
                  <a:gd name="T28" fmla="*/ 10 w 47"/>
                  <a:gd name="T2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18">
                    <a:moveTo>
                      <a:pt x="10" y="10"/>
                    </a:moveTo>
                    <a:cubicBezTo>
                      <a:pt x="3" y="10"/>
                      <a:pt x="5" y="6"/>
                      <a:pt x="0" y="5"/>
                    </a:cubicBezTo>
                    <a:cubicBezTo>
                      <a:pt x="3" y="4"/>
                      <a:pt x="6" y="2"/>
                      <a:pt x="11" y="2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18" y="6"/>
                      <a:pt x="19" y="0"/>
                      <a:pt x="25" y="4"/>
                    </a:cubicBezTo>
                    <a:cubicBezTo>
                      <a:pt x="28" y="4"/>
                      <a:pt x="26" y="8"/>
                      <a:pt x="30" y="6"/>
                    </a:cubicBezTo>
                    <a:cubicBezTo>
                      <a:pt x="36" y="8"/>
                      <a:pt x="41" y="11"/>
                      <a:pt x="47" y="12"/>
                    </a:cubicBezTo>
                    <a:cubicBezTo>
                      <a:pt x="47" y="14"/>
                      <a:pt x="40" y="13"/>
                      <a:pt x="36" y="14"/>
                    </a:cubicBezTo>
                    <a:cubicBezTo>
                      <a:pt x="39" y="10"/>
                      <a:pt x="33" y="11"/>
                      <a:pt x="33" y="8"/>
                    </a:cubicBezTo>
                    <a:cubicBezTo>
                      <a:pt x="26" y="9"/>
                      <a:pt x="26" y="17"/>
                      <a:pt x="19" y="18"/>
                    </a:cubicBezTo>
                    <a:cubicBezTo>
                      <a:pt x="18" y="15"/>
                      <a:pt x="13" y="15"/>
                      <a:pt x="11" y="14"/>
                    </a:cubicBezTo>
                    <a:cubicBezTo>
                      <a:pt x="11" y="13"/>
                      <a:pt x="12" y="13"/>
                      <a:pt x="14" y="13"/>
                    </a:cubicBezTo>
                    <a:cubicBezTo>
                      <a:pt x="13" y="12"/>
                      <a:pt x="12" y="12"/>
                      <a:pt x="11" y="12"/>
                    </a:cubicBezTo>
                    <a:cubicBezTo>
                      <a:pt x="12" y="10"/>
                      <a:pt x="18" y="12"/>
                      <a:pt x="20" y="10"/>
                    </a:cubicBezTo>
                    <a:cubicBezTo>
                      <a:pt x="17" y="8"/>
                      <a:pt x="12" y="8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4" name="Freeform 27"/>
              <p:cNvSpPr/>
              <p:nvPr/>
            </p:nvSpPr>
            <p:spPr bwMode="auto">
              <a:xfrm>
                <a:off x="1898" y="707"/>
                <a:ext cx="47" cy="21"/>
              </a:xfrm>
              <a:custGeom>
                <a:avLst/>
                <a:gdLst>
                  <a:gd name="T0" fmla="*/ 20 w 20"/>
                  <a:gd name="T1" fmla="*/ 3 h 9"/>
                  <a:gd name="T2" fmla="*/ 19 w 20"/>
                  <a:gd name="T3" fmla="*/ 8 h 9"/>
                  <a:gd name="T4" fmla="*/ 0 w 20"/>
                  <a:gd name="T5" fmla="*/ 6 h 9"/>
                  <a:gd name="T6" fmla="*/ 2 w 20"/>
                  <a:gd name="T7" fmla="*/ 5 h 9"/>
                  <a:gd name="T8" fmla="*/ 3 w 20"/>
                  <a:gd name="T9" fmla="*/ 1 h 9"/>
                  <a:gd name="T10" fmla="*/ 20 w 20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9">
                    <a:moveTo>
                      <a:pt x="20" y="3"/>
                    </a:moveTo>
                    <a:cubicBezTo>
                      <a:pt x="19" y="7"/>
                      <a:pt x="17" y="4"/>
                      <a:pt x="19" y="8"/>
                    </a:cubicBezTo>
                    <a:cubicBezTo>
                      <a:pt x="11" y="9"/>
                      <a:pt x="9" y="5"/>
                      <a:pt x="0" y="6"/>
                    </a:cubicBezTo>
                    <a:cubicBezTo>
                      <a:pt x="0" y="5"/>
                      <a:pt x="2" y="5"/>
                      <a:pt x="2" y="5"/>
                    </a:cubicBezTo>
                    <a:cubicBezTo>
                      <a:pt x="5" y="4"/>
                      <a:pt x="1" y="3"/>
                      <a:pt x="3" y="1"/>
                    </a:cubicBezTo>
                    <a:cubicBezTo>
                      <a:pt x="11" y="0"/>
                      <a:pt x="13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5" name="Freeform 28"/>
              <p:cNvSpPr/>
              <p:nvPr/>
            </p:nvSpPr>
            <p:spPr bwMode="auto">
              <a:xfrm>
                <a:off x="1967" y="717"/>
                <a:ext cx="19" cy="14"/>
              </a:xfrm>
              <a:custGeom>
                <a:avLst/>
                <a:gdLst>
                  <a:gd name="T0" fmla="*/ 5 w 8"/>
                  <a:gd name="T1" fmla="*/ 6 h 6"/>
                  <a:gd name="T2" fmla="*/ 7 w 8"/>
                  <a:gd name="T3" fmla="*/ 5 h 6"/>
                  <a:gd name="T4" fmla="*/ 2 w 8"/>
                  <a:gd name="T5" fmla="*/ 4 h 6"/>
                  <a:gd name="T6" fmla="*/ 3 w 8"/>
                  <a:gd name="T7" fmla="*/ 0 h 6"/>
                  <a:gd name="T8" fmla="*/ 5 w 8"/>
                  <a:gd name="T9" fmla="*/ 2 h 6"/>
                  <a:gd name="T10" fmla="*/ 8 w 8"/>
                  <a:gd name="T11" fmla="*/ 4 h 6"/>
                  <a:gd name="T12" fmla="*/ 5 w 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5" y="6"/>
                    </a:moveTo>
                    <a:cubicBezTo>
                      <a:pt x="5" y="5"/>
                      <a:pt x="6" y="5"/>
                      <a:pt x="7" y="5"/>
                    </a:cubicBezTo>
                    <a:cubicBezTo>
                      <a:pt x="7" y="3"/>
                      <a:pt x="4" y="5"/>
                      <a:pt x="2" y="4"/>
                    </a:cubicBezTo>
                    <a:cubicBezTo>
                      <a:pt x="0" y="3"/>
                      <a:pt x="8" y="2"/>
                      <a:pt x="3" y="0"/>
                    </a:cubicBezTo>
                    <a:cubicBezTo>
                      <a:pt x="5" y="0"/>
                      <a:pt x="7" y="2"/>
                      <a:pt x="5" y="2"/>
                    </a:cubicBezTo>
                    <a:cubicBezTo>
                      <a:pt x="6" y="3"/>
                      <a:pt x="7" y="4"/>
                      <a:pt x="8" y="4"/>
                    </a:cubicBezTo>
                    <a:cubicBezTo>
                      <a:pt x="7" y="5"/>
                      <a:pt x="7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6" name="Freeform 29"/>
              <p:cNvSpPr/>
              <p:nvPr/>
            </p:nvSpPr>
            <p:spPr bwMode="auto">
              <a:xfrm>
                <a:off x="1813" y="724"/>
                <a:ext cx="33" cy="12"/>
              </a:xfrm>
              <a:custGeom>
                <a:avLst/>
                <a:gdLst>
                  <a:gd name="T0" fmla="*/ 14 w 14"/>
                  <a:gd name="T1" fmla="*/ 1 h 5"/>
                  <a:gd name="T2" fmla="*/ 0 w 14"/>
                  <a:gd name="T3" fmla="*/ 1 h 5"/>
                  <a:gd name="T4" fmla="*/ 14 w 14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5">
                    <a:moveTo>
                      <a:pt x="14" y="1"/>
                    </a:moveTo>
                    <a:cubicBezTo>
                      <a:pt x="12" y="5"/>
                      <a:pt x="3" y="2"/>
                      <a:pt x="0" y="1"/>
                    </a:cubicBezTo>
                    <a:cubicBezTo>
                      <a:pt x="1" y="0"/>
                      <a:pt x="9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7" name="Freeform 30"/>
              <p:cNvSpPr/>
              <p:nvPr/>
            </p:nvSpPr>
            <p:spPr bwMode="auto">
              <a:xfrm>
                <a:off x="3365" y="797"/>
                <a:ext cx="33" cy="33"/>
              </a:xfrm>
              <a:custGeom>
                <a:avLst/>
                <a:gdLst>
                  <a:gd name="T0" fmla="*/ 0 w 14"/>
                  <a:gd name="T1" fmla="*/ 0 h 14"/>
                  <a:gd name="T2" fmla="*/ 14 w 14"/>
                  <a:gd name="T3" fmla="*/ 14 h 14"/>
                  <a:gd name="T4" fmla="*/ 0 w 14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4">
                    <a:moveTo>
                      <a:pt x="0" y="0"/>
                    </a:moveTo>
                    <a:cubicBezTo>
                      <a:pt x="5" y="4"/>
                      <a:pt x="10" y="9"/>
                      <a:pt x="14" y="14"/>
                    </a:cubicBezTo>
                    <a:cubicBezTo>
                      <a:pt x="9" y="10"/>
                      <a:pt x="4" y="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8" name="Freeform 31"/>
              <p:cNvSpPr/>
              <p:nvPr/>
            </p:nvSpPr>
            <p:spPr bwMode="auto">
              <a:xfrm>
                <a:off x="2601" y="1013"/>
                <a:ext cx="21" cy="12"/>
              </a:xfrm>
              <a:custGeom>
                <a:avLst/>
                <a:gdLst>
                  <a:gd name="T0" fmla="*/ 1 w 9"/>
                  <a:gd name="T1" fmla="*/ 5 h 5"/>
                  <a:gd name="T2" fmla="*/ 2 w 9"/>
                  <a:gd name="T3" fmla="*/ 0 h 5"/>
                  <a:gd name="T4" fmla="*/ 9 w 9"/>
                  <a:gd name="T5" fmla="*/ 0 h 5"/>
                  <a:gd name="T6" fmla="*/ 4 w 9"/>
                  <a:gd name="T7" fmla="*/ 1 h 5"/>
                  <a:gd name="T8" fmla="*/ 2 w 9"/>
                  <a:gd name="T9" fmla="*/ 5 h 5"/>
                  <a:gd name="T10" fmla="*/ 1 w 9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1" y="5"/>
                    </a:moveTo>
                    <a:cubicBezTo>
                      <a:pt x="3" y="3"/>
                      <a:pt x="0" y="2"/>
                      <a:pt x="2" y="0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9" y="2"/>
                      <a:pt x="5" y="0"/>
                      <a:pt x="4" y="1"/>
                    </a:cubicBezTo>
                    <a:cubicBezTo>
                      <a:pt x="2" y="1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9" name="Freeform 32"/>
              <p:cNvSpPr/>
              <p:nvPr/>
            </p:nvSpPr>
            <p:spPr bwMode="auto">
              <a:xfrm>
                <a:off x="3808" y="1456"/>
                <a:ext cx="11" cy="10"/>
              </a:xfrm>
              <a:custGeom>
                <a:avLst/>
                <a:gdLst>
                  <a:gd name="T0" fmla="*/ 0 w 5"/>
                  <a:gd name="T1" fmla="*/ 4 h 4"/>
                  <a:gd name="T2" fmla="*/ 1 w 5"/>
                  <a:gd name="T3" fmla="*/ 3 h 4"/>
                  <a:gd name="T4" fmla="*/ 1 w 5"/>
                  <a:gd name="T5" fmla="*/ 1 h 4"/>
                  <a:gd name="T6" fmla="*/ 4 w 5"/>
                  <a:gd name="T7" fmla="*/ 1 h 4"/>
                  <a:gd name="T8" fmla="*/ 5 w 5"/>
                  <a:gd name="T9" fmla="*/ 3 h 4"/>
                  <a:gd name="T10" fmla="*/ 0 w 5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0" y="4"/>
                    </a:moveTo>
                    <a:cubicBezTo>
                      <a:pt x="0" y="3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2" y="2"/>
                      <a:pt x="2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0" name="Freeform 33"/>
              <p:cNvSpPr/>
              <p:nvPr/>
            </p:nvSpPr>
            <p:spPr bwMode="auto">
              <a:xfrm>
                <a:off x="3940" y="774"/>
                <a:ext cx="31" cy="9"/>
              </a:xfrm>
              <a:custGeom>
                <a:avLst/>
                <a:gdLst>
                  <a:gd name="T0" fmla="*/ 0 w 13"/>
                  <a:gd name="T1" fmla="*/ 1 h 4"/>
                  <a:gd name="T2" fmla="*/ 12 w 13"/>
                  <a:gd name="T3" fmla="*/ 0 h 4"/>
                  <a:gd name="T4" fmla="*/ 12 w 13"/>
                  <a:gd name="T5" fmla="*/ 2 h 4"/>
                  <a:gd name="T6" fmla="*/ 4 w 13"/>
                  <a:gd name="T7" fmla="*/ 4 h 4"/>
                  <a:gd name="T8" fmla="*/ 0 w 1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">
                    <a:moveTo>
                      <a:pt x="0" y="1"/>
                    </a:moveTo>
                    <a:cubicBezTo>
                      <a:pt x="4" y="1"/>
                      <a:pt x="10" y="2"/>
                      <a:pt x="12" y="0"/>
                    </a:cubicBezTo>
                    <a:cubicBezTo>
                      <a:pt x="13" y="1"/>
                      <a:pt x="12" y="1"/>
                      <a:pt x="12" y="2"/>
                    </a:cubicBezTo>
                    <a:cubicBezTo>
                      <a:pt x="8" y="2"/>
                      <a:pt x="4" y="2"/>
                      <a:pt x="4" y="4"/>
                    </a:cubicBezTo>
                    <a:cubicBezTo>
                      <a:pt x="5" y="1"/>
                      <a:pt x="1" y="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1" name="Freeform 34"/>
              <p:cNvSpPr/>
              <p:nvPr/>
            </p:nvSpPr>
            <p:spPr bwMode="auto">
              <a:xfrm>
                <a:off x="1777" y="726"/>
                <a:ext cx="19" cy="12"/>
              </a:xfrm>
              <a:custGeom>
                <a:avLst/>
                <a:gdLst>
                  <a:gd name="T0" fmla="*/ 0 w 8"/>
                  <a:gd name="T1" fmla="*/ 4 h 5"/>
                  <a:gd name="T2" fmla="*/ 8 w 8"/>
                  <a:gd name="T3" fmla="*/ 1 h 5"/>
                  <a:gd name="T4" fmla="*/ 1 w 8"/>
                  <a:gd name="T5" fmla="*/ 5 h 5"/>
                  <a:gd name="T6" fmla="*/ 0 w 8"/>
                  <a:gd name="T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0" y="4"/>
                    </a:moveTo>
                    <a:cubicBezTo>
                      <a:pt x="2" y="2"/>
                      <a:pt x="4" y="0"/>
                      <a:pt x="8" y="1"/>
                    </a:cubicBezTo>
                    <a:cubicBezTo>
                      <a:pt x="8" y="5"/>
                      <a:pt x="2" y="3"/>
                      <a:pt x="1" y="5"/>
                    </a:cubicBezTo>
                    <a:cubicBezTo>
                      <a:pt x="1" y="4"/>
                      <a:pt x="0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2" name="Freeform 35"/>
              <p:cNvSpPr/>
              <p:nvPr/>
            </p:nvSpPr>
            <p:spPr bwMode="auto">
              <a:xfrm>
                <a:off x="1995" y="726"/>
                <a:ext cx="12" cy="7"/>
              </a:xfrm>
              <a:custGeom>
                <a:avLst/>
                <a:gdLst>
                  <a:gd name="T0" fmla="*/ 5 w 5"/>
                  <a:gd name="T1" fmla="*/ 1 h 3"/>
                  <a:gd name="T2" fmla="*/ 0 w 5"/>
                  <a:gd name="T3" fmla="*/ 3 h 3"/>
                  <a:gd name="T4" fmla="*/ 5 w 5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5" y="3"/>
                      <a:pt x="2" y="3"/>
                      <a:pt x="0" y="3"/>
                    </a:cubicBezTo>
                    <a:cubicBezTo>
                      <a:pt x="0" y="0"/>
                      <a:pt x="3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3" name="Freeform 36"/>
              <p:cNvSpPr/>
              <p:nvPr/>
            </p:nvSpPr>
            <p:spPr bwMode="auto">
              <a:xfrm>
                <a:off x="2144" y="728"/>
                <a:ext cx="19" cy="12"/>
              </a:xfrm>
              <a:custGeom>
                <a:avLst/>
                <a:gdLst>
                  <a:gd name="T0" fmla="*/ 7 w 8"/>
                  <a:gd name="T1" fmla="*/ 4 h 5"/>
                  <a:gd name="T2" fmla="*/ 2 w 8"/>
                  <a:gd name="T3" fmla="*/ 0 h 5"/>
                  <a:gd name="T4" fmla="*/ 5 w 8"/>
                  <a:gd name="T5" fmla="*/ 2 h 5"/>
                  <a:gd name="T6" fmla="*/ 7 w 8"/>
                  <a:gd name="T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4" y="5"/>
                      <a:pt x="0" y="1"/>
                      <a:pt x="2" y="0"/>
                    </a:cubicBezTo>
                    <a:cubicBezTo>
                      <a:pt x="4" y="0"/>
                      <a:pt x="4" y="1"/>
                      <a:pt x="5" y="2"/>
                    </a:cubicBezTo>
                    <a:cubicBezTo>
                      <a:pt x="1" y="3"/>
                      <a:pt x="8" y="2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4" name="Freeform 37"/>
              <p:cNvSpPr>
                <a:spLocks noEditPoints="1"/>
              </p:cNvSpPr>
              <p:nvPr/>
            </p:nvSpPr>
            <p:spPr bwMode="auto">
              <a:xfrm>
                <a:off x="2475" y="726"/>
                <a:ext cx="2035" cy="1548"/>
              </a:xfrm>
              <a:custGeom>
                <a:avLst/>
                <a:gdLst>
                  <a:gd name="T0" fmla="*/ 860 w 860"/>
                  <a:gd name="T1" fmla="*/ 66 h 653"/>
                  <a:gd name="T2" fmla="*/ 821 w 860"/>
                  <a:gd name="T3" fmla="*/ 89 h 653"/>
                  <a:gd name="T4" fmla="*/ 817 w 860"/>
                  <a:gd name="T5" fmla="*/ 117 h 653"/>
                  <a:gd name="T6" fmla="*/ 781 w 860"/>
                  <a:gd name="T7" fmla="*/ 78 h 653"/>
                  <a:gd name="T8" fmla="*/ 762 w 860"/>
                  <a:gd name="T9" fmla="*/ 93 h 653"/>
                  <a:gd name="T10" fmla="*/ 713 w 860"/>
                  <a:gd name="T11" fmla="*/ 126 h 653"/>
                  <a:gd name="T12" fmla="*/ 767 w 860"/>
                  <a:gd name="T13" fmla="*/ 165 h 653"/>
                  <a:gd name="T14" fmla="*/ 737 w 860"/>
                  <a:gd name="T15" fmla="*/ 236 h 653"/>
                  <a:gd name="T16" fmla="*/ 686 w 860"/>
                  <a:gd name="T17" fmla="*/ 200 h 653"/>
                  <a:gd name="T18" fmla="*/ 704 w 860"/>
                  <a:gd name="T19" fmla="*/ 253 h 653"/>
                  <a:gd name="T20" fmla="*/ 684 w 860"/>
                  <a:gd name="T21" fmla="*/ 311 h 653"/>
                  <a:gd name="T22" fmla="*/ 666 w 860"/>
                  <a:gd name="T23" fmla="*/ 366 h 653"/>
                  <a:gd name="T24" fmla="*/ 614 w 860"/>
                  <a:gd name="T25" fmla="*/ 387 h 653"/>
                  <a:gd name="T26" fmla="*/ 579 w 860"/>
                  <a:gd name="T27" fmla="*/ 330 h 653"/>
                  <a:gd name="T28" fmla="*/ 511 w 860"/>
                  <a:gd name="T29" fmla="*/ 351 h 653"/>
                  <a:gd name="T30" fmla="*/ 460 w 860"/>
                  <a:gd name="T31" fmla="*/ 321 h 653"/>
                  <a:gd name="T32" fmla="*/ 354 w 860"/>
                  <a:gd name="T33" fmla="*/ 277 h 653"/>
                  <a:gd name="T34" fmla="*/ 393 w 860"/>
                  <a:gd name="T35" fmla="*/ 330 h 653"/>
                  <a:gd name="T36" fmla="*/ 294 w 860"/>
                  <a:gd name="T37" fmla="*/ 317 h 653"/>
                  <a:gd name="T38" fmla="*/ 262 w 860"/>
                  <a:gd name="T39" fmla="*/ 274 h 653"/>
                  <a:gd name="T40" fmla="*/ 330 w 860"/>
                  <a:gd name="T41" fmla="*/ 433 h 653"/>
                  <a:gd name="T42" fmla="*/ 260 w 860"/>
                  <a:gd name="T43" fmla="*/ 599 h 653"/>
                  <a:gd name="T44" fmla="*/ 154 w 860"/>
                  <a:gd name="T45" fmla="*/ 554 h 653"/>
                  <a:gd name="T46" fmla="*/ 99 w 860"/>
                  <a:gd name="T47" fmla="*/ 407 h 653"/>
                  <a:gd name="T48" fmla="*/ 11 w 860"/>
                  <a:gd name="T49" fmla="*/ 305 h 653"/>
                  <a:gd name="T50" fmla="*/ 150 w 860"/>
                  <a:gd name="T51" fmla="*/ 232 h 653"/>
                  <a:gd name="T52" fmla="*/ 242 w 860"/>
                  <a:gd name="T53" fmla="*/ 258 h 653"/>
                  <a:gd name="T54" fmla="*/ 225 w 860"/>
                  <a:gd name="T55" fmla="*/ 215 h 653"/>
                  <a:gd name="T56" fmla="*/ 207 w 860"/>
                  <a:gd name="T57" fmla="*/ 211 h 653"/>
                  <a:gd name="T58" fmla="*/ 197 w 860"/>
                  <a:gd name="T59" fmla="*/ 212 h 653"/>
                  <a:gd name="T60" fmla="*/ 174 w 860"/>
                  <a:gd name="T61" fmla="*/ 193 h 653"/>
                  <a:gd name="T62" fmla="*/ 145 w 860"/>
                  <a:gd name="T63" fmla="*/ 182 h 653"/>
                  <a:gd name="T64" fmla="*/ 52 w 860"/>
                  <a:gd name="T65" fmla="*/ 186 h 653"/>
                  <a:gd name="T66" fmla="*/ 120 w 860"/>
                  <a:gd name="T67" fmla="*/ 129 h 653"/>
                  <a:gd name="T68" fmla="*/ 157 w 860"/>
                  <a:gd name="T69" fmla="*/ 110 h 653"/>
                  <a:gd name="T70" fmla="*/ 138 w 860"/>
                  <a:gd name="T71" fmla="*/ 69 h 653"/>
                  <a:gd name="T72" fmla="*/ 192 w 860"/>
                  <a:gd name="T73" fmla="*/ 37 h 653"/>
                  <a:gd name="T74" fmla="*/ 222 w 860"/>
                  <a:gd name="T75" fmla="*/ 37 h 653"/>
                  <a:gd name="T76" fmla="*/ 252 w 860"/>
                  <a:gd name="T77" fmla="*/ 61 h 653"/>
                  <a:gd name="T78" fmla="*/ 315 w 860"/>
                  <a:gd name="T79" fmla="*/ 41 h 653"/>
                  <a:gd name="T80" fmla="*/ 358 w 860"/>
                  <a:gd name="T81" fmla="*/ 31 h 653"/>
                  <a:gd name="T82" fmla="*/ 396 w 860"/>
                  <a:gd name="T83" fmla="*/ 42 h 653"/>
                  <a:gd name="T84" fmla="*/ 413 w 860"/>
                  <a:gd name="T85" fmla="*/ 29 h 653"/>
                  <a:gd name="T86" fmla="*/ 454 w 860"/>
                  <a:gd name="T87" fmla="*/ 7 h 653"/>
                  <a:gd name="T88" fmla="*/ 505 w 860"/>
                  <a:gd name="T89" fmla="*/ 17 h 653"/>
                  <a:gd name="T90" fmla="*/ 599 w 860"/>
                  <a:gd name="T91" fmla="*/ 28 h 653"/>
                  <a:gd name="T92" fmla="*/ 752 w 860"/>
                  <a:gd name="T93" fmla="*/ 40 h 653"/>
                  <a:gd name="T94" fmla="*/ 190 w 860"/>
                  <a:gd name="T95" fmla="*/ 61 h 653"/>
                  <a:gd name="T96" fmla="*/ 152 w 860"/>
                  <a:gd name="T97" fmla="*/ 120 h 653"/>
                  <a:gd name="T98" fmla="*/ 205 w 860"/>
                  <a:gd name="T99" fmla="*/ 107 h 653"/>
                  <a:gd name="T100" fmla="*/ 246 w 860"/>
                  <a:gd name="T101" fmla="*/ 78 h 653"/>
                  <a:gd name="T102" fmla="*/ 237 w 860"/>
                  <a:gd name="T103" fmla="*/ 176 h 653"/>
                  <a:gd name="T104" fmla="*/ 280 w 860"/>
                  <a:gd name="T105" fmla="*/ 162 h 653"/>
                  <a:gd name="T106" fmla="*/ 349 w 860"/>
                  <a:gd name="T107" fmla="*/ 188 h 653"/>
                  <a:gd name="T108" fmla="*/ 361 w 860"/>
                  <a:gd name="T109" fmla="*/ 224 h 653"/>
                  <a:gd name="T110" fmla="*/ 448 w 860"/>
                  <a:gd name="T111" fmla="*/ 175 h 653"/>
                  <a:gd name="T112" fmla="*/ 260 w 860"/>
                  <a:gd name="T113" fmla="*/ 460 h 653"/>
                  <a:gd name="T114" fmla="*/ 276 w 860"/>
                  <a:gd name="T115" fmla="*/ 527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60" h="653">
                    <a:moveTo>
                      <a:pt x="752" y="40"/>
                    </a:moveTo>
                    <a:cubicBezTo>
                      <a:pt x="756" y="40"/>
                      <a:pt x="758" y="43"/>
                      <a:pt x="762" y="42"/>
                    </a:cubicBezTo>
                    <a:cubicBezTo>
                      <a:pt x="761" y="39"/>
                      <a:pt x="754" y="40"/>
                      <a:pt x="754" y="36"/>
                    </a:cubicBezTo>
                    <a:cubicBezTo>
                      <a:pt x="785" y="39"/>
                      <a:pt x="815" y="43"/>
                      <a:pt x="838" y="55"/>
                    </a:cubicBezTo>
                    <a:cubicBezTo>
                      <a:pt x="841" y="54"/>
                      <a:pt x="837" y="53"/>
                      <a:pt x="836" y="53"/>
                    </a:cubicBezTo>
                    <a:cubicBezTo>
                      <a:pt x="844" y="51"/>
                      <a:pt x="855" y="55"/>
                      <a:pt x="860" y="59"/>
                    </a:cubicBezTo>
                    <a:cubicBezTo>
                      <a:pt x="860" y="60"/>
                      <a:pt x="859" y="61"/>
                      <a:pt x="857" y="61"/>
                    </a:cubicBezTo>
                    <a:cubicBezTo>
                      <a:pt x="858" y="64"/>
                      <a:pt x="858" y="63"/>
                      <a:pt x="860" y="66"/>
                    </a:cubicBezTo>
                    <a:cubicBezTo>
                      <a:pt x="847" y="65"/>
                      <a:pt x="837" y="60"/>
                      <a:pt x="825" y="58"/>
                    </a:cubicBezTo>
                    <a:cubicBezTo>
                      <a:pt x="823" y="58"/>
                      <a:pt x="825" y="62"/>
                      <a:pt x="828" y="61"/>
                    </a:cubicBezTo>
                    <a:cubicBezTo>
                      <a:pt x="827" y="63"/>
                      <a:pt x="826" y="64"/>
                      <a:pt x="825" y="64"/>
                    </a:cubicBezTo>
                    <a:cubicBezTo>
                      <a:pt x="820" y="65"/>
                      <a:pt x="818" y="63"/>
                      <a:pt x="813" y="63"/>
                    </a:cubicBezTo>
                    <a:cubicBezTo>
                      <a:pt x="816" y="66"/>
                      <a:pt x="821" y="66"/>
                      <a:pt x="826" y="66"/>
                    </a:cubicBezTo>
                    <a:cubicBezTo>
                      <a:pt x="831" y="70"/>
                      <a:pt x="837" y="72"/>
                      <a:pt x="842" y="76"/>
                    </a:cubicBezTo>
                    <a:cubicBezTo>
                      <a:pt x="836" y="74"/>
                      <a:pt x="831" y="77"/>
                      <a:pt x="824" y="80"/>
                    </a:cubicBezTo>
                    <a:cubicBezTo>
                      <a:pt x="824" y="84"/>
                      <a:pt x="819" y="86"/>
                      <a:pt x="821" y="89"/>
                    </a:cubicBezTo>
                    <a:cubicBezTo>
                      <a:pt x="817" y="88"/>
                      <a:pt x="804" y="83"/>
                      <a:pt x="806" y="90"/>
                    </a:cubicBezTo>
                    <a:cubicBezTo>
                      <a:pt x="803" y="91"/>
                      <a:pt x="803" y="88"/>
                      <a:pt x="801" y="87"/>
                    </a:cubicBezTo>
                    <a:cubicBezTo>
                      <a:pt x="800" y="88"/>
                      <a:pt x="800" y="90"/>
                      <a:pt x="800" y="91"/>
                    </a:cubicBezTo>
                    <a:cubicBezTo>
                      <a:pt x="798" y="91"/>
                      <a:pt x="795" y="90"/>
                      <a:pt x="793" y="89"/>
                    </a:cubicBezTo>
                    <a:cubicBezTo>
                      <a:pt x="796" y="93"/>
                      <a:pt x="797" y="99"/>
                      <a:pt x="800" y="103"/>
                    </a:cubicBezTo>
                    <a:cubicBezTo>
                      <a:pt x="806" y="101"/>
                      <a:pt x="808" y="109"/>
                      <a:pt x="814" y="110"/>
                    </a:cubicBezTo>
                    <a:cubicBezTo>
                      <a:pt x="813" y="114"/>
                      <a:pt x="812" y="108"/>
                      <a:pt x="810" y="109"/>
                    </a:cubicBezTo>
                    <a:cubicBezTo>
                      <a:pt x="812" y="113"/>
                      <a:pt x="812" y="117"/>
                      <a:pt x="817" y="117"/>
                    </a:cubicBezTo>
                    <a:cubicBezTo>
                      <a:pt x="818" y="121"/>
                      <a:pt x="813" y="119"/>
                      <a:pt x="811" y="121"/>
                    </a:cubicBezTo>
                    <a:cubicBezTo>
                      <a:pt x="812" y="124"/>
                      <a:pt x="814" y="126"/>
                      <a:pt x="816" y="127"/>
                    </a:cubicBezTo>
                    <a:cubicBezTo>
                      <a:pt x="816" y="128"/>
                      <a:pt x="814" y="129"/>
                      <a:pt x="812" y="129"/>
                    </a:cubicBezTo>
                    <a:cubicBezTo>
                      <a:pt x="815" y="131"/>
                      <a:pt x="815" y="136"/>
                      <a:pt x="814" y="140"/>
                    </a:cubicBezTo>
                    <a:cubicBezTo>
                      <a:pt x="800" y="130"/>
                      <a:pt x="785" y="120"/>
                      <a:pt x="778" y="103"/>
                    </a:cubicBezTo>
                    <a:cubicBezTo>
                      <a:pt x="779" y="101"/>
                      <a:pt x="780" y="101"/>
                      <a:pt x="783" y="101"/>
                    </a:cubicBezTo>
                    <a:cubicBezTo>
                      <a:pt x="783" y="94"/>
                      <a:pt x="783" y="87"/>
                      <a:pt x="787" y="85"/>
                    </a:cubicBezTo>
                    <a:cubicBezTo>
                      <a:pt x="786" y="82"/>
                      <a:pt x="783" y="80"/>
                      <a:pt x="781" y="78"/>
                    </a:cubicBezTo>
                    <a:cubicBezTo>
                      <a:pt x="781" y="77"/>
                      <a:pt x="782" y="76"/>
                      <a:pt x="784" y="76"/>
                    </a:cubicBezTo>
                    <a:cubicBezTo>
                      <a:pt x="783" y="74"/>
                      <a:pt x="779" y="75"/>
                      <a:pt x="777" y="75"/>
                    </a:cubicBezTo>
                    <a:cubicBezTo>
                      <a:pt x="777" y="78"/>
                      <a:pt x="779" y="78"/>
                      <a:pt x="781" y="80"/>
                    </a:cubicBezTo>
                    <a:cubicBezTo>
                      <a:pt x="778" y="81"/>
                      <a:pt x="776" y="83"/>
                      <a:pt x="775" y="86"/>
                    </a:cubicBezTo>
                    <a:cubicBezTo>
                      <a:pt x="771" y="86"/>
                      <a:pt x="771" y="81"/>
                      <a:pt x="767" y="80"/>
                    </a:cubicBezTo>
                    <a:cubicBezTo>
                      <a:pt x="763" y="79"/>
                      <a:pt x="761" y="81"/>
                      <a:pt x="757" y="81"/>
                    </a:cubicBezTo>
                    <a:cubicBezTo>
                      <a:pt x="755" y="83"/>
                      <a:pt x="755" y="86"/>
                      <a:pt x="755" y="90"/>
                    </a:cubicBezTo>
                    <a:cubicBezTo>
                      <a:pt x="755" y="93"/>
                      <a:pt x="760" y="91"/>
                      <a:pt x="762" y="93"/>
                    </a:cubicBezTo>
                    <a:cubicBezTo>
                      <a:pt x="756" y="94"/>
                      <a:pt x="750" y="97"/>
                      <a:pt x="745" y="95"/>
                    </a:cubicBezTo>
                    <a:cubicBezTo>
                      <a:pt x="745" y="94"/>
                      <a:pt x="747" y="94"/>
                      <a:pt x="748" y="94"/>
                    </a:cubicBezTo>
                    <a:cubicBezTo>
                      <a:pt x="746" y="91"/>
                      <a:pt x="738" y="93"/>
                      <a:pt x="736" y="90"/>
                    </a:cubicBezTo>
                    <a:cubicBezTo>
                      <a:pt x="734" y="91"/>
                      <a:pt x="735" y="93"/>
                      <a:pt x="735" y="94"/>
                    </a:cubicBezTo>
                    <a:cubicBezTo>
                      <a:pt x="726" y="95"/>
                      <a:pt x="718" y="91"/>
                      <a:pt x="713" y="92"/>
                    </a:cubicBezTo>
                    <a:cubicBezTo>
                      <a:pt x="702" y="95"/>
                      <a:pt x="707" y="110"/>
                      <a:pt x="699" y="116"/>
                    </a:cubicBezTo>
                    <a:cubicBezTo>
                      <a:pt x="700" y="121"/>
                      <a:pt x="706" y="121"/>
                      <a:pt x="712" y="121"/>
                    </a:cubicBezTo>
                    <a:cubicBezTo>
                      <a:pt x="711" y="123"/>
                      <a:pt x="713" y="123"/>
                      <a:pt x="713" y="126"/>
                    </a:cubicBezTo>
                    <a:cubicBezTo>
                      <a:pt x="716" y="126"/>
                      <a:pt x="716" y="122"/>
                      <a:pt x="717" y="121"/>
                    </a:cubicBezTo>
                    <a:cubicBezTo>
                      <a:pt x="726" y="123"/>
                      <a:pt x="733" y="128"/>
                      <a:pt x="738" y="133"/>
                    </a:cubicBezTo>
                    <a:cubicBezTo>
                      <a:pt x="734" y="128"/>
                      <a:pt x="738" y="124"/>
                      <a:pt x="732" y="122"/>
                    </a:cubicBezTo>
                    <a:cubicBezTo>
                      <a:pt x="736" y="120"/>
                      <a:pt x="739" y="128"/>
                      <a:pt x="743" y="129"/>
                    </a:cubicBezTo>
                    <a:cubicBezTo>
                      <a:pt x="748" y="140"/>
                      <a:pt x="759" y="144"/>
                      <a:pt x="766" y="152"/>
                    </a:cubicBezTo>
                    <a:cubicBezTo>
                      <a:pt x="764" y="154"/>
                      <a:pt x="762" y="149"/>
                      <a:pt x="759" y="150"/>
                    </a:cubicBezTo>
                    <a:cubicBezTo>
                      <a:pt x="759" y="159"/>
                      <a:pt x="767" y="162"/>
                      <a:pt x="772" y="167"/>
                    </a:cubicBezTo>
                    <a:cubicBezTo>
                      <a:pt x="772" y="171"/>
                      <a:pt x="769" y="166"/>
                      <a:pt x="767" y="165"/>
                    </a:cubicBezTo>
                    <a:cubicBezTo>
                      <a:pt x="766" y="165"/>
                      <a:pt x="766" y="168"/>
                      <a:pt x="766" y="169"/>
                    </a:cubicBezTo>
                    <a:cubicBezTo>
                      <a:pt x="757" y="158"/>
                      <a:pt x="753" y="142"/>
                      <a:pt x="739" y="135"/>
                    </a:cubicBezTo>
                    <a:cubicBezTo>
                      <a:pt x="738" y="143"/>
                      <a:pt x="746" y="148"/>
                      <a:pt x="748" y="155"/>
                    </a:cubicBezTo>
                    <a:cubicBezTo>
                      <a:pt x="745" y="167"/>
                      <a:pt x="747" y="184"/>
                      <a:pt x="737" y="189"/>
                    </a:cubicBezTo>
                    <a:cubicBezTo>
                      <a:pt x="733" y="189"/>
                      <a:pt x="730" y="187"/>
                      <a:pt x="728" y="185"/>
                    </a:cubicBezTo>
                    <a:cubicBezTo>
                      <a:pt x="723" y="190"/>
                      <a:pt x="725" y="203"/>
                      <a:pt x="718" y="208"/>
                    </a:cubicBezTo>
                    <a:cubicBezTo>
                      <a:pt x="727" y="215"/>
                      <a:pt x="737" y="220"/>
                      <a:pt x="738" y="234"/>
                    </a:cubicBezTo>
                    <a:cubicBezTo>
                      <a:pt x="737" y="234"/>
                      <a:pt x="737" y="235"/>
                      <a:pt x="737" y="236"/>
                    </a:cubicBezTo>
                    <a:cubicBezTo>
                      <a:pt x="731" y="233"/>
                      <a:pt x="732" y="240"/>
                      <a:pt x="725" y="238"/>
                    </a:cubicBezTo>
                    <a:cubicBezTo>
                      <a:pt x="725" y="231"/>
                      <a:pt x="722" y="227"/>
                      <a:pt x="719" y="223"/>
                    </a:cubicBezTo>
                    <a:cubicBezTo>
                      <a:pt x="721" y="222"/>
                      <a:pt x="721" y="224"/>
                      <a:pt x="722" y="224"/>
                    </a:cubicBezTo>
                    <a:cubicBezTo>
                      <a:pt x="722" y="216"/>
                      <a:pt x="712" y="220"/>
                      <a:pt x="709" y="215"/>
                    </a:cubicBezTo>
                    <a:cubicBezTo>
                      <a:pt x="711" y="212"/>
                      <a:pt x="709" y="212"/>
                      <a:pt x="708" y="207"/>
                    </a:cubicBezTo>
                    <a:cubicBezTo>
                      <a:pt x="700" y="205"/>
                      <a:pt x="694" y="206"/>
                      <a:pt x="690" y="212"/>
                    </a:cubicBezTo>
                    <a:cubicBezTo>
                      <a:pt x="690" y="209"/>
                      <a:pt x="688" y="207"/>
                      <a:pt x="690" y="202"/>
                    </a:cubicBezTo>
                    <a:cubicBezTo>
                      <a:pt x="689" y="200"/>
                      <a:pt x="687" y="200"/>
                      <a:pt x="686" y="200"/>
                    </a:cubicBezTo>
                    <a:cubicBezTo>
                      <a:pt x="682" y="202"/>
                      <a:pt x="679" y="204"/>
                      <a:pt x="678" y="209"/>
                    </a:cubicBezTo>
                    <a:cubicBezTo>
                      <a:pt x="676" y="209"/>
                      <a:pt x="674" y="209"/>
                      <a:pt x="672" y="209"/>
                    </a:cubicBezTo>
                    <a:cubicBezTo>
                      <a:pt x="672" y="218"/>
                      <a:pt x="682" y="217"/>
                      <a:pt x="685" y="222"/>
                    </a:cubicBezTo>
                    <a:cubicBezTo>
                      <a:pt x="688" y="222"/>
                      <a:pt x="687" y="218"/>
                      <a:pt x="690" y="218"/>
                    </a:cubicBezTo>
                    <a:cubicBezTo>
                      <a:pt x="693" y="219"/>
                      <a:pt x="696" y="220"/>
                      <a:pt x="700" y="221"/>
                    </a:cubicBezTo>
                    <a:cubicBezTo>
                      <a:pt x="696" y="225"/>
                      <a:pt x="690" y="227"/>
                      <a:pt x="690" y="234"/>
                    </a:cubicBezTo>
                    <a:cubicBezTo>
                      <a:pt x="696" y="240"/>
                      <a:pt x="701" y="248"/>
                      <a:pt x="709" y="253"/>
                    </a:cubicBezTo>
                    <a:cubicBezTo>
                      <a:pt x="708" y="256"/>
                      <a:pt x="706" y="253"/>
                      <a:pt x="704" y="253"/>
                    </a:cubicBezTo>
                    <a:cubicBezTo>
                      <a:pt x="705" y="256"/>
                      <a:pt x="709" y="256"/>
                      <a:pt x="710" y="258"/>
                    </a:cubicBezTo>
                    <a:cubicBezTo>
                      <a:pt x="709" y="261"/>
                      <a:pt x="707" y="262"/>
                      <a:pt x="704" y="262"/>
                    </a:cubicBezTo>
                    <a:cubicBezTo>
                      <a:pt x="714" y="264"/>
                      <a:pt x="713" y="266"/>
                      <a:pt x="714" y="276"/>
                    </a:cubicBezTo>
                    <a:cubicBezTo>
                      <a:pt x="710" y="273"/>
                      <a:pt x="710" y="282"/>
                      <a:pt x="709" y="285"/>
                    </a:cubicBezTo>
                    <a:cubicBezTo>
                      <a:pt x="708" y="285"/>
                      <a:pt x="708" y="284"/>
                      <a:pt x="707" y="284"/>
                    </a:cubicBezTo>
                    <a:cubicBezTo>
                      <a:pt x="706" y="284"/>
                      <a:pt x="706" y="290"/>
                      <a:pt x="708" y="291"/>
                    </a:cubicBezTo>
                    <a:cubicBezTo>
                      <a:pt x="704" y="297"/>
                      <a:pt x="698" y="301"/>
                      <a:pt x="693" y="307"/>
                    </a:cubicBezTo>
                    <a:cubicBezTo>
                      <a:pt x="690" y="308"/>
                      <a:pt x="684" y="307"/>
                      <a:pt x="684" y="311"/>
                    </a:cubicBezTo>
                    <a:cubicBezTo>
                      <a:pt x="682" y="311"/>
                      <a:pt x="681" y="310"/>
                      <a:pt x="681" y="308"/>
                    </a:cubicBezTo>
                    <a:cubicBezTo>
                      <a:pt x="679" y="314"/>
                      <a:pt x="669" y="316"/>
                      <a:pt x="664" y="316"/>
                    </a:cubicBezTo>
                    <a:cubicBezTo>
                      <a:pt x="665" y="319"/>
                      <a:pt x="664" y="324"/>
                      <a:pt x="668" y="324"/>
                    </a:cubicBezTo>
                    <a:cubicBezTo>
                      <a:pt x="670" y="334"/>
                      <a:pt x="660" y="339"/>
                      <a:pt x="657" y="330"/>
                    </a:cubicBezTo>
                    <a:cubicBezTo>
                      <a:pt x="658" y="327"/>
                      <a:pt x="659" y="324"/>
                      <a:pt x="665" y="325"/>
                    </a:cubicBezTo>
                    <a:cubicBezTo>
                      <a:pt x="662" y="323"/>
                      <a:pt x="661" y="320"/>
                      <a:pt x="662" y="316"/>
                    </a:cubicBezTo>
                    <a:cubicBezTo>
                      <a:pt x="655" y="312"/>
                      <a:pt x="647" y="318"/>
                      <a:pt x="642" y="325"/>
                    </a:cubicBezTo>
                    <a:cubicBezTo>
                      <a:pt x="643" y="342"/>
                      <a:pt x="665" y="348"/>
                      <a:pt x="666" y="366"/>
                    </a:cubicBezTo>
                    <a:cubicBezTo>
                      <a:pt x="667" y="372"/>
                      <a:pt x="664" y="381"/>
                      <a:pt x="655" y="381"/>
                    </a:cubicBezTo>
                    <a:cubicBezTo>
                      <a:pt x="653" y="384"/>
                      <a:pt x="650" y="389"/>
                      <a:pt x="645" y="393"/>
                    </a:cubicBezTo>
                    <a:cubicBezTo>
                      <a:pt x="643" y="393"/>
                      <a:pt x="643" y="387"/>
                      <a:pt x="644" y="385"/>
                    </a:cubicBezTo>
                    <a:cubicBezTo>
                      <a:pt x="642" y="383"/>
                      <a:pt x="636" y="379"/>
                      <a:pt x="635" y="379"/>
                    </a:cubicBezTo>
                    <a:cubicBezTo>
                      <a:pt x="632" y="374"/>
                      <a:pt x="629" y="367"/>
                      <a:pt x="622" y="369"/>
                    </a:cubicBezTo>
                    <a:cubicBezTo>
                      <a:pt x="621" y="367"/>
                      <a:pt x="622" y="364"/>
                      <a:pt x="620" y="363"/>
                    </a:cubicBezTo>
                    <a:cubicBezTo>
                      <a:pt x="619" y="363"/>
                      <a:pt x="619" y="364"/>
                      <a:pt x="618" y="364"/>
                    </a:cubicBezTo>
                    <a:cubicBezTo>
                      <a:pt x="617" y="372"/>
                      <a:pt x="615" y="379"/>
                      <a:pt x="614" y="387"/>
                    </a:cubicBezTo>
                    <a:cubicBezTo>
                      <a:pt x="617" y="389"/>
                      <a:pt x="623" y="393"/>
                      <a:pt x="619" y="398"/>
                    </a:cubicBezTo>
                    <a:cubicBezTo>
                      <a:pt x="624" y="405"/>
                      <a:pt x="641" y="407"/>
                      <a:pt x="638" y="425"/>
                    </a:cubicBezTo>
                    <a:cubicBezTo>
                      <a:pt x="638" y="429"/>
                      <a:pt x="643" y="430"/>
                      <a:pt x="642" y="435"/>
                    </a:cubicBezTo>
                    <a:cubicBezTo>
                      <a:pt x="620" y="434"/>
                      <a:pt x="624" y="403"/>
                      <a:pt x="610" y="392"/>
                    </a:cubicBezTo>
                    <a:cubicBezTo>
                      <a:pt x="613" y="370"/>
                      <a:pt x="605" y="357"/>
                      <a:pt x="598" y="341"/>
                    </a:cubicBezTo>
                    <a:cubicBezTo>
                      <a:pt x="597" y="345"/>
                      <a:pt x="593" y="350"/>
                      <a:pt x="589" y="349"/>
                    </a:cubicBezTo>
                    <a:cubicBezTo>
                      <a:pt x="586" y="349"/>
                      <a:pt x="587" y="345"/>
                      <a:pt x="584" y="348"/>
                    </a:cubicBezTo>
                    <a:cubicBezTo>
                      <a:pt x="586" y="341"/>
                      <a:pt x="585" y="331"/>
                      <a:pt x="579" y="330"/>
                    </a:cubicBezTo>
                    <a:cubicBezTo>
                      <a:pt x="582" y="323"/>
                      <a:pt x="567" y="323"/>
                      <a:pt x="568" y="311"/>
                    </a:cubicBezTo>
                    <a:cubicBezTo>
                      <a:pt x="567" y="310"/>
                      <a:pt x="567" y="310"/>
                      <a:pt x="567" y="309"/>
                    </a:cubicBezTo>
                    <a:cubicBezTo>
                      <a:pt x="565" y="306"/>
                      <a:pt x="560" y="307"/>
                      <a:pt x="560" y="303"/>
                    </a:cubicBezTo>
                    <a:cubicBezTo>
                      <a:pt x="558" y="304"/>
                      <a:pt x="561" y="307"/>
                      <a:pt x="560" y="309"/>
                    </a:cubicBezTo>
                    <a:cubicBezTo>
                      <a:pt x="560" y="310"/>
                      <a:pt x="560" y="312"/>
                      <a:pt x="560" y="313"/>
                    </a:cubicBezTo>
                    <a:cubicBezTo>
                      <a:pt x="555" y="314"/>
                      <a:pt x="550" y="314"/>
                      <a:pt x="544" y="316"/>
                    </a:cubicBezTo>
                    <a:cubicBezTo>
                      <a:pt x="544" y="322"/>
                      <a:pt x="542" y="326"/>
                      <a:pt x="536" y="326"/>
                    </a:cubicBezTo>
                    <a:cubicBezTo>
                      <a:pt x="529" y="336"/>
                      <a:pt x="522" y="346"/>
                      <a:pt x="511" y="351"/>
                    </a:cubicBezTo>
                    <a:cubicBezTo>
                      <a:pt x="514" y="364"/>
                      <a:pt x="511" y="371"/>
                      <a:pt x="512" y="383"/>
                    </a:cubicBezTo>
                    <a:cubicBezTo>
                      <a:pt x="509" y="382"/>
                      <a:pt x="507" y="387"/>
                      <a:pt x="509" y="388"/>
                    </a:cubicBezTo>
                    <a:cubicBezTo>
                      <a:pt x="504" y="388"/>
                      <a:pt x="504" y="393"/>
                      <a:pt x="501" y="396"/>
                    </a:cubicBezTo>
                    <a:cubicBezTo>
                      <a:pt x="492" y="394"/>
                      <a:pt x="493" y="384"/>
                      <a:pt x="490" y="376"/>
                    </a:cubicBezTo>
                    <a:cubicBezTo>
                      <a:pt x="483" y="362"/>
                      <a:pt x="471" y="346"/>
                      <a:pt x="470" y="326"/>
                    </a:cubicBezTo>
                    <a:cubicBezTo>
                      <a:pt x="469" y="321"/>
                      <a:pt x="471" y="316"/>
                      <a:pt x="468" y="311"/>
                    </a:cubicBezTo>
                    <a:cubicBezTo>
                      <a:pt x="465" y="312"/>
                      <a:pt x="466" y="314"/>
                      <a:pt x="467" y="317"/>
                    </a:cubicBezTo>
                    <a:cubicBezTo>
                      <a:pt x="465" y="318"/>
                      <a:pt x="462" y="319"/>
                      <a:pt x="460" y="321"/>
                    </a:cubicBezTo>
                    <a:cubicBezTo>
                      <a:pt x="456" y="318"/>
                      <a:pt x="452" y="315"/>
                      <a:pt x="450" y="310"/>
                    </a:cubicBezTo>
                    <a:cubicBezTo>
                      <a:pt x="453" y="310"/>
                      <a:pt x="456" y="309"/>
                      <a:pt x="457" y="306"/>
                    </a:cubicBezTo>
                    <a:cubicBezTo>
                      <a:pt x="453" y="306"/>
                      <a:pt x="452" y="308"/>
                      <a:pt x="448" y="308"/>
                    </a:cubicBezTo>
                    <a:cubicBezTo>
                      <a:pt x="446" y="301"/>
                      <a:pt x="438" y="299"/>
                      <a:pt x="435" y="293"/>
                    </a:cubicBezTo>
                    <a:cubicBezTo>
                      <a:pt x="417" y="293"/>
                      <a:pt x="400" y="295"/>
                      <a:pt x="386" y="289"/>
                    </a:cubicBezTo>
                    <a:cubicBezTo>
                      <a:pt x="386" y="285"/>
                      <a:pt x="385" y="282"/>
                      <a:pt x="381" y="281"/>
                    </a:cubicBezTo>
                    <a:cubicBezTo>
                      <a:pt x="381" y="283"/>
                      <a:pt x="380" y="283"/>
                      <a:pt x="378" y="285"/>
                    </a:cubicBezTo>
                    <a:cubicBezTo>
                      <a:pt x="369" y="284"/>
                      <a:pt x="364" y="278"/>
                      <a:pt x="354" y="277"/>
                    </a:cubicBezTo>
                    <a:cubicBezTo>
                      <a:pt x="353" y="269"/>
                      <a:pt x="344" y="258"/>
                      <a:pt x="337" y="267"/>
                    </a:cubicBezTo>
                    <a:cubicBezTo>
                      <a:pt x="340" y="274"/>
                      <a:pt x="344" y="281"/>
                      <a:pt x="351" y="284"/>
                    </a:cubicBezTo>
                    <a:cubicBezTo>
                      <a:pt x="349" y="289"/>
                      <a:pt x="351" y="290"/>
                      <a:pt x="353" y="294"/>
                    </a:cubicBezTo>
                    <a:cubicBezTo>
                      <a:pt x="355" y="293"/>
                      <a:pt x="353" y="289"/>
                      <a:pt x="355" y="289"/>
                    </a:cubicBezTo>
                    <a:cubicBezTo>
                      <a:pt x="359" y="290"/>
                      <a:pt x="358" y="295"/>
                      <a:pt x="357" y="298"/>
                    </a:cubicBezTo>
                    <a:cubicBezTo>
                      <a:pt x="370" y="306"/>
                      <a:pt x="377" y="294"/>
                      <a:pt x="382" y="287"/>
                    </a:cubicBezTo>
                    <a:cubicBezTo>
                      <a:pt x="382" y="301"/>
                      <a:pt x="394" y="304"/>
                      <a:pt x="402" y="309"/>
                    </a:cubicBezTo>
                    <a:cubicBezTo>
                      <a:pt x="403" y="320"/>
                      <a:pt x="390" y="318"/>
                      <a:pt x="393" y="330"/>
                    </a:cubicBezTo>
                    <a:cubicBezTo>
                      <a:pt x="383" y="334"/>
                      <a:pt x="379" y="345"/>
                      <a:pt x="366" y="346"/>
                    </a:cubicBezTo>
                    <a:cubicBezTo>
                      <a:pt x="364" y="348"/>
                      <a:pt x="363" y="351"/>
                      <a:pt x="361" y="353"/>
                    </a:cubicBezTo>
                    <a:cubicBezTo>
                      <a:pt x="351" y="357"/>
                      <a:pt x="343" y="363"/>
                      <a:pt x="330" y="365"/>
                    </a:cubicBezTo>
                    <a:cubicBezTo>
                      <a:pt x="329" y="365"/>
                      <a:pt x="329" y="367"/>
                      <a:pt x="328" y="369"/>
                    </a:cubicBezTo>
                    <a:cubicBezTo>
                      <a:pt x="325" y="369"/>
                      <a:pt x="322" y="369"/>
                      <a:pt x="320" y="369"/>
                    </a:cubicBezTo>
                    <a:cubicBezTo>
                      <a:pt x="319" y="363"/>
                      <a:pt x="318" y="358"/>
                      <a:pt x="315" y="354"/>
                    </a:cubicBezTo>
                    <a:cubicBezTo>
                      <a:pt x="317" y="342"/>
                      <a:pt x="307" y="334"/>
                      <a:pt x="301" y="325"/>
                    </a:cubicBezTo>
                    <a:cubicBezTo>
                      <a:pt x="298" y="321"/>
                      <a:pt x="294" y="318"/>
                      <a:pt x="294" y="317"/>
                    </a:cubicBezTo>
                    <a:cubicBezTo>
                      <a:pt x="293" y="313"/>
                      <a:pt x="294" y="310"/>
                      <a:pt x="293" y="306"/>
                    </a:cubicBezTo>
                    <a:cubicBezTo>
                      <a:pt x="291" y="302"/>
                      <a:pt x="288" y="302"/>
                      <a:pt x="285" y="299"/>
                    </a:cubicBezTo>
                    <a:cubicBezTo>
                      <a:pt x="280" y="291"/>
                      <a:pt x="278" y="280"/>
                      <a:pt x="270" y="276"/>
                    </a:cubicBezTo>
                    <a:cubicBezTo>
                      <a:pt x="271" y="273"/>
                      <a:pt x="271" y="271"/>
                      <a:pt x="271" y="268"/>
                    </a:cubicBezTo>
                    <a:cubicBezTo>
                      <a:pt x="269" y="270"/>
                      <a:pt x="270" y="275"/>
                      <a:pt x="268" y="277"/>
                    </a:cubicBezTo>
                    <a:cubicBezTo>
                      <a:pt x="265" y="277"/>
                      <a:pt x="265" y="275"/>
                      <a:pt x="263" y="274"/>
                    </a:cubicBezTo>
                    <a:cubicBezTo>
                      <a:pt x="262" y="271"/>
                      <a:pt x="261" y="267"/>
                      <a:pt x="258" y="266"/>
                    </a:cubicBezTo>
                    <a:cubicBezTo>
                      <a:pt x="259" y="269"/>
                      <a:pt x="260" y="272"/>
                      <a:pt x="262" y="274"/>
                    </a:cubicBezTo>
                    <a:cubicBezTo>
                      <a:pt x="266" y="283"/>
                      <a:pt x="273" y="291"/>
                      <a:pt x="278" y="300"/>
                    </a:cubicBezTo>
                    <a:cubicBezTo>
                      <a:pt x="273" y="304"/>
                      <a:pt x="280" y="309"/>
                      <a:pt x="283" y="311"/>
                    </a:cubicBezTo>
                    <a:cubicBezTo>
                      <a:pt x="285" y="321"/>
                      <a:pt x="285" y="333"/>
                      <a:pt x="294" y="336"/>
                    </a:cubicBezTo>
                    <a:cubicBezTo>
                      <a:pt x="296" y="354"/>
                      <a:pt x="312" y="358"/>
                      <a:pt x="320" y="371"/>
                    </a:cubicBezTo>
                    <a:cubicBezTo>
                      <a:pt x="316" y="375"/>
                      <a:pt x="323" y="379"/>
                      <a:pt x="326" y="382"/>
                    </a:cubicBezTo>
                    <a:cubicBezTo>
                      <a:pt x="336" y="378"/>
                      <a:pt x="350" y="377"/>
                      <a:pt x="361" y="373"/>
                    </a:cubicBezTo>
                    <a:cubicBezTo>
                      <a:pt x="361" y="378"/>
                      <a:pt x="360" y="380"/>
                      <a:pt x="362" y="383"/>
                    </a:cubicBezTo>
                    <a:cubicBezTo>
                      <a:pt x="351" y="402"/>
                      <a:pt x="346" y="420"/>
                      <a:pt x="330" y="433"/>
                    </a:cubicBezTo>
                    <a:cubicBezTo>
                      <a:pt x="317" y="443"/>
                      <a:pt x="308" y="458"/>
                      <a:pt x="299" y="471"/>
                    </a:cubicBezTo>
                    <a:cubicBezTo>
                      <a:pt x="299" y="476"/>
                      <a:pt x="297" y="477"/>
                      <a:pt x="297" y="481"/>
                    </a:cubicBezTo>
                    <a:cubicBezTo>
                      <a:pt x="302" y="488"/>
                      <a:pt x="296" y="503"/>
                      <a:pt x="306" y="507"/>
                    </a:cubicBezTo>
                    <a:cubicBezTo>
                      <a:pt x="304" y="514"/>
                      <a:pt x="304" y="526"/>
                      <a:pt x="306" y="532"/>
                    </a:cubicBezTo>
                    <a:cubicBezTo>
                      <a:pt x="305" y="544"/>
                      <a:pt x="294" y="545"/>
                      <a:pt x="286" y="550"/>
                    </a:cubicBezTo>
                    <a:cubicBezTo>
                      <a:pt x="281" y="554"/>
                      <a:pt x="278" y="561"/>
                      <a:pt x="273" y="564"/>
                    </a:cubicBezTo>
                    <a:cubicBezTo>
                      <a:pt x="273" y="569"/>
                      <a:pt x="276" y="573"/>
                      <a:pt x="277" y="578"/>
                    </a:cubicBezTo>
                    <a:cubicBezTo>
                      <a:pt x="278" y="591"/>
                      <a:pt x="270" y="593"/>
                      <a:pt x="260" y="599"/>
                    </a:cubicBezTo>
                    <a:cubicBezTo>
                      <a:pt x="263" y="620"/>
                      <a:pt x="242" y="634"/>
                      <a:pt x="230" y="646"/>
                    </a:cubicBezTo>
                    <a:cubicBezTo>
                      <a:pt x="226" y="646"/>
                      <a:pt x="223" y="646"/>
                      <a:pt x="222" y="648"/>
                    </a:cubicBezTo>
                    <a:cubicBezTo>
                      <a:pt x="211" y="647"/>
                      <a:pt x="201" y="649"/>
                      <a:pt x="194" y="653"/>
                    </a:cubicBezTo>
                    <a:cubicBezTo>
                      <a:pt x="191" y="653"/>
                      <a:pt x="189" y="647"/>
                      <a:pt x="186" y="649"/>
                    </a:cubicBezTo>
                    <a:cubicBezTo>
                      <a:pt x="186" y="647"/>
                      <a:pt x="186" y="644"/>
                      <a:pt x="184" y="641"/>
                    </a:cubicBezTo>
                    <a:cubicBezTo>
                      <a:pt x="185" y="640"/>
                      <a:pt x="186" y="639"/>
                      <a:pt x="186" y="636"/>
                    </a:cubicBezTo>
                    <a:cubicBezTo>
                      <a:pt x="178" y="621"/>
                      <a:pt x="169" y="606"/>
                      <a:pt x="167" y="587"/>
                    </a:cubicBezTo>
                    <a:cubicBezTo>
                      <a:pt x="166" y="573"/>
                      <a:pt x="160" y="563"/>
                      <a:pt x="154" y="554"/>
                    </a:cubicBezTo>
                    <a:cubicBezTo>
                      <a:pt x="148" y="529"/>
                      <a:pt x="171" y="518"/>
                      <a:pt x="160" y="499"/>
                    </a:cubicBezTo>
                    <a:cubicBezTo>
                      <a:pt x="163" y="479"/>
                      <a:pt x="145" y="465"/>
                      <a:pt x="138" y="450"/>
                    </a:cubicBezTo>
                    <a:cubicBezTo>
                      <a:pt x="141" y="449"/>
                      <a:pt x="139" y="441"/>
                      <a:pt x="142" y="440"/>
                    </a:cubicBezTo>
                    <a:cubicBezTo>
                      <a:pt x="143" y="438"/>
                      <a:pt x="142" y="438"/>
                      <a:pt x="140" y="438"/>
                    </a:cubicBezTo>
                    <a:cubicBezTo>
                      <a:pt x="147" y="430"/>
                      <a:pt x="141" y="418"/>
                      <a:pt x="137" y="416"/>
                    </a:cubicBezTo>
                    <a:cubicBezTo>
                      <a:pt x="131" y="416"/>
                      <a:pt x="128" y="418"/>
                      <a:pt x="122" y="419"/>
                    </a:cubicBezTo>
                    <a:cubicBezTo>
                      <a:pt x="120" y="414"/>
                      <a:pt x="118" y="410"/>
                      <a:pt x="115" y="406"/>
                    </a:cubicBezTo>
                    <a:cubicBezTo>
                      <a:pt x="109" y="406"/>
                      <a:pt x="104" y="406"/>
                      <a:pt x="99" y="407"/>
                    </a:cubicBezTo>
                    <a:cubicBezTo>
                      <a:pt x="90" y="420"/>
                      <a:pt x="62" y="408"/>
                      <a:pt x="52" y="419"/>
                    </a:cubicBezTo>
                    <a:cubicBezTo>
                      <a:pt x="39" y="414"/>
                      <a:pt x="32" y="402"/>
                      <a:pt x="22" y="397"/>
                    </a:cubicBezTo>
                    <a:cubicBezTo>
                      <a:pt x="22" y="385"/>
                      <a:pt x="12" y="376"/>
                      <a:pt x="3" y="371"/>
                    </a:cubicBezTo>
                    <a:cubicBezTo>
                      <a:pt x="3" y="368"/>
                      <a:pt x="3" y="366"/>
                      <a:pt x="3" y="364"/>
                    </a:cubicBezTo>
                    <a:cubicBezTo>
                      <a:pt x="5" y="364"/>
                      <a:pt x="5" y="365"/>
                      <a:pt x="6" y="365"/>
                    </a:cubicBezTo>
                    <a:cubicBezTo>
                      <a:pt x="4" y="362"/>
                      <a:pt x="4" y="357"/>
                      <a:pt x="0" y="356"/>
                    </a:cubicBezTo>
                    <a:cubicBezTo>
                      <a:pt x="8" y="348"/>
                      <a:pt x="12" y="322"/>
                      <a:pt x="3" y="319"/>
                    </a:cubicBezTo>
                    <a:cubicBezTo>
                      <a:pt x="1" y="313"/>
                      <a:pt x="9" y="309"/>
                      <a:pt x="11" y="305"/>
                    </a:cubicBezTo>
                    <a:cubicBezTo>
                      <a:pt x="11" y="304"/>
                      <a:pt x="10" y="302"/>
                      <a:pt x="10" y="302"/>
                    </a:cubicBezTo>
                    <a:cubicBezTo>
                      <a:pt x="18" y="286"/>
                      <a:pt x="29" y="276"/>
                      <a:pt x="43" y="266"/>
                    </a:cubicBezTo>
                    <a:cubicBezTo>
                      <a:pt x="41" y="244"/>
                      <a:pt x="61" y="245"/>
                      <a:pt x="66" y="229"/>
                    </a:cubicBezTo>
                    <a:cubicBezTo>
                      <a:pt x="70" y="229"/>
                      <a:pt x="68" y="233"/>
                      <a:pt x="71" y="233"/>
                    </a:cubicBezTo>
                    <a:cubicBezTo>
                      <a:pt x="78" y="233"/>
                      <a:pt x="79" y="233"/>
                      <a:pt x="85" y="233"/>
                    </a:cubicBezTo>
                    <a:cubicBezTo>
                      <a:pt x="96" y="225"/>
                      <a:pt x="120" y="222"/>
                      <a:pt x="135" y="224"/>
                    </a:cubicBezTo>
                    <a:cubicBezTo>
                      <a:pt x="139" y="219"/>
                      <a:pt x="145" y="223"/>
                      <a:pt x="150" y="222"/>
                    </a:cubicBezTo>
                    <a:cubicBezTo>
                      <a:pt x="148" y="225"/>
                      <a:pt x="146" y="229"/>
                      <a:pt x="150" y="232"/>
                    </a:cubicBezTo>
                    <a:cubicBezTo>
                      <a:pt x="149" y="236"/>
                      <a:pt x="148" y="238"/>
                      <a:pt x="144" y="239"/>
                    </a:cubicBezTo>
                    <a:cubicBezTo>
                      <a:pt x="148" y="248"/>
                      <a:pt x="161" y="247"/>
                      <a:pt x="170" y="250"/>
                    </a:cubicBezTo>
                    <a:cubicBezTo>
                      <a:pt x="171" y="260"/>
                      <a:pt x="186" y="257"/>
                      <a:pt x="190" y="263"/>
                    </a:cubicBezTo>
                    <a:cubicBezTo>
                      <a:pt x="193" y="263"/>
                      <a:pt x="194" y="261"/>
                      <a:pt x="195" y="259"/>
                    </a:cubicBezTo>
                    <a:cubicBezTo>
                      <a:pt x="195" y="257"/>
                      <a:pt x="195" y="255"/>
                      <a:pt x="194" y="253"/>
                    </a:cubicBezTo>
                    <a:cubicBezTo>
                      <a:pt x="196" y="248"/>
                      <a:pt x="200" y="247"/>
                      <a:pt x="205" y="247"/>
                    </a:cubicBezTo>
                    <a:cubicBezTo>
                      <a:pt x="208" y="247"/>
                      <a:pt x="218" y="254"/>
                      <a:pt x="223" y="255"/>
                    </a:cubicBezTo>
                    <a:cubicBezTo>
                      <a:pt x="229" y="257"/>
                      <a:pt x="238" y="259"/>
                      <a:pt x="242" y="258"/>
                    </a:cubicBezTo>
                    <a:cubicBezTo>
                      <a:pt x="248" y="258"/>
                      <a:pt x="249" y="255"/>
                      <a:pt x="254" y="255"/>
                    </a:cubicBezTo>
                    <a:cubicBezTo>
                      <a:pt x="258" y="255"/>
                      <a:pt x="261" y="260"/>
                      <a:pt x="265" y="257"/>
                    </a:cubicBezTo>
                    <a:cubicBezTo>
                      <a:pt x="274" y="253"/>
                      <a:pt x="271" y="231"/>
                      <a:pt x="274" y="224"/>
                    </a:cubicBezTo>
                    <a:cubicBezTo>
                      <a:pt x="267" y="224"/>
                      <a:pt x="263" y="227"/>
                      <a:pt x="258" y="229"/>
                    </a:cubicBezTo>
                    <a:cubicBezTo>
                      <a:pt x="253" y="228"/>
                      <a:pt x="253" y="223"/>
                      <a:pt x="247" y="224"/>
                    </a:cubicBezTo>
                    <a:cubicBezTo>
                      <a:pt x="246" y="225"/>
                      <a:pt x="246" y="227"/>
                      <a:pt x="244" y="228"/>
                    </a:cubicBezTo>
                    <a:cubicBezTo>
                      <a:pt x="238" y="228"/>
                      <a:pt x="238" y="222"/>
                      <a:pt x="232" y="225"/>
                    </a:cubicBezTo>
                    <a:cubicBezTo>
                      <a:pt x="234" y="223"/>
                      <a:pt x="228" y="217"/>
                      <a:pt x="225" y="215"/>
                    </a:cubicBezTo>
                    <a:cubicBezTo>
                      <a:pt x="227" y="214"/>
                      <a:pt x="226" y="211"/>
                      <a:pt x="227" y="207"/>
                    </a:cubicBezTo>
                    <a:cubicBezTo>
                      <a:pt x="222" y="206"/>
                      <a:pt x="226" y="213"/>
                      <a:pt x="224" y="210"/>
                    </a:cubicBezTo>
                    <a:cubicBezTo>
                      <a:pt x="220" y="211"/>
                      <a:pt x="223" y="204"/>
                      <a:pt x="224" y="203"/>
                    </a:cubicBezTo>
                    <a:cubicBezTo>
                      <a:pt x="223" y="199"/>
                      <a:pt x="217" y="200"/>
                      <a:pt x="212" y="200"/>
                    </a:cubicBezTo>
                    <a:cubicBezTo>
                      <a:pt x="210" y="201"/>
                      <a:pt x="213" y="202"/>
                      <a:pt x="211" y="205"/>
                    </a:cubicBezTo>
                    <a:cubicBezTo>
                      <a:pt x="209" y="207"/>
                      <a:pt x="208" y="202"/>
                      <a:pt x="206" y="202"/>
                    </a:cubicBezTo>
                    <a:cubicBezTo>
                      <a:pt x="205" y="206"/>
                      <a:pt x="209" y="206"/>
                      <a:pt x="210" y="210"/>
                    </a:cubicBezTo>
                    <a:cubicBezTo>
                      <a:pt x="207" y="208"/>
                      <a:pt x="208" y="211"/>
                      <a:pt x="207" y="211"/>
                    </a:cubicBezTo>
                    <a:cubicBezTo>
                      <a:pt x="209" y="212"/>
                      <a:pt x="215" y="212"/>
                      <a:pt x="215" y="217"/>
                    </a:cubicBezTo>
                    <a:cubicBezTo>
                      <a:pt x="214" y="216"/>
                      <a:pt x="213" y="216"/>
                      <a:pt x="213" y="219"/>
                    </a:cubicBezTo>
                    <a:cubicBezTo>
                      <a:pt x="212" y="219"/>
                      <a:pt x="212" y="217"/>
                      <a:pt x="210" y="217"/>
                    </a:cubicBezTo>
                    <a:cubicBezTo>
                      <a:pt x="210" y="220"/>
                      <a:pt x="208" y="222"/>
                      <a:pt x="210" y="226"/>
                    </a:cubicBezTo>
                    <a:cubicBezTo>
                      <a:pt x="205" y="225"/>
                      <a:pt x="202" y="224"/>
                      <a:pt x="199" y="217"/>
                    </a:cubicBezTo>
                    <a:cubicBezTo>
                      <a:pt x="201" y="215"/>
                      <a:pt x="205" y="216"/>
                      <a:pt x="208" y="216"/>
                    </a:cubicBezTo>
                    <a:cubicBezTo>
                      <a:pt x="207" y="213"/>
                      <a:pt x="202" y="215"/>
                      <a:pt x="199" y="214"/>
                    </a:cubicBezTo>
                    <a:cubicBezTo>
                      <a:pt x="199" y="213"/>
                      <a:pt x="198" y="212"/>
                      <a:pt x="197" y="212"/>
                    </a:cubicBezTo>
                    <a:cubicBezTo>
                      <a:pt x="197" y="211"/>
                      <a:pt x="198" y="211"/>
                      <a:pt x="199" y="211"/>
                    </a:cubicBezTo>
                    <a:cubicBezTo>
                      <a:pt x="191" y="208"/>
                      <a:pt x="189" y="205"/>
                      <a:pt x="190" y="195"/>
                    </a:cubicBezTo>
                    <a:cubicBezTo>
                      <a:pt x="188" y="191"/>
                      <a:pt x="186" y="191"/>
                      <a:pt x="180" y="189"/>
                    </a:cubicBezTo>
                    <a:cubicBezTo>
                      <a:pt x="171" y="186"/>
                      <a:pt x="166" y="169"/>
                      <a:pt x="163" y="177"/>
                    </a:cubicBezTo>
                    <a:cubicBezTo>
                      <a:pt x="162" y="176"/>
                      <a:pt x="161" y="174"/>
                      <a:pt x="162" y="171"/>
                    </a:cubicBezTo>
                    <a:cubicBezTo>
                      <a:pt x="158" y="170"/>
                      <a:pt x="159" y="174"/>
                      <a:pt x="155" y="173"/>
                    </a:cubicBezTo>
                    <a:cubicBezTo>
                      <a:pt x="154" y="182"/>
                      <a:pt x="164" y="185"/>
                      <a:pt x="167" y="193"/>
                    </a:cubicBezTo>
                    <a:cubicBezTo>
                      <a:pt x="170" y="193"/>
                      <a:pt x="172" y="193"/>
                      <a:pt x="174" y="193"/>
                    </a:cubicBezTo>
                    <a:cubicBezTo>
                      <a:pt x="171" y="201"/>
                      <a:pt x="187" y="197"/>
                      <a:pt x="186" y="206"/>
                    </a:cubicBezTo>
                    <a:cubicBezTo>
                      <a:pt x="183" y="206"/>
                      <a:pt x="182" y="203"/>
                      <a:pt x="179" y="203"/>
                    </a:cubicBezTo>
                    <a:cubicBezTo>
                      <a:pt x="178" y="203"/>
                      <a:pt x="177" y="204"/>
                      <a:pt x="176" y="205"/>
                    </a:cubicBezTo>
                    <a:cubicBezTo>
                      <a:pt x="180" y="208"/>
                      <a:pt x="179" y="212"/>
                      <a:pt x="176" y="216"/>
                    </a:cubicBezTo>
                    <a:cubicBezTo>
                      <a:pt x="170" y="215"/>
                      <a:pt x="169" y="219"/>
                      <a:pt x="169" y="225"/>
                    </a:cubicBezTo>
                    <a:cubicBezTo>
                      <a:pt x="165" y="222"/>
                      <a:pt x="159" y="221"/>
                      <a:pt x="157" y="217"/>
                    </a:cubicBezTo>
                    <a:cubicBezTo>
                      <a:pt x="160" y="215"/>
                      <a:pt x="168" y="217"/>
                      <a:pt x="172" y="215"/>
                    </a:cubicBezTo>
                    <a:cubicBezTo>
                      <a:pt x="178" y="197"/>
                      <a:pt x="148" y="198"/>
                      <a:pt x="145" y="182"/>
                    </a:cubicBezTo>
                    <a:cubicBezTo>
                      <a:pt x="144" y="180"/>
                      <a:pt x="141" y="180"/>
                      <a:pt x="139" y="179"/>
                    </a:cubicBezTo>
                    <a:cubicBezTo>
                      <a:pt x="135" y="181"/>
                      <a:pt x="130" y="184"/>
                      <a:pt x="125" y="187"/>
                    </a:cubicBezTo>
                    <a:cubicBezTo>
                      <a:pt x="122" y="183"/>
                      <a:pt x="107" y="183"/>
                      <a:pt x="112" y="192"/>
                    </a:cubicBezTo>
                    <a:cubicBezTo>
                      <a:pt x="108" y="198"/>
                      <a:pt x="90" y="201"/>
                      <a:pt x="96" y="211"/>
                    </a:cubicBezTo>
                    <a:cubicBezTo>
                      <a:pt x="92" y="222"/>
                      <a:pt x="78" y="224"/>
                      <a:pt x="66" y="228"/>
                    </a:cubicBezTo>
                    <a:cubicBezTo>
                      <a:pt x="64" y="221"/>
                      <a:pt x="57" y="222"/>
                      <a:pt x="50" y="223"/>
                    </a:cubicBezTo>
                    <a:cubicBezTo>
                      <a:pt x="52" y="220"/>
                      <a:pt x="52" y="214"/>
                      <a:pt x="48" y="212"/>
                    </a:cubicBezTo>
                    <a:cubicBezTo>
                      <a:pt x="52" y="205"/>
                      <a:pt x="56" y="195"/>
                      <a:pt x="52" y="186"/>
                    </a:cubicBezTo>
                    <a:cubicBezTo>
                      <a:pt x="59" y="180"/>
                      <a:pt x="75" y="185"/>
                      <a:pt x="87" y="185"/>
                    </a:cubicBezTo>
                    <a:cubicBezTo>
                      <a:pt x="93" y="184"/>
                      <a:pt x="89" y="170"/>
                      <a:pt x="92" y="169"/>
                    </a:cubicBezTo>
                    <a:cubicBezTo>
                      <a:pt x="89" y="161"/>
                      <a:pt x="80" y="162"/>
                      <a:pt x="76" y="154"/>
                    </a:cubicBezTo>
                    <a:cubicBezTo>
                      <a:pt x="81" y="154"/>
                      <a:pt x="86" y="154"/>
                      <a:pt x="91" y="154"/>
                    </a:cubicBezTo>
                    <a:cubicBezTo>
                      <a:pt x="92" y="151"/>
                      <a:pt x="89" y="150"/>
                      <a:pt x="90" y="147"/>
                    </a:cubicBezTo>
                    <a:cubicBezTo>
                      <a:pt x="95" y="153"/>
                      <a:pt x="100" y="147"/>
                      <a:pt x="106" y="145"/>
                    </a:cubicBezTo>
                    <a:cubicBezTo>
                      <a:pt x="106" y="143"/>
                      <a:pt x="106" y="142"/>
                      <a:pt x="106" y="140"/>
                    </a:cubicBezTo>
                    <a:cubicBezTo>
                      <a:pt x="114" y="139"/>
                      <a:pt x="119" y="136"/>
                      <a:pt x="120" y="129"/>
                    </a:cubicBezTo>
                    <a:cubicBezTo>
                      <a:pt x="124" y="129"/>
                      <a:pt x="131" y="122"/>
                      <a:pt x="137" y="126"/>
                    </a:cubicBezTo>
                    <a:cubicBezTo>
                      <a:pt x="144" y="120"/>
                      <a:pt x="134" y="116"/>
                      <a:pt x="137" y="107"/>
                    </a:cubicBezTo>
                    <a:cubicBezTo>
                      <a:pt x="141" y="106"/>
                      <a:pt x="142" y="103"/>
                      <a:pt x="146" y="103"/>
                    </a:cubicBezTo>
                    <a:cubicBezTo>
                      <a:pt x="146" y="106"/>
                      <a:pt x="146" y="109"/>
                      <a:pt x="148" y="109"/>
                    </a:cubicBezTo>
                    <a:cubicBezTo>
                      <a:pt x="148" y="114"/>
                      <a:pt x="145" y="109"/>
                      <a:pt x="144" y="112"/>
                    </a:cubicBezTo>
                    <a:cubicBezTo>
                      <a:pt x="147" y="115"/>
                      <a:pt x="148" y="118"/>
                      <a:pt x="152" y="118"/>
                    </a:cubicBezTo>
                    <a:cubicBezTo>
                      <a:pt x="153" y="115"/>
                      <a:pt x="149" y="118"/>
                      <a:pt x="149" y="115"/>
                    </a:cubicBezTo>
                    <a:cubicBezTo>
                      <a:pt x="150" y="111"/>
                      <a:pt x="155" y="111"/>
                      <a:pt x="157" y="110"/>
                    </a:cubicBezTo>
                    <a:cubicBezTo>
                      <a:pt x="154" y="104"/>
                      <a:pt x="151" y="98"/>
                      <a:pt x="147" y="92"/>
                    </a:cubicBezTo>
                    <a:cubicBezTo>
                      <a:pt x="143" y="97"/>
                      <a:pt x="132" y="104"/>
                      <a:pt x="125" y="97"/>
                    </a:cubicBezTo>
                    <a:cubicBezTo>
                      <a:pt x="124" y="94"/>
                      <a:pt x="128" y="96"/>
                      <a:pt x="128" y="93"/>
                    </a:cubicBezTo>
                    <a:cubicBezTo>
                      <a:pt x="126" y="92"/>
                      <a:pt x="130" y="87"/>
                      <a:pt x="126" y="86"/>
                    </a:cubicBezTo>
                    <a:cubicBezTo>
                      <a:pt x="125" y="86"/>
                      <a:pt x="125" y="86"/>
                      <a:pt x="124" y="86"/>
                    </a:cubicBezTo>
                    <a:cubicBezTo>
                      <a:pt x="124" y="84"/>
                      <a:pt x="124" y="81"/>
                      <a:pt x="124" y="78"/>
                    </a:cubicBezTo>
                    <a:cubicBezTo>
                      <a:pt x="132" y="78"/>
                      <a:pt x="131" y="72"/>
                      <a:pt x="138" y="73"/>
                    </a:cubicBezTo>
                    <a:cubicBezTo>
                      <a:pt x="139" y="71"/>
                      <a:pt x="137" y="72"/>
                      <a:pt x="138" y="69"/>
                    </a:cubicBezTo>
                    <a:cubicBezTo>
                      <a:pt x="151" y="72"/>
                      <a:pt x="153" y="55"/>
                      <a:pt x="165" y="48"/>
                    </a:cubicBezTo>
                    <a:cubicBezTo>
                      <a:pt x="169" y="48"/>
                      <a:pt x="169" y="44"/>
                      <a:pt x="174" y="45"/>
                    </a:cubicBezTo>
                    <a:cubicBezTo>
                      <a:pt x="174" y="44"/>
                      <a:pt x="172" y="45"/>
                      <a:pt x="172" y="43"/>
                    </a:cubicBezTo>
                    <a:cubicBezTo>
                      <a:pt x="175" y="42"/>
                      <a:pt x="169" y="43"/>
                      <a:pt x="171" y="40"/>
                    </a:cubicBezTo>
                    <a:cubicBezTo>
                      <a:pt x="172" y="40"/>
                      <a:pt x="173" y="39"/>
                      <a:pt x="175" y="39"/>
                    </a:cubicBezTo>
                    <a:cubicBezTo>
                      <a:pt x="176" y="42"/>
                      <a:pt x="179" y="41"/>
                      <a:pt x="181" y="39"/>
                    </a:cubicBezTo>
                    <a:cubicBezTo>
                      <a:pt x="184" y="36"/>
                      <a:pt x="190" y="37"/>
                      <a:pt x="191" y="36"/>
                    </a:cubicBezTo>
                    <a:cubicBezTo>
                      <a:pt x="192" y="36"/>
                      <a:pt x="192" y="37"/>
                      <a:pt x="192" y="37"/>
                    </a:cubicBezTo>
                    <a:cubicBezTo>
                      <a:pt x="194" y="38"/>
                      <a:pt x="195" y="37"/>
                      <a:pt x="195" y="35"/>
                    </a:cubicBezTo>
                    <a:cubicBezTo>
                      <a:pt x="199" y="34"/>
                      <a:pt x="199" y="30"/>
                      <a:pt x="204" y="32"/>
                    </a:cubicBezTo>
                    <a:cubicBezTo>
                      <a:pt x="204" y="34"/>
                      <a:pt x="202" y="34"/>
                      <a:pt x="202" y="36"/>
                    </a:cubicBezTo>
                    <a:cubicBezTo>
                      <a:pt x="205" y="36"/>
                      <a:pt x="205" y="30"/>
                      <a:pt x="208" y="35"/>
                    </a:cubicBezTo>
                    <a:cubicBezTo>
                      <a:pt x="209" y="34"/>
                      <a:pt x="208" y="32"/>
                      <a:pt x="210" y="32"/>
                    </a:cubicBezTo>
                    <a:cubicBezTo>
                      <a:pt x="215" y="33"/>
                      <a:pt x="217" y="33"/>
                      <a:pt x="223" y="35"/>
                    </a:cubicBezTo>
                    <a:cubicBezTo>
                      <a:pt x="223" y="37"/>
                      <a:pt x="219" y="36"/>
                      <a:pt x="219" y="37"/>
                    </a:cubicBezTo>
                    <a:cubicBezTo>
                      <a:pt x="220" y="39"/>
                      <a:pt x="221" y="38"/>
                      <a:pt x="222" y="37"/>
                    </a:cubicBezTo>
                    <a:cubicBezTo>
                      <a:pt x="223" y="40"/>
                      <a:pt x="229" y="38"/>
                      <a:pt x="232" y="38"/>
                    </a:cubicBezTo>
                    <a:cubicBezTo>
                      <a:pt x="232" y="38"/>
                      <a:pt x="232" y="38"/>
                      <a:pt x="233" y="38"/>
                    </a:cubicBezTo>
                    <a:cubicBezTo>
                      <a:pt x="233" y="40"/>
                      <a:pt x="235" y="40"/>
                      <a:pt x="234" y="42"/>
                    </a:cubicBezTo>
                    <a:cubicBezTo>
                      <a:pt x="248" y="43"/>
                      <a:pt x="261" y="44"/>
                      <a:pt x="267" y="52"/>
                    </a:cubicBezTo>
                    <a:cubicBezTo>
                      <a:pt x="262" y="60"/>
                      <a:pt x="246" y="56"/>
                      <a:pt x="237" y="54"/>
                    </a:cubicBezTo>
                    <a:cubicBezTo>
                      <a:pt x="238" y="56"/>
                      <a:pt x="242" y="56"/>
                      <a:pt x="243" y="58"/>
                    </a:cubicBezTo>
                    <a:cubicBezTo>
                      <a:pt x="241" y="64"/>
                      <a:pt x="248" y="68"/>
                      <a:pt x="256" y="68"/>
                    </a:cubicBezTo>
                    <a:cubicBezTo>
                      <a:pt x="258" y="66"/>
                      <a:pt x="250" y="66"/>
                      <a:pt x="252" y="61"/>
                    </a:cubicBezTo>
                    <a:cubicBezTo>
                      <a:pt x="256" y="62"/>
                      <a:pt x="259" y="65"/>
                      <a:pt x="265" y="64"/>
                    </a:cubicBezTo>
                    <a:cubicBezTo>
                      <a:pt x="267" y="63"/>
                      <a:pt x="262" y="61"/>
                      <a:pt x="263" y="59"/>
                    </a:cubicBezTo>
                    <a:cubicBezTo>
                      <a:pt x="267" y="57"/>
                      <a:pt x="275" y="52"/>
                      <a:pt x="279" y="57"/>
                    </a:cubicBezTo>
                    <a:cubicBezTo>
                      <a:pt x="280" y="53"/>
                      <a:pt x="277" y="46"/>
                      <a:pt x="273" y="44"/>
                    </a:cubicBezTo>
                    <a:cubicBezTo>
                      <a:pt x="277" y="41"/>
                      <a:pt x="283" y="45"/>
                      <a:pt x="286" y="46"/>
                    </a:cubicBezTo>
                    <a:cubicBezTo>
                      <a:pt x="287" y="49"/>
                      <a:pt x="283" y="48"/>
                      <a:pt x="282" y="49"/>
                    </a:cubicBezTo>
                    <a:cubicBezTo>
                      <a:pt x="281" y="53"/>
                      <a:pt x="285" y="52"/>
                      <a:pt x="286" y="54"/>
                    </a:cubicBezTo>
                    <a:cubicBezTo>
                      <a:pt x="294" y="46"/>
                      <a:pt x="306" y="45"/>
                      <a:pt x="315" y="41"/>
                    </a:cubicBezTo>
                    <a:cubicBezTo>
                      <a:pt x="313" y="43"/>
                      <a:pt x="314" y="43"/>
                      <a:pt x="314" y="46"/>
                    </a:cubicBezTo>
                    <a:cubicBezTo>
                      <a:pt x="320" y="44"/>
                      <a:pt x="329" y="46"/>
                      <a:pt x="331" y="41"/>
                    </a:cubicBezTo>
                    <a:cubicBezTo>
                      <a:pt x="335" y="41"/>
                      <a:pt x="333" y="45"/>
                      <a:pt x="336" y="45"/>
                    </a:cubicBezTo>
                    <a:cubicBezTo>
                      <a:pt x="338" y="45"/>
                      <a:pt x="337" y="43"/>
                      <a:pt x="340" y="43"/>
                    </a:cubicBezTo>
                    <a:cubicBezTo>
                      <a:pt x="340" y="41"/>
                      <a:pt x="335" y="40"/>
                      <a:pt x="337" y="38"/>
                    </a:cubicBezTo>
                    <a:cubicBezTo>
                      <a:pt x="351" y="38"/>
                      <a:pt x="360" y="43"/>
                      <a:pt x="372" y="45"/>
                    </a:cubicBezTo>
                    <a:cubicBezTo>
                      <a:pt x="371" y="40"/>
                      <a:pt x="366" y="40"/>
                      <a:pt x="361" y="39"/>
                    </a:cubicBezTo>
                    <a:cubicBezTo>
                      <a:pt x="362" y="35"/>
                      <a:pt x="359" y="34"/>
                      <a:pt x="358" y="31"/>
                    </a:cubicBezTo>
                    <a:cubicBezTo>
                      <a:pt x="360" y="29"/>
                      <a:pt x="361" y="26"/>
                      <a:pt x="362" y="24"/>
                    </a:cubicBezTo>
                    <a:cubicBezTo>
                      <a:pt x="363" y="24"/>
                      <a:pt x="363" y="23"/>
                      <a:pt x="364" y="23"/>
                    </a:cubicBezTo>
                    <a:cubicBezTo>
                      <a:pt x="371" y="22"/>
                      <a:pt x="379" y="24"/>
                      <a:pt x="376" y="30"/>
                    </a:cubicBezTo>
                    <a:cubicBezTo>
                      <a:pt x="380" y="35"/>
                      <a:pt x="385" y="40"/>
                      <a:pt x="390" y="44"/>
                    </a:cubicBezTo>
                    <a:cubicBezTo>
                      <a:pt x="391" y="49"/>
                      <a:pt x="388" y="49"/>
                      <a:pt x="388" y="53"/>
                    </a:cubicBezTo>
                    <a:cubicBezTo>
                      <a:pt x="385" y="53"/>
                      <a:pt x="381" y="53"/>
                      <a:pt x="378" y="53"/>
                    </a:cubicBezTo>
                    <a:cubicBezTo>
                      <a:pt x="380" y="58"/>
                      <a:pt x="395" y="56"/>
                      <a:pt x="396" y="51"/>
                    </a:cubicBezTo>
                    <a:cubicBezTo>
                      <a:pt x="396" y="46"/>
                      <a:pt x="392" y="45"/>
                      <a:pt x="396" y="42"/>
                    </a:cubicBezTo>
                    <a:cubicBezTo>
                      <a:pt x="393" y="40"/>
                      <a:pt x="389" y="40"/>
                      <a:pt x="386" y="38"/>
                    </a:cubicBezTo>
                    <a:cubicBezTo>
                      <a:pt x="389" y="32"/>
                      <a:pt x="383" y="32"/>
                      <a:pt x="379" y="30"/>
                    </a:cubicBezTo>
                    <a:cubicBezTo>
                      <a:pt x="379" y="27"/>
                      <a:pt x="387" y="27"/>
                      <a:pt x="383" y="25"/>
                    </a:cubicBezTo>
                    <a:cubicBezTo>
                      <a:pt x="385" y="24"/>
                      <a:pt x="387" y="30"/>
                      <a:pt x="390" y="30"/>
                    </a:cubicBezTo>
                    <a:cubicBezTo>
                      <a:pt x="393" y="32"/>
                      <a:pt x="397" y="33"/>
                      <a:pt x="402" y="33"/>
                    </a:cubicBezTo>
                    <a:cubicBezTo>
                      <a:pt x="399" y="31"/>
                      <a:pt x="394" y="30"/>
                      <a:pt x="390" y="29"/>
                    </a:cubicBezTo>
                    <a:cubicBezTo>
                      <a:pt x="390" y="24"/>
                      <a:pt x="394" y="29"/>
                      <a:pt x="397" y="28"/>
                    </a:cubicBezTo>
                    <a:cubicBezTo>
                      <a:pt x="393" y="22"/>
                      <a:pt x="409" y="27"/>
                      <a:pt x="413" y="29"/>
                    </a:cubicBezTo>
                    <a:cubicBezTo>
                      <a:pt x="411" y="23"/>
                      <a:pt x="401" y="26"/>
                      <a:pt x="401" y="19"/>
                    </a:cubicBezTo>
                    <a:cubicBezTo>
                      <a:pt x="407" y="18"/>
                      <a:pt x="416" y="17"/>
                      <a:pt x="423" y="18"/>
                    </a:cubicBezTo>
                    <a:cubicBezTo>
                      <a:pt x="422" y="15"/>
                      <a:pt x="416" y="18"/>
                      <a:pt x="416" y="14"/>
                    </a:cubicBezTo>
                    <a:cubicBezTo>
                      <a:pt x="419" y="13"/>
                      <a:pt x="418" y="13"/>
                      <a:pt x="419" y="11"/>
                    </a:cubicBezTo>
                    <a:cubicBezTo>
                      <a:pt x="425" y="10"/>
                      <a:pt x="434" y="11"/>
                      <a:pt x="439" y="10"/>
                    </a:cubicBezTo>
                    <a:cubicBezTo>
                      <a:pt x="439" y="8"/>
                      <a:pt x="437" y="9"/>
                      <a:pt x="435" y="9"/>
                    </a:cubicBezTo>
                    <a:cubicBezTo>
                      <a:pt x="443" y="6"/>
                      <a:pt x="450" y="9"/>
                      <a:pt x="458" y="8"/>
                    </a:cubicBezTo>
                    <a:cubicBezTo>
                      <a:pt x="458" y="6"/>
                      <a:pt x="456" y="7"/>
                      <a:pt x="454" y="7"/>
                    </a:cubicBezTo>
                    <a:cubicBezTo>
                      <a:pt x="457" y="4"/>
                      <a:pt x="460" y="8"/>
                      <a:pt x="464" y="7"/>
                    </a:cubicBezTo>
                    <a:cubicBezTo>
                      <a:pt x="464" y="4"/>
                      <a:pt x="460" y="5"/>
                      <a:pt x="459" y="4"/>
                    </a:cubicBezTo>
                    <a:cubicBezTo>
                      <a:pt x="461" y="0"/>
                      <a:pt x="468" y="1"/>
                      <a:pt x="474" y="1"/>
                    </a:cubicBezTo>
                    <a:cubicBezTo>
                      <a:pt x="473" y="2"/>
                      <a:pt x="472" y="2"/>
                      <a:pt x="471" y="2"/>
                    </a:cubicBezTo>
                    <a:cubicBezTo>
                      <a:pt x="481" y="9"/>
                      <a:pt x="502" y="4"/>
                      <a:pt x="512" y="11"/>
                    </a:cubicBezTo>
                    <a:cubicBezTo>
                      <a:pt x="507" y="14"/>
                      <a:pt x="502" y="17"/>
                      <a:pt x="498" y="21"/>
                    </a:cubicBezTo>
                    <a:cubicBezTo>
                      <a:pt x="503" y="22"/>
                      <a:pt x="504" y="20"/>
                      <a:pt x="508" y="20"/>
                    </a:cubicBezTo>
                    <a:cubicBezTo>
                      <a:pt x="508" y="18"/>
                      <a:pt x="504" y="21"/>
                      <a:pt x="505" y="17"/>
                    </a:cubicBezTo>
                    <a:cubicBezTo>
                      <a:pt x="508" y="17"/>
                      <a:pt x="510" y="17"/>
                      <a:pt x="511" y="18"/>
                    </a:cubicBezTo>
                    <a:cubicBezTo>
                      <a:pt x="513" y="18"/>
                      <a:pt x="516" y="21"/>
                      <a:pt x="517" y="18"/>
                    </a:cubicBezTo>
                    <a:cubicBezTo>
                      <a:pt x="532" y="17"/>
                      <a:pt x="541" y="23"/>
                      <a:pt x="557" y="22"/>
                    </a:cubicBezTo>
                    <a:cubicBezTo>
                      <a:pt x="558" y="22"/>
                      <a:pt x="557" y="20"/>
                      <a:pt x="556" y="20"/>
                    </a:cubicBezTo>
                    <a:cubicBezTo>
                      <a:pt x="568" y="17"/>
                      <a:pt x="577" y="21"/>
                      <a:pt x="586" y="25"/>
                    </a:cubicBezTo>
                    <a:cubicBezTo>
                      <a:pt x="586" y="27"/>
                      <a:pt x="585" y="27"/>
                      <a:pt x="584" y="27"/>
                    </a:cubicBezTo>
                    <a:cubicBezTo>
                      <a:pt x="589" y="29"/>
                      <a:pt x="593" y="33"/>
                      <a:pt x="600" y="33"/>
                    </a:cubicBezTo>
                    <a:cubicBezTo>
                      <a:pt x="603" y="31"/>
                      <a:pt x="598" y="30"/>
                      <a:pt x="599" y="28"/>
                    </a:cubicBezTo>
                    <a:cubicBezTo>
                      <a:pt x="606" y="31"/>
                      <a:pt x="618" y="30"/>
                      <a:pt x="626" y="29"/>
                    </a:cubicBezTo>
                    <a:cubicBezTo>
                      <a:pt x="623" y="27"/>
                      <a:pt x="627" y="25"/>
                      <a:pt x="621" y="26"/>
                    </a:cubicBezTo>
                    <a:cubicBezTo>
                      <a:pt x="622" y="25"/>
                      <a:pt x="623" y="25"/>
                      <a:pt x="623" y="24"/>
                    </a:cubicBezTo>
                    <a:cubicBezTo>
                      <a:pt x="623" y="22"/>
                      <a:pt x="627" y="22"/>
                      <a:pt x="631" y="22"/>
                    </a:cubicBezTo>
                    <a:cubicBezTo>
                      <a:pt x="644" y="22"/>
                      <a:pt x="650" y="28"/>
                      <a:pt x="664" y="27"/>
                    </a:cubicBezTo>
                    <a:cubicBezTo>
                      <a:pt x="662" y="29"/>
                      <a:pt x="664" y="28"/>
                      <a:pt x="665" y="30"/>
                    </a:cubicBezTo>
                    <a:cubicBezTo>
                      <a:pt x="692" y="33"/>
                      <a:pt x="717" y="38"/>
                      <a:pt x="745" y="39"/>
                    </a:cubicBezTo>
                    <a:cubicBezTo>
                      <a:pt x="748" y="39"/>
                      <a:pt x="751" y="39"/>
                      <a:pt x="752" y="40"/>
                    </a:cubicBezTo>
                    <a:close/>
                    <a:moveTo>
                      <a:pt x="229" y="199"/>
                    </a:moveTo>
                    <a:cubicBezTo>
                      <a:pt x="229" y="200"/>
                      <a:pt x="228" y="201"/>
                      <a:pt x="228" y="202"/>
                    </a:cubicBezTo>
                    <a:cubicBezTo>
                      <a:pt x="231" y="203"/>
                      <a:pt x="231" y="202"/>
                      <a:pt x="235" y="203"/>
                    </a:cubicBezTo>
                    <a:cubicBezTo>
                      <a:pt x="234" y="199"/>
                      <a:pt x="239" y="202"/>
                      <a:pt x="238" y="200"/>
                    </a:cubicBezTo>
                    <a:cubicBezTo>
                      <a:pt x="236" y="199"/>
                      <a:pt x="232" y="199"/>
                      <a:pt x="229" y="199"/>
                    </a:cubicBezTo>
                    <a:close/>
                    <a:moveTo>
                      <a:pt x="192" y="85"/>
                    </a:moveTo>
                    <a:cubicBezTo>
                      <a:pt x="186" y="70"/>
                      <a:pt x="200" y="69"/>
                      <a:pt x="206" y="61"/>
                    </a:cubicBezTo>
                    <a:cubicBezTo>
                      <a:pt x="203" y="57"/>
                      <a:pt x="193" y="58"/>
                      <a:pt x="190" y="61"/>
                    </a:cubicBezTo>
                    <a:cubicBezTo>
                      <a:pt x="193" y="74"/>
                      <a:pt x="171" y="69"/>
                      <a:pt x="174" y="85"/>
                    </a:cubicBezTo>
                    <a:cubicBezTo>
                      <a:pt x="179" y="85"/>
                      <a:pt x="180" y="89"/>
                      <a:pt x="183" y="90"/>
                    </a:cubicBezTo>
                    <a:cubicBezTo>
                      <a:pt x="180" y="94"/>
                      <a:pt x="179" y="96"/>
                      <a:pt x="173" y="98"/>
                    </a:cubicBezTo>
                    <a:cubicBezTo>
                      <a:pt x="173" y="104"/>
                      <a:pt x="171" y="108"/>
                      <a:pt x="175" y="107"/>
                    </a:cubicBezTo>
                    <a:cubicBezTo>
                      <a:pt x="172" y="110"/>
                      <a:pt x="171" y="111"/>
                      <a:pt x="163" y="111"/>
                    </a:cubicBezTo>
                    <a:cubicBezTo>
                      <a:pt x="163" y="113"/>
                      <a:pt x="164" y="115"/>
                      <a:pt x="162" y="115"/>
                    </a:cubicBezTo>
                    <a:cubicBezTo>
                      <a:pt x="159" y="116"/>
                      <a:pt x="157" y="115"/>
                      <a:pt x="156" y="113"/>
                    </a:cubicBezTo>
                    <a:cubicBezTo>
                      <a:pt x="154" y="115"/>
                      <a:pt x="155" y="119"/>
                      <a:pt x="152" y="120"/>
                    </a:cubicBezTo>
                    <a:cubicBezTo>
                      <a:pt x="148" y="120"/>
                      <a:pt x="145" y="115"/>
                      <a:pt x="142" y="117"/>
                    </a:cubicBezTo>
                    <a:cubicBezTo>
                      <a:pt x="145" y="119"/>
                      <a:pt x="146" y="122"/>
                      <a:pt x="150" y="123"/>
                    </a:cubicBezTo>
                    <a:cubicBezTo>
                      <a:pt x="152" y="122"/>
                      <a:pt x="155" y="121"/>
                      <a:pt x="157" y="120"/>
                    </a:cubicBezTo>
                    <a:cubicBezTo>
                      <a:pt x="165" y="127"/>
                      <a:pt x="173" y="118"/>
                      <a:pt x="183" y="118"/>
                    </a:cubicBezTo>
                    <a:cubicBezTo>
                      <a:pt x="183" y="119"/>
                      <a:pt x="183" y="121"/>
                      <a:pt x="183" y="122"/>
                    </a:cubicBezTo>
                    <a:cubicBezTo>
                      <a:pt x="188" y="122"/>
                      <a:pt x="188" y="115"/>
                      <a:pt x="193" y="118"/>
                    </a:cubicBezTo>
                    <a:cubicBezTo>
                      <a:pt x="193" y="111"/>
                      <a:pt x="190" y="103"/>
                      <a:pt x="198" y="102"/>
                    </a:cubicBezTo>
                    <a:cubicBezTo>
                      <a:pt x="201" y="103"/>
                      <a:pt x="201" y="106"/>
                      <a:pt x="205" y="107"/>
                    </a:cubicBezTo>
                    <a:cubicBezTo>
                      <a:pt x="208" y="104"/>
                      <a:pt x="205" y="102"/>
                      <a:pt x="207" y="99"/>
                    </a:cubicBezTo>
                    <a:cubicBezTo>
                      <a:pt x="204" y="99"/>
                      <a:pt x="201" y="99"/>
                      <a:pt x="202" y="96"/>
                    </a:cubicBezTo>
                    <a:cubicBezTo>
                      <a:pt x="206" y="87"/>
                      <a:pt x="222" y="96"/>
                      <a:pt x="228" y="88"/>
                    </a:cubicBezTo>
                    <a:cubicBezTo>
                      <a:pt x="216" y="83"/>
                      <a:pt x="198" y="95"/>
                      <a:pt x="192" y="85"/>
                    </a:cubicBezTo>
                    <a:close/>
                    <a:moveTo>
                      <a:pt x="246" y="78"/>
                    </a:moveTo>
                    <a:cubicBezTo>
                      <a:pt x="247" y="82"/>
                      <a:pt x="251" y="82"/>
                      <a:pt x="254" y="85"/>
                    </a:cubicBezTo>
                    <a:cubicBezTo>
                      <a:pt x="256" y="81"/>
                      <a:pt x="251" y="78"/>
                      <a:pt x="250" y="76"/>
                    </a:cubicBezTo>
                    <a:cubicBezTo>
                      <a:pt x="251" y="79"/>
                      <a:pt x="248" y="78"/>
                      <a:pt x="246" y="78"/>
                    </a:cubicBezTo>
                    <a:close/>
                    <a:moveTo>
                      <a:pt x="228" y="84"/>
                    </a:moveTo>
                    <a:cubicBezTo>
                      <a:pt x="232" y="84"/>
                      <a:pt x="231" y="89"/>
                      <a:pt x="235" y="89"/>
                    </a:cubicBezTo>
                    <a:cubicBezTo>
                      <a:pt x="238" y="90"/>
                      <a:pt x="237" y="87"/>
                      <a:pt x="240" y="87"/>
                    </a:cubicBezTo>
                    <a:cubicBezTo>
                      <a:pt x="239" y="82"/>
                      <a:pt x="230" y="77"/>
                      <a:pt x="228" y="84"/>
                    </a:cubicBezTo>
                    <a:close/>
                    <a:moveTo>
                      <a:pt x="581" y="113"/>
                    </a:moveTo>
                    <a:cubicBezTo>
                      <a:pt x="580" y="124"/>
                      <a:pt x="579" y="134"/>
                      <a:pt x="570" y="136"/>
                    </a:cubicBezTo>
                    <a:cubicBezTo>
                      <a:pt x="584" y="138"/>
                      <a:pt x="592" y="121"/>
                      <a:pt x="581" y="113"/>
                    </a:cubicBezTo>
                    <a:close/>
                    <a:moveTo>
                      <a:pt x="237" y="176"/>
                    </a:moveTo>
                    <a:cubicBezTo>
                      <a:pt x="236" y="177"/>
                      <a:pt x="235" y="177"/>
                      <a:pt x="234" y="176"/>
                    </a:cubicBezTo>
                    <a:cubicBezTo>
                      <a:pt x="234" y="183"/>
                      <a:pt x="231" y="186"/>
                      <a:pt x="229" y="191"/>
                    </a:cubicBezTo>
                    <a:cubicBezTo>
                      <a:pt x="236" y="205"/>
                      <a:pt x="253" y="193"/>
                      <a:pt x="265" y="192"/>
                    </a:cubicBezTo>
                    <a:cubicBezTo>
                      <a:pt x="271" y="199"/>
                      <a:pt x="289" y="201"/>
                      <a:pt x="297" y="196"/>
                    </a:cubicBezTo>
                    <a:cubicBezTo>
                      <a:pt x="294" y="182"/>
                      <a:pt x="279" y="181"/>
                      <a:pt x="270" y="174"/>
                    </a:cubicBezTo>
                    <a:cubicBezTo>
                      <a:pt x="273" y="173"/>
                      <a:pt x="272" y="173"/>
                      <a:pt x="275" y="174"/>
                    </a:cubicBezTo>
                    <a:cubicBezTo>
                      <a:pt x="274" y="168"/>
                      <a:pt x="279" y="170"/>
                      <a:pt x="276" y="166"/>
                    </a:cubicBezTo>
                    <a:cubicBezTo>
                      <a:pt x="276" y="164"/>
                      <a:pt x="282" y="164"/>
                      <a:pt x="280" y="162"/>
                    </a:cubicBezTo>
                    <a:cubicBezTo>
                      <a:pt x="275" y="164"/>
                      <a:pt x="264" y="165"/>
                      <a:pt x="259" y="170"/>
                    </a:cubicBezTo>
                    <a:cubicBezTo>
                      <a:pt x="263" y="171"/>
                      <a:pt x="267" y="172"/>
                      <a:pt x="270" y="174"/>
                    </a:cubicBezTo>
                    <a:cubicBezTo>
                      <a:pt x="265" y="175"/>
                      <a:pt x="262" y="178"/>
                      <a:pt x="256" y="179"/>
                    </a:cubicBezTo>
                    <a:cubicBezTo>
                      <a:pt x="257" y="174"/>
                      <a:pt x="253" y="174"/>
                      <a:pt x="251" y="173"/>
                    </a:cubicBezTo>
                    <a:cubicBezTo>
                      <a:pt x="250" y="169"/>
                      <a:pt x="257" y="173"/>
                      <a:pt x="256" y="169"/>
                    </a:cubicBezTo>
                    <a:cubicBezTo>
                      <a:pt x="247" y="166"/>
                      <a:pt x="238" y="164"/>
                      <a:pt x="237" y="176"/>
                    </a:cubicBezTo>
                    <a:close/>
                    <a:moveTo>
                      <a:pt x="352" y="198"/>
                    </a:moveTo>
                    <a:cubicBezTo>
                      <a:pt x="349" y="196"/>
                      <a:pt x="348" y="193"/>
                      <a:pt x="349" y="188"/>
                    </a:cubicBezTo>
                    <a:cubicBezTo>
                      <a:pt x="343" y="186"/>
                      <a:pt x="338" y="183"/>
                      <a:pt x="335" y="178"/>
                    </a:cubicBezTo>
                    <a:cubicBezTo>
                      <a:pt x="341" y="178"/>
                      <a:pt x="341" y="178"/>
                      <a:pt x="340" y="173"/>
                    </a:cubicBezTo>
                    <a:cubicBezTo>
                      <a:pt x="342" y="172"/>
                      <a:pt x="344" y="171"/>
                      <a:pt x="348" y="172"/>
                    </a:cubicBezTo>
                    <a:cubicBezTo>
                      <a:pt x="348" y="169"/>
                      <a:pt x="347" y="167"/>
                      <a:pt x="347" y="164"/>
                    </a:cubicBezTo>
                    <a:cubicBezTo>
                      <a:pt x="334" y="162"/>
                      <a:pt x="322" y="169"/>
                      <a:pt x="319" y="179"/>
                    </a:cubicBezTo>
                    <a:cubicBezTo>
                      <a:pt x="326" y="187"/>
                      <a:pt x="331" y="198"/>
                      <a:pt x="341" y="204"/>
                    </a:cubicBezTo>
                    <a:cubicBezTo>
                      <a:pt x="335" y="203"/>
                      <a:pt x="336" y="211"/>
                      <a:pt x="335" y="217"/>
                    </a:cubicBezTo>
                    <a:cubicBezTo>
                      <a:pt x="342" y="221"/>
                      <a:pt x="350" y="227"/>
                      <a:pt x="361" y="224"/>
                    </a:cubicBezTo>
                    <a:cubicBezTo>
                      <a:pt x="361" y="215"/>
                      <a:pt x="359" y="208"/>
                      <a:pt x="353" y="205"/>
                    </a:cubicBezTo>
                    <a:cubicBezTo>
                      <a:pt x="353" y="203"/>
                      <a:pt x="351" y="200"/>
                      <a:pt x="354" y="200"/>
                    </a:cubicBezTo>
                    <a:cubicBezTo>
                      <a:pt x="355" y="201"/>
                      <a:pt x="359" y="201"/>
                      <a:pt x="360" y="200"/>
                    </a:cubicBezTo>
                    <a:cubicBezTo>
                      <a:pt x="360" y="196"/>
                      <a:pt x="355" y="192"/>
                      <a:pt x="353" y="194"/>
                    </a:cubicBezTo>
                    <a:cubicBezTo>
                      <a:pt x="351" y="194"/>
                      <a:pt x="352" y="196"/>
                      <a:pt x="352" y="198"/>
                    </a:cubicBezTo>
                    <a:close/>
                    <a:moveTo>
                      <a:pt x="452" y="164"/>
                    </a:moveTo>
                    <a:cubicBezTo>
                      <a:pt x="449" y="165"/>
                      <a:pt x="446" y="165"/>
                      <a:pt x="445" y="168"/>
                    </a:cubicBezTo>
                    <a:cubicBezTo>
                      <a:pt x="444" y="172"/>
                      <a:pt x="446" y="173"/>
                      <a:pt x="448" y="175"/>
                    </a:cubicBezTo>
                    <a:cubicBezTo>
                      <a:pt x="446" y="168"/>
                      <a:pt x="451" y="168"/>
                      <a:pt x="452" y="164"/>
                    </a:cubicBezTo>
                    <a:close/>
                    <a:moveTo>
                      <a:pt x="462" y="167"/>
                    </a:moveTo>
                    <a:cubicBezTo>
                      <a:pt x="464" y="166"/>
                      <a:pt x="469" y="169"/>
                      <a:pt x="469" y="165"/>
                    </a:cubicBezTo>
                    <a:cubicBezTo>
                      <a:pt x="467" y="165"/>
                      <a:pt x="466" y="165"/>
                      <a:pt x="465" y="165"/>
                    </a:cubicBezTo>
                    <a:cubicBezTo>
                      <a:pt x="463" y="166"/>
                      <a:pt x="459" y="164"/>
                      <a:pt x="458" y="166"/>
                    </a:cubicBezTo>
                    <a:cubicBezTo>
                      <a:pt x="459" y="166"/>
                      <a:pt x="460" y="167"/>
                      <a:pt x="462" y="167"/>
                    </a:cubicBezTo>
                    <a:close/>
                    <a:moveTo>
                      <a:pt x="260" y="445"/>
                    </a:moveTo>
                    <a:cubicBezTo>
                      <a:pt x="260" y="448"/>
                      <a:pt x="258" y="456"/>
                      <a:pt x="260" y="460"/>
                    </a:cubicBezTo>
                    <a:cubicBezTo>
                      <a:pt x="262" y="456"/>
                      <a:pt x="268" y="462"/>
                      <a:pt x="270" y="457"/>
                    </a:cubicBezTo>
                    <a:cubicBezTo>
                      <a:pt x="263" y="456"/>
                      <a:pt x="275" y="451"/>
                      <a:pt x="273" y="445"/>
                    </a:cubicBezTo>
                    <a:cubicBezTo>
                      <a:pt x="270" y="441"/>
                      <a:pt x="265" y="443"/>
                      <a:pt x="260" y="445"/>
                    </a:cubicBezTo>
                    <a:close/>
                    <a:moveTo>
                      <a:pt x="246" y="468"/>
                    </a:moveTo>
                    <a:cubicBezTo>
                      <a:pt x="245" y="481"/>
                      <a:pt x="251" y="488"/>
                      <a:pt x="256" y="495"/>
                    </a:cubicBezTo>
                    <a:cubicBezTo>
                      <a:pt x="253" y="486"/>
                      <a:pt x="248" y="478"/>
                      <a:pt x="246" y="468"/>
                    </a:cubicBezTo>
                    <a:close/>
                    <a:moveTo>
                      <a:pt x="271" y="517"/>
                    </a:moveTo>
                    <a:cubicBezTo>
                      <a:pt x="272" y="521"/>
                      <a:pt x="273" y="529"/>
                      <a:pt x="276" y="527"/>
                    </a:cubicBezTo>
                    <a:cubicBezTo>
                      <a:pt x="273" y="520"/>
                      <a:pt x="276" y="507"/>
                      <a:pt x="272" y="502"/>
                    </a:cubicBezTo>
                    <a:cubicBezTo>
                      <a:pt x="269" y="500"/>
                      <a:pt x="270" y="515"/>
                      <a:pt x="271" y="5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5" name="Freeform 38"/>
              <p:cNvSpPr/>
              <p:nvPr/>
            </p:nvSpPr>
            <p:spPr bwMode="auto">
              <a:xfrm>
                <a:off x="3796" y="1445"/>
                <a:ext cx="21" cy="21"/>
              </a:xfrm>
              <a:custGeom>
                <a:avLst/>
                <a:gdLst>
                  <a:gd name="T0" fmla="*/ 2 w 9"/>
                  <a:gd name="T1" fmla="*/ 6 h 9"/>
                  <a:gd name="T2" fmla="*/ 2 w 9"/>
                  <a:gd name="T3" fmla="*/ 0 h 9"/>
                  <a:gd name="T4" fmla="*/ 9 w 9"/>
                  <a:gd name="T5" fmla="*/ 6 h 9"/>
                  <a:gd name="T6" fmla="*/ 6 w 9"/>
                  <a:gd name="T7" fmla="*/ 6 h 9"/>
                  <a:gd name="T8" fmla="*/ 6 w 9"/>
                  <a:gd name="T9" fmla="*/ 8 h 9"/>
                  <a:gd name="T10" fmla="*/ 5 w 9"/>
                  <a:gd name="T11" fmla="*/ 9 h 9"/>
                  <a:gd name="T12" fmla="*/ 4 w 9"/>
                  <a:gd name="T13" fmla="*/ 6 h 9"/>
                  <a:gd name="T14" fmla="*/ 2 w 9"/>
                  <a:gd name="T15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">
                    <a:moveTo>
                      <a:pt x="2" y="6"/>
                    </a:moveTo>
                    <a:cubicBezTo>
                      <a:pt x="3" y="4"/>
                      <a:pt x="0" y="1"/>
                      <a:pt x="2" y="0"/>
                    </a:cubicBezTo>
                    <a:cubicBezTo>
                      <a:pt x="2" y="4"/>
                      <a:pt x="7" y="3"/>
                      <a:pt x="9" y="6"/>
                    </a:cubicBezTo>
                    <a:cubicBezTo>
                      <a:pt x="8" y="5"/>
                      <a:pt x="6" y="5"/>
                      <a:pt x="6" y="6"/>
                    </a:cubicBezTo>
                    <a:cubicBezTo>
                      <a:pt x="7" y="6"/>
                      <a:pt x="7" y="8"/>
                      <a:pt x="6" y="8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1" y="9"/>
                      <a:pt x="4" y="8"/>
                      <a:pt x="4" y="6"/>
                    </a:cubicBezTo>
                    <a:cubicBezTo>
                      <a:pt x="3" y="6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6" name="Freeform 39"/>
              <p:cNvSpPr/>
              <p:nvPr/>
            </p:nvSpPr>
            <p:spPr bwMode="auto">
              <a:xfrm>
                <a:off x="2769" y="930"/>
                <a:ext cx="14" cy="17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7 h 7"/>
                  <a:gd name="T4" fmla="*/ 3 w 6"/>
                  <a:gd name="T5" fmla="*/ 4 h 7"/>
                  <a:gd name="T6" fmla="*/ 0 w 6"/>
                  <a:gd name="T7" fmla="*/ 2 h 7"/>
                  <a:gd name="T8" fmla="*/ 2 w 6"/>
                  <a:gd name="T9" fmla="*/ 0 h 7"/>
                  <a:gd name="T10" fmla="*/ 4 w 6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3" y="7"/>
                      <a:pt x="1" y="7"/>
                      <a:pt x="0" y="7"/>
                    </a:cubicBezTo>
                    <a:cubicBezTo>
                      <a:pt x="0" y="5"/>
                      <a:pt x="3" y="6"/>
                      <a:pt x="3" y="4"/>
                    </a:cubicBezTo>
                    <a:cubicBezTo>
                      <a:pt x="0" y="4"/>
                      <a:pt x="3" y="3"/>
                      <a:pt x="0" y="2"/>
                    </a:cubicBezTo>
                    <a:cubicBezTo>
                      <a:pt x="0" y="1"/>
                      <a:pt x="2" y="2"/>
                      <a:pt x="2" y="0"/>
                    </a:cubicBezTo>
                    <a:cubicBezTo>
                      <a:pt x="6" y="1"/>
                      <a:pt x="2" y="6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7" name="Freeform 41"/>
              <p:cNvSpPr/>
              <p:nvPr/>
            </p:nvSpPr>
            <p:spPr bwMode="auto">
              <a:xfrm>
                <a:off x="1765" y="736"/>
                <a:ext cx="15" cy="9"/>
              </a:xfrm>
              <a:custGeom>
                <a:avLst/>
                <a:gdLst>
                  <a:gd name="T0" fmla="*/ 0 w 6"/>
                  <a:gd name="T1" fmla="*/ 3 h 4"/>
                  <a:gd name="T2" fmla="*/ 6 w 6"/>
                  <a:gd name="T3" fmla="*/ 1 h 4"/>
                  <a:gd name="T4" fmla="*/ 6 w 6"/>
                  <a:gd name="T5" fmla="*/ 2 h 4"/>
                  <a:gd name="T6" fmla="*/ 6 w 6"/>
                  <a:gd name="T7" fmla="*/ 4 h 4"/>
                  <a:gd name="T8" fmla="*/ 0 w 6"/>
                  <a:gd name="T9" fmla="*/ 4 h 4"/>
                  <a:gd name="T10" fmla="*/ 0 w 6"/>
                  <a:gd name="T1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0" y="3"/>
                    </a:moveTo>
                    <a:cubicBezTo>
                      <a:pt x="3" y="4"/>
                      <a:pt x="2" y="0"/>
                      <a:pt x="6" y="1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4"/>
                    </a:cubicBezTo>
                    <a:cubicBezTo>
                      <a:pt x="4" y="4"/>
                      <a:pt x="2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8" name="Freeform 42"/>
              <p:cNvSpPr/>
              <p:nvPr/>
            </p:nvSpPr>
            <p:spPr bwMode="auto">
              <a:xfrm>
                <a:off x="1754" y="745"/>
                <a:ext cx="16" cy="10"/>
              </a:xfrm>
              <a:custGeom>
                <a:avLst/>
                <a:gdLst>
                  <a:gd name="T0" fmla="*/ 2 w 7"/>
                  <a:gd name="T1" fmla="*/ 4 h 4"/>
                  <a:gd name="T2" fmla="*/ 5 w 7"/>
                  <a:gd name="T3" fmla="*/ 2 h 4"/>
                  <a:gd name="T4" fmla="*/ 5 w 7"/>
                  <a:gd name="T5" fmla="*/ 0 h 4"/>
                  <a:gd name="T6" fmla="*/ 7 w 7"/>
                  <a:gd name="T7" fmla="*/ 3 h 4"/>
                  <a:gd name="T8" fmla="*/ 2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4"/>
                    </a:moveTo>
                    <a:cubicBezTo>
                      <a:pt x="0" y="1"/>
                      <a:pt x="2" y="1"/>
                      <a:pt x="5" y="2"/>
                    </a:cubicBezTo>
                    <a:cubicBezTo>
                      <a:pt x="4" y="1"/>
                      <a:pt x="4" y="0"/>
                      <a:pt x="5" y="0"/>
                    </a:cubicBezTo>
                    <a:cubicBezTo>
                      <a:pt x="5" y="1"/>
                      <a:pt x="7" y="1"/>
                      <a:pt x="7" y="3"/>
                    </a:cubicBezTo>
                    <a:cubicBezTo>
                      <a:pt x="4" y="2"/>
                      <a:pt x="3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89" name="Freeform 43"/>
              <p:cNvSpPr/>
              <p:nvPr/>
            </p:nvSpPr>
            <p:spPr bwMode="auto">
              <a:xfrm>
                <a:off x="1896" y="738"/>
                <a:ext cx="9" cy="14"/>
              </a:xfrm>
              <a:custGeom>
                <a:avLst/>
                <a:gdLst>
                  <a:gd name="T0" fmla="*/ 0 w 4"/>
                  <a:gd name="T1" fmla="*/ 1 h 6"/>
                  <a:gd name="T2" fmla="*/ 2 w 4"/>
                  <a:gd name="T3" fmla="*/ 0 h 6"/>
                  <a:gd name="T4" fmla="*/ 4 w 4"/>
                  <a:gd name="T5" fmla="*/ 6 h 6"/>
                  <a:gd name="T6" fmla="*/ 0 w 4"/>
                  <a:gd name="T7" fmla="*/ 6 h 6"/>
                  <a:gd name="T8" fmla="*/ 0 w 4"/>
                  <a:gd name="T9" fmla="*/ 5 h 6"/>
                  <a:gd name="T10" fmla="*/ 2 w 4"/>
                  <a:gd name="T11" fmla="*/ 4 h 6"/>
                  <a:gd name="T12" fmla="*/ 0 w 4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0" y="1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4" y="2"/>
                      <a:pt x="3" y="2"/>
                      <a:pt x="4" y="6"/>
                    </a:cubicBezTo>
                    <a:cubicBezTo>
                      <a:pt x="3" y="6"/>
                      <a:pt x="2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2" y="4"/>
                      <a:pt x="2" y="4"/>
                    </a:cubicBezTo>
                    <a:cubicBezTo>
                      <a:pt x="2" y="2"/>
                      <a:pt x="1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0" name="Freeform 44"/>
              <p:cNvSpPr/>
              <p:nvPr/>
            </p:nvSpPr>
            <p:spPr bwMode="auto">
              <a:xfrm>
                <a:off x="1716" y="736"/>
                <a:ext cx="64" cy="11"/>
              </a:xfrm>
              <a:custGeom>
                <a:avLst/>
                <a:gdLst>
                  <a:gd name="T0" fmla="*/ 21 w 27"/>
                  <a:gd name="T1" fmla="*/ 3 h 5"/>
                  <a:gd name="T2" fmla="*/ 0 w 27"/>
                  <a:gd name="T3" fmla="*/ 5 h 5"/>
                  <a:gd name="T4" fmla="*/ 26 w 27"/>
                  <a:gd name="T5" fmla="*/ 0 h 5"/>
                  <a:gd name="T6" fmla="*/ 27 w 27"/>
                  <a:gd name="T7" fmla="*/ 1 h 5"/>
                  <a:gd name="T8" fmla="*/ 21 w 27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">
                    <a:moveTo>
                      <a:pt x="21" y="3"/>
                    </a:moveTo>
                    <a:cubicBezTo>
                      <a:pt x="13" y="2"/>
                      <a:pt x="8" y="5"/>
                      <a:pt x="0" y="5"/>
                    </a:cubicBezTo>
                    <a:cubicBezTo>
                      <a:pt x="6" y="1"/>
                      <a:pt x="18" y="2"/>
                      <a:pt x="26" y="0"/>
                    </a:cubicBezTo>
                    <a:cubicBezTo>
                      <a:pt x="26" y="0"/>
                      <a:pt x="27" y="0"/>
                      <a:pt x="27" y="1"/>
                    </a:cubicBezTo>
                    <a:cubicBezTo>
                      <a:pt x="23" y="0"/>
                      <a:pt x="24" y="4"/>
                      <a:pt x="2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1" name="Freeform 45"/>
              <p:cNvSpPr/>
              <p:nvPr/>
            </p:nvSpPr>
            <p:spPr bwMode="auto">
              <a:xfrm>
                <a:off x="1737" y="743"/>
                <a:ext cx="24" cy="9"/>
              </a:xfrm>
              <a:custGeom>
                <a:avLst/>
                <a:gdLst>
                  <a:gd name="T0" fmla="*/ 0 w 10"/>
                  <a:gd name="T1" fmla="*/ 4 h 4"/>
                  <a:gd name="T2" fmla="*/ 8 w 10"/>
                  <a:gd name="T3" fmla="*/ 2 h 4"/>
                  <a:gd name="T4" fmla="*/ 0 w 10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0" y="4"/>
                    </a:moveTo>
                    <a:cubicBezTo>
                      <a:pt x="1" y="2"/>
                      <a:pt x="10" y="0"/>
                      <a:pt x="8" y="2"/>
                    </a:cubicBezTo>
                    <a:cubicBezTo>
                      <a:pt x="5" y="2"/>
                      <a:pt x="4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2" name="Freeform 46"/>
              <p:cNvSpPr/>
              <p:nvPr/>
            </p:nvSpPr>
            <p:spPr bwMode="auto">
              <a:xfrm>
                <a:off x="3876" y="740"/>
                <a:ext cx="71" cy="26"/>
              </a:xfrm>
              <a:custGeom>
                <a:avLst/>
                <a:gdLst>
                  <a:gd name="T0" fmla="*/ 12 w 30"/>
                  <a:gd name="T1" fmla="*/ 4 h 11"/>
                  <a:gd name="T2" fmla="*/ 30 w 30"/>
                  <a:gd name="T3" fmla="*/ 5 h 11"/>
                  <a:gd name="T4" fmla="*/ 17 w 30"/>
                  <a:gd name="T5" fmla="*/ 7 h 11"/>
                  <a:gd name="T6" fmla="*/ 0 w 30"/>
                  <a:gd name="T7" fmla="*/ 2 h 11"/>
                  <a:gd name="T8" fmla="*/ 12 w 30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1">
                    <a:moveTo>
                      <a:pt x="12" y="4"/>
                    </a:moveTo>
                    <a:cubicBezTo>
                      <a:pt x="13" y="0"/>
                      <a:pt x="27" y="2"/>
                      <a:pt x="30" y="5"/>
                    </a:cubicBezTo>
                    <a:cubicBezTo>
                      <a:pt x="29" y="11"/>
                      <a:pt x="22" y="5"/>
                      <a:pt x="17" y="7"/>
                    </a:cubicBezTo>
                    <a:cubicBezTo>
                      <a:pt x="12" y="10"/>
                      <a:pt x="0" y="8"/>
                      <a:pt x="0" y="2"/>
                    </a:cubicBezTo>
                    <a:cubicBezTo>
                      <a:pt x="4" y="0"/>
                      <a:pt x="7" y="3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3" name="Freeform 47"/>
              <p:cNvSpPr>
                <a:spLocks noEditPoints="1"/>
              </p:cNvSpPr>
              <p:nvPr/>
            </p:nvSpPr>
            <p:spPr bwMode="auto">
              <a:xfrm>
                <a:off x="1046" y="759"/>
                <a:ext cx="1223" cy="1786"/>
              </a:xfrm>
              <a:custGeom>
                <a:avLst/>
                <a:gdLst>
                  <a:gd name="T0" fmla="*/ 347 w 517"/>
                  <a:gd name="T1" fmla="*/ 18 h 753"/>
                  <a:gd name="T2" fmla="*/ 369 w 517"/>
                  <a:gd name="T3" fmla="*/ 27 h 753"/>
                  <a:gd name="T4" fmla="*/ 405 w 517"/>
                  <a:gd name="T5" fmla="*/ 4 h 753"/>
                  <a:gd name="T6" fmla="*/ 444 w 517"/>
                  <a:gd name="T7" fmla="*/ 15 h 753"/>
                  <a:gd name="T8" fmla="*/ 467 w 517"/>
                  <a:gd name="T9" fmla="*/ 39 h 753"/>
                  <a:gd name="T10" fmla="*/ 441 w 517"/>
                  <a:gd name="T11" fmla="*/ 48 h 753"/>
                  <a:gd name="T12" fmla="*/ 413 w 517"/>
                  <a:gd name="T13" fmla="*/ 58 h 753"/>
                  <a:gd name="T14" fmla="*/ 417 w 517"/>
                  <a:gd name="T15" fmla="*/ 27 h 753"/>
                  <a:gd name="T16" fmla="*/ 377 w 517"/>
                  <a:gd name="T17" fmla="*/ 41 h 753"/>
                  <a:gd name="T18" fmla="*/ 336 w 517"/>
                  <a:gd name="T19" fmla="*/ 57 h 753"/>
                  <a:gd name="T20" fmla="*/ 336 w 517"/>
                  <a:gd name="T21" fmla="*/ 113 h 753"/>
                  <a:gd name="T22" fmla="*/ 378 w 517"/>
                  <a:gd name="T23" fmla="*/ 71 h 753"/>
                  <a:gd name="T24" fmla="*/ 436 w 517"/>
                  <a:gd name="T25" fmla="*/ 98 h 753"/>
                  <a:gd name="T26" fmla="*/ 444 w 517"/>
                  <a:gd name="T27" fmla="*/ 124 h 753"/>
                  <a:gd name="T28" fmla="*/ 392 w 517"/>
                  <a:gd name="T29" fmla="*/ 143 h 753"/>
                  <a:gd name="T30" fmla="*/ 358 w 517"/>
                  <a:gd name="T31" fmla="*/ 176 h 753"/>
                  <a:gd name="T32" fmla="*/ 325 w 517"/>
                  <a:gd name="T33" fmla="*/ 198 h 753"/>
                  <a:gd name="T34" fmla="*/ 273 w 517"/>
                  <a:gd name="T35" fmla="*/ 251 h 753"/>
                  <a:gd name="T36" fmla="*/ 203 w 517"/>
                  <a:gd name="T37" fmla="*/ 321 h 753"/>
                  <a:gd name="T38" fmla="*/ 261 w 517"/>
                  <a:gd name="T39" fmla="*/ 339 h 753"/>
                  <a:gd name="T40" fmla="*/ 336 w 517"/>
                  <a:gd name="T41" fmla="*/ 367 h 753"/>
                  <a:gd name="T42" fmla="*/ 372 w 517"/>
                  <a:gd name="T43" fmla="*/ 379 h 753"/>
                  <a:gd name="T44" fmla="*/ 430 w 517"/>
                  <a:gd name="T45" fmla="*/ 429 h 753"/>
                  <a:gd name="T46" fmla="*/ 459 w 517"/>
                  <a:gd name="T47" fmla="*/ 442 h 753"/>
                  <a:gd name="T48" fmla="*/ 500 w 517"/>
                  <a:gd name="T49" fmla="*/ 496 h 753"/>
                  <a:gd name="T50" fmla="*/ 448 w 517"/>
                  <a:gd name="T51" fmla="*/ 581 h 753"/>
                  <a:gd name="T52" fmla="*/ 414 w 517"/>
                  <a:gd name="T53" fmla="*/ 641 h 753"/>
                  <a:gd name="T54" fmla="*/ 394 w 517"/>
                  <a:gd name="T55" fmla="*/ 687 h 753"/>
                  <a:gd name="T56" fmla="*/ 386 w 517"/>
                  <a:gd name="T57" fmla="*/ 731 h 753"/>
                  <a:gd name="T58" fmla="*/ 374 w 517"/>
                  <a:gd name="T59" fmla="*/ 743 h 753"/>
                  <a:gd name="T60" fmla="*/ 358 w 517"/>
                  <a:gd name="T61" fmla="*/ 728 h 753"/>
                  <a:gd name="T62" fmla="*/ 348 w 517"/>
                  <a:gd name="T63" fmla="*/ 708 h 753"/>
                  <a:gd name="T64" fmla="*/ 344 w 517"/>
                  <a:gd name="T65" fmla="*/ 679 h 753"/>
                  <a:gd name="T66" fmla="*/ 268 w 517"/>
                  <a:gd name="T67" fmla="*/ 467 h 753"/>
                  <a:gd name="T68" fmla="*/ 274 w 517"/>
                  <a:gd name="T69" fmla="*/ 384 h 753"/>
                  <a:gd name="T70" fmla="*/ 148 w 517"/>
                  <a:gd name="T71" fmla="*/ 311 h 753"/>
                  <a:gd name="T72" fmla="*/ 121 w 517"/>
                  <a:gd name="T73" fmla="*/ 256 h 753"/>
                  <a:gd name="T74" fmla="*/ 115 w 517"/>
                  <a:gd name="T75" fmla="*/ 263 h 753"/>
                  <a:gd name="T76" fmla="*/ 126 w 517"/>
                  <a:gd name="T77" fmla="*/ 127 h 753"/>
                  <a:gd name="T78" fmla="*/ 126 w 517"/>
                  <a:gd name="T79" fmla="*/ 102 h 753"/>
                  <a:gd name="T80" fmla="*/ 117 w 517"/>
                  <a:gd name="T81" fmla="*/ 75 h 753"/>
                  <a:gd name="T82" fmla="*/ 0 w 517"/>
                  <a:gd name="T83" fmla="*/ 99 h 753"/>
                  <a:gd name="T84" fmla="*/ 21 w 517"/>
                  <a:gd name="T85" fmla="*/ 71 h 753"/>
                  <a:gd name="T86" fmla="*/ 59 w 517"/>
                  <a:gd name="T87" fmla="*/ 43 h 753"/>
                  <a:gd name="T88" fmla="*/ 187 w 517"/>
                  <a:gd name="T89" fmla="*/ 29 h 753"/>
                  <a:gd name="T90" fmla="*/ 237 w 517"/>
                  <a:gd name="T91" fmla="*/ 25 h 753"/>
                  <a:gd name="T92" fmla="*/ 294 w 517"/>
                  <a:gd name="T93" fmla="*/ 29 h 753"/>
                  <a:gd name="T94" fmla="*/ 316 w 517"/>
                  <a:gd name="T95" fmla="*/ 372 h 753"/>
                  <a:gd name="T96" fmla="*/ 249 w 517"/>
                  <a:gd name="T97" fmla="*/ 363 h 753"/>
                  <a:gd name="T98" fmla="*/ 135 w 517"/>
                  <a:gd name="T99" fmla="*/ 135 h 753"/>
                  <a:gd name="T100" fmla="*/ 121 w 517"/>
                  <a:gd name="T101" fmla="*/ 93 h 753"/>
                  <a:gd name="T102" fmla="*/ 214 w 517"/>
                  <a:gd name="T103" fmla="*/ 48 h 753"/>
                  <a:gd name="T104" fmla="*/ 231 w 517"/>
                  <a:gd name="T105" fmla="*/ 63 h 753"/>
                  <a:gd name="T106" fmla="*/ 263 w 517"/>
                  <a:gd name="T107" fmla="*/ 110 h 753"/>
                  <a:gd name="T108" fmla="*/ 307 w 517"/>
                  <a:gd name="T109" fmla="*/ 144 h 753"/>
                  <a:gd name="T110" fmla="*/ 301 w 517"/>
                  <a:gd name="T111" fmla="*/ 157 h 753"/>
                  <a:gd name="T112" fmla="*/ 322 w 517"/>
                  <a:gd name="T113" fmla="*/ 163 h 753"/>
                  <a:gd name="T114" fmla="*/ 321 w 517"/>
                  <a:gd name="T115" fmla="*/ 174 h 753"/>
                  <a:gd name="T116" fmla="*/ 122 w 517"/>
                  <a:gd name="T117" fmla="*/ 96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17" h="753">
                    <a:moveTo>
                      <a:pt x="335" y="31"/>
                    </a:moveTo>
                    <a:cubicBezTo>
                      <a:pt x="338" y="34"/>
                      <a:pt x="333" y="33"/>
                      <a:pt x="333" y="36"/>
                    </a:cubicBezTo>
                    <a:cubicBezTo>
                      <a:pt x="341" y="36"/>
                      <a:pt x="342" y="30"/>
                      <a:pt x="349" y="29"/>
                    </a:cubicBezTo>
                    <a:cubicBezTo>
                      <a:pt x="349" y="27"/>
                      <a:pt x="347" y="31"/>
                      <a:pt x="345" y="29"/>
                    </a:cubicBezTo>
                    <a:cubicBezTo>
                      <a:pt x="347" y="28"/>
                      <a:pt x="348" y="27"/>
                      <a:pt x="351" y="26"/>
                    </a:cubicBezTo>
                    <a:cubicBezTo>
                      <a:pt x="349" y="25"/>
                      <a:pt x="347" y="24"/>
                      <a:pt x="344" y="24"/>
                    </a:cubicBezTo>
                    <a:cubicBezTo>
                      <a:pt x="345" y="21"/>
                      <a:pt x="350" y="22"/>
                      <a:pt x="347" y="18"/>
                    </a:cubicBezTo>
                    <a:cubicBezTo>
                      <a:pt x="356" y="17"/>
                      <a:pt x="360" y="11"/>
                      <a:pt x="364" y="4"/>
                    </a:cubicBezTo>
                    <a:cubicBezTo>
                      <a:pt x="371" y="4"/>
                      <a:pt x="377" y="3"/>
                      <a:pt x="385" y="3"/>
                    </a:cubicBezTo>
                    <a:cubicBezTo>
                      <a:pt x="381" y="12"/>
                      <a:pt x="357" y="5"/>
                      <a:pt x="363" y="22"/>
                    </a:cubicBezTo>
                    <a:cubicBezTo>
                      <a:pt x="362" y="24"/>
                      <a:pt x="358" y="22"/>
                      <a:pt x="358" y="24"/>
                    </a:cubicBezTo>
                    <a:cubicBezTo>
                      <a:pt x="357" y="27"/>
                      <a:pt x="361" y="25"/>
                      <a:pt x="362" y="25"/>
                    </a:cubicBezTo>
                    <a:cubicBezTo>
                      <a:pt x="361" y="27"/>
                      <a:pt x="361" y="30"/>
                      <a:pt x="359" y="31"/>
                    </a:cubicBezTo>
                    <a:cubicBezTo>
                      <a:pt x="363" y="31"/>
                      <a:pt x="364" y="26"/>
                      <a:pt x="369" y="27"/>
                    </a:cubicBezTo>
                    <a:cubicBezTo>
                      <a:pt x="370" y="32"/>
                      <a:pt x="367" y="34"/>
                      <a:pt x="366" y="37"/>
                    </a:cubicBezTo>
                    <a:cubicBezTo>
                      <a:pt x="372" y="32"/>
                      <a:pt x="382" y="31"/>
                      <a:pt x="384" y="23"/>
                    </a:cubicBezTo>
                    <a:cubicBezTo>
                      <a:pt x="383" y="21"/>
                      <a:pt x="379" y="22"/>
                      <a:pt x="376" y="22"/>
                    </a:cubicBezTo>
                    <a:cubicBezTo>
                      <a:pt x="376" y="20"/>
                      <a:pt x="376" y="19"/>
                      <a:pt x="375" y="19"/>
                    </a:cubicBezTo>
                    <a:cubicBezTo>
                      <a:pt x="376" y="16"/>
                      <a:pt x="380" y="19"/>
                      <a:pt x="382" y="19"/>
                    </a:cubicBezTo>
                    <a:cubicBezTo>
                      <a:pt x="381" y="16"/>
                      <a:pt x="377" y="17"/>
                      <a:pt x="375" y="16"/>
                    </a:cubicBezTo>
                    <a:cubicBezTo>
                      <a:pt x="381" y="13"/>
                      <a:pt x="393" y="0"/>
                      <a:pt x="405" y="4"/>
                    </a:cubicBezTo>
                    <a:cubicBezTo>
                      <a:pt x="405" y="4"/>
                      <a:pt x="403" y="6"/>
                      <a:pt x="404" y="6"/>
                    </a:cubicBezTo>
                    <a:cubicBezTo>
                      <a:pt x="408" y="6"/>
                      <a:pt x="412" y="2"/>
                      <a:pt x="416" y="5"/>
                    </a:cubicBezTo>
                    <a:cubicBezTo>
                      <a:pt x="417" y="9"/>
                      <a:pt x="414" y="10"/>
                      <a:pt x="413" y="12"/>
                    </a:cubicBezTo>
                    <a:cubicBezTo>
                      <a:pt x="418" y="13"/>
                      <a:pt x="425" y="9"/>
                      <a:pt x="434" y="10"/>
                    </a:cubicBezTo>
                    <a:cubicBezTo>
                      <a:pt x="435" y="12"/>
                      <a:pt x="432" y="11"/>
                      <a:pt x="432" y="13"/>
                    </a:cubicBezTo>
                    <a:cubicBezTo>
                      <a:pt x="433" y="15"/>
                      <a:pt x="437" y="11"/>
                      <a:pt x="437" y="16"/>
                    </a:cubicBezTo>
                    <a:cubicBezTo>
                      <a:pt x="440" y="16"/>
                      <a:pt x="441" y="14"/>
                      <a:pt x="444" y="15"/>
                    </a:cubicBezTo>
                    <a:cubicBezTo>
                      <a:pt x="444" y="17"/>
                      <a:pt x="448" y="19"/>
                      <a:pt x="446" y="20"/>
                    </a:cubicBezTo>
                    <a:cubicBezTo>
                      <a:pt x="446" y="21"/>
                      <a:pt x="449" y="19"/>
                      <a:pt x="452" y="20"/>
                    </a:cubicBezTo>
                    <a:cubicBezTo>
                      <a:pt x="448" y="22"/>
                      <a:pt x="451" y="22"/>
                      <a:pt x="454" y="22"/>
                    </a:cubicBezTo>
                    <a:cubicBezTo>
                      <a:pt x="455" y="25"/>
                      <a:pt x="451" y="24"/>
                      <a:pt x="448" y="24"/>
                    </a:cubicBezTo>
                    <a:cubicBezTo>
                      <a:pt x="449" y="26"/>
                      <a:pt x="451" y="26"/>
                      <a:pt x="454" y="26"/>
                    </a:cubicBezTo>
                    <a:cubicBezTo>
                      <a:pt x="455" y="28"/>
                      <a:pt x="447" y="27"/>
                      <a:pt x="447" y="29"/>
                    </a:cubicBezTo>
                    <a:cubicBezTo>
                      <a:pt x="454" y="31"/>
                      <a:pt x="459" y="39"/>
                      <a:pt x="467" y="39"/>
                    </a:cubicBezTo>
                    <a:cubicBezTo>
                      <a:pt x="463" y="44"/>
                      <a:pt x="457" y="43"/>
                      <a:pt x="454" y="49"/>
                    </a:cubicBezTo>
                    <a:cubicBezTo>
                      <a:pt x="451" y="50"/>
                      <a:pt x="451" y="48"/>
                      <a:pt x="449" y="48"/>
                    </a:cubicBezTo>
                    <a:cubicBezTo>
                      <a:pt x="448" y="45"/>
                      <a:pt x="446" y="39"/>
                      <a:pt x="442" y="42"/>
                    </a:cubicBezTo>
                    <a:cubicBezTo>
                      <a:pt x="442" y="41"/>
                      <a:pt x="442" y="41"/>
                      <a:pt x="442" y="41"/>
                    </a:cubicBezTo>
                    <a:cubicBezTo>
                      <a:pt x="439" y="40"/>
                      <a:pt x="440" y="43"/>
                      <a:pt x="441" y="44"/>
                    </a:cubicBezTo>
                    <a:cubicBezTo>
                      <a:pt x="440" y="44"/>
                      <a:pt x="438" y="44"/>
                      <a:pt x="437" y="44"/>
                    </a:cubicBezTo>
                    <a:cubicBezTo>
                      <a:pt x="438" y="46"/>
                      <a:pt x="439" y="47"/>
                      <a:pt x="441" y="48"/>
                    </a:cubicBezTo>
                    <a:cubicBezTo>
                      <a:pt x="444" y="50"/>
                      <a:pt x="442" y="51"/>
                      <a:pt x="445" y="51"/>
                    </a:cubicBezTo>
                    <a:cubicBezTo>
                      <a:pt x="444" y="53"/>
                      <a:pt x="442" y="53"/>
                      <a:pt x="445" y="54"/>
                    </a:cubicBezTo>
                    <a:cubicBezTo>
                      <a:pt x="444" y="57"/>
                      <a:pt x="439" y="60"/>
                      <a:pt x="441" y="62"/>
                    </a:cubicBezTo>
                    <a:cubicBezTo>
                      <a:pt x="438" y="63"/>
                      <a:pt x="434" y="56"/>
                      <a:pt x="428" y="56"/>
                    </a:cubicBezTo>
                    <a:cubicBezTo>
                      <a:pt x="429" y="59"/>
                      <a:pt x="434" y="60"/>
                      <a:pt x="433" y="66"/>
                    </a:cubicBezTo>
                    <a:cubicBezTo>
                      <a:pt x="426" y="66"/>
                      <a:pt x="422" y="59"/>
                      <a:pt x="415" y="62"/>
                    </a:cubicBezTo>
                    <a:cubicBezTo>
                      <a:pt x="415" y="59"/>
                      <a:pt x="418" y="58"/>
                      <a:pt x="413" y="58"/>
                    </a:cubicBezTo>
                    <a:cubicBezTo>
                      <a:pt x="413" y="57"/>
                      <a:pt x="415" y="57"/>
                      <a:pt x="415" y="56"/>
                    </a:cubicBezTo>
                    <a:cubicBezTo>
                      <a:pt x="411" y="48"/>
                      <a:pt x="403" y="54"/>
                      <a:pt x="393" y="51"/>
                    </a:cubicBezTo>
                    <a:cubicBezTo>
                      <a:pt x="397" y="45"/>
                      <a:pt x="404" y="47"/>
                      <a:pt x="413" y="47"/>
                    </a:cubicBezTo>
                    <a:cubicBezTo>
                      <a:pt x="416" y="46"/>
                      <a:pt x="412" y="44"/>
                      <a:pt x="413" y="42"/>
                    </a:cubicBezTo>
                    <a:cubicBezTo>
                      <a:pt x="419" y="40"/>
                      <a:pt x="424" y="38"/>
                      <a:pt x="427" y="33"/>
                    </a:cubicBezTo>
                    <a:cubicBezTo>
                      <a:pt x="427" y="31"/>
                      <a:pt x="422" y="34"/>
                      <a:pt x="424" y="30"/>
                    </a:cubicBezTo>
                    <a:cubicBezTo>
                      <a:pt x="422" y="29"/>
                      <a:pt x="421" y="27"/>
                      <a:pt x="417" y="27"/>
                    </a:cubicBezTo>
                    <a:cubicBezTo>
                      <a:pt x="416" y="27"/>
                      <a:pt x="414" y="27"/>
                      <a:pt x="413" y="27"/>
                    </a:cubicBezTo>
                    <a:cubicBezTo>
                      <a:pt x="413" y="26"/>
                      <a:pt x="414" y="26"/>
                      <a:pt x="415" y="25"/>
                    </a:cubicBezTo>
                    <a:cubicBezTo>
                      <a:pt x="415" y="23"/>
                      <a:pt x="413" y="22"/>
                      <a:pt x="412" y="21"/>
                    </a:cubicBezTo>
                    <a:cubicBezTo>
                      <a:pt x="408" y="27"/>
                      <a:pt x="402" y="21"/>
                      <a:pt x="392" y="23"/>
                    </a:cubicBezTo>
                    <a:cubicBezTo>
                      <a:pt x="396" y="24"/>
                      <a:pt x="394" y="26"/>
                      <a:pt x="398" y="26"/>
                    </a:cubicBezTo>
                    <a:cubicBezTo>
                      <a:pt x="398" y="30"/>
                      <a:pt x="395" y="31"/>
                      <a:pt x="391" y="30"/>
                    </a:cubicBezTo>
                    <a:cubicBezTo>
                      <a:pt x="391" y="35"/>
                      <a:pt x="385" y="45"/>
                      <a:pt x="377" y="41"/>
                    </a:cubicBezTo>
                    <a:cubicBezTo>
                      <a:pt x="374" y="44"/>
                      <a:pt x="377" y="44"/>
                      <a:pt x="376" y="46"/>
                    </a:cubicBezTo>
                    <a:cubicBezTo>
                      <a:pt x="373" y="47"/>
                      <a:pt x="373" y="44"/>
                      <a:pt x="373" y="42"/>
                    </a:cubicBezTo>
                    <a:cubicBezTo>
                      <a:pt x="370" y="42"/>
                      <a:pt x="369" y="41"/>
                      <a:pt x="367" y="41"/>
                    </a:cubicBezTo>
                    <a:cubicBezTo>
                      <a:pt x="367" y="44"/>
                      <a:pt x="357" y="47"/>
                      <a:pt x="352" y="45"/>
                    </a:cubicBezTo>
                    <a:cubicBezTo>
                      <a:pt x="352" y="47"/>
                      <a:pt x="356" y="46"/>
                      <a:pt x="358" y="47"/>
                    </a:cubicBezTo>
                    <a:cubicBezTo>
                      <a:pt x="351" y="53"/>
                      <a:pt x="342" y="57"/>
                      <a:pt x="331" y="54"/>
                    </a:cubicBezTo>
                    <a:cubicBezTo>
                      <a:pt x="331" y="57"/>
                      <a:pt x="333" y="58"/>
                      <a:pt x="336" y="57"/>
                    </a:cubicBezTo>
                    <a:cubicBezTo>
                      <a:pt x="335" y="62"/>
                      <a:pt x="329" y="60"/>
                      <a:pt x="326" y="62"/>
                    </a:cubicBezTo>
                    <a:cubicBezTo>
                      <a:pt x="316" y="66"/>
                      <a:pt x="308" y="73"/>
                      <a:pt x="302" y="80"/>
                    </a:cubicBezTo>
                    <a:cubicBezTo>
                      <a:pt x="302" y="85"/>
                      <a:pt x="305" y="82"/>
                      <a:pt x="308" y="82"/>
                    </a:cubicBezTo>
                    <a:cubicBezTo>
                      <a:pt x="307" y="86"/>
                      <a:pt x="305" y="89"/>
                      <a:pt x="304" y="92"/>
                    </a:cubicBezTo>
                    <a:cubicBezTo>
                      <a:pt x="315" y="89"/>
                      <a:pt x="324" y="96"/>
                      <a:pt x="328" y="103"/>
                    </a:cubicBezTo>
                    <a:cubicBezTo>
                      <a:pt x="333" y="104"/>
                      <a:pt x="336" y="102"/>
                      <a:pt x="341" y="102"/>
                    </a:cubicBezTo>
                    <a:cubicBezTo>
                      <a:pt x="339" y="105"/>
                      <a:pt x="339" y="110"/>
                      <a:pt x="336" y="113"/>
                    </a:cubicBezTo>
                    <a:cubicBezTo>
                      <a:pt x="336" y="115"/>
                      <a:pt x="342" y="112"/>
                      <a:pt x="341" y="115"/>
                    </a:cubicBezTo>
                    <a:cubicBezTo>
                      <a:pt x="341" y="119"/>
                      <a:pt x="336" y="116"/>
                      <a:pt x="335" y="115"/>
                    </a:cubicBezTo>
                    <a:cubicBezTo>
                      <a:pt x="334" y="119"/>
                      <a:pt x="336" y="122"/>
                      <a:pt x="338" y="125"/>
                    </a:cubicBezTo>
                    <a:cubicBezTo>
                      <a:pt x="346" y="124"/>
                      <a:pt x="351" y="117"/>
                      <a:pt x="351" y="105"/>
                    </a:cubicBezTo>
                    <a:cubicBezTo>
                      <a:pt x="360" y="101"/>
                      <a:pt x="370" y="97"/>
                      <a:pt x="375" y="89"/>
                    </a:cubicBezTo>
                    <a:cubicBezTo>
                      <a:pt x="375" y="84"/>
                      <a:pt x="370" y="86"/>
                      <a:pt x="370" y="82"/>
                    </a:cubicBezTo>
                    <a:cubicBezTo>
                      <a:pt x="374" y="81"/>
                      <a:pt x="382" y="75"/>
                      <a:pt x="378" y="71"/>
                    </a:cubicBezTo>
                    <a:cubicBezTo>
                      <a:pt x="381" y="69"/>
                      <a:pt x="385" y="67"/>
                      <a:pt x="385" y="62"/>
                    </a:cubicBezTo>
                    <a:cubicBezTo>
                      <a:pt x="393" y="61"/>
                      <a:pt x="397" y="65"/>
                      <a:pt x="406" y="64"/>
                    </a:cubicBezTo>
                    <a:cubicBezTo>
                      <a:pt x="408" y="66"/>
                      <a:pt x="407" y="71"/>
                      <a:pt x="413" y="70"/>
                    </a:cubicBezTo>
                    <a:cubicBezTo>
                      <a:pt x="409" y="75"/>
                      <a:pt x="414" y="80"/>
                      <a:pt x="406" y="82"/>
                    </a:cubicBezTo>
                    <a:cubicBezTo>
                      <a:pt x="418" y="89"/>
                      <a:pt x="426" y="79"/>
                      <a:pt x="435" y="73"/>
                    </a:cubicBezTo>
                    <a:cubicBezTo>
                      <a:pt x="433" y="81"/>
                      <a:pt x="443" y="89"/>
                      <a:pt x="435" y="95"/>
                    </a:cubicBezTo>
                    <a:cubicBezTo>
                      <a:pt x="435" y="96"/>
                      <a:pt x="436" y="97"/>
                      <a:pt x="436" y="98"/>
                    </a:cubicBezTo>
                    <a:cubicBezTo>
                      <a:pt x="438" y="100"/>
                      <a:pt x="440" y="97"/>
                      <a:pt x="439" y="102"/>
                    </a:cubicBezTo>
                    <a:cubicBezTo>
                      <a:pt x="444" y="102"/>
                      <a:pt x="446" y="105"/>
                      <a:pt x="450" y="105"/>
                    </a:cubicBezTo>
                    <a:cubicBezTo>
                      <a:pt x="445" y="110"/>
                      <a:pt x="440" y="108"/>
                      <a:pt x="434" y="112"/>
                    </a:cubicBezTo>
                    <a:cubicBezTo>
                      <a:pt x="438" y="114"/>
                      <a:pt x="444" y="109"/>
                      <a:pt x="448" y="108"/>
                    </a:cubicBezTo>
                    <a:cubicBezTo>
                      <a:pt x="448" y="110"/>
                      <a:pt x="447" y="110"/>
                      <a:pt x="447" y="112"/>
                    </a:cubicBezTo>
                    <a:cubicBezTo>
                      <a:pt x="449" y="111"/>
                      <a:pt x="450" y="110"/>
                      <a:pt x="454" y="111"/>
                    </a:cubicBezTo>
                    <a:cubicBezTo>
                      <a:pt x="453" y="115"/>
                      <a:pt x="451" y="123"/>
                      <a:pt x="444" y="124"/>
                    </a:cubicBezTo>
                    <a:cubicBezTo>
                      <a:pt x="442" y="125"/>
                      <a:pt x="442" y="123"/>
                      <a:pt x="440" y="123"/>
                    </a:cubicBezTo>
                    <a:cubicBezTo>
                      <a:pt x="431" y="127"/>
                      <a:pt x="427" y="135"/>
                      <a:pt x="419" y="132"/>
                    </a:cubicBezTo>
                    <a:cubicBezTo>
                      <a:pt x="414" y="130"/>
                      <a:pt x="406" y="132"/>
                      <a:pt x="400" y="131"/>
                    </a:cubicBezTo>
                    <a:cubicBezTo>
                      <a:pt x="389" y="132"/>
                      <a:pt x="385" y="144"/>
                      <a:pt x="373" y="141"/>
                    </a:cubicBezTo>
                    <a:cubicBezTo>
                      <a:pt x="371" y="144"/>
                      <a:pt x="377" y="141"/>
                      <a:pt x="376" y="144"/>
                    </a:cubicBezTo>
                    <a:cubicBezTo>
                      <a:pt x="385" y="141"/>
                      <a:pt x="392" y="134"/>
                      <a:pt x="406" y="138"/>
                    </a:cubicBezTo>
                    <a:cubicBezTo>
                      <a:pt x="405" y="143"/>
                      <a:pt x="397" y="142"/>
                      <a:pt x="392" y="143"/>
                    </a:cubicBezTo>
                    <a:cubicBezTo>
                      <a:pt x="393" y="146"/>
                      <a:pt x="397" y="144"/>
                      <a:pt x="400" y="144"/>
                    </a:cubicBezTo>
                    <a:cubicBezTo>
                      <a:pt x="391" y="153"/>
                      <a:pt x="405" y="158"/>
                      <a:pt x="412" y="158"/>
                    </a:cubicBezTo>
                    <a:cubicBezTo>
                      <a:pt x="410" y="165"/>
                      <a:pt x="401" y="162"/>
                      <a:pt x="397" y="164"/>
                    </a:cubicBezTo>
                    <a:cubicBezTo>
                      <a:pt x="392" y="166"/>
                      <a:pt x="391" y="170"/>
                      <a:pt x="386" y="170"/>
                    </a:cubicBezTo>
                    <a:cubicBezTo>
                      <a:pt x="386" y="168"/>
                      <a:pt x="385" y="168"/>
                      <a:pt x="385" y="165"/>
                    </a:cubicBezTo>
                    <a:cubicBezTo>
                      <a:pt x="389" y="163"/>
                      <a:pt x="392" y="161"/>
                      <a:pt x="395" y="160"/>
                    </a:cubicBezTo>
                    <a:cubicBezTo>
                      <a:pt x="382" y="161"/>
                      <a:pt x="366" y="167"/>
                      <a:pt x="358" y="176"/>
                    </a:cubicBezTo>
                    <a:cubicBezTo>
                      <a:pt x="358" y="179"/>
                      <a:pt x="362" y="180"/>
                      <a:pt x="359" y="182"/>
                    </a:cubicBezTo>
                    <a:cubicBezTo>
                      <a:pt x="356" y="181"/>
                      <a:pt x="355" y="182"/>
                      <a:pt x="348" y="183"/>
                    </a:cubicBezTo>
                    <a:cubicBezTo>
                      <a:pt x="349" y="184"/>
                      <a:pt x="350" y="184"/>
                      <a:pt x="350" y="186"/>
                    </a:cubicBezTo>
                    <a:cubicBezTo>
                      <a:pt x="340" y="186"/>
                      <a:pt x="337" y="192"/>
                      <a:pt x="333" y="197"/>
                    </a:cubicBezTo>
                    <a:cubicBezTo>
                      <a:pt x="330" y="197"/>
                      <a:pt x="332" y="194"/>
                      <a:pt x="332" y="192"/>
                    </a:cubicBezTo>
                    <a:cubicBezTo>
                      <a:pt x="331" y="199"/>
                      <a:pt x="329" y="204"/>
                      <a:pt x="325" y="207"/>
                    </a:cubicBezTo>
                    <a:cubicBezTo>
                      <a:pt x="324" y="206"/>
                      <a:pt x="327" y="202"/>
                      <a:pt x="325" y="198"/>
                    </a:cubicBezTo>
                    <a:cubicBezTo>
                      <a:pt x="323" y="204"/>
                      <a:pt x="322" y="208"/>
                      <a:pt x="323" y="215"/>
                    </a:cubicBezTo>
                    <a:cubicBezTo>
                      <a:pt x="321" y="212"/>
                      <a:pt x="319" y="215"/>
                      <a:pt x="322" y="215"/>
                    </a:cubicBezTo>
                    <a:cubicBezTo>
                      <a:pt x="319" y="218"/>
                      <a:pt x="314" y="224"/>
                      <a:pt x="310" y="226"/>
                    </a:cubicBezTo>
                    <a:cubicBezTo>
                      <a:pt x="302" y="230"/>
                      <a:pt x="288" y="236"/>
                      <a:pt x="286" y="244"/>
                    </a:cubicBezTo>
                    <a:cubicBezTo>
                      <a:pt x="283" y="254"/>
                      <a:pt x="291" y="270"/>
                      <a:pt x="284" y="280"/>
                    </a:cubicBezTo>
                    <a:cubicBezTo>
                      <a:pt x="282" y="280"/>
                      <a:pt x="280" y="280"/>
                      <a:pt x="279" y="280"/>
                    </a:cubicBezTo>
                    <a:cubicBezTo>
                      <a:pt x="277" y="272"/>
                      <a:pt x="274" y="263"/>
                      <a:pt x="273" y="251"/>
                    </a:cubicBezTo>
                    <a:cubicBezTo>
                      <a:pt x="261" y="252"/>
                      <a:pt x="241" y="242"/>
                      <a:pt x="243" y="257"/>
                    </a:cubicBezTo>
                    <a:cubicBezTo>
                      <a:pt x="241" y="253"/>
                      <a:pt x="230" y="256"/>
                      <a:pt x="231" y="252"/>
                    </a:cubicBezTo>
                    <a:cubicBezTo>
                      <a:pt x="218" y="249"/>
                      <a:pt x="207" y="259"/>
                      <a:pt x="197" y="266"/>
                    </a:cubicBezTo>
                    <a:cubicBezTo>
                      <a:pt x="200" y="273"/>
                      <a:pt x="196" y="280"/>
                      <a:pt x="194" y="286"/>
                    </a:cubicBezTo>
                    <a:cubicBezTo>
                      <a:pt x="193" y="286"/>
                      <a:pt x="194" y="284"/>
                      <a:pt x="193" y="284"/>
                    </a:cubicBezTo>
                    <a:cubicBezTo>
                      <a:pt x="189" y="295"/>
                      <a:pt x="192" y="307"/>
                      <a:pt x="197" y="318"/>
                    </a:cubicBezTo>
                    <a:cubicBezTo>
                      <a:pt x="200" y="318"/>
                      <a:pt x="203" y="318"/>
                      <a:pt x="203" y="321"/>
                    </a:cubicBezTo>
                    <a:cubicBezTo>
                      <a:pt x="208" y="320"/>
                      <a:pt x="213" y="319"/>
                      <a:pt x="219" y="319"/>
                    </a:cubicBezTo>
                    <a:cubicBezTo>
                      <a:pt x="222" y="315"/>
                      <a:pt x="227" y="313"/>
                      <a:pt x="227" y="305"/>
                    </a:cubicBezTo>
                    <a:cubicBezTo>
                      <a:pt x="232" y="303"/>
                      <a:pt x="241" y="298"/>
                      <a:pt x="246" y="303"/>
                    </a:cubicBezTo>
                    <a:cubicBezTo>
                      <a:pt x="245" y="310"/>
                      <a:pt x="240" y="313"/>
                      <a:pt x="238" y="321"/>
                    </a:cubicBezTo>
                    <a:cubicBezTo>
                      <a:pt x="239" y="316"/>
                      <a:pt x="235" y="319"/>
                      <a:pt x="237" y="323"/>
                    </a:cubicBezTo>
                    <a:cubicBezTo>
                      <a:pt x="235" y="327"/>
                      <a:pt x="235" y="332"/>
                      <a:pt x="232" y="335"/>
                    </a:cubicBezTo>
                    <a:cubicBezTo>
                      <a:pt x="240" y="337"/>
                      <a:pt x="255" y="331"/>
                      <a:pt x="261" y="339"/>
                    </a:cubicBezTo>
                    <a:cubicBezTo>
                      <a:pt x="256" y="353"/>
                      <a:pt x="252" y="369"/>
                      <a:pt x="263" y="377"/>
                    </a:cubicBezTo>
                    <a:cubicBezTo>
                      <a:pt x="276" y="374"/>
                      <a:pt x="285" y="371"/>
                      <a:pt x="291" y="382"/>
                    </a:cubicBezTo>
                    <a:cubicBezTo>
                      <a:pt x="291" y="375"/>
                      <a:pt x="300" y="371"/>
                      <a:pt x="301" y="363"/>
                    </a:cubicBezTo>
                    <a:cubicBezTo>
                      <a:pt x="306" y="366"/>
                      <a:pt x="315" y="359"/>
                      <a:pt x="321" y="356"/>
                    </a:cubicBezTo>
                    <a:cubicBezTo>
                      <a:pt x="322" y="360"/>
                      <a:pt x="318" y="361"/>
                      <a:pt x="318" y="364"/>
                    </a:cubicBezTo>
                    <a:cubicBezTo>
                      <a:pt x="321" y="365"/>
                      <a:pt x="328" y="362"/>
                      <a:pt x="328" y="358"/>
                    </a:cubicBezTo>
                    <a:cubicBezTo>
                      <a:pt x="329" y="362"/>
                      <a:pt x="337" y="360"/>
                      <a:pt x="336" y="367"/>
                    </a:cubicBezTo>
                    <a:cubicBezTo>
                      <a:pt x="351" y="369"/>
                      <a:pt x="356" y="367"/>
                      <a:pt x="368" y="366"/>
                    </a:cubicBezTo>
                    <a:cubicBezTo>
                      <a:pt x="368" y="367"/>
                      <a:pt x="366" y="367"/>
                      <a:pt x="365" y="367"/>
                    </a:cubicBezTo>
                    <a:cubicBezTo>
                      <a:pt x="365" y="369"/>
                      <a:pt x="368" y="368"/>
                      <a:pt x="367" y="371"/>
                    </a:cubicBezTo>
                    <a:cubicBezTo>
                      <a:pt x="370" y="368"/>
                      <a:pt x="372" y="370"/>
                      <a:pt x="373" y="365"/>
                    </a:cubicBezTo>
                    <a:cubicBezTo>
                      <a:pt x="377" y="365"/>
                      <a:pt x="374" y="372"/>
                      <a:pt x="370" y="370"/>
                    </a:cubicBezTo>
                    <a:cubicBezTo>
                      <a:pt x="371" y="372"/>
                      <a:pt x="373" y="372"/>
                      <a:pt x="375" y="373"/>
                    </a:cubicBezTo>
                    <a:cubicBezTo>
                      <a:pt x="376" y="377"/>
                      <a:pt x="372" y="376"/>
                      <a:pt x="372" y="379"/>
                    </a:cubicBezTo>
                    <a:cubicBezTo>
                      <a:pt x="378" y="379"/>
                      <a:pt x="387" y="380"/>
                      <a:pt x="387" y="388"/>
                    </a:cubicBezTo>
                    <a:cubicBezTo>
                      <a:pt x="395" y="401"/>
                      <a:pt x="415" y="388"/>
                      <a:pt x="422" y="406"/>
                    </a:cubicBezTo>
                    <a:cubicBezTo>
                      <a:pt x="423" y="405"/>
                      <a:pt x="423" y="405"/>
                      <a:pt x="425" y="405"/>
                    </a:cubicBezTo>
                    <a:cubicBezTo>
                      <a:pt x="425" y="413"/>
                      <a:pt x="431" y="419"/>
                      <a:pt x="430" y="426"/>
                    </a:cubicBezTo>
                    <a:cubicBezTo>
                      <a:pt x="427" y="428"/>
                      <a:pt x="424" y="430"/>
                      <a:pt x="423" y="433"/>
                    </a:cubicBezTo>
                    <a:cubicBezTo>
                      <a:pt x="424" y="436"/>
                      <a:pt x="426" y="433"/>
                      <a:pt x="428" y="433"/>
                    </a:cubicBezTo>
                    <a:cubicBezTo>
                      <a:pt x="423" y="430"/>
                      <a:pt x="429" y="431"/>
                      <a:pt x="430" y="429"/>
                    </a:cubicBezTo>
                    <a:cubicBezTo>
                      <a:pt x="434" y="430"/>
                      <a:pt x="436" y="431"/>
                      <a:pt x="439" y="432"/>
                    </a:cubicBezTo>
                    <a:cubicBezTo>
                      <a:pt x="440" y="435"/>
                      <a:pt x="438" y="435"/>
                      <a:pt x="438" y="437"/>
                    </a:cubicBezTo>
                    <a:cubicBezTo>
                      <a:pt x="437" y="438"/>
                      <a:pt x="436" y="440"/>
                      <a:pt x="433" y="439"/>
                    </a:cubicBezTo>
                    <a:cubicBezTo>
                      <a:pt x="433" y="441"/>
                      <a:pt x="435" y="441"/>
                      <a:pt x="434" y="444"/>
                    </a:cubicBezTo>
                    <a:cubicBezTo>
                      <a:pt x="436" y="442"/>
                      <a:pt x="437" y="439"/>
                      <a:pt x="439" y="438"/>
                    </a:cubicBezTo>
                    <a:cubicBezTo>
                      <a:pt x="443" y="428"/>
                      <a:pt x="454" y="440"/>
                      <a:pt x="459" y="440"/>
                    </a:cubicBezTo>
                    <a:cubicBezTo>
                      <a:pt x="459" y="441"/>
                      <a:pt x="459" y="441"/>
                      <a:pt x="459" y="442"/>
                    </a:cubicBezTo>
                    <a:cubicBezTo>
                      <a:pt x="462" y="443"/>
                      <a:pt x="458" y="450"/>
                      <a:pt x="460" y="448"/>
                    </a:cubicBezTo>
                    <a:cubicBezTo>
                      <a:pt x="461" y="447"/>
                      <a:pt x="461" y="445"/>
                      <a:pt x="462" y="445"/>
                    </a:cubicBezTo>
                    <a:cubicBezTo>
                      <a:pt x="462" y="446"/>
                      <a:pt x="465" y="446"/>
                      <a:pt x="465" y="445"/>
                    </a:cubicBezTo>
                    <a:cubicBezTo>
                      <a:pt x="465" y="444"/>
                      <a:pt x="465" y="444"/>
                      <a:pt x="466" y="444"/>
                    </a:cubicBezTo>
                    <a:cubicBezTo>
                      <a:pt x="471" y="449"/>
                      <a:pt x="478" y="445"/>
                      <a:pt x="483" y="447"/>
                    </a:cubicBezTo>
                    <a:cubicBezTo>
                      <a:pt x="492" y="449"/>
                      <a:pt x="495" y="462"/>
                      <a:pt x="507" y="461"/>
                    </a:cubicBezTo>
                    <a:cubicBezTo>
                      <a:pt x="517" y="471"/>
                      <a:pt x="510" y="492"/>
                      <a:pt x="500" y="496"/>
                    </a:cubicBezTo>
                    <a:cubicBezTo>
                      <a:pt x="500" y="501"/>
                      <a:pt x="496" y="503"/>
                      <a:pt x="496" y="507"/>
                    </a:cubicBezTo>
                    <a:cubicBezTo>
                      <a:pt x="494" y="508"/>
                      <a:pt x="493" y="507"/>
                      <a:pt x="493" y="505"/>
                    </a:cubicBezTo>
                    <a:cubicBezTo>
                      <a:pt x="488" y="520"/>
                      <a:pt x="496" y="546"/>
                      <a:pt x="484" y="555"/>
                    </a:cubicBezTo>
                    <a:cubicBezTo>
                      <a:pt x="484" y="558"/>
                      <a:pt x="484" y="560"/>
                      <a:pt x="484" y="562"/>
                    </a:cubicBezTo>
                    <a:cubicBezTo>
                      <a:pt x="482" y="563"/>
                      <a:pt x="479" y="564"/>
                      <a:pt x="479" y="568"/>
                    </a:cubicBezTo>
                    <a:cubicBezTo>
                      <a:pt x="471" y="567"/>
                      <a:pt x="466" y="569"/>
                      <a:pt x="463" y="573"/>
                    </a:cubicBezTo>
                    <a:cubicBezTo>
                      <a:pt x="457" y="570"/>
                      <a:pt x="452" y="582"/>
                      <a:pt x="448" y="581"/>
                    </a:cubicBezTo>
                    <a:cubicBezTo>
                      <a:pt x="451" y="598"/>
                      <a:pt x="445" y="605"/>
                      <a:pt x="440" y="617"/>
                    </a:cubicBezTo>
                    <a:cubicBezTo>
                      <a:pt x="438" y="616"/>
                      <a:pt x="441" y="613"/>
                      <a:pt x="441" y="611"/>
                    </a:cubicBezTo>
                    <a:cubicBezTo>
                      <a:pt x="437" y="612"/>
                      <a:pt x="436" y="616"/>
                      <a:pt x="434" y="620"/>
                    </a:cubicBezTo>
                    <a:cubicBezTo>
                      <a:pt x="435" y="621"/>
                      <a:pt x="436" y="619"/>
                      <a:pt x="437" y="620"/>
                    </a:cubicBezTo>
                    <a:cubicBezTo>
                      <a:pt x="434" y="627"/>
                      <a:pt x="430" y="634"/>
                      <a:pt x="426" y="640"/>
                    </a:cubicBezTo>
                    <a:cubicBezTo>
                      <a:pt x="418" y="640"/>
                      <a:pt x="413" y="636"/>
                      <a:pt x="406" y="635"/>
                    </a:cubicBezTo>
                    <a:cubicBezTo>
                      <a:pt x="407" y="639"/>
                      <a:pt x="412" y="639"/>
                      <a:pt x="414" y="641"/>
                    </a:cubicBezTo>
                    <a:cubicBezTo>
                      <a:pt x="412" y="647"/>
                      <a:pt x="417" y="647"/>
                      <a:pt x="419" y="650"/>
                    </a:cubicBezTo>
                    <a:cubicBezTo>
                      <a:pt x="417" y="661"/>
                      <a:pt x="408" y="664"/>
                      <a:pt x="394" y="663"/>
                    </a:cubicBezTo>
                    <a:cubicBezTo>
                      <a:pt x="396" y="666"/>
                      <a:pt x="398" y="669"/>
                      <a:pt x="397" y="675"/>
                    </a:cubicBezTo>
                    <a:cubicBezTo>
                      <a:pt x="392" y="675"/>
                      <a:pt x="387" y="676"/>
                      <a:pt x="384" y="674"/>
                    </a:cubicBezTo>
                    <a:cubicBezTo>
                      <a:pt x="384" y="679"/>
                      <a:pt x="387" y="681"/>
                      <a:pt x="388" y="683"/>
                    </a:cubicBezTo>
                    <a:cubicBezTo>
                      <a:pt x="391" y="684"/>
                      <a:pt x="389" y="680"/>
                      <a:pt x="392" y="681"/>
                    </a:cubicBezTo>
                    <a:cubicBezTo>
                      <a:pt x="393" y="683"/>
                      <a:pt x="395" y="684"/>
                      <a:pt x="394" y="687"/>
                    </a:cubicBezTo>
                    <a:cubicBezTo>
                      <a:pt x="392" y="687"/>
                      <a:pt x="392" y="685"/>
                      <a:pt x="389" y="686"/>
                    </a:cubicBezTo>
                    <a:cubicBezTo>
                      <a:pt x="392" y="687"/>
                      <a:pt x="391" y="689"/>
                      <a:pt x="388" y="690"/>
                    </a:cubicBezTo>
                    <a:cubicBezTo>
                      <a:pt x="389" y="693"/>
                      <a:pt x="391" y="695"/>
                      <a:pt x="390" y="699"/>
                    </a:cubicBezTo>
                    <a:cubicBezTo>
                      <a:pt x="385" y="698"/>
                      <a:pt x="384" y="702"/>
                      <a:pt x="383" y="705"/>
                    </a:cubicBezTo>
                    <a:cubicBezTo>
                      <a:pt x="384" y="712"/>
                      <a:pt x="397" y="708"/>
                      <a:pt x="395" y="718"/>
                    </a:cubicBezTo>
                    <a:cubicBezTo>
                      <a:pt x="392" y="720"/>
                      <a:pt x="389" y="723"/>
                      <a:pt x="391" y="728"/>
                    </a:cubicBezTo>
                    <a:cubicBezTo>
                      <a:pt x="387" y="727"/>
                      <a:pt x="389" y="731"/>
                      <a:pt x="386" y="731"/>
                    </a:cubicBezTo>
                    <a:cubicBezTo>
                      <a:pt x="388" y="735"/>
                      <a:pt x="390" y="739"/>
                      <a:pt x="395" y="741"/>
                    </a:cubicBezTo>
                    <a:cubicBezTo>
                      <a:pt x="394" y="742"/>
                      <a:pt x="390" y="741"/>
                      <a:pt x="388" y="743"/>
                    </a:cubicBezTo>
                    <a:cubicBezTo>
                      <a:pt x="387" y="743"/>
                      <a:pt x="387" y="744"/>
                      <a:pt x="385" y="743"/>
                    </a:cubicBezTo>
                    <a:cubicBezTo>
                      <a:pt x="384" y="746"/>
                      <a:pt x="388" y="749"/>
                      <a:pt x="385" y="750"/>
                    </a:cubicBezTo>
                    <a:cubicBezTo>
                      <a:pt x="385" y="750"/>
                      <a:pt x="385" y="750"/>
                      <a:pt x="384" y="750"/>
                    </a:cubicBezTo>
                    <a:cubicBezTo>
                      <a:pt x="380" y="750"/>
                      <a:pt x="381" y="753"/>
                      <a:pt x="377" y="751"/>
                    </a:cubicBezTo>
                    <a:cubicBezTo>
                      <a:pt x="376" y="748"/>
                      <a:pt x="372" y="745"/>
                      <a:pt x="374" y="743"/>
                    </a:cubicBezTo>
                    <a:cubicBezTo>
                      <a:pt x="373" y="743"/>
                      <a:pt x="372" y="744"/>
                      <a:pt x="370" y="743"/>
                    </a:cubicBezTo>
                    <a:cubicBezTo>
                      <a:pt x="372" y="738"/>
                      <a:pt x="367" y="737"/>
                      <a:pt x="364" y="734"/>
                    </a:cubicBezTo>
                    <a:cubicBezTo>
                      <a:pt x="362" y="734"/>
                      <a:pt x="365" y="738"/>
                      <a:pt x="361" y="737"/>
                    </a:cubicBezTo>
                    <a:cubicBezTo>
                      <a:pt x="364" y="735"/>
                      <a:pt x="358" y="732"/>
                      <a:pt x="362" y="731"/>
                    </a:cubicBezTo>
                    <a:cubicBezTo>
                      <a:pt x="362" y="730"/>
                      <a:pt x="360" y="730"/>
                      <a:pt x="360" y="728"/>
                    </a:cubicBezTo>
                    <a:cubicBezTo>
                      <a:pt x="359" y="729"/>
                      <a:pt x="359" y="730"/>
                      <a:pt x="358" y="732"/>
                    </a:cubicBezTo>
                    <a:cubicBezTo>
                      <a:pt x="356" y="732"/>
                      <a:pt x="358" y="729"/>
                      <a:pt x="358" y="728"/>
                    </a:cubicBezTo>
                    <a:cubicBezTo>
                      <a:pt x="358" y="726"/>
                      <a:pt x="356" y="729"/>
                      <a:pt x="355" y="726"/>
                    </a:cubicBezTo>
                    <a:cubicBezTo>
                      <a:pt x="358" y="725"/>
                      <a:pt x="354" y="723"/>
                      <a:pt x="355" y="720"/>
                    </a:cubicBezTo>
                    <a:cubicBezTo>
                      <a:pt x="353" y="721"/>
                      <a:pt x="352" y="720"/>
                      <a:pt x="351" y="719"/>
                    </a:cubicBezTo>
                    <a:cubicBezTo>
                      <a:pt x="351" y="719"/>
                      <a:pt x="351" y="718"/>
                      <a:pt x="351" y="718"/>
                    </a:cubicBezTo>
                    <a:cubicBezTo>
                      <a:pt x="353" y="716"/>
                      <a:pt x="352" y="718"/>
                      <a:pt x="355" y="718"/>
                    </a:cubicBezTo>
                    <a:cubicBezTo>
                      <a:pt x="354" y="713"/>
                      <a:pt x="356" y="710"/>
                      <a:pt x="350" y="709"/>
                    </a:cubicBezTo>
                    <a:cubicBezTo>
                      <a:pt x="350" y="708"/>
                      <a:pt x="349" y="708"/>
                      <a:pt x="348" y="708"/>
                    </a:cubicBezTo>
                    <a:cubicBezTo>
                      <a:pt x="348" y="707"/>
                      <a:pt x="350" y="706"/>
                      <a:pt x="350" y="705"/>
                    </a:cubicBezTo>
                    <a:cubicBezTo>
                      <a:pt x="354" y="704"/>
                      <a:pt x="352" y="708"/>
                      <a:pt x="355" y="708"/>
                    </a:cubicBezTo>
                    <a:cubicBezTo>
                      <a:pt x="353" y="703"/>
                      <a:pt x="356" y="701"/>
                      <a:pt x="353" y="698"/>
                    </a:cubicBezTo>
                    <a:cubicBezTo>
                      <a:pt x="353" y="698"/>
                      <a:pt x="352" y="697"/>
                      <a:pt x="352" y="697"/>
                    </a:cubicBezTo>
                    <a:cubicBezTo>
                      <a:pt x="352" y="693"/>
                      <a:pt x="351" y="682"/>
                      <a:pt x="347" y="679"/>
                    </a:cubicBezTo>
                    <a:cubicBezTo>
                      <a:pt x="344" y="683"/>
                      <a:pt x="346" y="684"/>
                      <a:pt x="348" y="690"/>
                    </a:cubicBezTo>
                    <a:cubicBezTo>
                      <a:pt x="344" y="689"/>
                      <a:pt x="340" y="682"/>
                      <a:pt x="344" y="679"/>
                    </a:cubicBezTo>
                    <a:cubicBezTo>
                      <a:pt x="340" y="677"/>
                      <a:pt x="340" y="670"/>
                      <a:pt x="341" y="666"/>
                    </a:cubicBezTo>
                    <a:cubicBezTo>
                      <a:pt x="341" y="662"/>
                      <a:pt x="338" y="663"/>
                      <a:pt x="337" y="660"/>
                    </a:cubicBezTo>
                    <a:cubicBezTo>
                      <a:pt x="340" y="627"/>
                      <a:pt x="331" y="599"/>
                      <a:pt x="334" y="563"/>
                    </a:cubicBezTo>
                    <a:cubicBezTo>
                      <a:pt x="335" y="561"/>
                      <a:pt x="335" y="553"/>
                      <a:pt x="334" y="551"/>
                    </a:cubicBezTo>
                    <a:cubicBezTo>
                      <a:pt x="331" y="529"/>
                      <a:pt x="306" y="530"/>
                      <a:pt x="296" y="516"/>
                    </a:cubicBezTo>
                    <a:cubicBezTo>
                      <a:pt x="296" y="514"/>
                      <a:pt x="296" y="513"/>
                      <a:pt x="296" y="511"/>
                    </a:cubicBezTo>
                    <a:cubicBezTo>
                      <a:pt x="286" y="497"/>
                      <a:pt x="282" y="477"/>
                      <a:pt x="268" y="467"/>
                    </a:cubicBezTo>
                    <a:cubicBezTo>
                      <a:pt x="269" y="462"/>
                      <a:pt x="267" y="461"/>
                      <a:pt x="265" y="458"/>
                    </a:cubicBezTo>
                    <a:cubicBezTo>
                      <a:pt x="266" y="453"/>
                      <a:pt x="271" y="452"/>
                      <a:pt x="273" y="448"/>
                    </a:cubicBezTo>
                    <a:cubicBezTo>
                      <a:pt x="272" y="448"/>
                      <a:pt x="270" y="445"/>
                      <a:pt x="267" y="444"/>
                    </a:cubicBezTo>
                    <a:cubicBezTo>
                      <a:pt x="267" y="430"/>
                      <a:pt x="277" y="427"/>
                      <a:pt x="280" y="415"/>
                    </a:cubicBezTo>
                    <a:cubicBezTo>
                      <a:pt x="293" y="412"/>
                      <a:pt x="286" y="382"/>
                      <a:pt x="278" y="377"/>
                    </a:cubicBezTo>
                    <a:cubicBezTo>
                      <a:pt x="275" y="377"/>
                      <a:pt x="275" y="380"/>
                      <a:pt x="272" y="381"/>
                    </a:cubicBezTo>
                    <a:cubicBezTo>
                      <a:pt x="272" y="383"/>
                      <a:pt x="272" y="384"/>
                      <a:pt x="274" y="384"/>
                    </a:cubicBezTo>
                    <a:cubicBezTo>
                      <a:pt x="274" y="386"/>
                      <a:pt x="271" y="385"/>
                      <a:pt x="271" y="387"/>
                    </a:cubicBezTo>
                    <a:cubicBezTo>
                      <a:pt x="263" y="380"/>
                      <a:pt x="253" y="382"/>
                      <a:pt x="249" y="370"/>
                    </a:cubicBezTo>
                    <a:cubicBezTo>
                      <a:pt x="248" y="372"/>
                      <a:pt x="247" y="372"/>
                      <a:pt x="244" y="371"/>
                    </a:cubicBezTo>
                    <a:cubicBezTo>
                      <a:pt x="247" y="359"/>
                      <a:pt x="235" y="358"/>
                      <a:pt x="237" y="351"/>
                    </a:cubicBezTo>
                    <a:cubicBezTo>
                      <a:pt x="221" y="352"/>
                      <a:pt x="211" y="340"/>
                      <a:pt x="201" y="333"/>
                    </a:cubicBezTo>
                    <a:cubicBezTo>
                      <a:pt x="198" y="334"/>
                      <a:pt x="195" y="335"/>
                      <a:pt x="192" y="336"/>
                    </a:cubicBezTo>
                    <a:cubicBezTo>
                      <a:pt x="175" y="330"/>
                      <a:pt x="158" y="324"/>
                      <a:pt x="148" y="311"/>
                    </a:cubicBezTo>
                    <a:cubicBezTo>
                      <a:pt x="154" y="300"/>
                      <a:pt x="145" y="283"/>
                      <a:pt x="135" y="277"/>
                    </a:cubicBezTo>
                    <a:cubicBezTo>
                      <a:pt x="135" y="275"/>
                      <a:pt x="136" y="274"/>
                      <a:pt x="137" y="272"/>
                    </a:cubicBezTo>
                    <a:cubicBezTo>
                      <a:pt x="132" y="269"/>
                      <a:pt x="130" y="259"/>
                      <a:pt x="125" y="259"/>
                    </a:cubicBezTo>
                    <a:cubicBezTo>
                      <a:pt x="124" y="256"/>
                      <a:pt x="126" y="249"/>
                      <a:pt x="125" y="243"/>
                    </a:cubicBezTo>
                    <a:cubicBezTo>
                      <a:pt x="123" y="242"/>
                      <a:pt x="120" y="241"/>
                      <a:pt x="118" y="239"/>
                    </a:cubicBezTo>
                    <a:cubicBezTo>
                      <a:pt x="115" y="243"/>
                      <a:pt x="119" y="250"/>
                      <a:pt x="118" y="255"/>
                    </a:cubicBezTo>
                    <a:cubicBezTo>
                      <a:pt x="119" y="254"/>
                      <a:pt x="122" y="253"/>
                      <a:pt x="121" y="256"/>
                    </a:cubicBezTo>
                    <a:cubicBezTo>
                      <a:pt x="121" y="256"/>
                      <a:pt x="120" y="255"/>
                      <a:pt x="120" y="255"/>
                    </a:cubicBezTo>
                    <a:cubicBezTo>
                      <a:pt x="118" y="264"/>
                      <a:pt x="128" y="270"/>
                      <a:pt x="126" y="283"/>
                    </a:cubicBezTo>
                    <a:cubicBezTo>
                      <a:pt x="127" y="287"/>
                      <a:pt x="129" y="284"/>
                      <a:pt x="131" y="287"/>
                    </a:cubicBezTo>
                    <a:cubicBezTo>
                      <a:pt x="132" y="290"/>
                      <a:pt x="130" y="292"/>
                      <a:pt x="129" y="293"/>
                    </a:cubicBezTo>
                    <a:cubicBezTo>
                      <a:pt x="127" y="286"/>
                      <a:pt x="115" y="283"/>
                      <a:pt x="121" y="274"/>
                    </a:cubicBezTo>
                    <a:cubicBezTo>
                      <a:pt x="119" y="269"/>
                      <a:pt x="110" y="270"/>
                      <a:pt x="110" y="263"/>
                    </a:cubicBezTo>
                    <a:cubicBezTo>
                      <a:pt x="112" y="264"/>
                      <a:pt x="114" y="263"/>
                      <a:pt x="115" y="263"/>
                    </a:cubicBezTo>
                    <a:cubicBezTo>
                      <a:pt x="114" y="252"/>
                      <a:pt x="106" y="247"/>
                      <a:pt x="109" y="233"/>
                    </a:cubicBezTo>
                    <a:cubicBezTo>
                      <a:pt x="99" y="227"/>
                      <a:pt x="93" y="214"/>
                      <a:pt x="94" y="201"/>
                    </a:cubicBezTo>
                    <a:cubicBezTo>
                      <a:pt x="97" y="200"/>
                      <a:pt x="95" y="194"/>
                      <a:pt x="95" y="191"/>
                    </a:cubicBezTo>
                    <a:cubicBezTo>
                      <a:pt x="101" y="176"/>
                      <a:pt x="108" y="163"/>
                      <a:pt x="120" y="155"/>
                    </a:cubicBezTo>
                    <a:cubicBezTo>
                      <a:pt x="117" y="153"/>
                      <a:pt x="120" y="142"/>
                      <a:pt x="125" y="142"/>
                    </a:cubicBezTo>
                    <a:cubicBezTo>
                      <a:pt x="121" y="139"/>
                      <a:pt x="118" y="135"/>
                      <a:pt x="117" y="129"/>
                    </a:cubicBezTo>
                    <a:cubicBezTo>
                      <a:pt x="119" y="127"/>
                      <a:pt x="124" y="129"/>
                      <a:pt x="126" y="127"/>
                    </a:cubicBezTo>
                    <a:cubicBezTo>
                      <a:pt x="126" y="125"/>
                      <a:pt x="123" y="127"/>
                      <a:pt x="121" y="126"/>
                    </a:cubicBezTo>
                    <a:cubicBezTo>
                      <a:pt x="123" y="124"/>
                      <a:pt x="121" y="119"/>
                      <a:pt x="125" y="119"/>
                    </a:cubicBezTo>
                    <a:cubicBezTo>
                      <a:pt x="125" y="118"/>
                      <a:pt x="123" y="118"/>
                      <a:pt x="121" y="118"/>
                    </a:cubicBezTo>
                    <a:cubicBezTo>
                      <a:pt x="121" y="114"/>
                      <a:pt x="125" y="116"/>
                      <a:pt x="125" y="113"/>
                    </a:cubicBezTo>
                    <a:cubicBezTo>
                      <a:pt x="122" y="111"/>
                      <a:pt x="124" y="113"/>
                      <a:pt x="120" y="114"/>
                    </a:cubicBezTo>
                    <a:cubicBezTo>
                      <a:pt x="120" y="110"/>
                      <a:pt x="121" y="108"/>
                      <a:pt x="125" y="109"/>
                    </a:cubicBezTo>
                    <a:cubicBezTo>
                      <a:pt x="126" y="105"/>
                      <a:pt x="125" y="105"/>
                      <a:pt x="126" y="102"/>
                    </a:cubicBezTo>
                    <a:cubicBezTo>
                      <a:pt x="124" y="103"/>
                      <a:pt x="123" y="106"/>
                      <a:pt x="123" y="101"/>
                    </a:cubicBezTo>
                    <a:cubicBezTo>
                      <a:pt x="121" y="102"/>
                      <a:pt x="122" y="105"/>
                      <a:pt x="118" y="105"/>
                    </a:cubicBezTo>
                    <a:cubicBezTo>
                      <a:pt x="119" y="101"/>
                      <a:pt x="117" y="103"/>
                      <a:pt x="117" y="105"/>
                    </a:cubicBezTo>
                    <a:cubicBezTo>
                      <a:pt x="114" y="103"/>
                      <a:pt x="118" y="101"/>
                      <a:pt x="119" y="99"/>
                    </a:cubicBezTo>
                    <a:cubicBezTo>
                      <a:pt x="116" y="97"/>
                      <a:pt x="119" y="95"/>
                      <a:pt x="120" y="94"/>
                    </a:cubicBezTo>
                    <a:cubicBezTo>
                      <a:pt x="119" y="91"/>
                      <a:pt x="117" y="99"/>
                      <a:pt x="116" y="95"/>
                    </a:cubicBezTo>
                    <a:cubicBezTo>
                      <a:pt x="121" y="89"/>
                      <a:pt x="112" y="80"/>
                      <a:pt x="117" y="75"/>
                    </a:cubicBezTo>
                    <a:cubicBezTo>
                      <a:pt x="109" y="77"/>
                      <a:pt x="100" y="75"/>
                      <a:pt x="93" y="73"/>
                    </a:cubicBezTo>
                    <a:cubicBezTo>
                      <a:pt x="95" y="69"/>
                      <a:pt x="87" y="72"/>
                      <a:pt x="86" y="71"/>
                    </a:cubicBezTo>
                    <a:cubicBezTo>
                      <a:pt x="80" y="77"/>
                      <a:pt x="69" y="77"/>
                      <a:pt x="60" y="80"/>
                    </a:cubicBezTo>
                    <a:cubicBezTo>
                      <a:pt x="63" y="75"/>
                      <a:pt x="72" y="73"/>
                      <a:pt x="79" y="70"/>
                    </a:cubicBezTo>
                    <a:cubicBezTo>
                      <a:pt x="67" y="67"/>
                      <a:pt x="61" y="78"/>
                      <a:pt x="50" y="79"/>
                    </a:cubicBezTo>
                    <a:cubicBezTo>
                      <a:pt x="48" y="80"/>
                      <a:pt x="53" y="81"/>
                      <a:pt x="50" y="83"/>
                    </a:cubicBezTo>
                    <a:cubicBezTo>
                      <a:pt x="32" y="87"/>
                      <a:pt x="20" y="97"/>
                      <a:pt x="0" y="99"/>
                    </a:cubicBezTo>
                    <a:cubicBezTo>
                      <a:pt x="9" y="92"/>
                      <a:pt x="24" y="91"/>
                      <a:pt x="32" y="84"/>
                    </a:cubicBezTo>
                    <a:cubicBezTo>
                      <a:pt x="30" y="82"/>
                      <a:pt x="26" y="81"/>
                      <a:pt x="25" y="84"/>
                    </a:cubicBezTo>
                    <a:cubicBezTo>
                      <a:pt x="24" y="78"/>
                      <a:pt x="17" y="82"/>
                      <a:pt x="16" y="85"/>
                    </a:cubicBezTo>
                    <a:cubicBezTo>
                      <a:pt x="14" y="83"/>
                      <a:pt x="14" y="84"/>
                      <a:pt x="12" y="83"/>
                    </a:cubicBezTo>
                    <a:cubicBezTo>
                      <a:pt x="16" y="81"/>
                      <a:pt x="19" y="78"/>
                      <a:pt x="22" y="74"/>
                    </a:cubicBezTo>
                    <a:cubicBezTo>
                      <a:pt x="17" y="74"/>
                      <a:pt x="16" y="77"/>
                      <a:pt x="12" y="77"/>
                    </a:cubicBezTo>
                    <a:cubicBezTo>
                      <a:pt x="11" y="70"/>
                      <a:pt x="15" y="70"/>
                      <a:pt x="21" y="71"/>
                    </a:cubicBezTo>
                    <a:cubicBezTo>
                      <a:pt x="20" y="69"/>
                      <a:pt x="15" y="71"/>
                      <a:pt x="15" y="69"/>
                    </a:cubicBezTo>
                    <a:cubicBezTo>
                      <a:pt x="24" y="56"/>
                      <a:pt x="46" y="62"/>
                      <a:pt x="56" y="50"/>
                    </a:cubicBezTo>
                    <a:cubicBezTo>
                      <a:pt x="52" y="54"/>
                      <a:pt x="45" y="50"/>
                      <a:pt x="38" y="51"/>
                    </a:cubicBezTo>
                    <a:cubicBezTo>
                      <a:pt x="37" y="48"/>
                      <a:pt x="39" y="47"/>
                      <a:pt x="42" y="47"/>
                    </a:cubicBezTo>
                    <a:cubicBezTo>
                      <a:pt x="42" y="46"/>
                      <a:pt x="38" y="47"/>
                      <a:pt x="38" y="46"/>
                    </a:cubicBezTo>
                    <a:cubicBezTo>
                      <a:pt x="45" y="44"/>
                      <a:pt x="51" y="41"/>
                      <a:pt x="60" y="41"/>
                    </a:cubicBezTo>
                    <a:cubicBezTo>
                      <a:pt x="60" y="42"/>
                      <a:pt x="59" y="42"/>
                      <a:pt x="59" y="43"/>
                    </a:cubicBezTo>
                    <a:cubicBezTo>
                      <a:pt x="62" y="43"/>
                      <a:pt x="64" y="43"/>
                      <a:pt x="67" y="43"/>
                    </a:cubicBezTo>
                    <a:cubicBezTo>
                      <a:pt x="69" y="42"/>
                      <a:pt x="67" y="38"/>
                      <a:pt x="70" y="39"/>
                    </a:cubicBezTo>
                    <a:cubicBezTo>
                      <a:pt x="69" y="38"/>
                      <a:pt x="67" y="38"/>
                      <a:pt x="66" y="38"/>
                    </a:cubicBezTo>
                    <a:cubicBezTo>
                      <a:pt x="66" y="36"/>
                      <a:pt x="68" y="32"/>
                      <a:pt x="64" y="32"/>
                    </a:cubicBezTo>
                    <a:cubicBezTo>
                      <a:pt x="85" y="26"/>
                      <a:pt x="110" y="14"/>
                      <a:pt x="136" y="19"/>
                    </a:cubicBezTo>
                    <a:cubicBezTo>
                      <a:pt x="151" y="21"/>
                      <a:pt x="167" y="22"/>
                      <a:pt x="180" y="24"/>
                    </a:cubicBezTo>
                    <a:cubicBezTo>
                      <a:pt x="177" y="28"/>
                      <a:pt x="184" y="28"/>
                      <a:pt x="187" y="29"/>
                    </a:cubicBezTo>
                    <a:cubicBezTo>
                      <a:pt x="195" y="22"/>
                      <a:pt x="205" y="27"/>
                      <a:pt x="216" y="23"/>
                    </a:cubicBezTo>
                    <a:cubicBezTo>
                      <a:pt x="213" y="25"/>
                      <a:pt x="224" y="21"/>
                      <a:pt x="229" y="21"/>
                    </a:cubicBezTo>
                    <a:cubicBezTo>
                      <a:pt x="230" y="23"/>
                      <a:pt x="228" y="23"/>
                      <a:pt x="228" y="25"/>
                    </a:cubicBezTo>
                    <a:cubicBezTo>
                      <a:pt x="231" y="26"/>
                      <a:pt x="232" y="24"/>
                      <a:pt x="234" y="23"/>
                    </a:cubicBezTo>
                    <a:cubicBezTo>
                      <a:pt x="234" y="23"/>
                      <a:pt x="235" y="23"/>
                      <a:pt x="236" y="23"/>
                    </a:cubicBezTo>
                    <a:cubicBezTo>
                      <a:pt x="236" y="25"/>
                      <a:pt x="235" y="25"/>
                      <a:pt x="235" y="26"/>
                    </a:cubicBezTo>
                    <a:cubicBezTo>
                      <a:pt x="236" y="27"/>
                      <a:pt x="236" y="26"/>
                      <a:pt x="237" y="25"/>
                    </a:cubicBezTo>
                    <a:cubicBezTo>
                      <a:pt x="248" y="22"/>
                      <a:pt x="257" y="29"/>
                      <a:pt x="268" y="30"/>
                    </a:cubicBezTo>
                    <a:cubicBezTo>
                      <a:pt x="266" y="32"/>
                      <a:pt x="263" y="32"/>
                      <a:pt x="261" y="33"/>
                    </a:cubicBezTo>
                    <a:cubicBezTo>
                      <a:pt x="266" y="39"/>
                      <a:pt x="280" y="31"/>
                      <a:pt x="286" y="36"/>
                    </a:cubicBezTo>
                    <a:cubicBezTo>
                      <a:pt x="287" y="39"/>
                      <a:pt x="282" y="37"/>
                      <a:pt x="283" y="39"/>
                    </a:cubicBezTo>
                    <a:cubicBezTo>
                      <a:pt x="283" y="42"/>
                      <a:pt x="285" y="38"/>
                      <a:pt x="287" y="39"/>
                    </a:cubicBezTo>
                    <a:cubicBezTo>
                      <a:pt x="287" y="36"/>
                      <a:pt x="289" y="35"/>
                      <a:pt x="288" y="31"/>
                    </a:cubicBezTo>
                    <a:cubicBezTo>
                      <a:pt x="291" y="32"/>
                      <a:pt x="292" y="30"/>
                      <a:pt x="294" y="29"/>
                    </a:cubicBezTo>
                    <a:cubicBezTo>
                      <a:pt x="297" y="28"/>
                      <a:pt x="299" y="28"/>
                      <a:pt x="303" y="28"/>
                    </a:cubicBezTo>
                    <a:cubicBezTo>
                      <a:pt x="303" y="30"/>
                      <a:pt x="302" y="30"/>
                      <a:pt x="302" y="31"/>
                    </a:cubicBezTo>
                    <a:cubicBezTo>
                      <a:pt x="304" y="31"/>
                      <a:pt x="305" y="33"/>
                      <a:pt x="308" y="32"/>
                    </a:cubicBezTo>
                    <a:cubicBezTo>
                      <a:pt x="314" y="35"/>
                      <a:pt x="324" y="32"/>
                      <a:pt x="330" y="31"/>
                    </a:cubicBezTo>
                    <a:cubicBezTo>
                      <a:pt x="332" y="31"/>
                      <a:pt x="334" y="31"/>
                      <a:pt x="335" y="31"/>
                    </a:cubicBezTo>
                    <a:close/>
                    <a:moveTo>
                      <a:pt x="318" y="367"/>
                    </a:moveTo>
                    <a:cubicBezTo>
                      <a:pt x="319" y="370"/>
                      <a:pt x="316" y="369"/>
                      <a:pt x="316" y="372"/>
                    </a:cubicBezTo>
                    <a:cubicBezTo>
                      <a:pt x="317" y="373"/>
                      <a:pt x="318" y="374"/>
                      <a:pt x="318" y="376"/>
                    </a:cubicBezTo>
                    <a:cubicBezTo>
                      <a:pt x="319" y="376"/>
                      <a:pt x="320" y="375"/>
                      <a:pt x="321" y="375"/>
                    </a:cubicBezTo>
                    <a:cubicBezTo>
                      <a:pt x="321" y="371"/>
                      <a:pt x="321" y="368"/>
                      <a:pt x="318" y="367"/>
                    </a:cubicBezTo>
                    <a:close/>
                    <a:moveTo>
                      <a:pt x="244" y="359"/>
                    </a:moveTo>
                    <a:cubicBezTo>
                      <a:pt x="244" y="359"/>
                      <a:pt x="244" y="360"/>
                      <a:pt x="244" y="360"/>
                    </a:cubicBezTo>
                    <a:cubicBezTo>
                      <a:pt x="246" y="362"/>
                      <a:pt x="245" y="360"/>
                      <a:pt x="246" y="363"/>
                    </a:cubicBezTo>
                    <a:cubicBezTo>
                      <a:pt x="247" y="363"/>
                      <a:pt x="248" y="363"/>
                      <a:pt x="249" y="363"/>
                    </a:cubicBezTo>
                    <a:cubicBezTo>
                      <a:pt x="249" y="360"/>
                      <a:pt x="247" y="359"/>
                      <a:pt x="244" y="359"/>
                    </a:cubicBezTo>
                    <a:close/>
                    <a:moveTo>
                      <a:pt x="131" y="134"/>
                    </a:moveTo>
                    <a:cubicBezTo>
                      <a:pt x="132" y="134"/>
                      <a:pt x="133" y="134"/>
                      <a:pt x="133" y="133"/>
                    </a:cubicBezTo>
                    <a:cubicBezTo>
                      <a:pt x="132" y="133"/>
                      <a:pt x="130" y="133"/>
                      <a:pt x="129" y="133"/>
                    </a:cubicBezTo>
                    <a:cubicBezTo>
                      <a:pt x="128" y="137"/>
                      <a:pt x="132" y="141"/>
                      <a:pt x="128" y="143"/>
                    </a:cubicBezTo>
                    <a:cubicBezTo>
                      <a:pt x="130" y="143"/>
                      <a:pt x="131" y="144"/>
                      <a:pt x="132" y="145"/>
                    </a:cubicBezTo>
                    <a:cubicBezTo>
                      <a:pt x="135" y="143"/>
                      <a:pt x="134" y="138"/>
                      <a:pt x="135" y="135"/>
                    </a:cubicBezTo>
                    <a:cubicBezTo>
                      <a:pt x="133" y="135"/>
                      <a:pt x="131" y="135"/>
                      <a:pt x="131" y="134"/>
                    </a:cubicBezTo>
                    <a:close/>
                    <a:moveTo>
                      <a:pt x="128" y="91"/>
                    </a:moveTo>
                    <a:cubicBezTo>
                      <a:pt x="128" y="90"/>
                      <a:pt x="128" y="89"/>
                      <a:pt x="128" y="89"/>
                    </a:cubicBezTo>
                    <a:cubicBezTo>
                      <a:pt x="127" y="89"/>
                      <a:pt x="127" y="88"/>
                      <a:pt x="126" y="88"/>
                    </a:cubicBezTo>
                    <a:cubicBezTo>
                      <a:pt x="127" y="90"/>
                      <a:pt x="124" y="90"/>
                      <a:pt x="123" y="91"/>
                    </a:cubicBezTo>
                    <a:cubicBezTo>
                      <a:pt x="123" y="89"/>
                      <a:pt x="124" y="89"/>
                      <a:pt x="124" y="88"/>
                    </a:cubicBezTo>
                    <a:cubicBezTo>
                      <a:pt x="120" y="88"/>
                      <a:pt x="123" y="91"/>
                      <a:pt x="121" y="93"/>
                    </a:cubicBezTo>
                    <a:cubicBezTo>
                      <a:pt x="124" y="92"/>
                      <a:pt x="125" y="91"/>
                      <a:pt x="128" y="91"/>
                    </a:cubicBezTo>
                    <a:close/>
                    <a:moveTo>
                      <a:pt x="129" y="86"/>
                    </a:moveTo>
                    <a:cubicBezTo>
                      <a:pt x="129" y="85"/>
                      <a:pt x="131" y="85"/>
                      <a:pt x="131" y="84"/>
                    </a:cubicBezTo>
                    <a:cubicBezTo>
                      <a:pt x="126" y="83"/>
                      <a:pt x="133" y="81"/>
                      <a:pt x="130" y="79"/>
                    </a:cubicBezTo>
                    <a:cubicBezTo>
                      <a:pt x="129" y="81"/>
                      <a:pt x="125" y="85"/>
                      <a:pt x="129" y="86"/>
                    </a:cubicBezTo>
                    <a:close/>
                    <a:moveTo>
                      <a:pt x="225" y="41"/>
                    </a:moveTo>
                    <a:cubicBezTo>
                      <a:pt x="227" y="45"/>
                      <a:pt x="217" y="45"/>
                      <a:pt x="214" y="48"/>
                    </a:cubicBezTo>
                    <a:cubicBezTo>
                      <a:pt x="220" y="49"/>
                      <a:pt x="221" y="44"/>
                      <a:pt x="227" y="46"/>
                    </a:cubicBezTo>
                    <a:cubicBezTo>
                      <a:pt x="227" y="47"/>
                      <a:pt x="226" y="47"/>
                      <a:pt x="226" y="47"/>
                    </a:cubicBezTo>
                    <a:cubicBezTo>
                      <a:pt x="231" y="45"/>
                      <a:pt x="242" y="45"/>
                      <a:pt x="241" y="41"/>
                    </a:cubicBezTo>
                    <a:cubicBezTo>
                      <a:pt x="240" y="42"/>
                      <a:pt x="233" y="42"/>
                      <a:pt x="232" y="41"/>
                    </a:cubicBezTo>
                    <a:cubicBezTo>
                      <a:pt x="233" y="40"/>
                      <a:pt x="237" y="41"/>
                      <a:pt x="238" y="39"/>
                    </a:cubicBezTo>
                    <a:cubicBezTo>
                      <a:pt x="235" y="37"/>
                      <a:pt x="230" y="41"/>
                      <a:pt x="225" y="41"/>
                    </a:cubicBezTo>
                    <a:close/>
                    <a:moveTo>
                      <a:pt x="231" y="63"/>
                    </a:moveTo>
                    <a:cubicBezTo>
                      <a:pt x="234" y="69"/>
                      <a:pt x="222" y="67"/>
                      <a:pt x="216" y="68"/>
                    </a:cubicBezTo>
                    <a:cubicBezTo>
                      <a:pt x="224" y="74"/>
                      <a:pt x="241" y="68"/>
                      <a:pt x="246" y="63"/>
                    </a:cubicBezTo>
                    <a:cubicBezTo>
                      <a:pt x="241" y="63"/>
                      <a:pt x="236" y="63"/>
                      <a:pt x="231" y="63"/>
                    </a:cubicBezTo>
                    <a:close/>
                    <a:moveTo>
                      <a:pt x="260" y="114"/>
                    </a:moveTo>
                    <a:cubicBezTo>
                      <a:pt x="264" y="113"/>
                      <a:pt x="257" y="116"/>
                      <a:pt x="260" y="120"/>
                    </a:cubicBezTo>
                    <a:cubicBezTo>
                      <a:pt x="264" y="118"/>
                      <a:pt x="261" y="122"/>
                      <a:pt x="264" y="122"/>
                    </a:cubicBezTo>
                    <a:cubicBezTo>
                      <a:pt x="266" y="120"/>
                      <a:pt x="268" y="110"/>
                      <a:pt x="263" y="110"/>
                    </a:cubicBezTo>
                    <a:cubicBezTo>
                      <a:pt x="262" y="111"/>
                      <a:pt x="260" y="112"/>
                      <a:pt x="260" y="114"/>
                    </a:cubicBezTo>
                    <a:close/>
                    <a:moveTo>
                      <a:pt x="260" y="129"/>
                    </a:moveTo>
                    <a:cubicBezTo>
                      <a:pt x="262" y="129"/>
                      <a:pt x="265" y="125"/>
                      <a:pt x="263" y="123"/>
                    </a:cubicBezTo>
                    <a:cubicBezTo>
                      <a:pt x="262" y="125"/>
                      <a:pt x="261" y="127"/>
                      <a:pt x="260" y="129"/>
                    </a:cubicBezTo>
                    <a:close/>
                    <a:moveTo>
                      <a:pt x="270" y="151"/>
                    </a:moveTo>
                    <a:cubicBezTo>
                      <a:pt x="280" y="150"/>
                      <a:pt x="293" y="150"/>
                      <a:pt x="305" y="152"/>
                    </a:cubicBezTo>
                    <a:cubicBezTo>
                      <a:pt x="304" y="148"/>
                      <a:pt x="306" y="147"/>
                      <a:pt x="307" y="144"/>
                    </a:cubicBezTo>
                    <a:cubicBezTo>
                      <a:pt x="304" y="144"/>
                      <a:pt x="302" y="142"/>
                      <a:pt x="302" y="139"/>
                    </a:cubicBezTo>
                    <a:cubicBezTo>
                      <a:pt x="288" y="140"/>
                      <a:pt x="281" y="145"/>
                      <a:pt x="270" y="151"/>
                    </a:cubicBezTo>
                    <a:close/>
                    <a:moveTo>
                      <a:pt x="312" y="154"/>
                    </a:moveTo>
                    <a:cubicBezTo>
                      <a:pt x="309" y="155"/>
                      <a:pt x="308" y="153"/>
                      <a:pt x="306" y="153"/>
                    </a:cubicBezTo>
                    <a:cubicBezTo>
                      <a:pt x="302" y="156"/>
                      <a:pt x="294" y="157"/>
                      <a:pt x="289" y="157"/>
                    </a:cubicBezTo>
                    <a:cubicBezTo>
                      <a:pt x="286" y="164"/>
                      <a:pt x="278" y="172"/>
                      <a:pt x="278" y="181"/>
                    </a:cubicBezTo>
                    <a:cubicBezTo>
                      <a:pt x="288" y="176"/>
                      <a:pt x="289" y="160"/>
                      <a:pt x="301" y="157"/>
                    </a:cubicBezTo>
                    <a:cubicBezTo>
                      <a:pt x="303" y="157"/>
                      <a:pt x="305" y="158"/>
                      <a:pt x="307" y="160"/>
                    </a:cubicBezTo>
                    <a:cubicBezTo>
                      <a:pt x="307" y="164"/>
                      <a:pt x="300" y="166"/>
                      <a:pt x="302" y="168"/>
                    </a:cubicBezTo>
                    <a:cubicBezTo>
                      <a:pt x="302" y="167"/>
                      <a:pt x="304" y="167"/>
                      <a:pt x="306" y="167"/>
                    </a:cubicBezTo>
                    <a:cubicBezTo>
                      <a:pt x="306" y="168"/>
                      <a:pt x="305" y="172"/>
                      <a:pt x="307" y="172"/>
                    </a:cubicBezTo>
                    <a:cubicBezTo>
                      <a:pt x="310" y="168"/>
                      <a:pt x="313" y="163"/>
                      <a:pt x="316" y="160"/>
                    </a:cubicBezTo>
                    <a:cubicBezTo>
                      <a:pt x="316" y="161"/>
                      <a:pt x="316" y="162"/>
                      <a:pt x="316" y="164"/>
                    </a:cubicBezTo>
                    <a:cubicBezTo>
                      <a:pt x="319" y="164"/>
                      <a:pt x="319" y="162"/>
                      <a:pt x="322" y="163"/>
                    </a:cubicBezTo>
                    <a:cubicBezTo>
                      <a:pt x="321" y="160"/>
                      <a:pt x="321" y="157"/>
                      <a:pt x="318" y="156"/>
                    </a:cubicBezTo>
                    <a:cubicBezTo>
                      <a:pt x="317" y="154"/>
                      <a:pt x="314" y="155"/>
                      <a:pt x="312" y="154"/>
                    </a:cubicBezTo>
                    <a:close/>
                    <a:moveTo>
                      <a:pt x="319" y="172"/>
                    </a:moveTo>
                    <a:cubicBezTo>
                      <a:pt x="325" y="170"/>
                      <a:pt x="335" y="171"/>
                      <a:pt x="338" y="166"/>
                    </a:cubicBezTo>
                    <a:cubicBezTo>
                      <a:pt x="333" y="169"/>
                      <a:pt x="320" y="165"/>
                      <a:pt x="319" y="172"/>
                    </a:cubicBezTo>
                    <a:close/>
                    <a:moveTo>
                      <a:pt x="297" y="181"/>
                    </a:moveTo>
                    <a:cubicBezTo>
                      <a:pt x="306" y="183"/>
                      <a:pt x="315" y="178"/>
                      <a:pt x="321" y="174"/>
                    </a:cubicBezTo>
                    <a:cubicBezTo>
                      <a:pt x="312" y="176"/>
                      <a:pt x="304" y="178"/>
                      <a:pt x="297" y="181"/>
                    </a:cubicBezTo>
                    <a:close/>
                    <a:moveTo>
                      <a:pt x="337" y="528"/>
                    </a:moveTo>
                    <a:cubicBezTo>
                      <a:pt x="337" y="524"/>
                      <a:pt x="333" y="524"/>
                      <a:pt x="331" y="522"/>
                    </a:cubicBezTo>
                    <a:cubicBezTo>
                      <a:pt x="330" y="527"/>
                      <a:pt x="335" y="526"/>
                      <a:pt x="337" y="528"/>
                    </a:cubicBezTo>
                    <a:close/>
                    <a:moveTo>
                      <a:pt x="124" y="100"/>
                    </a:moveTo>
                    <a:cubicBezTo>
                      <a:pt x="124" y="99"/>
                      <a:pt x="126" y="96"/>
                      <a:pt x="124" y="94"/>
                    </a:cubicBezTo>
                    <a:cubicBezTo>
                      <a:pt x="125" y="95"/>
                      <a:pt x="123" y="95"/>
                      <a:pt x="122" y="96"/>
                    </a:cubicBezTo>
                    <a:cubicBezTo>
                      <a:pt x="125" y="96"/>
                      <a:pt x="122" y="101"/>
                      <a:pt x="124" y="100"/>
                    </a:cubicBezTo>
                    <a:close/>
                    <a:moveTo>
                      <a:pt x="438" y="20"/>
                    </a:moveTo>
                    <a:cubicBezTo>
                      <a:pt x="447" y="23"/>
                      <a:pt x="442" y="15"/>
                      <a:pt x="438" y="20"/>
                    </a:cubicBezTo>
                    <a:close/>
                    <a:moveTo>
                      <a:pt x="426" y="39"/>
                    </a:moveTo>
                    <a:cubicBezTo>
                      <a:pt x="425" y="44"/>
                      <a:pt x="432" y="43"/>
                      <a:pt x="433" y="40"/>
                    </a:cubicBezTo>
                    <a:cubicBezTo>
                      <a:pt x="431" y="39"/>
                      <a:pt x="429" y="38"/>
                      <a:pt x="426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4" name="Freeform 48"/>
              <p:cNvSpPr/>
              <p:nvPr/>
            </p:nvSpPr>
            <p:spPr bwMode="auto">
              <a:xfrm>
                <a:off x="3684" y="759"/>
                <a:ext cx="15" cy="17"/>
              </a:xfrm>
              <a:custGeom>
                <a:avLst/>
                <a:gdLst>
                  <a:gd name="T0" fmla="*/ 6 w 6"/>
                  <a:gd name="T1" fmla="*/ 4 h 7"/>
                  <a:gd name="T2" fmla="*/ 0 w 6"/>
                  <a:gd name="T3" fmla="*/ 4 h 7"/>
                  <a:gd name="T4" fmla="*/ 2 w 6"/>
                  <a:gd name="T5" fmla="*/ 3 h 7"/>
                  <a:gd name="T6" fmla="*/ 3 w 6"/>
                  <a:gd name="T7" fmla="*/ 0 h 7"/>
                  <a:gd name="T8" fmla="*/ 6 w 6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5" y="7"/>
                      <a:pt x="2" y="4"/>
                      <a:pt x="0" y="4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5" y="4"/>
                      <a:pt x="3" y="1"/>
                      <a:pt x="3" y="0"/>
                    </a:cubicBezTo>
                    <a:cubicBezTo>
                      <a:pt x="5" y="1"/>
                      <a:pt x="5" y="3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5" name="Freeform 49"/>
              <p:cNvSpPr/>
              <p:nvPr/>
            </p:nvSpPr>
            <p:spPr bwMode="auto">
              <a:xfrm>
                <a:off x="3935" y="764"/>
                <a:ext cx="33" cy="14"/>
              </a:xfrm>
              <a:custGeom>
                <a:avLst/>
                <a:gdLst>
                  <a:gd name="T0" fmla="*/ 2 w 14"/>
                  <a:gd name="T1" fmla="*/ 5 h 6"/>
                  <a:gd name="T2" fmla="*/ 0 w 14"/>
                  <a:gd name="T3" fmla="*/ 5 h 6"/>
                  <a:gd name="T4" fmla="*/ 14 w 14"/>
                  <a:gd name="T5" fmla="*/ 4 h 6"/>
                  <a:gd name="T6" fmla="*/ 2 w 14"/>
                  <a:gd name="T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6">
                    <a:moveTo>
                      <a:pt x="2" y="5"/>
                    </a:moveTo>
                    <a:cubicBezTo>
                      <a:pt x="1" y="5"/>
                      <a:pt x="1" y="5"/>
                      <a:pt x="0" y="5"/>
                    </a:cubicBezTo>
                    <a:cubicBezTo>
                      <a:pt x="2" y="0"/>
                      <a:pt x="9" y="5"/>
                      <a:pt x="14" y="4"/>
                    </a:cubicBezTo>
                    <a:cubicBezTo>
                      <a:pt x="12" y="6"/>
                      <a:pt x="6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6" name="Freeform 50"/>
              <p:cNvSpPr/>
              <p:nvPr/>
            </p:nvSpPr>
            <p:spPr bwMode="auto">
              <a:xfrm>
                <a:off x="2047" y="1769"/>
                <a:ext cx="19" cy="24"/>
              </a:xfrm>
              <a:custGeom>
                <a:avLst/>
                <a:gdLst>
                  <a:gd name="T0" fmla="*/ 7 w 8"/>
                  <a:gd name="T1" fmla="*/ 0 h 10"/>
                  <a:gd name="T2" fmla="*/ 7 w 8"/>
                  <a:gd name="T3" fmla="*/ 3 h 10"/>
                  <a:gd name="T4" fmla="*/ 5 w 8"/>
                  <a:gd name="T5" fmla="*/ 7 h 10"/>
                  <a:gd name="T6" fmla="*/ 0 w 8"/>
                  <a:gd name="T7" fmla="*/ 7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7" y="0"/>
                      <a:pt x="8" y="1"/>
                      <a:pt x="7" y="3"/>
                    </a:cubicBezTo>
                    <a:cubicBezTo>
                      <a:pt x="6" y="5"/>
                      <a:pt x="0" y="4"/>
                      <a:pt x="5" y="7"/>
                    </a:cubicBezTo>
                    <a:cubicBezTo>
                      <a:pt x="3" y="7"/>
                      <a:pt x="1" y="10"/>
                      <a:pt x="0" y="7"/>
                    </a:cubicBezTo>
                    <a:cubicBezTo>
                      <a:pt x="1" y="4"/>
                      <a:pt x="4" y="2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7" name="Freeform 51"/>
              <p:cNvSpPr/>
              <p:nvPr/>
            </p:nvSpPr>
            <p:spPr bwMode="auto">
              <a:xfrm>
                <a:off x="2251" y="792"/>
                <a:ext cx="26" cy="17"/>
              </a:xfrm>
              <a:custGeom>
                <a:avLst/>
                <a:gdLst>
                  <a:gd name="T0" fmla="*/ 4 w 11"/>
                  <a:gd name="T1" fmla="*/ 0 h 7"/>
                  <a:gd name="T2" fmla="*/ 10 w 11"/>
                  <a:gd name="T3" fmla="*/ 7 h 7"/>
                  <a:gd name="T4" fmla="*/ 8 w 11"/>
                  <a:gd name="T5" fmla="*/ 6 h 7"/>
                  <a:gd name="T6" fmla="*/ 4 w 11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4" y="0"/>
                    </a:moveTo>
                    <a:cubicBezTo>
                      <a:pt x="7" y="1"/>
                      <a:pt x="9" y="3"/>
                      <a:pt x="10" y="7"/>
                    </a:cubicBezTo>
                    <a:cubicBezTo>
                      <a:pt x="9" y="6"/>
                      <a:pt x="8" y="7"/>
                      <a:pt x="8" y="6"/>
                    </a:cubicBezTo>
                    <a:cubicBezTo>
                      <a:pt x="11" y="3"/>
                      <a:pt x="0" y="4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8" name="Freeform 52"/>
              <p:cNvSpPr/>
              <p:nvPr/>
            </p:nvSpPr>
            <p:spPr bwMode="auto">
              <a:xfrm>
                <a:off x="2083" y="795"/>
                <a:ext cx="21" cy="19"/>
              </a:xfrm>
              <a:custGeom>
                <a:avLst/>
                <a:gdLst>
                  <a:gd name="T0" fmla="*/ 0 w 9"/>
                  <a:gd name="T1" fmla="*/ 5 h 8"/>
                  <a:gd name="T2" fmla="*/ 0 w 9"/>
                  <a:gd name="T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" h="8">
                    <a:moveTo>
                      <a:pt x="0" y="5"/>
                    </a:moveTo>
                    <a:cubicBezTo>
                      <a:pt x="4" y="0"/>
                      <a:pt x="9" y="8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99" name="Freeform 53"/>
              <p:cNvSpPr/>
              <p:nvPr/>
            </p:nvSpPr>
            <p:spPr bwMode="auto">
              <a:xfrm>
                <a:off x="2923" y="804"/>
                <a:ext cx="14" cy="12"/>
              </a:xfrm>
              <a:custGeom>
                <a:avLst/>
                <a:gdLst>
                  <a:gd name="T0" fmla="*/ 2 w 6"/>
                  <a:gd name="T1" fmla="*/ 3 h 5"/>
                  <a:gd name="T2" fmla="*/ 4 w 6"/>
                  <a:gd name="T3" fmla="*/ 0 h 5"/>
                  <a:gd name="T4" fmla="*/ 3 w 6"/>
                  <a:gd name="T5" fmla="*/ 2 h 5"/>
                  <a:gd name="T6" fmla="*/ 6 w 6"/>
                  <a:gd name="T7" fmla="*/ 2 h 5"/>
                  <a:gd name="T8" fmla="*/ 3 w 6"/>
                  <a:gd name="T9" fmla="*/ 4 h 5"/>
                  <a:gd name="T10" fmla="*/ 2 w 6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0" y="0"/>
                      <a:pt x="4" y="2"/>
                      <a:pt x="4" y="0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4" y="5"/>
                      <a:pt x="5" y="3"/>
                      <a:pt x="6" y="2"/>
                    </a:cubicBezTo>
                    <a:cubicBezTo>
                      <a:pt x="6" y="4"/>
                      <a:pt x="5" y="5"/>
                      <a:pt x="3" y="4"/>
                    </a:cubicBezTo>
                    <a:cubicBezTo>
                      <a:pt x="3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0" name="Freeform 54"/>
              <p:cNvSpPr/>
              <p:nvPr/>
            </p:nvSpPr>
            <p:spPr bwMode="auto">
              <a:xfrm>
                <a:off x="3251" y="804"/>
                <a:ext cx="19" cy="17"/>
              </a:xfrm>
              <a:custGeom>
                <a:avLst/>
                <a:gdLst>
                  <a:gd name="T0" fmla="*/ 8 w 8"/>
                  <a:gd name="T1" fmla="*/ 4 h 7"/>
                  <a:gd name="T2" fmla="*/ 0 w 8"/>
                  <a:gd name="T3" fmla="*/ 4 h 7"/>
                  <a:gd name="T4" fmla="*/ 8 w 8"/>
                  <a:gd name="T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8" y="4"/>
                    </a:moveTo>
                    <a:cubicBezTo>
                      <a:pt x="6" y="7"/>
                      <a:pt x="2" y="3"/>
                      <a:pt x="0" y="4"/>
                    </a:cubicBezTo>
                    <a:cubicBezTo>
                      <a:pt x="2" y="0"/>
                      <a:pt x="6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1" name="Freeform 55"/>
              <p:cNvSpPr/>
              <p:nvPr/>
            </p:nvSpPr>
            <p:spPr bwMode="auto">
              <a:xfrm>
                <a:off x="1820" y="814"/>
                <a:ext cx="47" cy="19"/>
              </a:xfrm>
              <a:custGeom>
                <a:avLst/>
                <a:gdLst>
                  <a:gd name="T0" fmla="*/ 4 w 20"/>
                  <a:gd name="T1" fmla="*/ 6 h 8"/>
                  <a:gd name="T2" fmla="*/ 0 w 20"/>
                  <a:gd name="T3" fmla="*/ 5 h 8"/>
                  <a:gd name="T4" fmla="*/ 8 w 20"/>
                  <a:gd name="T5" fmla="*/ 0 h 8"/>
                  <a:gd name="T6" fmla="*/ 11 w 20"/>
                  <a:gd name="T7" fmla="*/ 7 h 8"/>
                  <a:gd name="T8" fmla="*/ 4 w 20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4" y="6"/>
                    </a:moveTo>
                    <a:cubicBezTo>
                      <a:pt x="2" y="7"/>
                      <a:pt x="1" y="6"/>
                      <a:pt x="0" y="5"/>
                    </a:cubicBezTo>
                    <a:cubicBezTo>
                      <a:pt x="2" y="3"/>
                      <a:pt x="7" y="4"/>
                      <a:pt x="8" y="0"/>
                    </a:cubicBezTo>
                    <a:cubicBezTo>
                      <a:pt x="13" y="0"/>
                      <a:pt x="20" y="8"/>
                      <a:pt x="11" y="7"/>
                    </a:cubicBezTo>
                    <a:cubicBezTo>
                      <a:pt x="8" y="8"/>
                      <a:pt x="6" y="7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2" name="Freeform 56"/>
              <p:cNvSpPr/>
              <p:nvPr/>
            </p:nvSpPr>
            <p:spPr bwMode="auto">
              <a:xfrm>
                <a:off x="3166" y="819"/>
                <a:ext cx="17" cy="11"/>
              </a:xfrm>
              <a:custGeom>
                <a:avLst/>
                <a:gdLst>
                  <a:gd name="T0" fmla="*/ 0 w 7"/>
                  <a:gd name="T1" fmla="*/ 3 h 5"/>
                  <a:gd name="T2" fmla="*/ 1 w 7"/>
                  <a:gd name="T3" fmla="*/ 0 h 5"/>
                  <a:gd name="T4" fmla="*/ 7 w 7"/>
                  <a:gd name="T5" fmla="*/ 1 h 5"/>
                  <a:gd name="T6" fmla="*/ 0 w 7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0" y="3"/>
                    </a:moveTo>
                    <a:cubicBezTo>
                      <a:pt x="0" y="2"/>
                      <a:pt x="1" y="2"/>
                      <a:pt x="1" y="0"/>
                    </a:cubicBezTo>
                    <a:cubicBezTo>
                      <a:pt x="3" y="0"/>
                      <a:pt x="4" y="2"/>
                      <a:pt x="7" y="1"/>
                    </a:cubicBezTo>
                    <a:cubicBezTo>
                      <a:pt x="7" y="4"/>
                      <a:pt x="2" y="5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3" name="Freeform 57"/>
              <p:cNvSpPr/>
              <p:nvPr/>
            </p:nvSpPr>
            <p:spPr bwMode="auto">
              <a:xfrm>
                <a:off x="2019" y="823"/>
                <a:ext cx="30" cy="22"/>
              </a:xfrm>
              <a:custGeom>
                <a:avLst/>
                <a:gdLst>
                  <a:gd name="T0" fmla="*/ 13 w 13"/>
                  <a:gd name="T1" fmla="*/ 3 h 9"/>
                  <a:gd name="T2" fmla="*/ 7 w 13"/>
                  <a:gd name="T3" fmla="*/ 1 h 9"/>
                  <a:gd name="T4" fmla="*/ 7 w 13"/>
                  <a:gd name="T5" fmla="*/ 4 h 9"/>
                  <a:gd name="T6" fmla="*/ 12 w 13"/>
                  <a:gd name="T7" fmla="*/ 6 h 9"/>
                  <a:gd name="T8" fmla="*/ 7 w 13"/>
                  <a:gd name="T9" fmla="*/ 7 h 9"/>
                  <a:gd name="T10" fmla="*/ 6 w 13"/>
                  <a:gd name="T11" fmla="*/ 4 h 9"/>
                  <a:gd name="T12" fmla="*/ 4 w 13"/>
                  <a:gd name="T13" fmla="*/ 3 h 9"/>
                  <a:gd name="T14" fmla="*/ 6 w 13"/>
                  <a:gd name="T15" fmla="*/ 0 h 9"/>
                  <a:gd name="T16" fmla="*/ 13 w 13"/>
                  <a:gd name="T1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9">
                    <a:moveTo>
                      <a:pt x="13" y="3"/>
                    </a:moveTo>
                    <a:cubicBezTo>
                      <a:pt x="10" y="4"/>
                      <a:pt x="11" y="0"/>
                      <a:pt x="7" y="1"/>
                    </a:cubicBezTo>
                    <a:cubicBezTo>
                      <a:pt x="8" y="2"/>
                      <a:pt x="11" y="4"/>
                      <a:pt x="7" y="4"/>
                    </a:cubicBezTo>
                    <a:cubicBezTo>
                      <a:pt x="8" y="6"/>
                      <a:pt x="10" y="6"/>
                      <a:pt x="12" y="6"/>
                    </a:cubicBezTo>
                    <a:cubicBezTo>
                      <a:pt x="11" y="8"/>
                      <a:pt x="8" y="9"/>
                      <a:pt x="7" y="7"/>
                    </a:cubicBezTo>
                    <a:cubicBezTo>
                      <a:pt x="7" y="5"/>
                      <a:pt x="6" y="5"/>
                      <a:pt x="6" y="4"/>
                    </a:cubicBezTo>
                    <a:cubicBezTo>
                      <a:pt x="10" y="4"/>
                      <a:pt x="4" y="0"/>
                      <a:pt x="4" y="3"/>
                    </a:cubicBezTo>
                    <a:cubicBezTo>
                      <a:pt x="0" y="2"/>
                      <a:pt x="6" y="2"/>
                      <a:pt x="6" y="0"/>
                    </a:cubicBezTo>
                    <a:cubicBezTo>
                      <a:pt x="10" y="0"/>
                      <a:pt x="11" y="2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4" name="Freeform 58"/>
              <p:cNvSpPr/>
              <p:nvPr/>
            </p:nvSpPr>
            <p:spPr bwMode="auto">
              <a:xfrm>
                <a:off x="2859" y="821"/>
                <a:ext cx="28" cy="19"/>
              </a:xfrm>
              <a:custGeom>
                <a:avLst/>
                <a:gdLst>
                  <a:gd name="T0" fmla="*/ 3 w 12"/>
                  <a:gd name="T1" fmla="*/ 8 h 8"/>
                  <a:gd name="T2" fmla="*/ 6 w 12"/>
                  <a:gd name="T3" fmla="*/ 6 h 8"/>
                  <a:gd name="T4" fmla="*/ 0 w 12"/>
                  <a:gd name="T5" fmla="*/ 4 h 8"/>
                  <a:gd name="T6" fmla="*/ 6 w 12"/>
                  <a:gd name="T7" fmla="*/ 0 h 8"/>
                  <a:gd name="T8" fmla="*/ 10 w 12"/>
                  <a:gd name="T9" fmla="*/ 3 h 8"/>
                  <a:gd name="T10" fmla="*/ 12 w 12"/>
                  <a:gd name="T11" fmla="*/ 5 h 8"/>
                  <a:gd name="T12" fmla="*/ 3 w 1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3" y="8"/>
                    </a:moveTo>
                    <a:cubicBezTo>
                      <a:pt x="3" y="6"/>
                      <a:pt x="5" y="6"/>
                      <a:pt x="6" y="6"/>
                    </a:cubicBezTo>
                    <a:cubicBezTo>
                      <a:pt x="5" y="5"/>
                      <a:pt x="2" y="5"/>
                      <a:pt x="0" y="4"/>
                    </a:cubicBezTo>
                    <a:cubicBezTo>
                      <a:pt x="3" y="4"/>
                      <a:pt x="3" y="0"/>
                      <a:pt x="6" y="0"/>
                    </a:cubicBezTo>
                    <a:cubicBezTo>
                      <a:pt x="4" y="4"/>
                      <a:pt x="7" y="2"/>
                      <a:pt x="10" y="3"/>
                    </a:cubicBezTo>
                    <a:cubicBezTo>
                      <a:pt x="10" y="5"/>
                      <a:pt x="12" y="4"/>
                      <a:pt x="12" y="5"/>
                    </a:cubicBezTo>
                    <a:cubicBezTo>
                      <a:pt x="7" y="4"/>
                      <a:pt x="7" y="8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5" name="Freeform 59"/>
              <p:cNvSpPr/>
              <p:nvPr/>
            </p:nvSpPr>
            <p:spPr bwMode="auto">
              <a:xfrm>
                <a:off x="1742" y="819"/>
                <a:ext cx="33" cy="19"/>
              </a:xfrm>
              <a:custGeom>
                <a:avLst/>
                <a:gdLst>
                  <a:gd name="T0" fmla="*/ 14 w 14"/>
                  <a:gd name="T1" fmla="*/ 7 h 8"/>
                  <a:gd name="T2" fmla="*/ 8 w 14"/>
                  <a:gd name="T3" fmla="*/ 6 h 8"/>
                  <a:gd name="T4" fmla="*/ 9 w 14"/>
                  <a:gd name="T5" fmla="*/ 3 h 8"/>
                  <a:gd name="T6" fmla="*/ 0 w 14"/>
                  <a:gd name="T7" fmla="*/ 4 h 8"/>
                  <a:gd name="T8" fmla="*/ 0 w 14"/>
                  <a:gd name="T9" fmla="*/ 3 h 8"/>
                  <a:gd name="T10" fmla="*/ 11 w 14"/>
                  <a:gd name="T11" fmla="*/ 4 h 8"/>
                  <a:gd name="T12" fmla="*/ 14 w 14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8">
                    <a:moveTo>
                      <a:pt x="14" y="7"/>
                    </a:moveTo>
                    <a:cubicBezTo>
                      <a:pt x="11" y="8"/>
                      <a:pt x="10" y="6"/>
                      <a:pt x="8" y="6"/>
                    </a:cubicBezTo>
                    <a:cubicBezTo>
                      <a:pt x="8" y="5"/>
                      <a:pt x="9" y="5"/>
                      <a:pt x="9" y="3"/>
                    </a:cubicBezTo>
                    <a:cubicBezTo>
                      <a:pt x="5" y="3"/>
                      <a:pt x="3" y="3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3" y="1"/>
                      <a:pt x="10" y="0"/>
                      <a:pt x="11" y="4"/>
                    </a:cubicBezTo>
                    <a:cubicBezTo>
                      <a:pt x="10" y="6"/>
                      <a:pt x="13" y="5"/>
                      <a:pt x="1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6" name="Freeform 61"/>
              <p:cNvSpPr/>
              <p:nvPr/>
            </p:nvSpPr>
            <p:spPr bwMode="auto">
              <a:xfrm>
                <a:off x="2490" y="861"/>
                <a:ext cx="14" cy="10"/>
              </a:xfrm>
              <a:custGeom>
                <a:avLst/>
                <a:gdLst>
                  <a:gd name="T0" fmla="*/ 6 w 6"/>
                  <a:gd name="T1" fmla="*/ 3 h 4"/>
                  <a:gd name="T2" fmla="*/ 0 w 6"/>
                  <a:gd name="T3" fmla="*/ 4 h 4"/>
                  <a:gd name="T4" fmla="*/ 5 w 6"/>
                  <a:gd name="T5" fmla="*/ 0 h 4"/>
                  <a:gd name="T6" fmla="*/ 4 w 6"/>
                  <a:gd name="T7" fmla="*/ 2 h 4"/>
                  <a:gd name="T8" fmla="*/ 6 w 6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4" y="3"/>
                      <a:pt x="3" y="4"/>
                      <a:pt x="0" y="4"/>
                    </a:cubicBezTo>
                    <a:cubicBezTo>
                      <a:pt x="2" y="2"/>
                      <a:pt x="3" y="1"/>
                      <a:pt x="5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5" y="1"/>
                      <a:pt x="6" y="2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7" name="Freeform 63"/>
              <p:cNvSpPr/>
              <p:nvPr/>
            </p:nvSpPr>
            <p:spPr bwMode="auto">
              <a:xfrm>
                <a:off x="2229" y="871"/>
                <a:ext cx="14" cy="14"/>
              </a:xfrm>
              <a:custGeom>
                <a:avLst/>
                <a:gdLst>
                  <a:gd name="T0" fmla="*/ 6 w 6"/>
                  <a:gd name="T1" fmla="*/ 4 h 6"/>
                  <a:gd name="T2" fmla="*/ 0 w 6"/>
                  <a:gd name="T3" fmla="*/ 5 h 6"/>
                  <a:gd name="T4" fmla="*/ 6 w 6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4" y="2"/>
                      <a:pt x="3" y="6"/>
                      <a:pt x="0" y="5"/>
                    </a:cubicBezTo>
                    <a:cubicBezTo>
                      <a:pt x="0" y="4"/>
                      <a:pt x="6" y="0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8" name="Freeform 66"/>
              <p:cNvSpPr/>
              <p:nvPr/>
            </p:nvSpPr>
            <p:spPr bwMode="auto">
              <a:xfrm>
                <a:off x="1342" y="947"/>
                <a:ext cx="19" cy="16"/>
              </a:xfrm>
              <a:custGeom>
                <a:avLst/>
                <a:gdLst>
                  <a:gd name="T0" fmla="*/ 5 w 8"/>
                  <a:gd name="T1" fmla="*/ 0 h 7"/>
                  <a:gd name="T2" fmla="*/ 6 w 8"/>
                  <a:gd name="T3" fmla="*/ 5 h 7"/>
                  <a:gd name="T4" fmla="*/ 4 w 8"/>
                  <a:gd name="T5" fmla="*/ 7 h 7"/>
                  <a:gd name="T6" fmla="*/ 5 w 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5" y="0"/>
                    </a:moveTo>
                    <a:cubicBezTo>
                      <a:pt x="8" y="2"/>
                      <a:pt x="1" y="4"/>
                      <a:pt x="6" y="5"/>
                    </a:cubicBezTo>
                    <a:cubicBezTo>
                      <a:pt x="6" y="6"/>
                      <a:pt x="4" y="6"/>
                      <a:pt x="4" y="7"/>
                    </a:cubicBezTo>
                    <a:cubicBezTo>
                      <a:pt x="0" y="6"/>
                      <a:pt x="4" y="2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9" name="Freeform 67"/>
              <p:cNvSpPr/>
              <p:nvPr/>
            </p:nvSpPr>
            <p:spPr bwMode="auto">
              <a:xfrm>
                <a:off x="4366" y="949"/>
                <a:ext cx="14" cy="9"/>
              </a:xfrm>
              <a:custGeom>
                <a:avLst/>
                <a:gdLst>
                  <a:gd name="T0" fmla="*/ 1 w 6"/>
                  <a:gd name="T1" fmla="*/ 0 h 4"/>
                  <a:gd name="T2" fmla="*/ 5 w 6"/>
                  <a:gd name="T3" fmla="*/ 0 h 4"/>
                  <a:gd name="T4" fmla="*/ 1 w 6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6" y="4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0" name="Freeform 68"/>
              <p:cNvSpPr/>
              <p:nvPr/>
            </p:nvSpPr>
            <p:spPr bwMode="auto">
              <a:xfrm>
                <a:off x="2646" y="951"/>
                <a:ext cx="92" cy="121"/>
              </a:xfrm>
              <a:custGeom>
                <a:avLst/>
                <a:gdLst>
                  <a:gd name="T0" fmla="*/ 17 w 39"/>
                  <a:gd name="T1" fmla="*/ 2 h 51"/>
                  <a:gd name="T2" fmla="*/ 12 w 39"/>
                  <a:gd name="T3" fmla="*/ 6 h 51"/>
                  <a:gd name="T4" fmla="*/ 19 w 39"/>
                  <a:gd name="T5" fmla="*/ 7 h 51"/>
                  <a:gd name="T6" fmla="*/ 16 w 39"/>
                  <a:gd name="T7" fmla="*/ 15 h 51"/>
                  <a:gd name="T8" fmla="*/ 28 w 39"/>
                  <a:gd name="T9" fmla="*/ 35 h 51"/>
                  <a:gd name="T10" fmla="*/ 34 w 39"/>
                  <a:gd name="T11" fmla="*/ 34 h 51"/>
                  <a:gd name="T12" fmla="*/ 33 w 39"/>
                  <a:gd name="T13" fmla="*/ 43 h 51"/>
                  <a:gd name="T14" fmla="*/ 0 w 39"/>
                  <a:gd name="T15" fmla="*/ 51 h 51"/>
                  <a:gd name="T16" fmla="*/ 12 w 39"/>
                  <a:gd name="T17" fmla="*/ 44 h 51"/>
                  <a:gd name="T18" fmla="*/ 3 w 39"/>
                  <a:gd name="T19" fmla="*/ 41 h 51"/>
                  <a:gd name="T20" fmla="*/ 9 w 39"/>
                  <a:gd name="T21" fmla="*/ 36 h 51"/>
                  <a:gd name="T22" fmla="*/ 7 w 39"/>
                  <a:gd name="T23" fmla="*/ 33 h 51"/>
                  <a:gd name="T24" fmla="*/ 13 w 39"/>
                  <a:gd name="T25" fmla="*/ 32 h 51"/>
                  <a:gd name="T26" fmla="*/ 15 w 39"/>
                  <a:gd name="T27" fmla="*/ 28 h 51"/>
                  <a:gd name="T28" fmla="*/ 13 w 39"/>
                  <a:gd name="T29" fmla="*/ 23 h 51"/>
                  <a:gd name="T30" fmla="*/ 5 w 39"/>
                  <a:gd name="T31" fmla="*/ 24 h 51"/>
                  <a:gd name="T32" fmla="*/ 8 w 39"/>
                  <a:gd name="T33" fmla="*/ 18 h 51"/>
                  <a:gd name="T34" fmla="*/ 5 w 39"/>
                  <a:gd name="T35" fmla="*/ 14 h 51"/>
                  <a:gd name="T36" fmla="*/ 2 w 39"/>
                  <a:gd name="T37" fmla="*/ 14 h 51"/>
                  <a:gd name="T38" fmla="*/ 4 w 39"/>
                  <a:gd name="T39" fmla="*/ 12 h 51"/>
                  <a:gd name="T40" fmla="*/ 0 w 39"/>
                  <a:gd name="T41" fmla="*/ 9 h 51"/>
                  <a:gd name="T42" fmla="*/ 17 w 39"/>
                  <a:gd name="T4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51">
                    <a:moveTo>
                      <a:pt x="17" y="2"/>
                    </a:moveTo>
                    <a:cubicBezTo>
                      <a:pt x="15" y="4"/>
                      <a:pt x="15" y="6"/>
                      <a:pt x="12" y="6"/>
                    </a:cubicBezTo>
                    <a:cubicBezTo>
                      <a:pt x="12" y="9"/>
                      <a:pt x="16" y="6"/>
                      <a:pt x="19" y="7"/>
                    </a:cubicBezTo>
                    <a:cubicBezTo>
                      <a:pt x="20" y="12"/>
                      <a:pt x="17" y="13"/>
                      <a:pt x="16" y="15"/>
                    </a:cubicBezTo>
                    <a:cubicBezTo>
                      <a:pt x="21" y="21"/>
                      <a:pt x="28" y="25"/>
                      <a:pt x="28" y="35"/>
                    </a:cubicBezTo>
                    <a:cubicBezTo>
                      <a:pt x="31" y="35"/>
                      <a:pt x="31" y="33"/>
                      <a:pt x="34" y="34"/>
                    </a:cubicBezTo>
                    <a:cubicBezTo>
                      <a:pt x="39" y="38"/>
                      <a:pt x="27" y="41"/>
                      <a:pt x="33" y="43"/>
                    </a:cubicBezTo>
                    <a:cubicBezTo>
                      <a:pt x="25" y="50"/>
                      <a:pt x="10" y="45"/>
                      <a:pt x="0" y="51"/>
                    </a:cubicBezTo>
                    <a:cubicBezTo>
                      <a:pt x="4" y="49"/>
                      <a:pt x="5" y="44"/>
                      <a:pt x="12" y="44"/>
                    </a:cubicBezTo>
                    <a:cubicBezTo>
                      <a:pt x="10" y="42"/>
                      <a:pt x="8" y="41"/>
                      <a:pt x="3" y="41"/>
                    </a:cubicBezTo>
                    <a:cubicBezTo>
                      <a:pt x="4" y="38"/>
                      <a:pt x="8" y="39"/>
                      <a:pt x="9" y="36"/>
                    </a:cubicBezTo>
                    <a:cubicBezTo>
                      <a:pt x="7" y="34"/>
                      <a:pt x="8" y="34"/>
                      <a:pt x="7" y="33"/>
                    </a:cubicBezTo>
                    <a:cubicBezTo>
                      <a:pt x="7" y="31"/>
                      <a:pt x="11" y="32"/>
                      <a:pt x="13" y="32"/>
                    </a:cubicBezTo>
                    <a:cubicBezTo>
                      <a:pt x="14" y="32"/>
                      <a:pt x="13" y="29"/>
                      <a:pt x="15" y="28"/>
                    </a:cubicBezTo>
                    <a:cubicBezTo>
                      <a:pt x="14" y="27"/>
                      <a:pt x="12" y="26"/>
                      <a:pt x="13" y="23"/>
                    </a:cubicBezTo>
                    <a:cubicBezTo>
                      <a:pt x="9" y="22"/>
                      <a:pt x="9" y="25"/>
                      <a:pt x="5" y="24"/>
                    </a:cubicBezTo>
                    <a:cubicBezTo>
                      <a:pt x="5" y="22"/>
                      <a:pt x="6" y="20"/>
                      <a:pt x="8" y="18"/>
                    </a:cubicBezTo>
                    <a:cubicBezTo>
                      <a:pt x="7" y="17"/>
                      <a:pt x="2" y="18"/>
                      <a:pt x="5" y="14"/>
                    </a:cubicBezTo>
                    <a:cubicBezTo>
                      <a:pt x="3" y="14"/>
                      <a:pt x="3" y="16"/>
                      <a:pt x="2" y="14"/>
                    </a:cubicBezTo>
                    <a:cubicBezTo>
                      <a:pt x="0" y="13"/>
                      <a:pt x="3" y="13"/>
                      <a:pt x="4" y="12"/>
                    </a:cubicBezTo>
                    <a:cubicBezTo>
                      <a:pt x="3" y="10"/>
                      <a:pt x="2" y="10"/>
                      <a:pt x="0" y="9"/>
                    </a:cubicBezTo>
                    <a:cubicBezTo>
                      <a:pt x="6" y="9"/>
                      <a:pt x="7" y="0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1" name="Freeform 69"/>
              <p:cNvSpPr/>
              <p:nvPr/>
            </p:nvSpPr>
            <p:spPr bwMode="auto">
              <a:xfrm>
                <a:off x="1155" y="956"/>
                <a:ext cx="19" cy="12"/>
              </a:xfrm>
              <a:custGeom>
                <a:avLst/>
                <a:gdLst>
                  <a:gd name="T0" fmla="*/ 7 w 8"/>
                  <a:gd name="T1" fmla="*/ 1 h 5"/>
                  <a:gd name="T2" fmla="*/ 1 w 8"/>
                  <a:gd name="T3" fmla="*/ 2 h 5"/>
                  <a:gd name="T4" fmla="*/ 7 w 8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1"/>
                    </a:moveTo>
                    <a:cubicBezTo>
                      <a:pt x="8" y="3"/>
                      <a:pt x="0" y="5"/>
                      <a:pt x="1" y="2"/>
                    </a:cubicBezTo>
                    <a:cubicBezTo>
                      <a:pt x="4" y="2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2" name="Freeform 70"/>
              <p:cNvSpPr/>
              <p:nvPr/>
            </p:nvSpPr>
            <p:spPr bwMode="auto">
              <a:xfrm>
                <a:off x="1330" y="968"/>
                <a:ext cx="19" cy="12"/>
              </a:xfrm>
              <a:custGeom>
                <a:avLst/>
                <a:gdLst>
                  <a:gd name="T0" fmla="*/ 1 w 8"/>
                  <a:gd name="T1" fmla="*/ 5 h 5"/>
                  <a:gd name="T2" fmla="*/ 4 w 8"/>
                  <a:gd name="T3" fmla="*/ 0 h 5"/>
                  <a:gd name="T4" fmla="*/ 3 w 8"/>
                  <a:gd name="T5" fmla="*/ 3 h 5"/>
                  <a:gd name="T6" fmla="*/ 6 w 8"/>
                  <a:gd name="T7" fmla="*/ 0 h 5"/>
                  <a:gd name="T8" fmla="*/ 8 w 8"/>
                  <a:gd name="T9" fmla="*/ 1 h 5"/>
                  <a:gd name="T10" fmla="*/ 8 w 8"/>
                  <a:gd name="T11" fmla="*/ 3 h 5"/>
                  <a:gd name="T12" fmla="*/ 1 w 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5"/>
                    </a:moveTo>
                    <a:cubicBezTo>
                      <a:pt x="3" y="3"/>
                      <a:pt x="0" y="0"/>
                      <a:pt x="4" y="0"/>
                    </a:cubicBezTo>
                    <a:cubicBezTo>
                      <a:pt x="4" y="1"/>
                      <a:pt x="3" y="1"/>
                      <a:pt x="3" y="3"/>
                    </a:cubicBezTo>
                    <a:cubicBezTo>
                      <a:pt x="4" y="2"/>
                      <a:pt x="7" y="2"/>
                      <a:pt x="6" y="0"/>
                    </a:cubicBezTo>
                    <a:cubicBezTo>
                      <a:pt x="7" y="0"/>
                      <a:pt x="7" y="1"/>
                      <a:pt x="8" y="1"/>
                    </a:cubicBezTo>
                    <a:cubicBezTo>
                      <a:pt x="8" y="1"/>
                      <a:pt x="8" y="2"/>
                      <a:pt x="8" y="3"/>
                    </a:cubicBezTo>
                    <a:cubicBezTo>
                      <a:pt x="5" y="3"/>
                      <a:pt x="4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3" name="Freeform 71"/>
              <p:cNvSpPr/>
              <p:nvPr/>
            </p:nvSpPr>
            <p:spPr bwMode="auto">
              <a:xfrm>
                <a:off x="1884" y="980"/>
                <a:ext cx="16" cy="14"/>
              </a:xfrm>
              <a:custGeom>
                <a:avLst/>
                <a:gdLst>
                  <a:gd name="T0" fmla="*/ 7 w 7"/>
                  <a:gd name="T1" fmla="*/ 2 h 6"/>
                  <a:gd name="T2" fmla="*/ 0 w 7"/>
                  <a:gd name="T3" fmla="*/ 6 h 6"/>
                  <a:gd name="T4" fmla="*/ 7 w 7"/>
                  <a:gd name="T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2"/>
                    </a:moveTo>
                    <a:cubicBezTo>
                      <a:pt x="6" y="5"/>
                      <a:pt x="3" y="5"/>
                      <a:pt x="0" y="6"/>
                    </a:cubicBezTo>
                    <a:cubicBezTo>
                      <a:pt x="0" y="3"/>
                      <a:pt x="5" y="0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4" name="Freeform 72"/>
              <p:cNvSpPr/>
              <p:nvPr/>
            </p:nvSpPr>
            <p:spPr bwMode="auto">
              <a:xfrm>
                <a:off x="1335" y="982"/>
                <a:ext cx="9" cy="17"/>
              </a:xfrm>
              <a:custGeom>
                <a:avLst/>
                <a:gdLst>
                  <a:gd name="T0" fmla="*/ 0 w 4"/>
                  <a:gd name="T1" fmla="*/ 2 h 7"/>
                  <a:gd name="T2" fmla="*/ 2 w 4"/>
                  <a:gd name="T3" fmla="*/ 0 h 7"/>
                  <a:gd name="T4" fmla="*/ 2 w 4"/>
                  <a:gd name="T5" fmla="*/ 6 h 7"/>
                  <a:gd name="T6" fmla="*/ 0 w 4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7">
                    <a:moveTo>
                      <a:pt x="0" y="2"/>
                    </a:moveTo>
                    <a:cubicBezTo>
                      <a:pt x="1" y="1"/>
                      <a:pt x="3" y="1"/>
                      <a:pt x="2" y="0"/>
                    </a:cubicBezTo>
                    <a:cubicBezTo>
                      <a:pt x="4" y="2"/>
                      <a:pt x="2" y="5"/>
                      <a:pt x="2" y="6"/>
                    </a:cubicBezTo>
                    <a:cubicBezTo>
                      <a:pt x="0" y="7"/>
                      <a:pt x="3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5" name="Freeform 73"/>
              <p:cNvSpPr/>
              <p:nvPr/>
            </p:nvSpPr>
            <p:spPr bwMode="auto">
              <a:xfrm>
                <a:off x="1302" y="1015"/>
                <a:ext cx="23" cy="26"/>
              </a:xfrm>
              <a:custGeom>
                <a:avLst/>
                <a:gdLst>
                  <a:gd name="T0" fmla="*/ 4 w 10"/>
                  <a:gd name="T1" fmla="*/ 0 h 11"/>
                  <a:gd name="T2" fmla="*/ 10 w 10"/>
                  <a:gd name="T3" fmla="*/ 0 h 11"/>
                  <a:gd name="T4" fmla="*/ 3 w 10"/>
                  <a:gd name="T5" fmla="*/ 11 h 11"/>
                  <a:gd name="T6" fmla="*/ 4 w 10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4" y="0"/>
                    </a:moveTo>
                    <a:cubicBezTo>
                      <a:pt x="5" y="0"/>
                      <a:pt x="9" y="3"/>
                      <a:pt x="10" y="0"/>
                    </a:cubicBezTo>
                    <a:cubicBezTo>
                      <a:pt x="10" y="3"/>
                      <a:pt x="2" y="5"/>
                      <a:pt x="3" y="11"/>
                    </a:cubicBezTo>
                    <a:cubicBezTo>
                      <a:pt x="0" y="9"/>
                      <a:pt x="1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6" name="Freeform 74"/>
              <p:cNvSpPr/>
              <p:nvPr/>
            </p:nvSpPr>
            <p:spPr bwMode="auto">
              <a:xfrm>
                <a:off x="944" y="1018"/>
                <a:ext cx="15" cy="7"/>
              </a:xfrm>
              <a:custGeom>
                <a:avLst/>
                <a:gdLst>
                  <a:gd name="T0" fmla="*/ 6 w 6"/>
                  <a:gd name="T1" fmla="*/ 0 h 3"/>
                  <a:gd name="T2" fmla="*/ 0 w 6"/>
                  <a:gd name="T3" fmla="*/ 3 h 3"/>
                  <a:gd name="T4" fmla="*/ 1 w 6"/>
                  <a:gd name="T5" fmla="*/ 0 h 3"/>
                  <a:gd name="T6" fmla="*/ 6 w 6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cubicBezTo>
                      <a:pt x="5" y="2"/>
                      <a:pt x="4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3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7" name="Freeform 75"/>
              <p:cNvSpPr/>
              <p:nvPr/>
            </p:nvSpPr>
            <p:spPr bwMode="auto">
              <a:xfrm>
                <a:off x="1661" y="1051"/>
                <a:ext cx="12" cy="14"/>
              </a:xfrm>
              <a:custGeom>
                <a:avLst/>
                <a:gdLst>
                  <a:gd name="T0" fmla="*/ 3 w 5"/>
                  <a:gd name="T1" fmla="*/ 0 h 6"/>
                  <a:gd name="T2" fmla="*/ 0 w 5"/>
                  <a:gd name="T3" fmla="*/ 6 h 6"/>
                  <a:gd name="T4" fmla="*/ 3 w 5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cubicBezTo>
                      <a:pt x="5" y="2"/>
                      <a:pt x="2" y="6"/>
                      <a:pt x="0" y="6"/>
                    </a:cubicBezTo>
                    <a:cubicBezTo>
                      <a:pt x="1" y="4"/>
                      <a:pt x="2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8" name="Freeform 76"/>
              <p:cNvSpPr/>
              <p:nvPr/>
            </p:nvSpPr>
            <p:spPr bwMode="auto">
              <a:xfrm>
                <a:off x="4688" y="1034"/>
                <a:ext cx="31" cy="15"/>
              </a:xfrm>
              <a:custGeom>
                <a:avLst/>
                <a:gdLst>
                  <a:gd name="T0" fmla="*/ 0 w 13"/>
                  <a:gd name="T1" fmla="*/ 4 h 6"/>
                  <a:gd name="T2" fmla="*/ 0 w 13"/>
                  <a:gd name="T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" h="6">
                    <a:moveTo>
                      <a:pt x="0" y="4"/>
                    </a:moveTo>
                    <a:cubicBezTo>
                      <a:pt x="5" y="0"/>
                      <a:pt x="13" y="6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9" name="Freeform 77"/>
              <p:cNvSpPr/>
              <p:nvPr/>
            </p:nvSpPr>
            <p:spPr bwMode="auto">
              <a:xfrm>
                <a:off x="2049" y="1049"/>
                <a:ext cx="81" cy="71"/>
              </a:xfrm>
              <a:custGeom>
                <a:avLst/>
                <a:gdLst>
                  <a:gd name="T0" fmla="*/ 28 w 34"/>
                  <a:gd name="T1" fmla="*/ 0 h 30"/>
                  <a:gd name="T2" fmla="*/ 18 w 34"/>
                  <a:gd name="T3" fmla="*/ 10 h 30"/>
                  <a:gd name="T4" fmla="*/ 24 w 34"/>
                  <a:gd name="T5" fmla="*/ 10 h 30"/>
                  <a:gd name="T6" fmla="*/ 21 w 34"/>
                  <a:gd name="T7" fmla="*/ 12 h 30"/>
                  <a:gd name="T8" fmla="*/ 31 w 34"/>
                  <a:gd name="T9" fmla="*/ 14 h 30"/>
                  <a:gd name="T10" fmla="*/ 32 w 34"/>
                  <a:gd name="T11" fmla="*/ 18 h 30"/>
                  <a:gd name="T12" fmla="*/ 28 w 34"/>
                  <a:gd name="T13" fmla="*/ 22 h 30"/>
                  <a:gd name="T14" fmla="*/ 30 w 34"/>
                  <a:gd name="T15" fmla="*/ 21 h 30"/>
                  <a:gd name="T16" fmla="*/ 32 w 34"/>
                  <a:gd name="T17" fmla="*/ 23 h 30"/>
                  <a:gd name="T18" fmla="*/ 26 w 34"/>
                  <a:gd name="T19" fmla="*/ 30 h 30"/>
                  <a:gd name="T20" fmla="*/ 24 w 34"/>
                  <a:gd name="T21" fmla="*/ 28 h 30"/>
                  <a:gd name="T22" fmla="*/ 26 w 34"/>
                  <a:gd name="T23" fmla="*/ 24 h 30"/>
                  <a:gd name="T24" fmla="*/ 15 w 34"/>
                  <a:gd name="T25" fmla="*/ 28 h 30"/>
                  <a:gd name="T26" fmla="*/ 20 w 34"/>
                  <a:gd name="T27" fmla="*/ 25 h 30"/>
                  <a:gd name="T28" fmla="*/ 17 w 34"/>
                  <a:gd name="T29" fmla="*/ 23 h 30"/>
                  <a:gd name="T30" fmla="*/ 3 w 34"/>
                  <a:gd name="T31" fmla="*/ 25 h 30"/>
                  <a:gd name="T32" fmla="*/ 4 w 34"/>
                  <a:gd name="T33" fmla="*/ 19 h 30"/>
                  <a:gd name="T34" fmla="*/ 28 w 34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0">
                    <a:moveTo>
                      <a:pt x="28" y="0"/>
                    </a:moveTo>
                    <a:cubicBezTo>
                      <a:pt x="25" y="5"/>
                      <a:pt x="21" y="6"/>
                      <a:pt x="18" y="10"/>
                    </a:cubicBezTo>
                    <a:cubicBezTo>
                      <a:pt x="18" y="12"/>
                      <a:pt x="21" y="9"/>
                      <a:pt x="24" y="10"/>
                    </a:cubicBezTo>
                    <a:cubicBezTo>
                      <a:pt x="23" y="11"/>
                      <a:pt x="23" y="12"/>
                      <a:pt x="21" y="12"/>
                    </a:cubicBezTo>
                    <a:cubicBezTo>
                      <a:pt x="24" y="14"/>
                      <a:pt x="26" y="13"/>
                      <a:pt x="31" y="14"/>
                    </a:cubicBezTo>
                    <a:cubicBezTo>
                      <a:pt x="30" y="16"/>
                      <a:pt x="27" y="20"/>
                      <a:pt x="32" y="18"/>
                    </a:cubicBezTo>
                    <a:cubicBezTo>
                      <a:pt x="32" y="21"/>
                      <a:pt x="28" y="20"/>
                      <a:pt x="28" y="22"/>
                    </a:cubicBezTo>
                    <a:cubicBezTo>
                      <a:pt x="28" y="25"/>
                      <a:pt x="30" y="21"/>
                      <a:pt x="30" y="21"/>
                    </a:cubicBezTo>
                    <a:cubicBezTo>
                      <a:pt x="34" y="21"/>
                      <a:pt x="28" y="24"/>
                      <a:pt x="32" y="23"/>
                    </a:cubicBezTo>
                    <a:cubicBezTo>
                      <a:pt x="31" y="27"/>
                      <a:pt x="29" y="29"/>
                      <a:pt x="26" y="30"/>
                    </a:cubicBezTo>
                    <a:cubicBezTo>
                      <a:pt x="26" y="28"/>
                      <a:pt x="25" y="28"/>
                      <a:pt x="24" y="28"/>
                    </a:cubicBezTo>
                    <a:cubicBezTo>
                      <a:pt x="23" y="26"/>
                      <a:pt x="26" y="26"/>
                      <a:pt x="26" y="24"/>
                    </a:cubicBezTo>
                    <a:cubicBezTo>
                      <a:pt x="23" y="24"/>
                      <a:pt x="22" y="28"/>
                      <a:pt x="15" y="28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0" y="24"/>
                      <a:pt x="14" y="27"/>
                      <a:pt x="17" y="23"/>
                    </a:cubicBezTo>
                    <a:cubicBezTo>
                      <a:pt x="11" y="23"/>
                      <a:pt x="8" y="26"/>
                      <a:pt x="3" y="25"/>
                    </a:cubicBezTo>
                    <a:cubicBezTo>
                      <a:pt x="0" y="21"/>
                      <a:pt x="8" y="19"/>
                      <a:pt x="4" y="19"/>
                    </a:cubicBezTo>
                    <a:cubicBezTo>
                      <a:pt x="13" y="14"/>
                      <a:pt x="16" y="2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0" name="Freeform 78"/>
              <p:cNvSpPr/>
              <p:nvPr/>
            </p:nvSpPr>
            <p:spPr bwMode="auto">
              <a:xfrm>
                <a:off x="3559" y="1115"/>
                <a:ext cx="17" cy="7"/>
              </a:xfrm>
              <a:custGeom>
                <a:avLst/>
                <a:gdLst>
                  <a:gd name="T0" fmla="*/ 4 w 7"/>
                  <a:gd name="T1" fmla="*/ 3 h 3"/>
                  <a:gd name="T2" fmla="*/ 0 w 7"/>
                  <a:gd name="T3" fmla="*/ 2 h 3"/>
                  <a:gd name="T4" fmla="*/ 7 w 7"/>
                  <a:gd name="T5" fmla="*/ 1 h 3"/>
                  <a:gd name="T6" fmla="*/ 4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4" y="3"/>
                    </a:moveTo>
                    <a:cubicBezTo>
                      <a:pt x="2" y="3"/>
                      <a:pt x="1" y="2"/>
                      <a:pt x="0" y="2"/>
                    </a:cubicBezTo>
                    <a:cubicBezTo>
                      <a:pt x="1" y="0"/>
                      <a:pt x="5" y="2"/>
                      <a:pt x="7" y="1"/>
                    </a:cubicBezTo>
                    <a:cubicBezTo>
                      <a:pt x="7" y="3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1" name="Freeform 81"/>
              <p:cNvSpPr/>
              <p:nvPr/>
            </p:nvSpPr>
            <p:spPr bwMode="auto">
              <a:xfrm>
                <a:off x="1990" y="1113"/>
                <a:ext cx="24" cy="19"/>
              </a:xfrm>
              <a:custGeom>
                <a:avLst/>
                <a:gdLst>
                  <a:gd name="T0" fmla="*/ 6 w 10"/>
                  <a:gd name="T1" fmla="*/ 7 h 8"/>
                  <a:gd name="T2" fmla="*/ 1 w 10"/>
                  <a:gd name="T3" fmla="*/ 5 h 8"/>
                  <a:gd name="T4" fmla="*/ 2 w 10"/>
                  <a:gd name="T5" fmla="*/ 0 h 8"/>
                  <a:gd name="T6" fmla="*/ 10 w 10"/>
                  <a:gd name="T7" fmla="*/ 5 h 8"/>
                  <a:gd name="T8" fmla="*/ 6 w 1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6" y="7"/>
                    </a:moveTo>
                    <a:cubicBezTo>
                      <a:pt x="7" y="4"/>
                      <a:pt x="3" y="5"/>
                      <a:pt x="1" y="5"/>
                    </a:cubicBezTo>
                    <a:cubicBezTo>
                      <a:pt x="0" y="3"/>
                      <a:pt x="1" y="1"/>
                      <a:pt x="2" y="0"/>
                    </a:cubicBezTo>
                    <a:cubicBezTo>
                      <a:pt x="1" y="5"/>
                      <a:pt x="10" y="1"/>
                      <a:pt x="10" y="5"/>
                    </a:cubicBezTo>
                    <a:cubicBezTo>
                      <a:pt x="7" y="4"/>
                      <a:pt x="9" y="8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2" name="Freeform 82"/>
              <p:cNvSpPr/>
              <p:nvPr/>
            </p:nvSpPr>
            <p:spPr bwMode="auto">
              <a:xfrm>
                <a:off x="2019" y="1120"/>
                <a:ext cx="21" cy="14"/>
              </a:xfrm>
              <a:custGeom>
                <a:avLst/>
                <a:gdLst>
                  <a:gd name="T0" fmla="*/ 5 w 9"/>
                  <a:gd name="T1" fmla="*/ 0 h 6"/>
                  <a:gd name="T2" fmla="*/ 9 w 9"/>
                  <a:gd name="T3" fmla="*/ 2 h 6"/>
                  <a:gd name="T4" fmla="*/ 3 w 9"/>
                  <a:gd name="T5" fmla="*/ 6 h 6"/>
                  <a:gd name="T6" fmla="*/ 0 w 9"/>
                  <a:gd name="T7" fmla="*/ 4 h 6"/>
                  <a:gd name="T8" fmla="*/ 5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cubicBezTo>
                      <a:pt x="7" y="1"/>
                      <a:pt x="6" y="3"/>
                      <a:pt x="9" y="2"/>
                    </a:cubicBezTo>
                    <a:cubicBezTo>
                      <a:pt x="9" y="5"/>
                      <a:pt x="3" y="3"/>
                      <a:pt x="3" y="6"/>
                    </a:cubicBezTo>
                    <a:cubicBezTo>
                      <a:pt x="2" y="5"/>
                      <a:pt x="2" y="4"/>
                      <a:pt x="0" y="4"/>
                    </a:cubicBezTo>
                    <a:cubicBezTo>
                      <a:pt x="1" y="1"/>
                      <a:pt x="4" y="2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3" name="Freeform 84"/>
              <p:cNvSpPr/>
              <p:nvPr/>
            </p:nvSpPr>
            <p:spPr bwMode="auto">
              <a:xfrm>
                <a:off x="4290" y="1134"/>
                <a:ext cx="59" cy="64"/>
              </a:xfrm>
              <a:custGeom>
                <a:avLst/>
                <a:gdLst>
                  <a:gd name="T0" fmla="*/ 22 w 25"/>
                  <a:gd name="T1" fmla="*/ 8 h 27"/>
                  <a:gd name="T2" fmla="*/ 25 w 25"/>
                  <a:gd name="T3" fmla="*/ 14 h 27"/>
                  <a:gd name="T4" fmla="*/ 19 w 25"/>
                  <a:gd name="T5" fmla="*/ 21 h 27"/>
                  <a:gd name="T6" fmla="*/ 6 w 25"/>
                  <a:gd name="T7" fmla="*/ 18 h 27"/>
                  <a:gd name="T8" fmla="*/ 10 w 25"/>
                  <a:gd name="T9" fmla="*/ 22 h 27"/>
                  <a:gd name="T10" fmla="*/ 1 w 25"/>
                  <a:gd name="T11" fmla="*/ 13 h 27"/>
                  <a:gd name="T12" fmla="*/ 5 w 25"/>
                  <a:gd name="T13" fmla="*/ 14 h 27"/>
                  <a:gd name="T14" fmla="*/ 0 w 25"/>
                  <a:gd name="T15" fmla="*/ 0 h 27"/>
                  <a:gd name="T16" fmla="*/ 22 w 25"/>
                  <a:gd name="T17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7">
                    <a:moveTo>
                      <a:pt x="22" y="8"/>
                    </a:moveTo>
                    <a:cubicBezTo>
                      <a:pt x="22" y="11"/>
                      <a:pt x="25" y="11"/>
                      <a:pt x="25" y="14"/>
                    </a:cubicBezTo>
                    <a:cubicBezTo>
                      <a:pt x="23" y="16"/>
                      <a:pt x="19" y="17"/>
                      <a:pt x="19" y="21"/>
                    </a:cubicBezTo>
                    <a:cubicBezTo>
                      <a:pt x="16" y="18"/>
                      <a:pt x="9" y="18"/>
                      <a:pt x="6" y="18"/>
                    </a:cubicBezTo>
                    <a:cubicBezTo>
                      <a:pt x="4" y="19"/>
                      <a:pt x="9" y="21"/>
                      <a:pt x="10" y="22"/>
                    </a:cubicBezTo>
                    <a:cubicBezTo>
                      <a:pt x="6" y="27"/>
                      <a:pt x="1" y="19"/>
                      <a:pt x="1" y="13"/>
                    </a:cubicBezTo>
                    <a:cubicBezTo>
                      <a:pt x="3" y="13"/>
                      <a:pt x="4" y="14"/>
                      <a:pt x="5" y="14"/>
                    </a:cubicBezTo>
                    <a:cubicBezTo>
                      <a:pt x="5" y="8"/>
                      <a:pt x="1" y="6"/>
                      <a:pt x="0" y="0"/>
                    </a:cubicBezTo>
                    <a:cubicBezTo>
                      <a:pt x="7" y="3"/>
                      <a:pt x="13" y="7"/>
                      <a:pt x="2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4" name="Freeform 85"/>
              <p:cNvSpPr/>
              <p:nvPr/>
            </p:nvSpPr>
            <p:spPr bwMode="auto">
              <a:xfrm>
                <a:off x="4354" y="1132"/>
                <a:ext cx="14" cy="19"/>
              </a:xfrm>
              <a:custGeom>
                <a:avLst/>
                <a:gdLst>
                  <a:gd name="T0" fmla="*/ 6 w 6"/>
                  <a:gd name="T1" fmla="*/ 1 h 8"/>
                  <a:gd name="T2" fmla="*/ 2 w 6"/>
                  <a:gd name="T3" fmla="*/ 8 h 8"/>
                  <a:gd name="T4" fmla="*/ 6 w 6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8">
                    <a:moveTo>
                      <a:pt x="6" y="1"/>
                    </a:moveTo>
                    <a:cubicBezTo>
                      <a:pt x="6" y="4"/>
                      <a:pt x="3" y="5"/>
                      <a:pt x="2" y="8"/>
                    </a:cubicBezTo>
                    <a:cubicBezTo>
                      <a:pt x="0" y="6"/>
                      <a:pt x="2" y="0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5" name="Freeform 89"/>
              <p:cNvSpPr/>
              <p:nvPr/>
            </p:nvSpPr>
            <p:spPr bwMode="auto">
              <a:xfrm>
                <a:off x="4248" y="1193"/>
                <a:ext cx="109" cy="112"/>
              </a:xfrm>
              <a:custGeom>
                <a:avLst/>
                <a:gdLst>
                  <a:gd name="T0" fmla="*/ 10 w 46"/>
                  <a:gd name="T1" fmla="*/ 42 h 47"/>
                  <a:gd name="T2" fmla="*/ 7 w 46"/>
                  <a:gd name="T3" fmla="*/ 45 h 47"/>
                  <a:gd name="T4" fmla="*/ 0 w 46"/>
                  <a:gd name="T5" fmla="*/ 43 h 47"/>
                  <a:gd name="T6" fmla="*/ 6 w 46"/>
                  <a:gd name="T7" fmla="*/ 34 h 47"/>
                  <a:gd name="T8" fmla="*/ 20 w 46"/>
                  <a:gd name="T9" fmla="*/ 34 h 47"/>
                  <a:gd name="T10" fmla="*/ 22 w 46"/>
                  <a:gd name="T11" fmla="*/ 25 h 47"/>
                  <a:gd name="T12" fmla="*/ 23 w 46"/>
                  <a:gd name="T13" fmla="*/ 28 h 47"/>
                  <a:gd name="T14" fmla="*/ 32 w 46"/>
                  <a:gd name="T15" fmla="*/ 20 h 47"/>
                  <a:gd name="T16" fmla="*/ 27 w 46"/>
                  <a:gd name="T17" fmla="*/ 1 h 47"/>
                  <a:gd name="T18" fmla="*/ 31 w 46"/>
                  <a:gd name="T19" fmla="*/ 3 h 47"/>
                  <a:gd name="T20" fmla="*/ 28 w 46"/>
                  <a:gd name="T21" fmla="*/ 0 h 47"/>
                  <a:gd name="T22" fmla="*/ 41 w 46"/>
                  <a:gd name="T23" fmla="*/ 18 h 47"/>
                  <a:gd name="T24" fmla="*/ 39 w 46"/>
                  <a:gd name="T25" fmla="*/ 17 h 47"/>
                  <a:gd name="T26" fmla="*/ 44 w 46"/>
                  <a:gd name="T27" fmla="*/ 37 h 47"/>
                  <a:gd name="T28" fmla="*/ 39 w 46"/>
                  <a:gd name="T29" fmla="*/ 40 h 47"/>
                  <a:gd name="T30" fmla="*/ 30 w 46"/>
                  <a:gd name="T31" fmla="*/ 39 h 47"/>
                  <a:gd name="T32" fmla="*/ 27 w 46"/>
                  <a:gd name="T33" fmla="*/ 47 h 47"/>
                  <a:gd name="T34" fmla="*/ 21 w 46"/>
                  <a:gd name="T35" fmla="*/ 43 h 47"/>
                  <a:gd name="T36" fmla="*/ 21 w 46"/>
                  <a:gd name="T37" fmla="*/ 39 h 47"/>
                  <a:gd name="T38" fmla="*/ 15 w 46"/>
                  <a:gd name="T39" fmla="*/ 40 h 47"/>
                  <a:gd name="T40" fmla="*/ 10 w 46"/>
                  <a:gd name="T41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47">
                    <a:moveTo>
                      <a:pt x="10" y="42"/>
                    </a:moveTo>
                    <a:cubicBezTo>
                      <a:pt x="7" y="42"/>
                      <a:pt x="6" y="42"/>
                      <a:pt x="7" y="45"/>
                    </a:cubicBezTo>
                    <a:cubicBezTo>
                      <a:pt x="4" y="45"/>
                      <a:pt x="1" y="44"/>
                      <a:pt x="0" y="43"/>
                    </a:cubicBezTo>
                    <a:cubicBezTo>
                      <a:pt x="1" y="39"/>
                      <a:pt x="6" y="39"/>
                      <a:pt x="6" y="34"/>
                    </a:cubicBezTo>
                    <a:cubicBezTo>
                      <a:pt x="11" y="34"/>
                      <a:pt x="15" y="34"/>
                      <a:pt x="20" y="34"/>
                    </a:cubicBezTo>
                    <a:cubicBezTo>
                      <a:pt x="22" y="32"/>
                      <a:pt x="22" y="28"/>
                      <a:pt x="22" y="25"/>
                    </a:cubicBezTo>
                    <a:cubicBezTo>
                      <a:pt x="23" y="22"/>
                      <a:pt x="23" y="27"/>
                      <a:pt x="23" y="28"/>
                    </a:cubicBezTo>
                    <a:cubicBezTo>
                      <a:pt x="27" y="27"/>
                      <a:pt x="29" y="23"/>
                      <a:pt x="32" y="20"/>
                    </a:cubicBezTo>
                    <a:cubicBezTo>
                      <a:pt x="32" y="12"/>
                      <a:pt x="26" y="9"/>
                      <a:pt x="27" y="1"/>
                    </a:cubicBezTo>
                    <a:cubicBezTo>
                      <a:pt x="29" y="1"/>
                      <a:pt x="28" y="3"/>
                      <a:pt x="31" y="3"/>
                    </a:cubicBezTo>
                    <a:cubicBezTo>
                      <a:pt x="31" y="0"/>
                      <a:pt x="29" y="1"/>
                      <a:pt x="28" y="0"/>
                    </a:cubicBezTo>
                    <a:cubicBezTo>
                      <a:pt x="34" y="0"/>
                      <a:pt x="40" y="9"/>
                      <a:pt x="41" y="18"/>
                    </a:cubicBezTo>
                    <a:cubicBezTo>
                      <a:pt x="41" y="18"/>
                      <a:pt x="40" y="17"/>
                      <a:pt x="39" y="17"/>
                    </a:cubicBezTo>
                    <a:cubicBezTo>
                      <a:pt x="40" y="24"/>
                      <a:pt x="46" y="31"/>
                      <a:pt x="44" y="37"/>
                    </a:cubicBezTo>
                    <a:cubicBezTo>
                      <a:pt x="41" y="36"/>
                      <a:pt x="40" y="35"/>
                      <a:pt x="39" y="40"/>
                    </a:cubicBezTo>
                    <a:cubicBezTo>
                      <a:pt x="35" y="36"/>
                      <a:pt x="35" y="43"/>
                      <a:pt x="30" y="39"/>
                    </a:cubicBezTo>
                    <a:cubicBezTo>
                      <a:pt x="29" y="41"/>
                      <a:pt x="27" y="43"/>
                      <a:pt x="27" y="47"/>
                    </a:cubicBezTo>
                    <a:cubicBezTo>
                      <a:pt x="24" y="47"/>
                      <a:pt x="22" y="45"/>
                      <a:pt x="21" y="43"/>
                    </a:cubicBezTo>
                    <a:cubicBezTo>
                      <a:pt x="21" y="42"/>
                      <a:pt x="21" y="40"/>
                      <a:pt x="21" y="39"/>
                    </a:cubicBezTo>
                    <a:cubicBezTo>
                      <a:pt x="19" y="40"/>
                      <a:pt x="16" y="38"/>
                      <a:pt x="15" y="40"/>
                    </a:cubicBezTo>
                    <a:cubicBezTo>
                      <a:pt x="12" y="39"/>
                      <a:pt x="13" y="43"/>
                      <a:pt x="1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6" name="Freeform 90"/>
              <p:cNvSpPr/>
              <p:nvPr/>
            </p:nvSpPr>
            <p:spPr bwMode="auto">
              <a:xfrm>
                <a:off x="2795" y="1193"/>
                <a:ext cx="19" cy="33"/>
              </a:xfrm>
              <a:custGeom>
                <a:avLst/>
                <a:gdLst>
                  <a:gd name="T0" fmla="*/ 3 w 8"/>
                  <a:gd name="T1" fmla="*/ 14 h 14"/>
                  <a:gd name="T2" fmla="*/ 1 w 8"/>
                  <a:gd name="T3" fmla="*/ 3 h 14"/>
                  <a:gd name="T4" fmla="*/ 7 w 8"/>
                  <a:gd name="T5" fmla="*/ 1 h 14"/>
                  <a:gd name="T6" fmla="*/ 3 w 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4">
                    <a:moveTo>
                      <a:pt x="3" y="14"/>
                    </a:moveTo>
                    <a:cubicBezTo>
                      <a:pt x="0" y="13"/>
                      <a:pt x="3" y="5"/>
                      <a:pt x="1" y="3"/>
                    </a:cubicBezTo>
                    <a:cubicBezTo>
                      <a:pt x="4" y="3"/>
                      <a:pt x="4" y="0"/>
                      <a:pt x="7" y="1"/>
                    </a:cubicBezTo>
                    <a:cubicBezTo>
                      <a:pt x="8" y="7"/>
                      <a:pt x="8" y="13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7" name="Freeform 91"/>
              <p:cNvSpPr/>
              <p:nvPr/>
            </p:nvSpPr>
            <p:spPr bwMode="auto">
              <a:xfrm>
                <a:off x="2946" y="1231"/>
                <a:ext cx="22" cy="10"/>
              </a:xfrm>
              <a:custGeom>
                <a:avLst/>
                <a:gdLst>
                  <a:gd name="T0" fmla="*/ 0 w 9"/>
                  <a:gd name="T1" fmla="*/ 1 h 4"/>
                  <a:gd name="T2" fmla="*/ 9 w 9"/>
                  <a:gd name="T3" fmla="*/ 3 h 4"/>
                  <a:gd name="T4" fmla="*/ 0 w 9"/>
                  <a:gd name="T5" fmla="*/ 4 h 4"/>
                  <a:gd name="T6" fmla="*/ 0 w 9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0" y="1"/>
                    </a:moveTo>
                    <a:cubicBezTo>
                      <a:pt x="3" y="2"/>
                      <a:pt x="8" y="0"/>
                      <a:pt x="9" y="3"/>
                    </a:cubicBezTo>
                    <a:cubicBezTo>
                      <a:pt x="6" y="3"/>
                      <a:pt x="2" y="2"/>
                      <a:pt x="0" y="4"/>
                    </a:cubicBezTo>
                    <a:cubicBezTo>
                      <a:pt x="1" y="3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8" name="Freeform 92"/>
              <p:cNvSpPr/>
              <p:nvPr/>
            </p:nvSpPr>
            <p:spPr bwMode="auto">
              <a:xfrm>
                <a:off x="3081" y="1271"/>
                <a:ext cx="26" cy="22"/>
              </a:xfrm>
              <a:custGeom>
                <a:avLst/>
                <a:gdLst>
                  <a:gd name="T0" fmla="*/ 0 w 11"/>
                  <a:gd name="T1" fmla="*/ 6 h 9"/>
                  <a:gd name="T2" fmla="*/ 9 w 11"/>
                  <a:gd name="T3" fmla="*/ 0 h 9"/>
                  <a:gd name="T4" fmla="*/ 0 w 11"/>
                  <a:gd name="T5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0" y="6"/>
                    </a:moveTo>
                    <a:cubicBezTo>
                      <a:pt x="0" y="1"/>
                      <a:pt x="6" y="2"/>
                      <a:pt x="9" y="0"/>
                    </a:cubicBezTo>
                    <a:cubicBezTo>
                      <a:pt x="11" y="3"/>
                      <a:pt x="3" y="9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9" name="Freeform 93"/>
              <p:cNvSpPr/>
              <p:nvPr/>
            </p:nvSpPr>
            <p:spPr bwMode="auto">
              <a:xfrm>
                <a:off x="4271" y="1286"/>
                <a:ext cx="26" cy="16"/>
              </a:xfrm>
              <a:custGeom>
                <a:avLst/>
                <a:gdLst>
                  <a:gd name="T0" fmla="*/ 0 w 11"/>
                  <a:gd name="T1" fmla="*/ 3 h 7"/>
                  <a:gd name="T2" fmla="*/ 5 w 11"/>
                  <a:gd name="T3" fmla="*/ 1 h 7"/>
                  <a:gd name="T4" fmla="*/ 7 w 11"/>
                  <a:gd name="T5" fmla="*/ 3 h 7"/>
                  <a:gd name="T6" fmla="*/ 0 w 11"/>
                  <a:gd name="T7" fmla="*/ 4 h 7"/>
                  <a:gd name="T8" fmla="*/ 0 w 11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0" y="3"/>
                    </a:moveTo>
                    <a:cubicBezTo>
                      <a:pt x="3" y="4"/>
                      <a:pt x="2" y="0"/>
                      <a:pt x="5" y="1"/>
                    </a:cubicBezTo>
                    <a:cubicBezTo>
                      <a:pt x="9" y="0"/>
                      <a:pt x="11" y="2"/>
                      <a:pt x="7" y="3"/>
                    </a:cubicBezTo>
                    <a:cubicBezTo>
                      <a:pt x="4" y="2"/>
                      <a:pt x="3" y="7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0" name="Freeform 94"/>
              <p:cNvSpPr/>
              <p:nvPr/>
            </p:nvSpPr>
            <p:spPr bwMode="auto">
              <a:xfrm>
                <a:off x="4283" y="1283"/>
                <a:ext cx="17" cy="22"/>
              </a:xfrm>
              <a:custGeom>
                <a:avLst/>
                <a:gdLst>
                  <a:gd name="T0" fmla="*/ 2 w 7"/>
                  <a:gd name="T1" fmla="*/ 4 h 9"/>
                  <a:gd name="T2" fmla="*/ 0 w 7"/>
                  <a:gd name="T3" fmla="*/ 2 h 9"/>
                  <a:gd name="T4" fmla="*/ 6 w 7"/>
                  <a:gd name="T5" fmla="*/ 1 h 9"/>
                  <a:gd name="T6" fmla="*/ 6 w 7"/>
                  <a:gd name="T7" fmla="*/ 5 h 9"/>
                  <a:gd name="T8" fmla="*/ 3 w 7"/>
                  <a:gd name="T9" fmla="*/ 9 h 9"/>
                  <a:gd name="T10" fmla="*/ 2 w 7"/>
                  <a:gd name="T11" fmla="*/ 5 h 9"/>
                  <a:gd name="T12" fmla="*/ 2 w 7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9">
                    <a:moveTo>
                      <a:pt x="2" y="4"/>
                    </a:moveTo>
                    <a:cubicBezTo>
                      <a:pt x="6" y="3"/>
                      <a:pt x="4" y="1"/>
                      <a:pt x="0" y="2"/>
                    </a:cubicBezTo>
                    <a:cubicBezTo>
                      <a:pt x="1" y="0"/>
                      <a:pt x="4" y="2"/>
                      <a:pt x="6" y="1"/>
                    </a:cubicBezTo>
                    <a:cubicBezTo>
                      <a:pt x="6" y="2"/>
                      <a:pt x="6" y="4"/>
                      <a:pt x="6" y="5"/>
                    </a:cubicBezTo>
                    <a:cubicBezTo>
                      <a:pt x="2" y="4"/>
                      <a:pt x="7" y="9"/>
                      <a:pt x="3" y="9"/>
                    </a:cubicBezTo>
                    <a:cubicBezTo>
                      <a:pt x="5" y="8"/>
                      <a:pt x="5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1" name="Freeform 95"/>
              <p:cNvSpPr/>
              <p:nvPr/>
            </p:nvSpPr>
            <p:spPr bwMode="auto">
              <a:xfrm>
                <a:off x="2520" y="1366"/>
                <a:ext cx="14" cy="17"/>
              </a:xfrm>
              <a:custGeom>
                <a:avLst/>
                <a:gdLst>
                  <a:gd name="T0" fmla="*/ 6 w 6"/>
                  <a:gd name="T1" fmla="*/ 0 h 7"/>
                  <a:gd name="T2" fmla="*/ 1 w 6"/>
                  <a:gd name="T3" fmla="*/ 7 h 7"/>
                  <a:gd name="T4" fmla="*/ 6 w 6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7">
                    <a:moveTo>
                      <a:pt x="6" y="0"/>
                    </a:moveTo>
                    <a:cubicBezTo>
                      <a:pt x="5" y="2"/>
                      <a:pt x="3" y="4"/>
                      <a:pt x="1" y="7"/>
                    </a:cubicBezTo>
                    <a:cubicBezTo>
                      <a:pt x="0" y="5"/>
                      <a:pt x="3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2" name="Freeform 97"/>
              <p:cNvSpPr/>
              <p:nvPr/>
            </p:nvSpPr>
            <p:spPr bwMode="auto">
              <a:xfrm>
                <a:off x="4200" y="1577"/>
                <a:ext cx="12" cy="15"/>
              </a:xfrm>
              <a:custGeom>
                <a:avLst/>
                <a:gdLst>
                  <a:gd name="T0" fmla="*/ 1 w 5"/>
                  <a:gd name="T1" fmla="*/ 0 h 6"/>
                  <a:gd name="T2" fmla="*/ 4 w 5"/>
                  <a:gd name="T3" fmla="*/ 0 h 6"/>
                  <a:gd name="T4" fmla="*/ 5 w 5"/>
                  <a:gd name="T5" fmla="*/ 5 h 6"/>
                  <a:gd name="T6" fmla="*/ 2 w 5"/>
                  <a:gd name="T7" fmla="*/ 6 h 6"/>
                  <a:gd name="T8" fmla="*/ 0 w 5"/>
                  <a:gd name="T9" fmla="*/ 2 h 6"/>
                  <a:gd name="T10" fmla="*/ 1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cubicBezTo>
                      <a:pt x="2" y="1"/>
                      <a:pt x="2" y="0"/>
                      <a:pt x="4" y="0"/>
                    </a:cubicBezTo>
                    <a:cubicBezTo>
                      <a:pt x="2" y="2"/>
                      <a:pt x="4" y="3"/>
                      <a:pt x="5" y="5"/>
                    </a:cubicBezTo>
                    <a:cubicBezTo>
                      <a:pt x="4" y="5"/>
                      <a:pt x="3" y="6"/>
                      <a:pt x="2" y="6"/>
                    </a:cubicBezTo>
                    <a:cubicBezTo>
                      <a:pt x="2" y="3"/>
                      <a:pt x="3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3" name="Freeform 98"/>
              <p:cNvSpPr/>
              <p:nvPr/>
            </p:nvSpPr>
            <p:spPr bwMode="auto">
              <a:xfrm>
                <a:off x="4205" y="1575"/>
                <a:ext cx="28" cy="24"/>
              </a:xfrm>
              <a:custGeom>
                <a:avLst/>
                <a:gdLst>
                  <a:gd name="T0" fmla="*/ 2 w 12"/>
                  <a:gd name="T1" fmla="*/ 1 h 10"/>
                  <a:gd name="T2" fmla="*/ 6 w 12"/>
                  <a:gd name="T3" fmla="*/ 3 h 10"/>
                  <a:gd name="T4" fmla="*/ 10 w 12"/>
                  <a:gd name="T5" fmla="*/ 3 h 10"/>
                  <a:gd name="T6" fmla="*/ 12 w 12"/>
                  <a:gd name="T7" fmla="*/ 10 h 10"/>
                  <a:gd name="T8" fmla="*/ 7 w 12"/>
                  <a:gd name="T9" fmla="*/ 9 h 10"/>
                  <a:gd name="T10" fmla="*/ 3 w 12"/>
                  <a:gd name="T11" fmla="*/ 6 h 10"/>
                  <a:gd name="T12" fmla="*/ 2 w 12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0">
                    <a:moveTo>
                      <a:pt x="2" y="1"/>
                    </a:moveTo>
                    <a:cubicBezTo>
                      <a:pt x="3" y="1"/>
                      <a:pt x="7" y="0"/>
                      <a:pt x="6" y="3"/>
                    </a:cubicBezTo>
                    <a:cubicBezTo>
                      <a:pt x="9" y="2"/>
                      <a:pt x="7" y="2"/>
                      <a:pt x="10" y="3"/>
                    </a:cubicBezTo>
                    <a:cubicBezTo>
                      <a:pt x="8" y="6"/>
                      <a:pt x="12" y="7"/>
                      <a:pt x="12" y="10"/>
                    </a:cubicBezTo>
                    <a:cubicBezTo>
                      <a:pt x="11" y="10"/>
                      <a:pt x="8" y="7"/>
                      <a:pt x="7" y="9"/>
                    </a:cubicBezTo>
                    <a:cubicBezTo>
                      <a:pt x="7" y="6"/>
                      <a:pt x="3" y="4"/>
                      <a:pt x="3" y="6"/>
                    </a:cubicBezTo>
                    <a:cubicBezTo>
                      <a:pt x="2" y="4"/>
                      <a:pt x="0" y="3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4" name="Freeform 99"/>
              <p:cNvSpPr/>
              <p:nvPr/>
            </p:nvSpPr>
            <p:spPr bwMode="auto">
              <a:xfrm>
                <a:off x="4224" y="1599"/>
                <a:ext cx="12" cy="14"/>
              </a:xfrm>
              <a:custGeom>
                <a:avLst/>
                <a:gdLst>
                  <a:gd name="T0" fmla="*/ 5 w 5"/>
                  <a:gd name="T1" fmla="*/ 6 h 6"/>
                  <a:gd name="T2" fmla="*/ 0 w 5"/>
                  <a:gd name="T3" fmla="*/ 2 h 6"/>
                  <a:gd name="T4" fmla="*/ 5 w 5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cubicBezTo>
                      <a:pt x="4" y="5"/>
                      <a:pt x="1" y="4"/>
                      <a:pt x="0" y="2"/>
                    </a:cubicBezTo>
                    <a:cubicBezTo>
                      <a:pt x="3" y="0"/>
                      <a:pt x="4" y="4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5" name="Freeform 101"/>
              <p:cNvSpPr/>
              <p:nvPr/>
            </p:nvSpPr>
            <p:spPr bwMode="auto">
              <a:xfrm>
                <a:off x="4158" y="1618"/>
                <a:ext cx="23" cy="42"/>
              </a:xfrm>
              <a:custGeom>
                <a:avLst/>
                <a:gdLst>
                  <a:gd name="T0" fmla="*/ 10 w 10"/>
                  <a:gd name="T1" fmla="*/ 0 h 18"/>
                  <a:gd name="T2" fmla="*/ 0 w 10"/>
                  <a:gd name="T3" fmla="*/ 18 h 18"/>
                  <a:gd name="T4" fmla="*/ 10 w 10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8">
                    <a:moveTo>
                      <a:pt x="10" y="0"/>
                    </a:moveTo>
                    <a:cubicBezTo>
                      <a:pt x="10" y="9"/>
                      <a:pt x="4" y="13"/>
                      <a:pt x="0" y="18"/>
                    </a:cubicBezTo>
                    <a:cubicBezTo>
                      <a:pt x="0" y="13"/>
                      <a:pt x="7" y="5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6" name="Freeform 103"/>
              <p:cNvSpPr/>
              <p:nvPr/>
            </p:nvSpPr>
            <p:spPr bwMode="auto">
              <a:xfrm>
                <a:off x="4215" y="1615"/>
                <a:ext cx="54" cy="86"/>
              </a:xfrm>
              <a:custGeom>
                <a:avLst/>
                <a:gdLst>
                  <a:gd name="T0" fmla="*/ 6 w 23"/>
                  <a:gd name="T1" fmla="*/ 18 h 36"/>
                  <a:gd name="T2" fmla="*/ 8 w 23"/>
                  <a:gd name="T3" fmla="*/ 21 h 36"/>
                  <a:gd name="T4" fmla="*/ 18 w 23"/>
                  <a:gd name="T5" fmla="*/ 15 h 36"/>
                  <a:gd name="T6" fmla="*/ 10 w 23"/>
                  <a:gd name="T7" fmla="*/ 0 h 36"/>
                  <a:gd name="T8" fmla="*/ 23 w 23"/>
                  <a:gd name="T9" fmla="*/ 17 h 36"/>
                  <a:gd name="T10" fmla="*/ 23 w 23"/>
                  <a:gd name="T11" fmla="*/ 30 h 36"/>
                  <a:gd name="T12" fmla="*/ 21 w 23"/>
                  <a:gd name="T13" fmla="*/ 25 h 36"/>
                  <a:gd name="T14" fmla="*/ 19 w 23"/>
                  <a:gd name="T15" fmla="*/ 36 h 36"/>
                  <a:gd name="T16" fmla="*/ 11 w 23"/>
                  <a:gd name="T17" fmla="*/ 32 h 36"/>
                  <a:gd name="T18" fmla="*/ 8 w 23"/>
                  <a:gd name="T19" fmla="*/ 22 h 36"/>
                  <a:gd name="T20" fmla="*/ 3 w 23"/>
                  <a:gd name="T21" fmla="*/ 22 h 36"/>
                  <a:gd name="T22" fmla="*/ 0 w 23"/>
                  <a:gd name="T23" fmla="*/ 27 h 36"/>
                  <a:gd name="T24" fmla="*/ 6 w 23"/>
                  <a:gd name="T2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36">
                    <a:moveTo>
                      <a:pt x="6" y="18"/>
                    </a:moveTo>
                    <a:cubicBezTo>
                      <a:pt x="8" y="17"/>
                      <a:pt x="8" y="19"/>
                      <a:pt x="8" y="21"/>
                    </a:cubicBezTo>
                    <a:cubicBezTo>
                      <a:pt x="13" y="21"/>
                      <a:pt x="13" y="15"/>
                      <a:pt x="18" y="15"/>
                    </a:cubicBezTo>
                    <a:cubicBezTo>
                      <a:pt x="16" y="8"/>
                      <a:pt x="12" y="8"/>
                      <a:pt x="10" y="0"/>
                    </a:cubicBezTo>
                    <a:cubicBezTo>
                      <a:pt x="15" y="1"/>
                      <a:pt x="18" y="13"/>
                      <a:pt x="23" y="17"/>
                    </a:cubicBezTo>
                    <a:cubicBezTo>
                      <a:pt x="23" y="21"/>
                      <a:pt x="23" y="26"/>
                      <a:pt x="23" y="30"/>
                    </a:cubicBezTo>
                    <a:cubicBezTo>
                      <a:pt x="21" y="29"/>
                      <a:pt x="21" y="27"/>
                      <a:pt x="21" y="25"/>
                    </a:cubicBezTo>
                    <a:cubicBezTo>
                      <a:pt x="15" y="27"/>
                      <a:pt x="22" y="32"/>
                      <a:pt x="19" y="36"/>
                    </a:cubicBezTo>
                    <a:cubicBezTo>
                      <a:pt x="18" y="33"/>
                      <a:pt x="15" y="32"/>
                      <a:pt x="11" y="32"/>
                    </a:cubicBezTo>
                    <a:cubicBezTo>
                      <a:pt x="11" y="28"/>
                      <a:pt x="12" y="23"/>
                      <a:pt x="8" y="22"/>
                    </a:cubicBezTo>
                    <a:cubicBezTo>
                      <a:pt x="7" y="24"/>
                      <a:pt x="5" y="25"/>
                      <a:pt x="3" y="22"/>
                    </a:cubicBezTo>
                    <a:cubicBezTo>
                      <a:pt x="1" y="23"/>
                      <a:pt x="3" y="28"/>
                      <a:pt x="0" y="27"/>
                    </a:cubicBezTo>
                    <a:cubicBezTo>
                      <a:pt x="0" y="22"/>
                      <a:pt x="3" y="19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7" name="Freeform 104"/>
              <p:cNvSpPr/>
              <p:nvPr/>
            </p:nvSpPr>
            <p:spPr bwMode="auto">
              <a:xfrm>
                <a:off x="4042" y="1679"/>
                <a:ext cx="139" cy="159"/>
              </a:xfrm>
              <a:custGeom>
                <a:avLst/>
                <a:gdLst>
                  <a:gd name="T0" fmla="*/ 59 w 59"/>
                  <a:gd name="T1" fmla="*/ 12 h 67"/>
                  <a:gd name="T2" fmla="*/ 53 w 59"/>
                  <a:gd name="T3" fmla="*/ 13 h 67"/>
                  <a:gd name="T4" fmla="*/ 55 w 59"/>
                  <a:gd name="T5" fmla="*/ 17 h 67"/>
                  <a:gd name="T6" fmla="*/ 51 w 59"/>
                  <a:gd name="T7" fmla="*/ 18 h 67"/>
                  <a:gd name="T8" fmla="*/ 50 w 59"/>
                  <a:gd name="T9" fmla="*/ 21 h 67"/>
                  <a:gd name="T10" fmla="*/ 58 w 59"/>
                  <a:gd name="T11" fmla="*/ 36 h 67"/>
                  <a:gd name="T12" fmla="*/ 51 w 59"/>
                  <a:gd name="T13" fmla="*/ 41 h 67"/>
                  <a:gd name="T14" fmla="*/ 44 w 59"/>
                  <a:gd name="T15" fmla="*/ 66 h 67"/>
                  <a:gd name="T16" fmla="*/ 35 w 59"/>
                  <a:gd name="T17" fmla="*/ 67 h 67"/>
                  <a:gd name="T18" fmla="*/ 34 w 59"/>
                  <a:gd name="T19" fmla="*/ 63 h 67"/>
                  <a:gd name="T20" fmla="*/ 22 w 59"/>
                  <a:gd name="T21" fmla="*/ 64 h 67"/>
                  <a:gd name="T22" fmla="*/ 12 w 59"/>
                  <a:gd name="T23" fmla="*/ 60 h 67"/>
                  <a:gd name="T24" fmla="*/ 8 w 59"/>
                  <a:gd name="T25" fmla="*/ 30 h 67"/>
                  <a:gd name="T26" fmla="*/ 15 w 59"/>
                  <a:gd name="T27" fmla="*/ 34 h 67"/>
                  <a:gd name="T28" fmla="*/ 19 w 59"/>
                  <a:gd name="T29" fmla="*/ 25 h 67"/>
                  <a:gd name="T30" fmla="*/ 39 w 59"/>
                  <a:gd name="T31" fmla="*/ 13 h 67"/>
                  <a:gd name="T32" fmla="*/ 45 w 59"/>
                  <a:gd name="T33" fmla="*/ 0 h 67"/>
                  <a:gd name="T34" fmla="*/ 47 w 59"/>
                  <a:gd name="T35" fmla="*/ 0 h 67"/>
                  <a:gd name="T36" fmla="*/ 59 w 59"/>
                  <a:gd name="T37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67">
                    <a:moveTo>
                      <a:pt x="59" y="12"/>
                    </a:moveTo>
                    <a:cubicBezTo>
                      <a:pt x="56" y="11"/>
                      <a:pt x="56" y="13"/>
                      <a:pt x="53" y="13"/>
                    </a:cubicBezTo>
                    <a:cubicBezTo>
                      <a:pt x="53" y="15"/>
                      <a:pt x="56" y="14"/>
                      <a:pt x="55" y="17"/>
                    </a:cubicBezTo>
                    <a:cubicBezTo>
                      <a:pt x="53" y="16"/>
                      <a:pt x="52" y="17"/>
                      <a:pt x="51" y="18"/>
                    </a:cubicBezTo>
                    <a:cubicBezTo>
                      <a:pt x="52" y="20"/>
                      <a:pt x="51" y="20"/>
                      <a:pt x="50" y="21"/>
                    </a:cubicBezTo>
                    <a:cubicBezTo>
                      <a:pt x="52" y="27"/>
                      <a:pt x="53" y="33"/>
                      <a:pt x="58" y="36"/>
                    </a:cubicBezTo>
                    <a:cubicBezTo>
                      <a:pt x="55" y="37"/>
                      <a:pt x="52" y="37"/>
                      <a:pt x="51" y="41"/>
                    </a:cubicBezTo>
                    <a:cubicBezTo>
                      <a:pt x="51" y="50"/>
                      <a:pt x="41" y="55"/>
                      <a:pt x="44" y="66"/>
                    </a:cubicBezTo>
                    <a:cubicBezTo>
                      <a:pt x="42" y="62"/>
                      <a:pt x="39" y="67"/>
                      <a:pt x="35" y="67"/>
                    </a:cubicBezTo>
                    <a:cubicBezTo>
                      <a:pt x="34" y="66"/>
                      <a:pt x="34" y="64"/>
                      <a:pt x="34" y="63"/>
                    </a:cubicBezTo>
                    <a:cubicBezTo>
                      <a:pt x="28" y="62"/>
                      <a:pt x="26" y="60"/>
                      <a:pt x="22" y="64"/>
                    </a:cubicBezTo>
                    <a:cubicBezTo>
                      <a:pt x="20" y="61"/>
                      <a:pt x="18" y="59"/>
                      <a:pt x="12" y="60"/>
                    </a:cubicBezTo>
                    <a:cubicBezTo>
                      <a:pt x="11" y="49"/>
                      <a:pt x="0" y="40"/>
                      <a:pt x="8" y="30"/>
                    </a:cubicBezTo>
                    <a:cubicBezTo>
                      <a:pt x="11" y="31"/>
                      <a:pt x="13" y="32"/>
                      <a:pt x="15" y="34"/>
                    </a:cubicBezTo>
                    <a:cubicBezTo>
                      <a:pt x="17" y="32"/>
                      <a:pt x="17" y="28"/>
                      <a:pt x="19" y="25"/>
                    </a:cubicBezTo>
                    <a:cubicBezTo>
                      <a:pt x="30" y="26"/>
                      <a:pt x="29" y="11"/>
                      <a:pt x="39" y="13"/>
                    </a:cubicBezTo>
                    <a:cubicBezTo>
                      <a:pt x="38" y="8"/>
                      <a:pt x="45" y="7"/>
                      <a:pt x="45" y="0"/>
                    </a:cubicBezTo>
                    <a:cubicBezTo>
                      <a:pt x="46" y="1"/>
                      <a:pt x="47" y="1"/>
                      <a:pt x="47" y="0"/>
                    </a:cubicBezTo>
                    <a:cubicBezTo>
                      <a:pt x="50" y="5"/>
                      <a:pt x="55" y="8"/>
                      <a:pt x="5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8" name="Freeform 105"/>
              <p:cNvSpPr/>
              <p:nvPr/>
            </p:nvSpPr>
            <p:spPr bwMode="auto">
              <a:xfrm>
                <a:off x="4110" y="1883"/>
                <a:ext cx="22" cy="12"/>
              </a:xfrm>
              <a:custGeom>
                <a:avLst/>
                <a:gdLst>
                  <a:gd name="T0" fmla="*/ 0 w 9"/>
                  <a:gd name="T1" fmla="*/ 3 h 5"/>
                  <a:gd name="T2" fmla="*/ 4 w 9"/>
                  <a:gd name="T3" fmla="*/ 5 h 5"/>
                  <a:gd name="T4" fmla="*/ 9 w 9"/>
                  <a:gd name="T5" fmla="*/ 5 h 5"/>
                  <a:gd name="T6" fmla="*/ 4 w 9"/>
                  <a:gd name="T7" fmla="*/ 5 h 5"/>
                  <a:gd name="T8" fmla="*/ 0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0" y="3"/>
                    </a:moveTo>
                    <a:cubicBezTo>
                      <a:pt x="1" y="0"/>
                      <a:pt x="5" y="2"/>
                      <a:pt x="4" y="5"/>
                    </a:cubicBezTo>
                    <a:cubicBezTo>
                      <a:pt x="6" y="5"/>
                      <a:pt x="9" y="3"/>
                      <a:pt x="9" y="5"/>
                    </a:cubicBezTo>
                    <a:cubicBezTo>
                      <a:pt x="7" y="5"/>
                      <a:pt x="6" y="5"/>
                      <a:pt x="4" y="5"/>
                    </a:cubicBezTo>
                    <a:cubicBezTo>
                      <a:pt x="3" y="4"/>
                      <a:pt x="4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9" name="Freeform 106"/>
              <p:cNvSpPr/>
              <p:nvPr/>
            </p:nvSpPr>
            <p:spPr bwMode="auto">
              <a:xfrm>
                <a:off x="3881" y="1701"/>
                <a:ext cx="137" cy="161"/>
              </a:xfrm>
              <a:custGeom>
                <a:avLst/>
                <a:gdLst>
                  <a:gd name="T0" fmla="*/ 58 w 58"/>
                  <a:gd name="T1" fmla="*/ 52 h 68"/>
                  <a:gd name="T2" fmla="*/ 56 w 58"/>
                  <a:gd name="T3" fmla="*/ 68 h 68"/>
                  <a:gd name="T4" fmla="*/ 49 w 58"/>
                  <a:gd name="T5" fmla="*/ 68 h 68"/>
                  <a:gd name="T6" fmla="*/ 24 w 58"/>
                  <a:gd name="T7" fmla="*/ 34 h 68"/>
                  <a:gd name="T8" fmla="*/ 21 w 58"/>
                  <a:gd name="T9" fmla="*/ 32 h 68"/>
                  <a:gd name="T10" fmla="*/ 14 w 58"/>
                  <a:gd name="T11" fmla="*/ 20 h 68"/>
                  <a:gd name="T12" fmla="*/ 0 w 58"/>
                  <a:gd name="T13" fmla="*/ 0 h 68"/>
                  <a:gd name="T14" fmla="*/ 13 w 58"/>
                  <a:gd name="T15" fmla="*/ 2 h 68"/>
                  <a:gd name="T16" fmla="*/ 44 w 58"/>
                  <a:gd name="T17" fmla="*/ 30 h 68"/>
                  <a:gd name="T18" fmla="*/ 44 w 58"/>
                  <a:gd name="T19" fmla="*/ 36 h 68"/>
                  <a:gd name="T20" fmla="*/ 50 w 58"/>
                  <a:gd name="T21" fmla="*/ 48 h 68"/>
                  <a:gd name="T22" fmla="*/ 55 w 58"/>
                  <a:gd name="T23" fmla="*/ 47 h 68"/>
                  <a:gd name="T24" fmla="*/ 58 w 58"/>
                  <a:gd name="T2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68">
                    <a:moveTo>
                      <a:pt x="58" y="52"/>
                    </a:moveTo>
                    <a:cubicBezTo>
                      <a:pt x="57" y="57"/>
                      <a:pt x="56" y="62"/>
                      <a:pt x="56" y="68"/>
                    </a:cubicBezTo>
                    <a:cubicBezTo>
                      <a:pt x="54" y="67"/>
                      <a:pt x="51" y="64"/>
                      <a:pt x="49" y="68"/>
                    </a:cubicBezTo>
                    <a:cubicBezTo>
                      <a:pt x="39" y="59"/>
                      <a:pt x="30" y="48"/>
                      <a:pt x="24" y="34"/>
                    </a:cubicBezTo>
                    <a:cubicBezTo>
                      <a:pt x="24" y="32"/>
                      <a:pt x="22" y="32"/>
                      <a:pt x="21" y="32"/>
                    </a:cubicBezTo>
                    <a:cubicBezTo>
                      <a:pt x="21" y="25"/>
                      <a:pt x="20" y="20"/>
                      <a:pt x="14" y="20"/>
                    </a:cubicBezTo>
                    <a:cubicBezTo>
                      <a:pt x="13" y="9"/>
                      <a:pt x="1" y="11"/>
                      <a:pt x="0" y="0"/>
                    </a:cubicBezTo>
                    <a:cubicBezTo>
                      <a:pt x="5" y="0"/>
                      <a:pt x="7" y="3"/>
                      <a:pt x="13" y="2"/>
                    </a:cubicBezTo>
                    <a:cubicBezTo>
                      <a:pt x="20" y="14"/>
                      <a:pt x="35" y="23"/>
                      <a:pt x="44" y="30"/>
                    </a:cubicBezTo>
                    <a:cubicBezTo>
                      <a:pt x="45" y="31"/>
                      <a:pt x="47" y="36"/>
                      <a:pt x="44" y="36"/>
                    </a:cubicBezTo>
                    <a:cubicBezTo>
                      <a:pt x="46" y="39"/>
                      <a:pt x="53" y="43"/>
                      <a:pt x="50" y="48"/>
                    </a:cubicBezTo>
                    <a:cubicBezTo>
                      <a:pt x="51" y="51"/>
                      <a:pt x="52" y="45"/>
                      <a:pt x="55" y="47"/>
                    </a:cubicBezTo>
                    <a:cubicBezTo>
                      <a:pt x="56" y="48"/>
                      <a:pt x="56" y="51"/>
                      <a:pt x="58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0" name="Freeform 107"/>
              <p:cNvSpPr/>
              <p:nvPr/>
            </p:nvSpPr>
            <p:spPr bwMode="auto">
              <a:xfrm>
                <a:off x="4281" y="1748"/>
                <a:ext cx="21" cy="47"/>
              </a:xfrm>
              <a:custGeom>
                <a:avLst/>
                <a:gdLst>
                  <a:gd name="T0" fmla="*/ 4 w 9"/>
                  <a:gd name="T1" fmla="*/ 0 h 20"/>
                  <a:gd name="T2" fmla="*/ 4 w 9"/>
                  <a:gd name="T3" fmla="*/ 6 h 20"/>
                  <a:gd name="T4" fmla="*/ 9 w 9"/>
                  <a:gd name="T5" fmla="*/ 4 h 20"/>
                  <a:gd name="T6" fmla="*/ 9 w 9"/>
                  <a:gd name="T7" fmla="*/ 12 h 20"/>
                  <a:gd name="T8" fmla="*/ 7 w 9"/>
                  <a:gd name="T9" fmla="*/ 18 h 20"/>
                  <a:gd name="T10" fmla="*/ 1 w 9"/>
                  <a:gd name="T11" fmla="*/ 15 h 20"/>
                  <a:gd name="T12" fmla="*/ 4 w 9"/>
                  <a:gd name="T13" fmla="*/ 16 h 20"/>
                  <a:gd name="T14" fmla="*/ 4 w 9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4" y="0"/>
                    </a:moveTo>
                    <a:cubicBezTo>
                      <a:pt x="6" y="0"/>
                      <a:pt x="5" y="5"/>
                      <a:pt x="4" y="6"/>
                    </a:cubicBezTo>
                    <a:cubicBezTo>
                      <a:pt x="6" y="9"/>
                      <a:pt x="6" y="3"/>
                      <a:pt x="9" y="4"/>
                    </a:cubicBezTo>
                    <a:cubicBezTo>
                      <a:pt x="9" y="8"/>
                      <a:pt x="6" y="8"/>
                      <a:pt x="9" y="12"/>
                    </a:cubicBezTo>
                    <a:cubicBezTo>
                      <a:pt x="3" y="9"/>
                      <a:pt x="5" y="15"/>
                      <a:pt x="7" y="18"/>
                    </a:cubicBezTo>
                    <a:cubicBezTo>
                      <a:pt x="5" y="17"/>
                      <a:pt x="2" y="20"/>
                      <a:pt x="1" y="15"/>
                    </a:cubicBezTo>
                    <a:cubicBezTo>
                      <a:pt x="3" y="15"/>
                      <a:pt x="3" y="16"/>
                      <a:pt x="4" y="16"/>
                    </a:cubicBezTo>
                    <a:cubicBezTo>
                      <a:pt x="4" y="12"/>
                      <a:pt x="0" y="4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1" name="Freeform 108"/>
              <p:cNvSpPr/>
              <p:nvPr/>
            </p:nvSpPr>
            <p:spPr bwMode="auto">
              <a:xfrm>
                <a:off x="4219" y="1841"/>
                <a:ext cx="12" cy="18"/>
              </a:xfrm>
              <a:custGeom>
                <a:avLst/>
                <a:gdLst>
                  <a:gd name="T0" fmla="*/ 5 w 5"/>
                  <a:gd name="T1" fmla="*/ 1 h 8"/>
                  <a:gd name="T2" fmla="*/ 3 w 5"/>
                  <a:gd name="T3" fmla="*/ 8 h 8"/>
                  <a:gd name="T4" fmla="*/ 1 w 5"/>
                  <a:gd name="T5" fmla="*/ 2 h 8"/>
                  <a:gd name="T6" fmla="*/ 2 w 5"/>
                  <a:gd name="T7" fmla="*/ 4 h 8"/>
                  <a:gd name="T8" fmla="*/ 5 w 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1"/>
                    </a:moveTo>
                    <a:cubicBezTo>
                      <a:pt x="5" y="4"/>
                      <a:pt x="2" y="4"/>
                      <a:pt x="3" y="8"/>
                    </a:cubicBezTo>
                    <a:cubicBezTo>
                      <a:pt x="0" y="8"/>
                      <a:pt x="0" y="4"/>
                      <a:pt x="1" y="2"/>
                    </a:cubicBezTo>
                    <a:cubicBezTo>
                      <a:pt x="2" y="2"/>
                      <a:pt x="2" y="4"/>
                      <a:pt x="2" y="4"/>
                    </a:cubicBezTo>
                    <a:cubicBezTo>
                      <a:pt x="5" y="5"/>
                      <a:pt x="2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2" name="Freeform 109"/>
              <p:cNvSpPr/>
              <p:nvPr/>
            </p:nvSpPr>
            <p:spPr bwMode="auto">
              <a:xfrm>
                <a:off x="4177" y="1753"/>
                <a:ext cx="82" cy="109"/>
              </a:xfrm>
              <a:custGeom>
                <a:avLst/>
                <a:gdLst>
                  <a:gd name="T0" fmla="*/ 29 w 35"/>
                  <a:gd name="T1" fmla="*/ 5 h 46"/>
                  <a:gd name="T2" fmla="*/ 35 w 35"/>
                  <a:gd name="T3" fmla="*/ 1 h 46"/>
                  <a:gd name="T4" fmla="*/ 8 w 35"/>
                  <a:gd name="T5" fmla="*/ 10 h 46"/>
                  <a:gd name="T6" fmla="*/ 11 w 35"/>
                  <a:gd name="T7" fmla="*/ 19 h 46"/>
                  <a:gd name="T8" fmla="*/ 25 w 35"/>
                  <a:gd name="T9" fmla="*/ 15 h 46"/>
                  <a:gd name="T10" fmla="*/ 23 w 35"/>
                  <a:gd name="T11" fmla="*/ 17 h 46"/>
                  <a:gd name="T12" fmla="*/ 20 w 35"/>
                  <a:gd name="T13" fmla="*/ 19 h 46"/>
                  <a:gd name="T14" fmla="*/ 15 w 35"/>
                  <a:gd name="T15" fmla="*/ 22 h 46"/>
                  <a:gd name="T16" fmla="*/ 21 w 35"/>
                  <a:gd name="T17" fmla="*/ 37 h 46"/>
                  <a:gd name="T18" fmla="*/ 15 w 35"/>
                  <a:gd name="T19" fmla="*/ 40 h 46"/>
                  <a:gd name="T20" fmla="*/ 12 w 35"/>
                  <a:gd name="T21" fmla="*/ 27 h 46"/>
                  <a:gd name="T22" fmla="*/ 3 w 35"/>
                  <a:gd name="T23" fmla="*/ 45 h 46"/>
                  <a:gd name="T24" fmla="*/ 4 w 35"/>
                  <a:gd name="T25" fmla="*/ 34 h 46"/>
                  <a:gd name="T26" fmla="*/ 0 w 35"/>
                  <a:gd name="T27" fmla="*/ 31 h 46"/>
                  <a:gd name="T28" fmla="*/ 12 w 35"/>
                  <a:gd name="T29" fmla="*/ 3 h 46"/>
                  <a:gd name="T30" fmla="*/ 19 w 35"/>
                  <a:gd name="T31" fmla="*/ 5 h 46"/>
                  <a:gd name="T32" fmla="*/ 29 w 35"/>
                  <a:gd name="T33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46">
                    <a:moveTo>
                      <a:pt x="29" y="5"/>
                    </a:moveTo>
                    <a:cubicBezTo>
                      <a:pt x="32" y="5"/>
                      <a:pt x="31" y="0"/>
                      <a:pt x="35" y="1"/>
                    </a:cubicBezTo>
                    <a:cubicBezTo>
                      <a:pt x="34" y="16"/>
                      <a:pt x="17" y="4"/>
                      <a:pt x="8" y="10"/>
                    </a:cubicBezTo>
                    <a:cubicBezTo>
                      <a:pt x="8" y="14"/>
                      <a:pt x="10" y="16"/>
                      <a:pt x="11" y="19"/>
                    </a:cubicBezTo>
                    <a:cubicBezTo>
                      <a:pt x="15" y="18"/>
                      <a:pt x="21" y="14"/>
                      <a:pt x="25" y="15"/>
                    </a:cubicBezTo>
                    <a:cubicBezTo>
                      <a:pt x="26" y="17"/>
                      <a:pt x="24" y="17"/>
                      <a:pt x="23" y="17"/>
                    </a:cubicBezTo>
                    <a:cubicBezTo>
                      <a:pt x="23" y="18"/>
                      <a:pt x="21" y="18"/>
                      <a:pt x="20" y="19"/>
                    </a:cubicBezTo>
                    <a:cubicBezTo>
                      <a:pt x="17" y="19"/>
                      <a:pt x="18" y="23"/>
                      <a:pt x="15" y="22"/>
                    </a:cubicBezTo>
                    <a:cubicBezTo>
                      <a:pt x="18" y="26"/>
                      <a:pt x="20" y="32"/>
                      <a:pt x="21" y="37"/>
                    </a:cubicBezTo>
                    <a:cubicBezTo>
                      <a:pt x="19" y="38"/>
                      <a:pt x="17" y="40"/>
                      <a:pt x="15" y="40"/>
                    </a:cubicBezTo>
                    <a:cubicBezTo>
                      <a:pt x="13" y="37"/>
                      <a:pt x="14" y="31"/>
                      <a:pt x="12" y="27"/>
                    </a:cubicBezTo>
                    <a:cubicBezTo>
                      <a:pt x="4" y="27"/>
                      <a:pt x="14" y="46"/>
                      <a:pt x="3" y="45"/>
                    </a:cubicBezTo>
                    <a:cubicBezTo>
                      <a:pt x="1" y="42"/>
                      <a:pt x="5" y="39"/>
                      <a:pt x="4" y="34"/>
                    </a:cubicBezTo>
                    <a:cubicBezTo>
                      <a:pt x="3" y="32"/>
                      <a:pt x="1" y="32"/>
                      <a:pt x="0" y="31"/>
                    </a:cubicBezTo>
                    <a:cubicBezTo>
                      <a:pt x="4" y="21"/>
                      <a:pt x="4" y="9"/>
                      <a:pt x="12" y="3"/>
                    </a:cubicBezTo>
                    <a:cubicBezTo>
                      <a:pt x="14" y="4"/>
                      <a:pt x="17" y="4"/>
                      <a:pt x="19" y="5"/>
                    </a:cubicBezTo>
                    <a:cubicBezTo>
                      <a:pt x="20" y="6"/>
                      <a:pt x="28" y="6"/>
                      <a:pt x="29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3" name="Freeform 110"/>
              <p:cNvSpPr/>
              <p:nvPr/>
            </p:nvSpPr>
            <p:spPr bwMode="auto">
              <a:xfrm>
                <a:off x="3907" y="1758"/>
                <a:ext cx="12" cy="11"/>
              </a:xfrm>
              <a:custGeom>
                <a:avLst/>
                <a:gdLst>
                  <a:gd name="T0" fmla="*/ 4 w 5"/>
                  <a:gd name="T1" fmla="*/ 5 h 5"/>
                  <a:gd name="T2" fmla="*/ 0 w 5"/>
                  <a:gd name="T3" fmla="*/ 0 h 5"/>
                  <a:gd name="T4" fmla="*/ 4 w 5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5"/>
                    </a:moveTo>
                    <a:cubicBezTo>
                      <a:pt x="2" y="4"/>
                      <a:pt x="0" y="3"/>
                      <a:pt x="0" y="0"/>
                    </a:cubicBezTo>
                    <a:cubicBezTo>
                      <a:pt x="2" y="1"/>
                      <a:pt x="5" y="1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4" name="Freeform 112"/>
              <p:cNvSpPr/>
              <p:nvPr/>
            </p:nvSpPr>
            <p:spPr bwMode="auto">
              <a:xfrm>
                <a:off x="4465" y="1883"/>
                <a:ext cx="33" cy="19"/>
              </a:xfrm>
              <a:custGeom>
                <a:avLst/>
                <a:gdLst>
                  <a:gd name="T0" fmla="*/ 14 w 14"/>
                  <a:gd name="T1" fmla="*/ 2 h 8"/>
                  <a:gd name="T2" fmla="*/ 6 w 14"/>
                  <a:gd name="T3" fmla="*/ 8 h 8"/>
                  <a:gd name="T4" fmla="*/ 0 w 14"/>
                  <a:gd name="T5" fmla="*/ 6 h 8"/>
                  <a:gd name="T6" fmla="*/ 14 w 14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8">
                    <a:moveTo>
                      <a:pt x="14" y="2"/>
                    </a:moveTo>
                    <a:cubicBezTo>
                      <a:pt x="10" y="3"/>
                      <a:pt x="7" y="5"/>
                      <a:pt x="6" y="8"/>
                    </a:cubicBezTo>
                    <a:cubicBezTo>
                      <a:pt x="4" y="8"/>
                      <a:pt x="4" y="6"/>
                      <a:pt x="0" y="6"/>
                    </a:cubicBezTo>
                    <a:cubicBezTo>
                      <a:pt x="6" y="7"/>
                      <a:pt x="10" y="0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5" name="Freeform 113"/>
              <p:cNvSpPr/>
              <p:nvPr/>
            </p:nvSpPr>
            <p:spPr bwMode="auto">
              <a:xfrm>
                <a:off x="4387" y="1786"/>
                <a:ext cx="12" cy="12"/>
              </a:xfrm>
              <a:custGeom>
                <a:avLst/>
                <a:gdLst>
                  <a:gd name="T0" fmla="*/ 4 w 5"/>
                  <a:gd name="T1" fmla="*/ 5 h 5"/>
                  <a:gd name="T2" fmla="*/ 0 w 5"/>
                  <a:gd name="T3" fmla="*/ 2 h 5"/>
                  <a:gd name="T4" fmla="*/ 4 w 5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5"/>
                    </a:moveTo>
                    <a:cubicBezTo>
                      <a:pt x="2" y="5"/>
                      <a:pt x="1" y="3"/>
                      <a:pt x="0" y="2"/>
                    </a:cubicBezTo>
                    <a:cubicBezTo>
                      <a:pt x="1" y="0"/>
                      <a:pt x="5" y="3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6" name="Freeform 114"/>
              <p:cNvSpPr/>
              <p:nvPr/>
            </p:nvSpPr>
            <p:spPr bwMode="auto">
              <a:xfrm>
                <a:off x="3926" y="1791"/>
                <a:ext cx="7" cy="14"/>
              </a:xfrm>
              <a:custGeom>
                <a:avLst/>
                <a:gdLst>
                  <a:gd name="T0" fmla="*/ 0 w 3"/>
                  <a:gd name="T1" fmla="*/ 0 h 6"/>
                  <a:gd name="T2" fmla="*/ 3 w 3"/>
                  <a:gd name="T3" fmla="*/ 6 h 6"/>
                  <a:gd name="T4" fmla="*/ 0 w 3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cubicBezTo>
                      <a:pt x="3" y="0"/>
                      <a:pt x="3" y="3"/>
                      <a:pt x="3" y="6"/>
                    </a:cubicBezTo>
                    <a:cubicBezTo>
                      <a:pt x="1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7" name="Freeform 115"/>
              <p:cNvSpPr/>
              <p:nvPr/>
            </p:nvSpPr>
            <p:spPr bwMode="auto">
              <a:xfrm>
                <a:off x="2071" y="1795"/>
                <a:ext cx="14" cy="17"/>
              </a:xfrm>
              <a:custGeom>
                <a:avLst/>
                <a:gdLst>
                  <a:gd name="T0" fmla="*/ 6 w 6"/>
                  <a:gd name="T1" fmla="*/ 1 h 7"/>
                  <a:gd name="T2" fmla="*/ 1 w 6"/>
                  <a:gd name="T3" fmla="*/ 7 h 7"/>
                  <a:gd name="T4" fmla="*/ 0 w 6"/>
                  <a:gd name="T5" fmla="*/ 2 h 7"/>
                  <a:gd name="T6" fmla="*/ 5 w 6"/>
                  <a:gd name="T7" fmla="*/ 0 h 7"/>
                  <a:gd name="T8" fmla="*/ 6 w 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1"/>
                    </a:moveTo>
                    <a:cubicBezTo>
                      <a:pt x="4" y="2"/>
                      <a:pt x="3" y="5"/>
                      <a:pt x="1" y="7"/>
                    </a:cubicBezTo>
                    <a:cubicBezTo>
                      <a:pt x="2" y="4"/>
                      <a:pt x="0" y="4"/>
                      <a:pt x="0" y="2"/>
                    </a:cubicBezTo>
                    <a:cubicBezTo>
                      <a:pt x="3" y="3"/>
                      <a:pt x="4" y="1"/>
                      <a:pt x="5" y="0"/>
                    </a:cubicBezTo>
                    <a:cubicBezTo>
                      <a:pt x="5" y="1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8" name="Freeform 116"/>
              <p:cNvSpPr/>
              <p:nvPr/>
            </p:nvSpPr>
            <p:spPr bwMode="auto">
              <a:xfrm>
                <a:off x="4009" y="1800"/>
                <a:ext cx="19" cy="24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4 h 10"/>
                  <a:gd name="T4" fmla="*/ 0 w 8"/>
                  <a:gd name="T5" fmla="*/ 1 h 10"/>
                  <a:gd name="T6" fmla="*/ 2 w 8"/>
                  <a:gd name="T7" fmla="*/ 0 h 10"/>
                  <a:gd name="T8" fmla="*/ 8 w 8"/>
                  <a:gd name="T9" fmla="*/ 6 h 10"/>
                  <a:gd name="T10" fmla="*/ 6 w 8"/>
                  <a:gd name="T11" fmla="*/ 10 h 10"/>
                  <a:gd name="T12" fmla="*/ 2 w 8"/>
                  <a:gd name="T1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2" y="4"/>
                      <a:pt x="1" y="4"/>
                      <a:pt x="0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6" y="0"/>
                      <a:pt x="3" y="7"/>
                      <a:pt x="8" y="6"/>
                    </a:cubicBezTo>
                    <a:cubicBezTo>
                      <a:pt x="7" y="7"/>
                      <a:pt x="8" y="10"/>
                      <a:pt x="6" y="10"/>
                    </a:cubicBezTo>
                    <a:cubicBezTo>
                      <a:pt x="4" y="8"/>
                      <a:pt x="4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49" name="Freeform 117"/>
              <p:cNvSpPr/>
              <p:nvPr/>
            </p:nvSpPr>
            <p:spPr bwMode="auto">
              <a:xfrm>
                <a:off x="4011" y="1810"/>
                <a:ext cx="12" cy="14"/>
              </a:xfrm>
              <a:custGeom>
                <a:avLst/>
                <a:gdLst>
                  <a:gd name="T0" fmla="*/ 1 w 5"/>
                  <a:gd name="T1" fmla="*/ 0 h 6"/>
                  <a:gd name="T2" fmla="*/ 5 w 5"/>
                  <a:gd name="T3" fmla="*/ 6 h 6"/>
                  <a:gd name="T4" fmla="*/ 3 w 5"/>
                  <a:gd name="T5" fmla="*/ 6 h 6"/>
                  <a:gd name="T6" fmla="*/ 0 w 5"/>
                  <a:gd name="T7" fmla="*/ 1 h 6"/>
                  <a:gd name="T8" fmla="*/ 1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cubicBezTo>
                      <a:pt x="3" y="1"/>
                      <a:pt x="3" y="4"/>
                      <a:pt x="5" y="6"/>
                    </a:cubicBezTo>
                    <a:cubicBezTo>
                      <a:pt x="4" y="5"/>
                      <a:pt x="3" y="5"/>
                      <a:pt x="3" y="6"/>
                    </a:cubicBezTo>
                    <a:cubicBezTo>
                      <a:pt x="1" y="5"/>
                      <a:pt x="1" y="2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0" name="Freeform 118"/>
              <p:cNvSpPr/>
              <p:nvPr/>
            </p:nvSpPr>
            <p:spPr bwMode="auto">
              <a:xfrm>
                <a:off x="4035" y="1817"/>
                <a:ext cx="12" cy="7"/>
              </a:xfrm>
              <a:custGeom>
                <a:avLst/>
                <a:gdLst>
                  <a:gd name="T0" fmla="*/ 5 w 5"/>
                  <a:gd name="T1" fmla="*/ 0 h 3"/>
                  <a:gd name="T2" fmla="*/ 5 w 5"/>
                  <a:gd name="T3" fmla="*/ 3 h 3"/>
                  <a:gd name="T4" fmla="*/ 0 w 5"/>
                  <a:gd name="T5" fmla="*/ 2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5" y="1"/>
                      <a:pt x="5" y="2"/>
                      <a:pt x="5" y="3"/>
                    </a:cubicBezTo>
                    <a:cubicBezTo>
                      <a:pt x="2" y="3"/>
                      <a:pt x="1" y="3"/>
                      <a:pt x="0" y="2"/>
                    </a:cubicBezTo>
                    <a:cubicBezTo>
                      <a:pt x="1" y="0"/>
                      <a:pt x="2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1" name="Freeform 119"/>
              <p:cNvSpPr/>
              <p:nvPr/>
            </p:nvSpPr>
            <p:spPr bwMode="auto">
              <a:xfrm>
                <a:off x="4577" y="1812"/>
                <a:ext cx="19" cy="19"/>
              </a:xfrm>
              <a:custGeom>
                <a:avLst/>
                <a:gdLst>
                  <a:gd name="T0" fmla="*/ 8 w 8"/>
                  <a:gd name="T1" fmla="*/ 6 h 8"/>
                  <a:gd name="T2" fmla="*/ 0 w 8"/>
                  <a:gd name="T3" fmla="*/ 1 h 8"/>
                  <a:gd name="T4" fmla="*/ 8 w 8"/>
                  <a:gd name="T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cubicBezTo>
                      <a:pt x="6" y="8"/>
                      <a:pt x="0" y="5"/>
                      <a:pt x="0" y="1"/>
                    </a:cubicBezTo>
                    <a:cubicBezTo>
                      <a:pt x="5" y="0"/>
                      <a:pt x="5" y="4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2" name="Freeform 120"/>
              <p:cNvSpPr/>
              <p:nvPr/>
            </p:nvSpPr>
            <p:spPr bwMode="auto">
              <a:xfrm>
                <a:off x="4622" y="1850"/>
                <a:ext cx="16" cy="28"/>
              </a:xfrm>
              <a:custGeom>
                <a:avLst/>
                <a:gdLst>
                  <a:gd name="T0" fmla="*/ 0 w 7"/>
                  <a:gd name="T1" fmla="*/ 0 h 12"/>
                  <a:gd name="T2" fmla="*/ 7 w 7"/>
                  <a:gd name="T3" fmla="*/ 12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6" y="7"/>
                      <a:pt x="7" y="12"/>
                    </a:cubicBezTo>
                    <a:cubicBezTo>
                      <a:pt x="5" y="12"/>
                      <a:pt x="0" y="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3" name="Freeform 122"/>
              <p:cNvSpPr/>
              <p:nvPr/>
            </p:nvSpPr>
            <p:spPr bwMode="auto">
              <a:xfrm>
                <a:off x="4645" y="1871"/>
                <a:ext cx="12" cy="15"/>
              </a:xfrm>
              <a:custGeom>
                <a:avLst/>
                <a:gdLst>
                  <a:gd name="T0" fmla="*/ 5 w 5"/>
                  <a:gd name="T1" fmla="*/ 6 h 6"/>
                  <a:gd name="T2" fmla="*/ 0 w 5"/>
                  <a:gd name="T3" fmla="*/ 2 h 6"/>
                  <a:gd name="T4" fmla="*/ 5 w 5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cubicBezTo>
                      <a:pt x="2" y="6"/>
                      <a:pt x="2" y="3"/>
                      <a:pt x="0" y="2"/>
                    </a:cubicBezTo>
                    <a:cubicBezTo>
                      <a:pt x="1" y="0"/>
                      <a:pt x="5" y="3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4" name="Freeform 123"/>
              <p:cNvSpPr/>
              <p:nvPr/>
            </p:nvSpPr>
            <p:spPr bwMode="auto">
              <a:xfrm>
                <a:off x="4326" y="1881"/>
                <a:ext cx="16" cy="14"/>
              </a:xfrm>
              <a:custGeom>
                <a:avLst/>
                <a:gdLst>
                  <a:gd name="T0" fmla="*/ 3 w 7"/>
                  <a:gd name="T1" fmla="*/ 0 h 6"/>
                  <a:gd name="T2" fmla="*/ 1 w 7"/>
                  <a:gd name="T3" fmla="*/ 6 h 6"/>
                  <a:gd name="T4" fmla="*/ 3 w 7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3" y="0"/>
                    </a:moveTo>
                    <a:cubicBezTo>
                      <a:pt x="7" y="0"/>
                      <a:pt x="3" y="6"/>
                      <a:pt x="1" y="6"/>
                    </a:cubicBezTo>
                    <a:cubicBezTo>
                      <a:pt x="0" y="2"/>
                      <a:pt x="3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5" name="Freeform 124"/>
              <p:cNvSpPr/>
              <p:nvPr/>
            </p:nvSpPr>
            <p:spPr bwMode="auto">
              <a:xfrm>
                <a:off x="4671" y="1886"/>
                <a:ext cx="14" cy="14"/>
              </a:xfrm>
              <a:custGeom>
                <a:avLst/>
                <a:gdLst>
                  <a:gd name="T0" fmla="*/ 0 w 6"/>
                  <a:gd name="T1" fmla="*/ 2 h 6"/>
                  <a:gd name="T2" fmla="*/ 6 w 6"/>
                  <a:gd name="T3" fmla="*/ 6 h 6"/>
                  <a:gd name="T4" fmla="*/ 0 w 6"/>
                  <a:gd name="T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2" y="0"/>
                      <a:pt x="6" y="3"/>
                      <a:pt x="6" y="6"/>
                    </a:cubicBezTo>
                    <a:cubicBezTo>
                      <a:pt x="3" y="6"/>
                      <a:pt x="2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6" name="Freeform 125"/>
              <p:cNvSpPr/>
              <p:nvPr/>
            </p:nvSpPr>
            <p:spPr bwMode="auto">
              <a:xfrm>
                <a:off x="4144" y="1888"/>
                <a:ext cx="37" cy="21"/>
              </a:xfrm>
              <a:custGeom>
                <a:avLst/>
                <a:gdLst>
                  <a:gd name="T0" fmla="*/ 14 w 16"/>
                  <a:gd name="T1" fmla="*/ 3 h 9"/>
                  <a:gd name="T2" fmla="*/ 16 w 16"/>
                  <a:gd name="T3" fmla="*/ 5 h 9"/>
                  <a:gd name="T4" fmla="*/ 2 w 16"/>
                  <a:gd name="T5" fmla="*/ 8 h 9"/>
                  <a:gd name="T6" fmla="*/ 8 w 16"/>
                  <a:gd name="T7" fmla="*/ 3 h 9"/>
                  <a:gd name="T8" fmla="*/ 14 w 1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14" y="3"/>
                    </a:moveTo>
                    <a:cubicBezTo>
                      <a:pt x="14" y="5"/>
                      <a:pt x="15" y="5"/>
                      <a:pt x="16" y="5"/>
                    </a:cubicBezTo>
                    <a:cubicBezTo>
                      <a:pt x="12" y="8"/>
                      <a:pt x="8" y="6"/>
                      <a:pt x="2" y="8"/>
                    </a:cubicBezTo>
                    <a:cubicBezTo>
                      <a:pt x="0" y="0"/>
                      <a:pt x="11" y="9"/>
                      <a:pt x="8" y="3"/>
                    </a:cubicBezTo>
                    <a:cubicBezTo>
                      <a:pt x="10" y="3"/>
                      <a:pt x="11" y="4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7" name="Freeform 126"/>
              <p:cNvSpPr/>
              <p:nvPr/>
            </p:nvSpPr>
            <p:spPr bwMode="auto">
              <a:xfrm>
                <a:off x="4695" y="1895"/>
                <a:ext cx="9" cy="21"/>
              </a:xfrm>
              <a:custGeom>
                <a:avLst/>
                <a:gdLst>
                  <a:gd name="T0" fmla="*/ 0 w 4"/>
                  <a:gd name="T1" fmla="*/ 0 h 9"/>
                  <a:gd name="T2" fmla="*/ 4 w 4"/>
                  <a:gd name="T3" fmla="*/ 9 h 9"/>
                  <a:gd name="T4" fmla="*/ 0 w 4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9">
                    <a:moveTo>
                      <a:pt x="0" y="0"/>
                    </a:moveTo>
                    <a:cubicBezTo>
                      <a:pt x="3" y="2"/>
                      <a:pt x="3" y="6"/>
                      <a:pt x="4" y="9"/>
                    </a:cubicBezTo>
                    <a:cubicBezTo>
                      <a:pt x="1" y="8"/>
                      <a:pt x="0" y="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8" name="Freeform 127"/>
              <p:cNvSpPr/>
              <p:nvPr/>
            </p:nvSpPr>
            <p:spPr bwMode="auto">
              <a:xfrm>
                <a:off x="4174" y="1909"/>
                <a:ext cx="22" cy="17"/>
              </a:xfrm>
              <a:custGeom>
                <a:avLst/>
                <a:gdLst>
                  <a:gd name="T0" fmla="*/ 9 w 9"/>
                  <a:gd name="T1" fmla="*/ 7 h 7"/>
                  <a:gd name="T2" fmla="*/ 0 w 9"/>
                  <a:gd name="T3" fmla="*/ 1 h 7"/>
                  <a:gd name="T4" fmla="*/ 9 w 9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9" y="7"/>
                    </a:moveTo>
                    <a:cubicBezTo>
                      <a:pt x="6" y="5"/>
                      <a:pt x="1" y="5"/>
                      <a:pt x="0" y="1"/>
                    </a:cubicBezTo>
                    <a:cubicBezTo>
                      <a:pt x="6" y="0"/>
                      <a:pt x="9" y="2"/>
                      <a:pt x="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59" name="Freeform 128"/>
              <p:cNvSpPr/>
              <p:nvPr/>
            </p:nvSpPr>
            <p:spPr bwMode="auto">
              <a:xfrm>
                <a:off x="4681" y="1909"/>
                <a:ext cx="16" cy="12"/>
              </a:xfrm>
              <a:custGeom>
                <a:avLst/>
                <a:gdLst>
                  <a:gd name="T0" fmla="*/ 0 w 7"/>
                  <a:gd name="T1" fmla="*/ 2 h 5"/>
                  <a:gd name="T2" fmla="*/ 6 w 7"/>
                  <a:gd name="T3" fmla="*/ 5 h 5"/>
                  <a:gd name="T4" fmla="*/ 0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0" y="2"/>
                    </a:moveTo>
                    <a:cubicBezTo>
                      <a:pt x="2" y="0"/>
                      <a:pt x="7" y="2"/>
                      <a:pt x="6" y="5"/>
                    </a:cubicBezTo>
                    <a:cubicBezTo>
                      <a:pt x="3" y="5"/>
                      <a:pt x="3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0" name="Freeform 130"/>
              <p:cNvSpPr/>
              <p:nvPr/>
            </p:nvSpPr>
            <p:spPr bwMode="auto">
              <a:xfrm>
                <a:off x="4700" y="1921"/>
                <a:ext cx="14" cy="14"/>
              </a:xfrm>
              <a:custGeom>
                <a:avLst/>
                <a:gdLst>
                  <a:gd name="T0" fmla="*/ 6 w 6"/>
                  <a:gd name="T1" fmla="*/ 4 h 6"/>
                  <a:gd name="T2" fmla="*/ 0 w 6"/>
                  <a:gd name="T3" fmla="*/ 1 h 6"/>
                  <a:gd name="T4" fmla="*/ 6 w 6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4" y="6"/>
                      <a:pt x="0" y="4"/>
                      <a:pt x="0" y="1"/>
                    </a:cubicBezTo>
                    <a:cubicBezTo>
                      <a:pt x="4" y="0"/>
                      <a:pt x="4" y="3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1" name="Freeform 131"/>
              <p:cNvSpPr/>
              <p:nvPr/>
            </p:nvSpPr>
            <p:spPr bwMode="auto">
              <a:xfrm>
                <a:off x="4058" y="1933"/>
                <a:ext cx="502" cy="401"/>
              </a:xfrm>
              <a:custGeom>
                <a:avLst/>
                <a:gdLst>
                  <a:gd name="T0" fmla="*/ 9 w 212"/>
                  <a:gd name="T1" fmla="*/ 83 h 169"/>
                  <a:gd name="T2" fmla="*/ 13 w 212"/>
                  <a:gd name="T3" fmla="*/ 66 h 169"/>
                  <a:gd name="T4" fmla="*/ 15 w 212"/>
                  <a:gd name="T5" fmla="*/ 68 h 169"/>
                  <a:gd name="T6" fmla="*/ 41 w 212"/>
                  <a:gd name="T7" fmla="*/ 55 h 169"/>
                  <a:gd name="T8" fmla="*/ 65 w 212"/>
                  <a:gd name="T9" fmla="*/ 33 h 169"/>
                  <a:gd name="T10" fmla="*/ 69 w 212"/>
                  <a:gd name="T11" fmla="*/ 37 h 169"/>
                  <a:gd name="T12" fmla="*/ 68 w 212"/>
                  <a:gd name="T13" fmla="*/ 33 h 169"/>
                  <a:gd name="T14" fmla="*/ 72 w 212"/>
                  <a:gd name="T15" fmla="*/ 32 h 169"/>
                  <a:gd name="T16" fmla="*/ 88 w 212"/>
                  <a:gd name="T17" fmla="*/ 17 h 169"/>
                  <a:gd name="T18" fmla="*/ 93 w 212"/>
                  <a:gd name="T19" fmla="*/ 26 h 169"/>
                  <a:gd name="T20" fmla="*/ 102 w 212"/>
                  <a:gd name="T21" fmla="*/ 25 h 169"/>
                  <a:gd name="T22" fmla="*/ 119 w 212"/>
                  <a:gd name="T23" fmla="*/ 8 h 169"/>
                  <a:gd name="T24" fmla="*/ 117 w 212"/>
                  <a:gd name="T25" fmla="*/ 2 h 169"/>
                  <a:gd name="T26" fmla="*/ 119 w 212"/>
                  <a:gd name="T27" fmla="*/ 1 h 169"/>
                  <a:gd name="T28" fmla="*/ 140 w 212"/>
                  <a:gd name="T29" fmla="*/ 7 h 169"/>
                  <a:gd name="T30" fmla="*/ 133 w 212"/>
                  <a:gd name="T31" fmla="*/ 23 h 169"/>
                  <a:gd name="T32" fmla="*/ 154 w 212"/>
                  <a:gd name="T33" fmla="*/ 41 h 169"/>
                  <a:gd name="T34" fmla="*/ 170 w 212"/>
                  <a:gd name="T35" fmla="*/ 0 h 169"/>
                  <a:gd name="T36" fmla="*/ 176 w 212"/>
                  <a:gd name="T37" fmla="*/ 18 h 169"/>
                  <a:gd name="T38" fmla="*/ 183 w 212"/>
                  <a:gd name="T39" fmla="*/ 21 h 169"/>
                  <a:gd name="T40" fmla="*/ 185 w 212"/>
                  <a:gd name="T41" fmla="*/ 47 h 169"/>
                  <a:gd name="T42" fmla="*/ 196 w 212"/>
                  <a:gd name="T43" fmla="*/ 56 h 169"/>
                  <a:gd name="T44" fmla="*/ 198 w 212"/>
                  <a:gd name="T45" fmla="*/ 68 h 169"/>
                  <a:gd name="T46" fmla="*/ 203 w 212"/>
                  <a:gd name="T47" fmla="*/ 69 h 169"/>
                  <a:gd name="T48" fmla="*/ 202 w 212"/>
                  <a:gd name="T49" fmla="*/ 75 h 169"/>
                  <a:gd name="T50" fmla="*/ 210 w 212"/>
                  <a:gd name="T51" fmla="*/ 87 h 169"/>
                  <a:gd name="T52" fmla="*/ 212 w 212"/>
                  <a:gd name="T53" fmla="*/ 84 h 169"/>
                  <a:gd name="T54" fmla="*/ 208 w 212"/>
                  <a:gd name="T55" fmla="*/ 98 h 169"/>
                  <a:gd name="T56" fmla="*/ 210 w 212"/>
                  <a:gd name="T57" fmla="*/ 100 h 169"/>
                  <a:gd name="T58" fmla="*/ 165 w 212"/>
                  <a:gd name="T59" fmla="*/ 161 h 169"/>
                  <a:gd name="T60" fmla="*/ 144 w 212"/>
                  <a:gd name="T61" fmla="*/ 169 h 169"/>
                  <a:gd name="T62" fmla="*/ 130 w 212"/>
                  <a:gd name="T63" fmla="*/ 168 h 169"/>
                  <a:gd name="T64" fmla="*/ 117 w 212"/>
                  <a:gd name="T65" fmla="*/ 162 h 169"/>
                  <a:gd name="T66" fmla="*/ 118 w 212"/>
                  <a:gd name="T67" fmla="*/ 153 h 169"/>
                  <a:gd name="T68" fmla="*/ 113 w 212"/>
                  <a:gd name="T69" fmla="*/ 149 h 169"/>
                  <a:gd name="T70" fmla="*/ 117 w 212"/>
                  <a:gd name="T71" fmla="*/ 141 h 169"/>
                  <a:gd name="T72" fmla="*/ 108 w 212"/>
                  <a:gd name="T73" fmla="*/ 146 h 169"/>
                  <a:gd name="T74" fmla="*/ 117 w 212"/>
                  <a:gd name="T75" fmla="*/ 133 h 169"/>
                  <a:gd name="T76" fmla="*/ 102 w 212"/>
                  <a:gd name="T77" fmla="*/ 145 h 169"/>
                  <a:gd name="T78" fmla="*/ 100 w 212"/>
                  <a:gd name="T79" fmla="*/ 130 h 169"/>
                  <a:gd name="T80" fmla="*/ 45 w 212"/>
                  <a:gd name="T81" fmla="*/ 138 h 169"/>
                  <a:gd name="T82" fmla="*/ 0 w 212"/>
                  <a:gd name="T83" fmla="*/ 139 h 169"/>
                  <a:gd name="T84" fmla="*/ 5 w 212"/>
                  <a:gd name="T85" fmla="*/ 90 h 169"/>
                  <a:gd name="T86" fmla="*/ 6 w 212"/>
                  <a:gd name="T87" fmla="*/ 93 h 169"/>
                  <a:gd name="T88" fmla="*/ 7 w 212"/>
                  <a:gd name="T89" fmla="*/ 88 h 169"/>
                  <a:gd name="T90" fmla="*/ 9 w 212"/>
                  <a:gd name="T91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2" h="169">
                    <a:moveTo>
                      <a:pt x="9" y="83"/>
                    </a:moveTo>
                    <a:cubicBezTo>
                      <a:pt x="8" y="76"/>
                      <a:pt x="11" y="71"/>
                      <a:pt x="13" y="66"/>
                    </a:cubicBezTo>
                    <a:cubicBezTo>
                      <a:pt x="14" y="66"/>
                      <a:pt x="15" y="67"/>
                      <a:pt x="15" y="68"/>
                    </a:cubicBezTo>
                    <a:cubicBezTo>
                      <a:pt x="21" y="61"/>
                      <a:pt x="33" y="60"/>
                      <a:pt x="41" y="55"/>
                    </a:cubicBezTo>
                    <a:cubicBezTo>
                      <a:pt x="56" y="55"/>
                      <a:pt x="58" y="42"/>
                      <a:pt x="65" y="33"/>
                    </a:cubicBezTo>
                    <a:cubicBezTo>
                      <a:pt x="67" y="34"/>
                      <a:pt x="65" y="38"/>
                      <a:pt x="69" y="37"/>
                    </a:cubicBezTo>
                    <a:cubicBezTo>
                      <a:pt x="72" y="36"/>
                      <a:pt x="66" y="36"/>
                      <a:pt x="68" y="33"/>
                    </a:cubicBezTo>
                    <a:cubicBezTo>
                      <a:pt x="70" y="32"/>
                      <a:pt x="69" y="31"/>
                      <a:pt x="72" y="32"/>
                    </a:cubicBezTo>
                    <a:cubicBezTo>
                      <a:pt x="77" y="23"/>
                      <a:pt x="80" y="23"/>
                      <a:pt x="88" y="17"/>
                    </a:cubicBezTo>
                    <a:cubicBezTo>
                      <a:pt x="91" y="19"/>
                      <a:pt x="92" y="22"/>
                      <a:pt x="93" y="26"/>
                    </a:cubicBezTo>
                    <a:cubicBezTo>
                      <a:pt x="95" y="23"/>
                      <a:pt x="99" y="23"/>
                      <a:pt x="102" y="25"/>
                    </a:cubicBezTo>
                    <a:cubicBezTo>
                      <a:pt x="101" y="16"/>
                      <a:pt x="107" y="7"/>
                      <a:pt x="119" y="8"/>
                    </a:cubicBezTo>
                    <a:cubicBezTo>
                      <a:pt x="123" y="6"/>
                      <a:pt x="114" y="4"/>
                      <a:pt x="117" y="2"/>
                    </a:cubicBezTo>
                    <a:cubicBezTo>
                      <a:pt x="118" y="2"/>
                      <a:pt x="119" y="2"/>
                      <a:pt x="119" y="1"/>
                    </a:cubicBezTo>
                    <a:cubicBezTo>
                      <a:pt x="123" y="6"/>
                      <a:pt x="136" y="9"/>
                      <a:pt x="140" y="7"/>
                    </a:cubicBezTo>
                    <a:cubicBezTo>
                      <a:pt x="143" y="13"/>
                      <a:pt x="135" y="17"/>
                      <a:pt x="133" y="23"/>
                    </a:cubicBezTo>
                    <a:cubicBezTo>
                      <a:pt x="137" y="31"/>
                      <a:pt x="148" y="34"/>
                      <a:pt x="154" y="41"/>
                    </a:cubicBezTo>
                    <a:cubicBezTo>
                      <a:pt x="167" y="33"/>
                      <a:pt x="164" y="12"/>
                      <a:pt x="170" y="0"/>
                    </a:cubicBezTo>
                    <a:cubicBezTo>
                      <a:pt x="177" y="1"/>
                      <a:pt x="176" y="10"/>
                      <a:pt x="176" y="18"/>
                    </a:cubicBezTo>
                    <a:cubicBezTo>
                      <a:pt x="176" y="21"/>
                      <a:pt x="181" y="19"/>
                      <a:pt x="183" y="21"/>
                    </a:cubicBezTo>
                    <a:cubicBezTo>
                      <a:pt x="181" y="32"/>
                      <a:pt x="188" y="42"/>
                      <a:pt x="185" y="47"/>
                    </a:cubicBezTo>
                    <a:cubicBezTo>
                      <a:pt x="188" y="51"/>
                      <a:pt x="191" y="54"/>
                      <a:pt x="196" y="56"/>
                    </a:cubicBezTo>
                    <a:cubicBezTo>
                      <a:pt x="194" y="61"/>
                      <a:pt x="199" y="62"/>
                      <a:pt x="198" y="68"/>
                    </a:cubicBezTo>
                    <a:cubicBezTo>
                      <a:pt x="199" y="69"/>
                      <a:pt x="201" y="68"/>
                      <a:pt x="203" y="69"/>
                    </a:cubicBezTo>
                    <a:cubicBezTo>
                      <a:pt x="202" y="71"/>
                      <a:pt x="204" y="75"/>
                      <a:pt x="202" y="75"/>
                    </a:cubicBezTo>
                    <a:cubicBezTo>
                      <a:pt x="206" y="78"/>
                      <a:pt x="208" y="82"/>
                      <a:pt x="210" y="87"/>
                    </a:cubicBezTo>
                    <a:cubicBezTo>
                      <a:pt x="211" y="87"/>
                      <a:pt x="212" y="86"/>
                      <a:pt x="212" y="84"/>
                    </a:cubicBezTo>
                    <a:cubicBezTo>
                      <a:pt x="212" y="87"/>
                      <a:pt x="209" y="99"/>
                      <a:pt x="208" y="98"/>
                    </a:cubicBezTo>
                    <a:cubicBezTo>
                      <a:pt x="207" y="99"/>
                      <a:pt x="208" y="100"/>
                      <a:pt x="210" y="100"/>
                    </a:cubicBezTo>
                    <a:cubicBezTo>
                      <a:pt x="202" y="128"/>
                      <a:pt x="177" y="138"/>
                      <a:pt x="165" y="161"/>
                    </a:cubicBezTo>
                    <a:cubicBezTo>
                      <a:pt x="155" y="161"/>
                      <a:pt x="149" y="164"/>
                      <a:pt x="144" y="169"/>
                    </a:cubicBezTo>
                    <a:cubicBezTo>
                      <a:pt x="141" y="165"/>
                      <a:pt x="134" y="163"/>
                      <a:pt x="130" y="168"/>
                    </a:cubicBezTo>
                    <a:cubicBezTo>
                      <a:pt x="126" y="165"/>
                      <a:pt x="121" y="164"/>
                      <a:pt x="117" y="162"/>
                    </a:cubicBezTo>
                    <a:cubicBezTo>
                      <a:pt x="115" y="158"/>
                      <a:pt x="116" y="156"/>
                      <a:pt x="118" y="153"/>
                    </a:cubicBezTo>
                    <a:cubicBezTo>
                      <a:pt x="117" y="151"/>
                      <a:pt x="117" y="147"/>
                      <a:pt x="113" y="149"/>
                    </a:cubicBezTo>
                    <a:cubicBezTo>
                      <a:pt x="114" y="146"/>
                      <a:pt x="117" y="145"/>
                      <a:pt x="117" y="141"/>
                    </a:cubicBezTo>
                    <a:cubicBezTo>
                      <a:pt x="112" y="141"/>
                      <a:pt x="114" y="147"/>
                      <a:pt x="108" y="146"/>
                    </a:cubicBezTo>
                    <a:cubicBezTo>
                      <a:pt x="112" y="142"/>
                      <a:pt x="115" y="138"/>
                      <a:pt x="117" y="133"/>
                    </a:cubicBezTo>
                    <a:cubicBezTo>
                      <a:pt x="114" y="135"/>
                      <a:pt x="106" y="140"/>
                      <a:pt x="102" y="145"/>
                    </a:cubicBezTo>
                    <a:cubicBezTo>
                      <a:pt x="99" y="141"/>
                      <a:pt x="102" y="134"/>
                      <a:pt x="100" y="130"/>
                    </a:cubicBezTo>
                    <a:cubicBezTo>
                      <a:pt x="92" y="116"/>
                      <a:pt x="52" y="129"/>
                      <a:pt x="45" y="138"/>
                    </a:cubicBezTo>
                    <a:cubicBezTo>
                      <a:pt x="24" y="132"/>
                      <a:pt x="12" y="155"/>
                      <a:pt x="0" y="139"/>
                    </a:cubicBezTo>
                    <a:cubicBezTo>
                      <a:pt x="14" y="131"/>
                      <a:pt x="7" y="98"/>
                      <a:pt x="5" y="90"/>
                    </a:cubicBezTo>
                    <a:cubicBezTo>
                      <a:pt x="6" y="91"/>
                      <a:pt x="6" y="92"/>
                      <a:pt x="6" y="93"/>
                    </a:cubicBezTo>
                    <a:cubicBezTo>
                      <a:pt x="8" y="93"/>
                      <a:pt x="7" y="90"/>
                      <a:pt x="7" y="88"/>
                    </a:cubicBezTo>
                    <a:cubicBezTo>
                      <a:pt x="10" y="92"/>
                      <a:pt x="9" y="87"/>
                      <a:pt x="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2" name="Freeform 132"/>
              <p:cNvSpPr/>
              <p:nvPr/>
            </p:nvSpPr>
            <p:spPr bwMode="auto">
              <a:xfrm>
                <a:off x="4307" y="1938"/>
                <a:ext cx="21" cy="12"/>
              </a:xfrm>
              <a:custGeom>
                <a:avLst/>
                <a:gdLst>
                  <a:gd name="T0" fmla="*/ 3 w 9"/>
                  <a:gd name="T1" fmla="*/ 0 h 5"/>
                  <a:gd name="T2" fmla="*/ 9 w 9"/>
                  <a:gd name="T3" fmla="*/ 1 h 5"/>
                  <a:gd name="T4" fmla="*/ 1 w 9"/>
                  <a:gd name="T5" fmla="*/ 5 h 5"/>
                  <a:gd name="T6" fmla="*/ 3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3" y="0"/>
                    </a:moveTo>
                    <a:cubicBezTo>
                      <a:pt x="4" y="1"/>
                      <a:pt x="6" y="1"/>
                      <a:pt x="9" y="1"/>
                    </a:cubicBezTo>
                    <a:cubicBezTo>
                      <a:pt x="9" y="5"/>
                      <a:pt x="4" y="4"/>
                      <a:pt x="1" y="5"/>
                    </a:cubicBezTo>
                    <a:cubicBezTo>
                      <a:pt x="0" y="2"/>
                      <a:pt x="4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3" name="Freeform 133"/>
              <p:cNvSpPr/>
              <p:nvPr/>
            </p:nvSpPr>
            <p:spPr bwMode="auto">
              <a:xfrm>
                <a:off x="3221" y="1950"/>
                <a:ext cx="94" cy="206"/>
              </a:xfrm>
              <a:custGeom>
                <a:avLst/>
                <a:gdLst>
                  <a:gd name="T0" fmla="*/ 37 w 40"/>
                  <a:gd name="T1" fmla="*/ 0 h 87"/>
                  <a:gd name="T2" fmla="*/ 39 w 40"/>
                  <a:gd name="T3" fmla="*/ 24 h 87"/>
                  <a:gd name="T4" fmla="*/ 39 w 40"/>
                  <a:gd name="T5" fmla="*/ 22 h 87"/>
                  <a:gd name="T6" fmla="*/ 17 w 40"/>
                  <a:gd name="T7" fmla="*/ 80 h 87"/>
                  <a:gd name="T8" fmla="*/ 1 w 40"/>
                  <a:gd name="T9" fmla="*/ 62 h 87"/>
                  <a:gd name="T10" fmla="*/ 19 w 40"/>
                  <a:gd name="T11" fmla="*/ 23 h 87"/>
                  <a:gd name="T12" fmla="*/ 28 w 40"/>
                  <a:gd name="T13" fmla="*/ 9 h 87"/>
                  <a:gd name="T14" fmla="*/ 37 w 40"/>
                  <a:gd name="T1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87">
                    <a:moveTo>
                      <a:pt x="37" y="0"/>
                    </a:moveTo>
                    <a:cubicBezTo>
                      <a:pt x="37" y="8"/>
                      <a:pt x="40" y="14"/>
                      <a:pt x="39" y="24"/>
                    </a:cubicBezTo>
                    <a:cubicBezTo>
                      <a:pt x="39" y="24"/>
                      <a:pt x="39" y="22"/>
                      <a:pt x="39" y="22"/>
                    </a:cubicBezTo>
                    <a:cubicBezTo>
                      <a:pt x="32" y="34"/>
                      <a:pt x="30" y="72"/>
                      <a:pt x="17" y="80"/>
                    </a:cubicBezTo>
                    <a:cubicBezTo>
                      <a:pt x="7" y="87"/>
                      <a:pt x="2" y="73"/>
                      <a:pt x="1" y="62"/>
                    </a:cubicBezTo>
                    <a:cubicBezTo>
                      <a:pt x="13" y="54"/>
                      <a:pt x="0" y="20"/>
                      <a:pt x="19" y="23"/>
                    </a:cubicBezTo>
                    <a:cubicBezTo>
                      <a:pt x="23" y="18"/>
                      <a:pt x="30" y="18"/>
                      <a:pt x="28" y="9"/>
                    </a:cubicBezTo>
                    <a:cubicBezTo>
                      <a:pt x="34" y="12"/>
                      <a:pt x="32" y="0"/>
                      <a:pt x="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4" name="Freeform 134"/>
              <p:cNvSpPr/>
              <p:nvPr/>
            </p:nvSpPr>
            <p:spPr bwMode="auto">
              <a:xfrm>
                <a:off x="4913" y="2006"/>
                <a:ext cx="11" cy="19"/>
              </a:xfrm>
              <a:custGeom>
                <a:avLst/>
                <a:gdLst>
                  <a:gd name="T0" fmla="*/ 0 w 5"/>
                  <a:gd name="T1" fmla="*/ 5 h 8"/>
                  <a:gd name="T2" fmla="*/ 2 w 5"/>
                  <a:gd name="T3" fmla="*/ 5 h 8"/>
                  <a:gd name="T4" fmla="*/ 0 w 5"/>
                  <a:gd name="T5" fmla="*/ 1 h 8"/>
                  <a:gd name="T6" fmla="*/ 3 w 5"/>
                  <a:gd name="T7" fmla="*/ 1 h 8"/>
                  <a:gd name="T8" fmla="*/ 0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0" y="5"/>
                    </a:moveTo>
                    <a:cubicBezTo>
                      <a:pt x="1" y="4"/>
                      <a:pt x="1" y="5"/>
                      <a:pt x="2" y="5"/>
                    </a:cubicBezTo>
                    <a:cubicBezTo>
                      <a:pt x="0" y="4"/>
                      <a:pt x="1" y="2"/>
                      <a:pt x="0" y="1"/>
                    </a:cubicBezTo>
                    <a:cubicBezTo>
                      <a:pt x="0" y="0"/>
                      <a:pt x="2" y="1"/>
                      <a:pt x="3" y="1"/>
                    </a:cubicBezTo>
                    <a:cubicBezTo>
                      <a:pt x="2" y="2"/>
                      <a:pt x="5" y="8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5" name="Freeform 135"/>
              <p:cNvSpPr/>
              <p:nvPr/>
            </p:nvSpPr>
            <p:spPr bwMode="auto">
              <a:xfrm>
                <a:off x="4901" y="2009"/>
                <a:ext cx="16" cy="9"/>
              </a:xfrm>
              <a:custGeom>
                <a:avLst/>
                <a:gdLst>
                  <a:gd name="T0" fmla="*/ 5 w 7"/>
                  <a:gd name="T1" fmla="*/ 0 h 4"/>
                  <a:gd name="T2" fmla="*/ 7 w 7"/>
                  <a:gd name="T3" fmla="*/ 4 h 4"/>
                  <a:gd name="T4" fmla="*/ 5 w 7"/>
                  <a:gd name="T5" fmla="*/ 4 h 4"/>
                  <a:gd name="T6" fmla="*/ 0 w 7"/>
                  <a:gd name="T7" fmla="*/ 4 h 4"/>
                  <a:gd name="T8" fmla="*/ 5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6" y="1"/>
                      <a:pt x="5" y="3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3" y="4"/>
                      <a:pt x="1" y="4"/>
                      <a:pt x="0" y="4"/>
                    </a:cubicBezTo>
                    <a:cubicBezTo>
                      <a:pt x="0" y="2"/>
                      <a:pt x="4" y="2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6" name="Freeform 136"/>
              <p:cNvSpPr/>
              <p:nvPr/>
            </p:nvSpPr>
            <p:spPr bwMode="auto">
              <a:xfrm>
                <a:off x="4704" y="2267"/>
                <a:ext cx="78" cy="100"/>
              </a:xfrm>
              <a:custGeom>
                <a:avLst/>
                <a:gdLst>
                  <a:gd name="T0" fmla="*/ 21 w 33"/>
                  <a:gd name="T1" fmla="*/ 13 h 42"/>
                  <a:gd name="T2" fmla="*/ 21 w 33"/>
                  <a:gd name="T3" fmla="*/ 18 h 42"/>
                  <a:gd name="T4" fmla="*/ 25 w 33"/>
                  <a:gd name="T5" fmla="*/ 22 h 42"/>
                  <a:gd name="T6" fmla="*/ 33 w 33"/>
                  <a:gd name="T7" fmla="*/ 19 h 42"/>
                  <a:gd name="T8" fmla="*/ 0 w 33"/>
                  <a:gd name="T9" fmla="*/ 42 h 42"/>
                  <a:gd name="T10" fmla="*/ 7 w 33"/>
                  <a:gd name="T11" fmla="*/ 35 h 42"/>
                  <a:gd name="T12" fmla="*/ 3 w 33"/>
                  <a:gd name="T13" fmla="*/ 29 h 42"/>
                  <a:gd name="T14" fmla="*/ 15 w 33"/>
                  <a:gd name="T15" fmla="*/ 0 h 42"/>
                  <a:gd name="T16" fmla="*/ 21 w 33"/>
                  <a:gd name="T17" fmla="*/ 5 h 42"/>
                  <a:gd name="T18" fmla="*/ 17 w 33"/>
                  <a:gd name="T19" fmla="*/ 14 h 42"/>
                  <a:gd name="T20" fmla="*/ 21 w 33"/>
                  <a:gd name="T21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2">
                    <a:moveTo>
                      <a:pt x="21" y="13"/>
                    </a:moveTo>
                    <a:cubicBezTo>
                      <a:pt x="23" y="14"/>
                      <a:pt x="22" y="18"/>
                      <a:pt x="21" y="18"/>
                    </a:cubicBezTo>
                    <a:cubicBezTo>
                      <a:pt x="21" y="21"/>
                      <a:pt x="25" y="20"/>
                      <a:pt x="25" y="22"/>
                    </a:cubicBezTo>
                    <a:cubicBezTo>
                      <a:pt x="28" y="21"/>
                      <a:pt x="28" y="18"/>
                      <a:pt x="33" y="19"/>
                    </a:cubicBezTo>
                    <a:cubicBezTo>
                      <a:pt x="24" y="29"/>
                      <a:pt x="12" y="39"/>
                      <a:pt x="0" y="42"/>
                    </a:cubicBezTo>
                    <a:cubicBezTo>
                      <a:pt x="1" y="38"/>
                      <a:pt x="6" y="38"/>
                      <a:pt x="7" y="35"/>
                    </a:cubicBezTo>
                    <a:cubicBezTo>
                      <a:pt x="7" y="31"/>
                      <a:pt x="2" y="33"/>
                      <a:pt x="3" y="29"/>
                    </a:cubicBezTo>
                    <a:cubicBezTo>
                      <a:pt x="16" y="26"/>
                      <a:pt x="16" y="12"/>
                      <a:pt x="15" y="0"/>
                    </a:cubicBezTo>
                    <a:cubicBezTo>
                      <a:pt x="16" y="2"/>
                      <a:pt x="18" y="4"/>
                      <a:pt x="21" y="5"/>
                    </a:cubicBezTo>
                    <a:cubicBezTo>
                      <a:pt x="19" y="7"/>
                      <a:pt x="20" y="12"/>
                      <a:pt x="17" y="14"/>
                    </a:cubicBezTo>
                    <a:cubicBezTo>
                      <a:pt x="19" y="16"/>
                      <a:pt x="21" y="16"/>
                      <a:pt x="2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7" name="Freeform 137"/>
              <p:cNvSpPr/>
              <p:nvPr/>
            </p:nvSpPr>
            <p:spPr bwMode="auto">
              <a:xfrm>
                <a:off x="1860" y="2429"/>
                <a:ext cx="14" cy="16"/>
              </a:xfrm>
              <a:custGeom>
                <a:avLst/>
                <a:gdLst>
                  <a:gd name="T0" fmla="*/ 6 w 6"/>
                  <a:gd name="T1" fmla="*/ 5 h 7"/>
                  <a:gd name="T2" fmla="*/ 4 w 6"/>
                  <a:gd name="T3" fmla="*/ 7 h 7"/>
                  <a:gd name="T4" fmla="*/ 3 w 6"/>
                  <a:gd name="T5" fmla="*/ 1 h 7"/>
                  <a:gd name="T6" fmla="*/ 4 w 6"/>
                  <a:gd name="T7" fmla="*/ 0 h 7"/>
                  <a:gd name="T8" fmla="*/ 6 w 6"/>
                  <a:gd name="T9" fmla="*/ 0 h 7"/>
                  <a:gd name="T10" fmla="*/ 6 w 6"/>
                  <a:gd name="T11" fmla="*/ 1 h 7"/>
                  <a:gd name="T12" fmla="*/ 4 w 6"/>
                  <a:gd name="T13" fmla="*/ 4 h 7"/>
                  <a:gd name="T14" fmla="*/ 6 w 6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7">
                    <a:moveTo>
                      <a:pt x="6" y="5"/>
                    </a:moveTo>
                    <a:cubicBezTo>
                      <a:pt x="4" y="5"/>
                      <a:pt x="4" y="6"/>
                      <a:pt x="4" y="7"/>
                    </a:cubicBezTo>
                    <a:cubicBezTo>
                      <a:pt x="0" y="6"/>
                      <a:pt x="6" y="1"/>
                      <a:pt x="3" y="1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2"/>
                      <a:pt x="4" y="3"/>
                      <a:pt x="4" y="4"/>
                    </a:cubicBezTo>
                    <a:cubicBezTo>
                      <a:pt x="5" y="4"/>
                      <a:pt x="6" y="4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8" name="Freeform 138"/>
              <p:cNvSpPr/>
              <p:nvPr/>
            </p:nvSpPr>
            <p:spPr bwMode="auto">
              <a:xfrm>
                <a:off x="3457" y="2464"/>
                <a:ext cx="22" cy="17"/>
              </a:xfrm>
              <a:custGeom>
                <a:avLst/>
                <a:gdLst>
                  <a:gd name="T0" fmla="*/ 1 w 9"/>
                  <a:gd name="T1" fmla="*/ 2 h 7"/>
                  <a:gd name="T2" fmla="*/ 9 w 9"/>
                  <a:gd name="T3" fmla="*/ 4 h 7"/>
                  <a:gd name="T4" fmla="*/ 0 w 9"/>
                  <a:gd name="T5" fmla="*/ 7 h 7"/>
                  <a:gd name="T6" fmla="*/ 1 w 9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7">
                    <a:moveTo>
                      <a:pt x="1" y="2"/>
                    </a:moveTo>
                    <a:cubicBezTo>
                      <a:pt x="4" y="0"/>
                      <a:pt x="4" y="6"/>
                      <a:pt x="9" y="4"/>
                    </a:cubicBezTo>
                    <a:cubicBezTo>
                      <a:pt x="8" y="7"/>
                      <a:pt x="4" y="7"/>
                      <a:pt x="0" y="7"/>
                    </a:cubicBezTo>
                    <a:cubicBezTo>
                      <a:pt x="0" y="5"/>
                      <a:pt x="2" y="5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69" name="Freeform 139"/>
              <p:cNvSpPr/>
              <p:nvPr/>
            </p:nvSpPr>
            <p:spPr bwMode="auto">
              <a:xfrm>
                <a:off x="2059" y="2507"/>
                <a:ext cx="12" cy="14"/>
              </a:xfrm>
              <a:custGeom>
                <a:avLst/>
                <a:gdLst>
                  <a:gd name="T0" fmla="*/ 5 w 5"/>
                  <a:gd name="T1" fmla="*/ 0 h 6"/>
                  <a:gd name="T2" fmla="*/ 0 w 5"/>
                  <a:gd name="T3" fmla="*/ 4 h 6"/>
                  <a:gd name="T4" fmla="*/ 2 w 5"/>
                  <a:gd name="T5" fmla="*/ 0 h 6"/>
                  <a:gd name="T6" fmla="*/ 5 w 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cubicBezTo>
                      <a:pt x="4" y="1"/>
                      <a:pt x="2" y="6"/>
                      <a:pt x="0" y="4"/>
                    </a:cubicBezTo>
                    <a:cubicBezTo>
                      <a:pt x="2" y="2"/>
                      <a:pt x="0" y="2"/>
                      <a:pt x="2" y="0"/>
                    </a:cubicBezTo>
                    <a:cubicBezTo>
                      <a:pt x="3" y="0"/>
                      <a:pt x="4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0" name="Freeform 140"/>
              <p:cNvSpPr/>
              <p:nvPr/>
            </p:nvSpPr>
            <p:spPr bwMode="auto">
              <a:xfrm>
                <a:off x="2071" y="2502"/>
                <a:ext cx="21" cy="17"/>
              </a:xfrm>
              <a:custGeom>
                <a:avLst/>
                <a:gdLst>
                  <a:gd name="T0" fmla="*/ 0 w 9"/>
                  <a:gd name="T1" fmla="*/ 7 h 7"/>
                  <a:gd name="T2" fmla="*/ 1 w 9"/>
                  <a:gd name="T3" fmla="*/ 1 h 7"/>
                  <a:gd name="T4" fmla="*/ 8 w 9"/>
                  <a:gd name="T5" fmla="*/ 4 h 7"/>
                  <a:gd name="T6" fmla="*/ 0 w 9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7">
                    <a:moveTo>
                      <a:pt x="0" y="7"/>
                    </a:moveTo>
                    <a:cubicBezTo>
                      <a:pt x="1" y="3"/>
                      <a:pt x="3" y="4"/>
                      <a:pt x="1" y="1"/>
                    </a:cubicBezTo>
                    <a:cubicBezTo>
                      <a:pt x="4" y="1"/>
                      <a:pt x="9" y="0"/>
                      <a:pt x="8" y="4"/>
                    </a:cubicBezTo>
                    <a:cubicBezTo>
                      <a:pt x="4" y="3"/>
                      <a:pt x="4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1" name="Freeform 141"/>
              <p:cNvSpPr/>
              <p:nvPr/>
            </p:nvSpPr>
            <p:spPr bwMode="auto">
              <a:xfrm>
                <a:off x="1952" y="2538"/>
                <a:ext cx="17" cy="11"/>
              </a:xfrm>
              <a:custGeom>
                <a:avLst/>
                <a:gdLst>
                  <a:gd name="T0" fmla="*/ 2 w 7"/>
                  <a:gd name="T1" fmla="*/ 0 h 5"/>
                  <a:gd name="T2" fmla="*/ 4 w 7"/>
                  <a:gd name="T3" fmla="*/ 1 h 5"/>
                  <a:gd name="T4" fmla="*/ 5 w 7"/>
                  <a:gd name="T5" fmla="*/ 5 h 5"/>
                  <a:gd name="T6" fmla="*/ 3 w 7"/>
                  <a:gd name="T7" fmla="*/ 5 h 5"/>
                  <a:gd name="T8" fmla="*/ 3 w 7"/>
                  <a:gd name="T9" fmla="*/ 2 h 5"/>
                  <a:gd name="T10" fmla="*/ 1 w 7"/>
                  <a:gd name="T11" fmla="*/ 3 h 5"/>
                  <a:gd name="T12" fmla="*/ 1 w 7"/>
                  <a:gd name="T13" fmla="*/ 0 h 5"/>
                  <a:gd name="T14" fmla="*/ 2 w 7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2" y="0"/>
                    </a:moveTo>
                    <a:cubicBezTo>
                      <a:pt x="3" y="1"/>
                      <a:pt x="3" y="1"/>
                      <a:pt x="4" y="1"/>
                    </a:cubicBezTo>
                    <a:cubicBezTo>
                      <a:pt x="5" y="3"/>
                      <a:pt x="7" y="3"/>
                      <a:pt x="5" y="5"/>
                    </a:cubicBezTo>
                    <a:cubicBezTo>
                      <a:pt x="5" y="5"/>
                      <a:pt x="4" y="5"/>
                      <a:pt x="3" y="5"/>
                    </a:cubicBezTo>
                    <a:cubicBezTo>
                      <a:pt x="3" y="4"/>
                      <a:pt x="3" y="3"/>
                      <a:pt x="3" y="2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2" name="Freeform 142"/>
              <p:cNvSpPr/>
              <p:nvPr/>
            </p:nvSpPr>
            <p:spPr bwMode="auto">
              <a:xfrm>
                <a:off x="2511" y="672"/>
                <a:ext cx="33" cy="9"/>
              </a:xfrm>
              <a:custGeom>
                <a:avLst/>
                <a:gdLst>
                  <a:gd name="T0" fmla="*/ 10 w 14"/>
                  <a:gd name="T1" fmla="*/ 0 h 4"/>
                  <a:gd name="T2" fmla="*/ 10 w 14"/>
                  <a:gd name="T3" fmla="*/ 1 h 4"/>
                  <a:gd name="T4" fmla="*/ 14 w 14"/>
                  <a:gd name="T5" fmla="*/ 2 h 4"/>
                  <a:gd name="T6" fmla="*/ 6 w 14"/>
                  <a:gd name="T7" fmla="*/ 3 h 4"/>
                  <a:gd name="T8" fmla="*/ 7 w 14"/>
                  <a:gd name="T9" fmla="*/ 1 h 4"/>
                  <a:gd name="T10" fmla="*/ 0 w 14"/>
                  <a:gd name="T11" fmla="*/ 1 h 4"/>
                  <a:gd name="T12" fmla="*/ 0 w 14"/>
                  <a:gd name="T13" fmla="*/ 0 h 4"/>
                  <a:gd name="T14" fmla="*/ 10 w 1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">
                    <a:moveTo>
                      <a:pt x="10" y="0"/>
                    </a:moveTo>
                    <a:cubicBezTo>
                      <a:pt x="10" y="0"/>
                      <a:pt x="10" y="1"/>
                      <a:pt x="10" y="1"/>
                    </a:cubicBezTo>
                    <a:cubicBezTo>
                      <a:pt x="12" y="1"/>
                      <a:pt x="12" y="2"/>
                      <a:pt x="14" y="2"/>
                    </a:cubicBezTo>
                    <a:cubicBezTo>
                      <a:pt x="13" y="4"/>
                      <a:pt x="9" y="2"/>
                      <a:pt x="6" y="3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1"/>
                      <a:pt x="2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3" name="Freeform 143"/>
              <p:cNvSpPr/>
              <p:nvPr/>
            </p:nvSpPr>
            <p:spPr bwMode="auto">
              <a:xfrm>
                <a:off x="2421" y="672"/>
                <a:ext cx="19" cy="14"/>
              </a:xfrm>
              <a:custGeom>
                <a:avLst/>
                <a:gdLst>
                  <a:gd name="T0" fmla="*/ 8 w 8"/>
                  <a:gd name="T1" fmla="*/ 4 h 6"/>
                  <a:gd name="T2" fmla="*/ 0 w 8"/>
                  <a:gd name="T3" fmla="*/ 2 h 6"/>
                  <a:gd name="T4" fmla="*/ 8 w 8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cubicBezTo>
                      <a:pt x="6" y="2"/>
                      <a:pt x="2" y="6"/>
                      <a:pt x="0" y="2"/>
                    </a:cubicBezTo>
                    <a:cubicBezTo>
                      <a:pt x="1" y="0"/>
                      <a:pt x="8" y="1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4" name="Freeform 144"/>
              <p:cNvSpPr/>
              <p:nvPr/>
            </p:nvSpPr>
            <p:spPr bwMode="auto">
              <a:xfrm>
                <a:off x="2480" y="676"/>
                <a:ext cx="36" cy="5"/>
              </a:xfrm>
              <a:custGeom>
                <a:avLst/>
                <a:gdLst>
                  <a:gd name="T0" fmla="*/ 15 w 15"/>
                  <a:gd name="T1" fmla="*/ 0 h 2"/>
                  <a:gd name="T2" fmla="*/ 0 w 15"/>
                  <a:gd name="T3" fmla="*/ 2 h 2"/>
                  <a:gd name="T4" fmla="*/ 15 w 1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">
                    <a:moveTo>
                      <a:pt x="15" y="0"/>
                    </a:moveTo>
                    <a:cubicBezTo>
                      <a:pt x="11" y="2"/>
                      <a:pt x="6" y="2"/>
                      <a:pt x="0" y="2"/>
                    </a:cubicBezTo>
                    <a:cubicBezTo>
                      <a:pt x="4" y="0"/>
                      <a:pt x="10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5" name="Freeform 145"/>
              <p:cNvSpPr/>
              <p:nvPr/>
            </p:nvSpPr>
            <p:spPr bwMode="auto">
              <a:xfrm>
                <a:off x="2551" y="683"/>
                <a:ext cx="21" cy="10"/>
              </a:xfrm>
              <a:custGeom>
                <a:avLst/>
                <a:gdLst>
                  <a:gd name="T0" fmla="*/ 9 w 9"/>
                  <a:gd name="T1" fmla="*/ 1 h 4"/>
                  <a:gd name="T2" fmla="*/ 0 w 9"/>
                  <a:gd name="T3" fmla="*/ 0 h 4"/>
                  <a:gd name="T4" fmla="*/ 9 w 9"/>
                  <a:gd name="T5" fmla="*/ 0 h 4"/>
                  <a:gd name="T6" fmla="*/ 9 w 9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6" y="0"/>
                      <a:pt x="0" y="4"/>
                      <a:pt x="0" y="0"/>
                    </a:cubicBezTo>
                    <a:cubicBezTo>
                      <a:pt x="3" y="0"/>
                      <a:pt x="6" y="0"/>
                      <a:pt x="9" y="0"/>
                    </a:cubicBezTo>
                    <a:cubicBezTo>
                      <a:pt x="9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6" name="Freeform 146"/>
              <p:cNvSpPr/>
              <p:nvPr/>
            </p:nvSpPr>
            <p:spPr bwMode="auto">
              <a:xfrm>
                <a:off x="2234" y="686"/>
                <a:ext cx="38" cy="9"/>
              </a:xfrm>
              <a:custGeom>
                <a:avLst/>
                <a:gdLst>
                  <a:gd name="T0" fmla="*/ 4 w 16"/>
                  <a:gd name="T1" fmla="*/ 4 h 4"/>
                  <a:gd name="T2" fmla="*/ 0 w 16"/>
                  <a:gd name="T3" fmla="*/ 2 h 4"/>
                  <a:gd name="T4" fmla="*/ 16 w 16"/>
                  <a:gd name="T5" fmla="*/ 1 h 4"/>
                  <a:gd name="T6" fmla="*/ 4 w 16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4">
                    <a:moveTo>
                      <a:pt x="4" y="4"/>
                    </a:moveTo>
                    <a:cubicBezTo>
                      <a:pt x="5" y="1"/>
                      <a:pt x="0" y="4"/>
                      <a:pt x="0" y="2"/>
                    </a:cubicBezTo>
                    <a:cubicBezTo>
                      <a:pt x="6" y="1"/>
                      <a:pt x="10" y="0"/>
                      <a:pt x="16" y="1"/>
                    </a:cubicBezTo>
                    <a:cubicBezTo>
                      <a:pt x="13" y="2"/>
                      <a:pt x="7" y="2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7" name="Freeform 147"/>
              <p:cNvSpPr/>
              <p:nvPr/>
            </p:nvSpPr>
            <p:spPr bwMode="auto">
              <a:xfrm>
                <a:off x="3223" y="691"/>
                <a:ext cx="17" cy="9"/>
              </a:xfrm>
              <a:custGeom>
                <a:avLst/>
                <a:gdLst>
                  <a:gd name="T0" fmla="*/ 7 w 7"/>
                  <a:gd name="T1" fmla="*/ 2 h 4"/>
                  <a:gd name="T2" fmla="*/ 0 w 7"/>
                  <a:gd name="T3" fmla="*/ 3 h 4"/>
                  <a:gd name="T4" fmla="*/ 7 w 7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6" y="4"/>
                      <a:pt x="2" y="2"/>
                      <a:pt x="0" y="3"/>
                    </a:cubicBezTo>
                    <a:cubicBezTo>
                      <a:pt x="1" y="1"/>
                      <a:pt x="5" y="0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8" name="Freeform 148"/>
              <p:cNvSpPr/>
              <p:nvPr/>
            </p:nvSpPr>
            <p:spPr bwMode="auto">
              <a:xfrm>
                <a:off x="2579" y="691"/>
                <a:ext cx="26" cy="14"/>
              </a:xfrm>
              <a:custGeom>
                <a:avLst/>
                <a:gdLst>
                  <a:gd name="T0" fmla="*/ 0 w 11"/>
                  <a:gd name="T1" fmla="*/ 4 h 6"/>
                  <a:gd name="T2" fmla="*/ 0 w 11"/>
                  <a:gd name="T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6">
                    <a:moveTo>
                      <a:pt x="0" y="4"/>
                    </a:moveTo>
                    <a:cubicBezTo>
                      <a:pt x="11" y="0"/>
                      <a:pt x="9" y="6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79" name="Freeform 149"/>
              <p:cNvSpPr/>
              <p:nvPr/>
            </p:nvSpPr>
            <p:spPr bwMode="auto">
              <a:xfrm>
                <a:off x="3100" y="693"/>
                <a:ext cx="33" cy="12"/>
              </a:xfrm>
              <a:custGeom>
                <a:avLst/>
                <a:gdLst>
                  <a:gd name="T0" fmla="*/ 14 w 14"/>
                  <a:gd name="T1" fmla="*/ 2 h 5"/>
                  <a:gd name="T2" fmla="*/ 0 w 14"/>
                  <a:gd name="T3" fmla="*/ 3 h 5"/>
                  <a:gd name="T4" fmla="*/ 1 w 14"/>
                  <a:gd name="T5" fmla="*/ 2 h 5"/>
                  <a:gd name="T6" fmla="*/ 14 w 14"/>
                  <a:gd name="T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">
                    <a:moveTo>
                      <a:pt x="14" y="2"/>
                    </a:moveTo>
                    <a:cubicBezTo>
                      <a:pt x="10" y="4"/>
                      <a:pt x="5" y="5"/>
                      <a:pt x="0" y="3"/>
                    </a:cubicBezTo>
                    <a:cubicBezTo>
                      <a:pt x="1" y="3"/>
                      <a:pt x="3" y="2"/>
                      <a:pt x="1" y="2"/>
                    </a:cubicBezTo>
                    <a:cubicBezTo>
                      <a:pt x="3" y="0"/>
                      <a:pt x="9" y="3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0" name="Freeform 150"/>
              <p:cNvSpPr/>
              <p:nvPr/>
            </p:nvSpPr>
            <p:spPr bwMode="auto">
              <a:xfrm>
                <a:off x="3450" y="688"/>
                <a:ext cx="71" cy="26"/>
              </a:xfrm>
              <a:custGeom>
                <a:avLst/>
                <a:gdLst>
                  <a:gd name="T0" fmla="*/ 17 w 30"/>
                  <a:gd name="T1" fmla="*/ 10 h 11"/>
                  <a:gd name="T2" fmla="*/ 8 w 30"/>
                  <a:gd name="T3" fmla="*/ 9 h 11"/>
                  <a:gd name="T4" fmla="*/ 10 w 30"/>
                  <a:gd name="T5" fmla="*/ 6 h 11"/>
                  <a:gd name="T6" fmla="*/ 0 w 30"/>
                  <a:gd name="T7" fmla="*/ 3 h 11"/>
                  <a:gd name="T8" fmla="*/ 16 w 30"/>
                  <a:gd name="T9" fmla="*/ 3 h 11"/>
                  <a:gd name="T10" fmla="*/ 30 w 30"/>
                  <a:gd name="T11" fmla="*/ 9 h 11"/>
                  <a:gd name="T12" fmla="*/ 17 w 30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17" y="10"/>
                    </a:moveTo>
                    <a:cubicBezTo>
                      <a:pt x="15" y="9"/>
                      <a:pt x="11" y="9"/>
                      <a:pt x="8" y="9"/>
                    </a:cubicBezTo>
                    <a:cubicBezTo>
                      <a:pt x="8" y="8"/>
                      <a:pt x="9" y="8"/>
                      <a:pt x="10" y="6"/>
                    </a:cubicBezTo>
                    <a:cubicBezTo>
                      <a:pt x="6" y="9"/>
                      <a:pt x="0" y="9"/>
                      <a:pt x="0" y="3"/>
                    </a:cubicBezTo>
                    <a:cubicBezTo>
                      <a:pt x="5" y="0"/>
                      <a:pt x="11" y="3"/>
                      <a:pt x="16" y="3"/>
                    </a:cubicBezTo>
                    <a:cubicBezTo>
                      <a:pt x="16" y="10"/>
                      <a:pt x="27" y="5"/>
                      <a:pt x="30" y="9"/>
                    </a:cubicBezTo>
                    <a:cubicBezTo>
                      <a:pt x="27" y="11"/>
                      <a:pt x="21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1" name="Freeform 151"/>
              <p:cNvSpPr/>
              <p:nvPr/>
            </p:nvSpPr>
            <p:spPr bwMode="auto">
              <a:xfrm>
                <a:off x="2085" y="698"/>
                <a:ext cx="19" cy="16"/>
              </a:xfrm>
              <a:custGeom>
                <a:avLst/>
                <a:gdLst>
                  <a:gd name="T0" fmla="*/ 6 w 8"/>
                  <a:gd name="T1" fmla="*/ 0 h 7"/>
                  <a:gd name="T2" fmla="*/ 8 w 8"/>
                  <a:gd name="T3" fmla="*/ 2 h 7"/>
                  <a:gd name="T4" fmla="*/ 0 w 8"/>
                  <a:gd name="T5" fmla="*/ 1 h 7"/>
                  <a:gd name="T6" fmla="*/ 6 w 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6" y="0"/>
                    </a:moveTo>
                    <a:cubicBezTo>
                      <a:pt x="6" y="1"/>
                      <a:pt x="6" y="3"/>
                      <a:pt x="8" y="2"/>
                    </a:cubicBezTo>
                    <a:cubicBezTo>
                      <a:pt x="6" y="7"/>
                      <a:pt x="4" y="0"/>
                      <a:pt x="0" y="1"/>
                    </a:cubicBezTo>
                    <a:cubicBezTo>
                      <a:pt x="1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2" name="Freeform 152"/>
              <p:cNvSpPr/>
              <p:nvPr/>
            </p:nvSpPr>
            <p:spPr bwMode="auto">
              <a:xfrm>
                <a:off x="2875" y="698"/>
                <a:ext cx="31" cy="9"/>
              </a:xfrm>
              <a:custGeom>
                <a:avLst/>
                <a:gdLst>
                  <a:gd name="T0" fmla="*/ 2 w 13"/>
                  <a:gd name="T1" fmla="*/ 3 h 4"/>
                  <a:gd name="T2" fmla="*/ 13 w 13"/>
                  <a:gd name="T3" fmla="*/ 1 h 4"/>
                  <a:gd name="T4" fmla="*/ 11 w 13"/>
                  <a:gd name="T5" fmla="*/ 2 h 4"/>
                  <a:gd name="T6" fmla="*/ 2 w 13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">
                    <a:moveTo>
                      <a:pt x="2" y="3"/>
                    </a:moveTo>
                    <a:cubicBezTo>
                      <a:pt x="0" y="0"/>
                      <a:pt x="8" y="2"/>
                      <a:pt x="13" y="1"/>
                    </a:cubicBezTo>
                    <a:cubicBezTo>
                      <a:pt x="13" y="2"/>
                      <a:pt x="12" y="2"/>
                      <a:pt x="11" y="2"/>
                    </a:cubicBezTo>
                    <a:cubicBezTo>
                      <a:pt x="8" y="3"/>
                      <a:pt x="6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3" name="Freeform 153"/>
              <p:cNvSpPr/>
              <p:nvPr/>
            </p:nvSpPr>
            <p:spPr bwMode="auto">
              <a:xfrm>
                <a:off x="2899" y="698"/>
                <a:ext cx="50" cy="12"/>
              </a:xfrm>
              <a:custGeom>
                <a:avLst/>
                <a:gdLst>
                  <a:gd name="T0" fmla="*/ 3 w 21"/>
                  <a:gd name="T1" fmla="*/ 1 h 5"/>
                  <a:gd name="T2" fmla="*/ 21 w 21"/>
                  <a:gd name="T3" fmla="*/ 2 h 5"/>
                  <a:gd name="T4" fmla="*/ 1 w 21"/>
                  <a:gd name="T5" fmla="*/ 5 h 5"/>
                  <a:gd name="T6" fmla="*/ 5 w 21"/>
                  <a:gd name="T7" fmla="*/ 4 h 5"/>
                  <a:gd name="T8" fmla="*/ 1 w 21"/>
                  <a:gd name="T9" fmla="*/ 2 h 5"/>
                  <a:gd name="T10" fmla="*/ 3 w 21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5">
                    <a:moveTo>
                      <a:pt x="3" y="1"/>
                    </a:moveTo>
                    <a:cubicBezTo>
                      <a:pt x="6" y="2"/>
                      <a:pt x="15" y="0"/>
                      <a:pt x="21" y="2"/>
                    </a:cubicBezTo>
                    <a:cubicBezTo>
                      <a:pt x="15" y="5"/>
                      <a:pt x="8" y="5"/>
                      <a:pt x="1" y="5"/>
                    </a:cubicBezTo>
                    <a:cubicBezTo>
                      <a:pt x="1" y="4"/>
                      <a:pt x="3" y="4"/>
                      <a:pt x="5" y="4"/>
                    </a:cubicBezTo>
                    <a:cubicBezTo>
                      <a:pt x="5" y="2"/>
                      <a:pt x="0" y="5"/>
                      <a:pt x="1" y="2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4" name="Freeform 154"/>
              <p:cNvSpPr/>
              <p:nvPr/>
            </p:nvSpPr>
            <p:spPr bwMode="auto">
              <a:xfrm>
                <a:off x="2880" y="702"/>
                <a:ext cx="31" cy="15"/>
              </a:xfrm>
              <a:custGeom>
                <a:avLst/>
                <a:gdLst>
                  <a:gd name="T0" fmla="*/ 0 w 13"/>
                  <a:gd name="T1" fmla="*/ 2 h 6"/>
                  <a:gd name="T2" fmla="*/ 0 w 13"/>
                  <a:gd name="T3" fmla="*/ 1 h 6"/>
                  <a:gd name="T4" fmla="*/ 9 w 13"/>
                  <a:gd name="T5" fmla="*/ 0 h 6"/>
                  <a:gd name="T6" fmla="*/ 13 w 13"/>
                  <a:gd name="T7" fmla="*/ 2 h 6"/>
                  <a:gd name="T8" fmla="*/ 9 w 13"/>
                  <a:gd name="T9" fmla="*/ 3 h 6"/>
                  <a:gd name="T10" fmla="*/ 5 w 13"/>
                  <a:gd name="T11" fmla="*/ 4 h 6"/>
                  <a:gd name="T12" fmla="*/ 0 w 13"/>
                  <a:gd name="T1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4" y="2"/>
                      <a:pt x="6" y="1"/>
                      <a:pt x="9" y="0"/>
                    </a:cubicBezTo>
                    <a:cubicBezTo>
                      <a:pt x="8" y="3"/>
                      <a:pt x="13" y="0"/>
                      <a:pt x="13" y="2"/>
                    </a:cubicBezTo>
                    <a:cubicBezTo>
                      <a:pt x="11" y="2"/>
                      <a:pt x="9" y="2"/>
                      <a:pt x="9" y="3"/>
                    </a:cubicBezTo>
                    <a:cubicBezTo>
                      <a:pt x="8" y="5"/>
                      <a:pt x="6" y="4"/>
                      <a:pt x="5" y="4"/>
                    </a:cubicBezTo>
                    <a:cubicBezTo>
                      <a:pt x="1" y="6"/>
                      <a:pt x="3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5" name="Freeform 155"/>
              <p:cNvSpPr/>
              <p:nvPr/>
            </p:nvSpPr>
            <p:spPr bwMode="auto">
              <a:xfrm>
                <a:off x="3490" y="710"/>
                <a:ext cx="50" cy="7"/>
              </a:xfrm>
              <a:custGeom>
                <a:avLst/>
                <a:gdLst>
                  <a:gd name="T0" fmla="*/ 0 w 21"/>
                  <a:gd name="T1" fmla="*/ 1 h 3"/>
                  <a:gd name="T2" fmla="*/ 13 w 21"/>
                  <a:gd name="T3" fmla="*/ 0 h 3"/>
                  <a:gd name="T4" fmla="*/ 0 w 2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">
                    <a:moveTo>
                      <a:pt x="0" y="1"/>
                    </a:moveTo>
                    <a:cubicBezTo>
                      <a:pt x="4" y="1"/>
                      <a:pt x="10" y="2"/>
                      <a:pt x="13" y="0"/>
                    </a:cubicBezTo>
                    <a:cubicBezTo>
                      <a:pt x="21" y="3"/>
                      <a:pt x="3" y="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6" name="Freeform 156"/>
              <p:cNvSpPr/>
              <p:nvPr/>
            </p:nvSpPr>
            <p:spPr bwMode="auto">
              <a:xfrm>
                <a:off x="2956" y="710"/>
                <a:ext cx="21" cy="9"/>
              </a:xfrm>
              <a:custGeom>
                <a:avLst/>
                <a:gdLst>
                  <a:gd name="T0" fmla="*/ 1 w 9"/>
                  <a:gd name="T1" fmla="*/ 3 h 4"/>
                  <a:gd name="T2" fmla="*/ 7 w 9"/>
                  <a:gd name="T3" fmla="*/ 3 h 4"/>
                  <a:gd name="T4" fmla="*/ 1 w 9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4">
                    <a:moveTo>
                      <a:pt x="1" y="3"/>
                    </a:moveTo>
                    <a:cubicBezTo>
                      <a:pt x="0" y="0"/>
                      <a:pt x="9" y="0"/>
                      <a:pt x="7" y="3"/>
                    </a:cubicBezTo>
                    <a:cubicBezTo>
                      <a:pt x="5" y="1"/>
                      <a:pt x="4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7" name="Freeform 157"/>
              <p:cNvSpPr/>
              <p:nvPr/>
            </p:nvSpPr>
            <p:spPr bwMode="auto">
              <a:xfrm>
                <a:off x="1950" y="717"/>
                <a:ext cx="36" cy="14"/>
              </a:xfrm>
              <a:custGeom>
                <a:avLst/>
                <a:gdLst>
                  <a:gd name="T0" fmla="*/ 12 w 15"/>
                  <a:gd name="T1" fmla="*/ 6 h 6"/>
                  <a:gd name="T2" fmla="*/ 2 w 15"/>
                  <a:gd name="T3" fmla="*/ 6 h 6"/>
                  <a:gd name="T4" fmla="*/ 0 w 15"/>
                  <a:gd name="T5" fmla="*/ 0 h 6"/>
                  <a:gd name="T6" fmla="*/ 10 w 15"/>
                  <a:gd name="T7" fmla="*/ 0 h 6"/>
                  <a:gd name="T8" fmla="*/ 9 w 15"/>
                  <a:gd name="T9" fmla="*/ 4 h 6"/>
                  <a:gd name="T10" fmla="*/ 14 w 15"/>
                  <a:gd name="T11" fmla="*/ 5 h 6"/>
                  <a:gd name="T12" fmla="*/ 12 w 15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6">
                    <a:moveTo>
                      <a:pt x="12" y="6"/>
                    </a:moveTo>
                    <a:cubicBezTo>
                      <a:pt x="9" y="6"/>
                      <a:pt x="6" y="6"/>
                      <a:pt x="2" y="6"/>
                    </a:cubicBezTo>
                    <a:cubicBezTo>
                      <a:pt x="1" y="3"/>
                      <a:pt x="1" y="4"/>
                      <a:pt x="0" y="0"/>
                    </a:cubicBezTo>
                    <a:cubicBezTo>
                      <a:pt x="4" y="0"/>
                      <a:pt x="7" y="0"/>
                      <a:pt x="10" y="0"/>
                    </a:cubicBezTo>
                    <a:cubicBezTo>
                      <a:pt x="15" y="2"/>
                      <a:pt x="7" y="3"/>
                      <a:pt x="9" y="4"/>
                    </a:cubicBezTo>
                    <a:cubicBezTo>
                      <a:pt x="11" y="5"/>
                      <a:pt x="14" y="3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8" name="Freeform 158"/>
              <p:cNvSpPr/>
              <p:nvPr/>
            </p:nvSpPr>
            <p:spPr bwMode="auto">
              <a:xfrm>
                <a:off x="1822" y="719"/>
                <a:ext cx="36" cy="2"/>
              </a:xfrm>
              <a:custGeom>
                <a:avLst/>
                <a:gdLst>
                  <a:gd name="T0" fmla="*/ 6 w 15"/>
                  <a:gd name="T1" fmla="*/ 0 h 1"/>
                  <a:gd name="T2" fmla="*/ 10 w 15"/>
                  <a:gd name="T3" fmla="*/ 1 h 1"/>
                  <a:gd name="T4" fmla="*/ 6 w 15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">
                    <a:moveTo>
                      <a:pt x="6" y="0"/>
                    </a:moveTo>
                    <a:cubicBezTo>
                      <a:pt x="11" y="0"/>
                      <a:pt x="15" y="1"/>
                      <a:pt x="10" y="1"/>
                    </a:cubicBezTo>
                    <a:cubicBezTo>
                      <a:pt x="8" y="1"/>
                      <a:pt x="0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89" name="Freeform 160"/>
              <p:cNvSpPr/>
              <p:nvPr/>
            </p:nvSpPr>
            <p:spPr bwMode="auto">
              <a:xfrm>
                <a:off x="2844" y="717"/>
                <a:ext cx="24" cy="9"/>
              </a:xfrm>
              <a:custGeom>
                <a:avLst/>
                <a:gdLst>
                  <a:gd name="T0" fmla="*/ 0 w 10"/>
                  <a:gd name="T1" fmla="*/ 2 h 4"/>
                  <a:gd name="T2" fmla="*/ 10 w 10"/>
                  <a:gd name="T3" fmla="*/ 2 h 4"/>
                  <a:gd name="T4" fmla="*/ 1 w 10"/>
                  <a:gd name="T5" fmla="*/ 4 h 4"/>
                  <a:gd name="T6" fmla="*/ 0 w 10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cubicBezTo>
                      <a:pt x="2" y="0"/>
                      <a:pt x="7" y="0"/>
                      <a:pt x="10" y="2"/>
                    </a:cubicBezTo>
                    <a:cubicBezTo>
                      <a:pt x="8" y="4"/>
                      <a:pt x="2" y="2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0" name="Freeform 161"/>
              <p:cNvSpPr/>
              <p:nvPr/>
            </p:nvSpPr>
            <p:spPr bwMode="auto">
              <a:xfrm>
                <a:off x="2570" y="721"/>
                <a:ext cx="12" cy="10"/>
              </a:xfrm>
              <a:custGeom>
                <a:avLst/>
                <a:gdLst>
                  <a:gd name="T0" fmla="*/ 0 w 5"/>
                  <a:gd name="T1" fmla="*/ 2 h 4"/>
                  <a:gd name="T2" fmla="*/ 5 w 5"/>
                  <a:gd name="T3" fmla="*/ 3 h 4"/>
                  <a:gd name="T4" fmla="*/ 2 w 5"/>
                  <a:gd name="T5" fmla="*/ 4 h 4"/>
                  <a:gd name="T6" fmla="*/ 0 w 5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cubicBezTo>
                      <a:pt x="0" y="0"/>
                      <a:pt x="5" y="2"/>
                      <a:pt x="5" y="3"/>
                    </a:cubicBezTo>
                    <a:cubicBezTo>
                      <a:pt x="4" y="3"/>
                      <a:pt x="2" y="3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1" name="Freeform 162"/>
              <p:cNvSpPr/>
              <p:nvPr/>
            </p:nvSpPr>
            <p:spPr bwMode="auto">
              <a:xfrm>
                <a:off x="1870" y="738"/>
                <a:ext cx="30" cy="17"/>
              </a:xfrm>
              <a:custGeom>
                <a:avLst/>
                <a:gdLst>
                  <a:gd name="T0" fmla="*/ 11 w 13"/>
                  <a:gd name="T1" fmla="*/ 5 h 7"/>
                  <a:gd name="T2" fmla="*/ 0 w 13"/>
                  <a:gd name="T3" fmla="*/ 4 h 7"/>
                  <a:gd name="T4" fmla="*/ 2 w 13"/>
                  <a:gd name="T5" fmla="*/ 0 h 7"/>
                  <a:gd name="T6" fmla="*/ 6 w 13"/>
                  <a:gd name="T7" fmla="*/ 4 h 7"/>
                  <a:gd name="T8" fmla="*/ 11 w 13"/>
                  <a:gd name="T9" fmla="*/ 1 h 7"/>
                  <a:gd name="T10" fmla="*/ 13 w 13"/>
                  <a:gd name="T11" fmla="*/ 4 h 7"/>
                  <a:gd name="T12" fmla="*/ 11 w 13"/>
                  <a:gd name="T1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1" y="5"/>
                    </a:moveTo>
                    <a:cubicBezTo>
                      <a:pt x="6" y="4"/>
                      <a:pt x="3" y="7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5" y="0"/>
                      <a:pt x="8" y="1"/>
                      <a:pt x="6" y="4"/>
                    </a:cubicBezTo>
                    <a:cubicBezTo>
                      <a:pt x="10" y="5"/>
                      <a:pt x="8" y="0"/>
                      <a:pt x="11" y="1"/>
                    </a:cubicBezTo>
                    <a:cubicBezTo>
                      <a:pt x="12" y="2"/>
                      <a:pt x="13" y="2"/>
                      <a:pt x="13" y="4"/>
                    </a:cubicBezTo>
                    <a:cubicBezTo>
                      <a:pt x="13" y="4"/>
                      <a:pt x="11" y="4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2" name="Freeform 163"/>
              <p:cNvSpPr/>
              <p:nvPr/>
            </p:nvSpPr>
            <p:spPr bwMode="auto">
              <a:xfrm>
                <a:off x="3178" y="738"/>
                <a:ext cx="123" cy="73"/>
              </a:xfrm>
              <a:custGeom>
                <a:avLst/>
                <a:gdLst>
                  <a:gd name="T0" fmla="*/ 16 w 52"/>
                  <a:gd name="T1" fmla="*/ 15 h 31"/>
                  <a:gd name="T2" fmla="*/ 15 w 52"/>
                  <a:gd name="T3" fmla="*/ 22 h 31"/>
                  <a:gd name="T4" fmla="*/ 26 w 52"/>
                  <a:gd name="T5" fmla="*/ 28 h 31"/>
                  <a:gd name="T6" fmla="*/ 11 w 52"/>
                  <a:gd name="T7" fmla="*/ 29 h 31"/>
                  <a:gd name="T8" fmla="*/ 9 w 52"/>
                  <a:gd name="T9" fmla="*/ 25 h 31"/>
                  <a:gd name="T10" fmla="*/ 1 w 52"/>
                  <a:gd name="T11" fmla="*/ 23 h 31"/>
                  <a:gd name="T12" fmla="*/ 8 w 52"/>
                  <a:gd name="T13" fmla="*/ 16 h 31"/>
                  <a:gd name="T14" fmla="*/ 6 w 52"/>
                  <a:gd name="T15" fmla="*/ 14 h 31"/>
                  <a:gd name="T16" fmla="*/ 11 w 52"/>
                  <a:gd name="T17" fmla="*/ 12 h 31"/>
                  <a:gd name="T18" fmla="*/ 10 w 52"/>
                  <a:gd name="T19" fmla="*/ 8 h 31"/>
                  <a:gd name="T20" fmla="*/ 52 w 52"/>
                  <a:gd name="T21" fmla="*/ 1 h 31"/>
                  <a:gd name="T22" fmla="*/ 16 w 52"/>
                  <a:gd name="T2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31">
                    <a:moveTo>
                      <a:pt x="16" y="15"/>
                    </a:moveTo>
                    <a:cubicBezTo>
                      <a:pt x="17" y="19"/>
                      <a:pt x="15" y="19"/>
                      <a:pt x="15" y="22"/>
                    </a:cubicBezTo>
                    <a:cubicBezTo>
                      <a:pt x="17" y="26"/>
                      <a:pt x="22" y="26"/>
                      <a:pt x="26" y="28"/>
                    </a:cubicBezTo>
                    <a:cubicBezTo>
                      <a:pt x="23" y="31"/>
                      <a:pt x="18" y="28"/>
                      <a:pt x="11" y="29"/>
                    </a:cubicBezTo>
                    <a:cubicBezTo>
                      <a:pt x="11" y="27"/>
                      <a:pt x="10" y="26"/>
                      <a:pt x="9" y="25"/>
                    </a:cubicBezTo>
                    <a:cubicBezTo>
                      <a:pt x="8" y="29"/>
                      <a:pt x="4" y="23"/>
                      <a:pt x="1" y="23"/>
                    </a:cubicBezTo>
                    <a:cubicBezTo>
                      <a:pt x="8" y="21"/>
                      <a:pt x="0" y="17"/>
                      <a:pt x="8" y="16"/>
                    </a:cubicBezTo>
                    <a:cubicBezTo>
                      <a:pt x="8" y="15"/>
                      <a:pt x="7" y="14"/>
                      <a:pt x="6" y="14"/>
                    </a:cubicBezTo>
                    <a:cubicBezTo>
                      <a:pt x="7" y="13"/>
                      <a:pt x="9" y="12"/>
                      <a:pt x="11" y="12"/>
                    </a:cubicBezTo>
                    <a:cubicBezTo>
                      <a:pt x="9" y="11"/>
                      <a:pt x="12" y="8"/>
                      <a:pt x="10" y="8"/>
                    </a:cubicBezTo>
                    <a:cubicBezTo>
                      <a:pt x="21" y="2"/>
                      <a:pt x="38" y="0"/>
                      <a:pt x="52" y="1"/>
                    </a:cubicBezTo>
                    <a:cubicBezTo>
                      <a:pt x="41" y="7"/>
                      <a:pt x="25" y="7"/>
                      <a:pt x="1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3" name="Freeform 164"/>
              <p:cNvSpPr/>
              <p:nvPr/>
            </p:nvSpPr>
            <p:spPr bwMode="auto">
              <a:xfrm>
                <a:off x="1919" y="747"/>
                <a:ext cx="29" cy="12"/>
              </a:xfrm>
              <a:custGeom>
                <a:avLst/>
                <a:gdLst>
                  <a:gd name="T0" fmla="*/ 0 w 12"/>
                  <a:gd name="T1" fmla="*/ 4 h 5"/>
                  <a:gd name="T2" fmla="*/ 12 w 12"/>
                  <a:gd name="T3" fmla="*/ 1 h 5"/>
                  <a:gd name="T4" fmla="*/ 0 w 12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2" y="1"/>
                      <a:pt x="6" y="0"/>
                      <a:pt x="12" y="1"/>
                    </a:cubicBezTo>
                    <a:cubicBezTo>
                      <a:pt x="10" y="5"/>
                      <a:pt x="5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4" name="Freeform 165"/>
              <p:cNvSpPr/>
              <p:nvPr/>
            </p:nvSpPr>
            <p:spPr bwMode="auto">
              <a:xfrm>
                <a:off x="2575" y="750"/>
                <a:ext cx="7" cy="9"/>
              </a:xfrm>
              <a:custGeom>
                <a:avLst/>
                <a:gdLst>
                  <a:gd name="T0" fmla="*/ 3 w 3"/>
                  <a:gd name="T1" fmla="*/ 3 h 4"/>
                  <a:gd name="T2" fmla="*/ 0 w 3"/>
                  <a:gd name="T3" fmla="*/ 3 h 4"/>
                  <a:gd name="T4" fmla="*/ 3 w 3"/>
                  <a:gd name="T5" fmla="*/ 1 h 4"/>
                  <a:gd name="T6" fmla="*/ 3 w 3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1" y="4"/>
                      <a:pt x="1" y="3"/>
                      <a:pt x="0" y="3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3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5" name="Freeform 166"/>
              <p:cNvSpPr/>
              <p:nvPr/>
            </p:nvSpPr>
            <p:spPr bwMode="auto">
              <a:xfrm>
                <a:off x="1626" y="757"/>
                <a:ext cx="208" cy="76"/>
              </a:xfrm>
              <a:custGeom>
                <a:avLst/>
                <a:gdLst>
                  <a:gd name="T0" fmla="*/ 49 w 88"/>
                  <a:gd name="T1" fmla="*/ 29 h 32"/>
                  <a:gd name="T2" fmla="*/ 26 w 88"/>
                  <a:gd name="T3" fmla="*/ 32 h 32"/>
                  <a:gd name="T4" fmla="*/ 28 w 88"/>
                  <a:gd name="T5" fmla="*/ 28 h 32"/>
                  <a:gd name="T6" fmla="*/ 17 w 88"/>
                  <a:gd name="T7" fmla="*/ 26 h 32"/>
                  <a:gd name="T8" fmla="*/ 42 w 88"/>
                  <a:gd name="T9" fmla="*/ 23 h 32"/>
                  <a:gd name="T10" fmla="*/ 21 w 88"/>
                  <a:gd name="T11" fmla="*/ 21 h 32"/>
                  <a:gd name="T12" fmla="*/ 32 w 88"/>
                  <a:gd name="T13" fmla="*/ 18 h 32"/>
                  <a:gd name="T14" fmla="*/ 22 w 88"/>
                  <a:gd name="T15" fmla="*/ 16 h 32"/>
                  <a:gd name="T16" fmla="*/ 29 w 88"/>
                  <a:gd name="T17" fmla="*/ 13 h 32"/>
                  <a:gd name="T18" fmla="*/ 4 w 88"/>
                  <a:gd name="T19" fmla="*/ 19 h 32"/>
                  <a:gd name="T20" fmla="*/ 0 w 88"/>
                  <a:gd name="T21" fmla="*/ 14 h 32"/>
                  <a:gd name="T22" fmla="*/ 19 w 88"/>
                  <a:gd name="T23" fmla="*/ 1 h 32"/>
                  <a:gd name="T24" fmla="*/ 46 w 88"/>
                  <a:gd name="T25" fmla="*/ 3 h 32"/>
                  <a:gd name="T26" fmla="*/ 49 w 88"/>
                  <a:gd name="T27" fmla="*/ 10 h 32"/>
                  <a:gd name="T28" fmla="*/ 65 w 88"/>
                  <a:gd name="T29" fmla="*/ 9 h 32"/>
                  <a:gd name="T30" fmla="*/ 65 w 88"/>
                  <a:gd name="T31" fmla="*/ 16 h 32"/>
                  <a:gd name="T32" fmla="*/ 74 w 88"/>
                  <a:gd name="T33" fmla="*/ 6 h 32"/>
                  <a:gd name="T34" fmla="*/ 88 w 88"/>
                  <a:gd name="T35" fmla="*/ 6 h 32"/>
                  <a:gd name="T36" fmla="*/ 75 w 88"/>
                  <a:gd name="T37" fmla="*/ 18 h 32"/>
                  <a:gd name="T38" fmla="*/ 82 w 88"/>
                  <a:gd name="T39" fmla="*/ 24 h 32"/>
                  <a:gd name="T40" fmla="*/ 70 w 88"/>
                  <a:gd name="T41" fmla="*/ 25 h 32"/>
                  <a:gd name="T42" fmla="*/ 75 w 88"/>
                  <a:gd name="T43" fmla="*/ 26 h 32"/>
                  <a:gd name="T44" fmla="*/ 72 w 88"/>
                  <a:gd name="T45" fmla="*/ 31 h 32"/>
                  <a:gd name="T46" fmla="*/ 60 w 88"/>
                  <a:gd name="T47" fmla="*/ 30 h 32"/>
                  <a:gd name="T48" fmla="*/ 49 w 88"/>
                  <a:gd name="T49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" h="32">
                    <a:moveTo>
                      <a:pt x="49" y="29"/>
                    </a:moveTo>
                    <a:cubicBezTo>
                      <a:pt x="42" y="30"/>
                      <a:pt x="35" y="32"/>
                      <a:pt x="26" y="32"/>
                    </a:cubicBezTo>
                    <a:cubicBezTo>
                      <a:pt x="25" y="30"/>
                      <a:pt x="28" y="30"/>
                      <a:pt x="28" y="28"/>
                    </a:cubicBezTo>
                    <a:cubicBezTo>
                      <a:pt x="26" y="26"/>
                      <a:pt x="20" y="28"/>
                      <a:pt x="17" y="26"/>
                    </a:cubicBezTo>
                    <a:cubicBezTo>
                      <a:pt x="21" y="18"/>
                      <a:pt x="35" y="26"/>
                      <a:pt x="42" y="23"/>
                    </a:cubicBezTo>
                    <a:cubicBezTo>
                      <a:pt x="38" y="19"/>
                      <a:pt x="28" y="21"/>
                      <a:pt x="21" y="21"/>
                    </a:cubicBezTo>
                    <a:cubicBezTo>
                      <a:pt x="21" y="16"/>
                      <a:pt x="28" y="18"/>
                      <a:pt x="32" y="18"/>
                    </a:cubicBezTo>
                    <a:cubicBezTo>
                      <a:pt x="30" y="16"/>
                      <a:pt x="24" y="18"/>
                      <a:pt x="22" y="16"/>
                    </a:cubicBezTo>
                    <a:cubicBezTo>
                      <a:pt x="23" y="13"/>
                      <a:pt x="27" y="14"/>
                      <a:pt x="29" y="13"/>
                    </a:cubicBezTo>
                    <a:cubicBezTo>
                      <a:pt x="20" y="10"/>
                      <a:pt x="12" y="17"/>
                      <a:pt x="4" y="19"/>
                    </a:cubicBezTo>
                    <a:cubicBezTo>
                      <a:pt x="4" y="16"/>
                      <a:pt x="3" y="14"/>
                      <a:pt x="0" y="14"/>
                    </a:cubicBezTo>
                    <a:cubicBezTo>
                      <a:pt x="5" y="8"/>
                      <a:pt x="18" y="11"/>
                      <a:pt x="19" y="1"/>
                    </a:cubicBezTo>
                    <a:cubicBezTo>
                      <a:pt x="31" y="0"/>
                      <a:pt x="36" y="6"/>
                      <a:pt x="46" y="3"/>
                    </a:cubicBezTo>
                    <a:cubicBezTo>
                      <a:pt x="46" y="7"/>
                      <a:pt x="52" y="7"/>
                      <a:pt x="49" y="10"/>
                    </a:cubicBezTo>
                    <a:cubicBezTo>
                      <a:pt x="53" y="10"/>
                      <a:pt x="60" y="11"/>
                      <a:pt x="65" y="9"/>
                    </a:cubicBezTo>
                    <a:cubicBezTo>
                      <a:pt x="67" y="12"/>
                      <a:pt x="66" y="13"/>
                      <a:pt x="65" y="16"/>
                    </a:cubicBezTo>
                    <a:cubicBezTo>
                      <a:pt x="69" y="14"/>
                      <a:pt x="71" y="9"/>
                      <a:pt x="74" y="6"/>
                    </a:cubicBezTo>
                    <a:cubicBezTo>
                      <a:pt x="78" y="9"/>
                      <a:pt x="83" y="3"/>
                      <a:pt x="88" y="6"/>
                    </a:cubicBezTo>
                    <a:cubicBezTo>
                      <a:pt x="82" y="9"/>
                      <a:pt x="78" y="13"/>
                      <a:pt x="75" y="18"/>
                    </a:cubicBezTo>
                    <a:cubicBezTo>
                      <a:pt x="76" y="23"/>
                      <a:pt x="82" y="22"/>
                      <a:pt x="82" y="24"/>
                    </a:cubicBezTo>
                    <a:cubicBezTo>
                      <a:pt x="79" y="27"/>
                      <a:pt x="76" y="23"/>
                      <a:pt x="70" y="25"/>
                    </a:cubicBezTo>
                    <a:cubicBezTo>
                      <a:pt x="70" y="28"/>
                      <a:pt x="74" y="26"/>
                      <a:pt x="75" y="26"/>
                    </a:cubicBezTo>
                    <a:cubicBezTo>
                      <a:pt x="75" y="29"/>
                      <a:pt x="72" y="28"/>
                      <a:pt x="72" y="31"/>
                    </a:cubicBezTo>
                    <a:cubicBezTo>
                      <a:pt x="69" y="30"/>
                      <a:pt x="64" y="30"/>
                      <a:pt x="60" y="30"/>
                    </a:cubicBezTo>
                    <a:cubicBezTo>
                      <a:pt x="59" y="26"/>
                      <a:pt x="52" y="27"/>
                      <a:pt x="49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6" name="Freeform 167"/>
              <p:cNvSpPr/>
              <p:nvPr/>
            </p:nvSpPr>
            <p:spPr bwMode="auto">
              <a:xfrm>
                <a:off x="3680" y="759"/>
                <a:ext cx="16" cy="10"/>
              </a:xfrm>
              <a:custGeom>
                <a:avLst/>
                <a:gdLst>
                  <a:gd name="T0" fmla="*/ 4 w 7"/>
                  <a:gd name="T1" fmla="*/ 3 h 4"/>
                  <a:gd name="T2" fmla="*/ 1 w 7"/>
                  <a:gd name="T3" fmla="*/ 0 h 4"/>
                  <a:gd name="T4" fmla="*/ 5 w 7"/>
                  <a:gd name="T5" fmla="*/ 0 h 4"/>
                  <a:gd name="T6" fmla="*/ 4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4" y="3"/>
                    </a:moveTo>
                    <a:cubicBezTo>
                      <a:pt x="4" y="1"/>
                      <a:pt x="0" y="4"/>
                      <a:pt x="1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5" y="1"/>
                      <a:pt x="7" y="4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7" name="Freeform 168"/>
              <p:cNvSpPr/>
              <p:nvPr/>
            </p:nvSpPr>
            <p:spPr bwMode="auto">
              <a:xfrm>
                <a:off x="3332" y="771"/>
                <a:ext cx="14" cy="12"/>
              </a:xfrm>
              <a:custGeom>
                <a:avLst/>
                <a:gdLst>
                  <a:gd name="T0" fmla="*/ 0 w 6"/>
                  <a:gd name="T1" fmla="*/ 5 h 5"/>
                  <a:gd name="T2" fmla="*/ 5 w 6"/>
                  <a:gd name="T3" fmla="*/ 0 h 5"/>
                  <a:gd name="T4" fmla="*/ 2 w 6"/>
                  <a:gd name="T5" fmla="*/ 4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cubicBezTo>
                      <a:pt x="1" y="3"/>
                      <a:pt x="1" y="0"/>
                      <a:pt x="5" y="0"/>
                    </a:cubicBezTo>
                    <a:cubicBezTo>
                      <a:pt x="6" y="3"/>
                      <a:pt x="2" y="2"/>
                      <a:pt x="2" y="4"/>
                    </a:cubicBezTo>
                    <a:cubicBezTo>
                      <a:pt x="1" y="4"/>
                      <a:pt x="1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8" name="Freeform 169"/>
              <p:cNvSpPr/>
              <p:nvPr/>
            </p:nvSpPr>
            <p:spPr bwMode="auto">
              <a:xfrm>
                <a:off x="2501" y="769"/>
                <a:ext cx="33" cy="26"/>
              </a:xfrm>
              <a:custGeom>
                <a:avLst/>
                <a:gdLst>
                  <a:gd name="T0" fmla="*/ 12 w 14"/>
                  <a:gd name="T1" fmla="*/ 8 h 11"/>
                  <a:gd name="T2" fmla="*/ 3 w 14"/>
                  <a:gd name="T3" fmla="*/ 8 h 11"/>
                  <a:gd name="T4" fmla="*/ 5 w 14"/>
                  <a:gd name="T5" fmla="*/ 3 h 11"/>
                  <a:gd name="T6" fmla="*/ 0 w 14"/>
                  <a:gd name="T7" fmla="*/ 3 h 11"/>
                  <a:gd name="T8" fmla="*/ 7 w 14"/>
                  <a:gd name="T9" fmla="*/ 4 h 11"/>
                  <a:gd name="T10" fmla="*/ 12 w 14"/>
                  <a:gd name="T1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12" y="8"/>
                    </a:moveTo>
                    <a:cubicBezTo>
                      <a:pt x="10" y="11"/>
                      <a:pt x="7" y="7"/>
                      <a:pt x="3" y="8"/>
                    </a:cubicBezTo>
                    <a:cubicBezTo>
                      <a:pt x="5" y="7"/>
                      <a:pt x="6" y="7"/>
                      <a:pt x="5" y="3"/>
                    </a:cubicBezTo>
                    <a:cubicBezTo>
                      <a:pt x="2" y="3"/>
                      <a:pt x="2" y="5"/>
                      <a:pt x="0" y="3"/>
                    </a:cubicBezTo>
                    <a:cubicBezTo>
                      <a:pt x="1" y="0"/>
                      <a:pt x="14" y="4"/>
                      <a:pt x="7" y="4"/>
                    </a:cubicBezTo>
                    <a:cubicBezTo>
                      <a:pt x="7" y="7"/>
                      <a:pt x="9" y="8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99" name="Freeform 170"/>
              <p:cNvSpPr/>
              <p:nvPr/>
            </p:nvSpPr>
            <p:spPr bwMode="auto">
              <a:xfrm>
                <a:off x="3398" y="795"/>
                <a:ext cx="29" cy="9"/>
              </a:xfrm>
              <a:custGeom>
                <a:avLst/>
                <a:gdLst>
                  <a:gd name="T0" fmla="*/ 0 w 12"/>
                  <a:gd name="T1" fmla="*/ 0 h 4"/>
                  <a:gd name="T2" fmla="*/ 12 w 12"/>
                  <a:gd name="T3" fmla="*/ 4 h 4"/>
                  <a:gd name="T4" fmla="*/ 0 w 12"/>
                  <a:gd name="T5" fmla="*/ 1 h 4"/>
                  <a:gd name="T6" fmla="*/ 0 w 1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4">
                    <a:moveTo>
                      <a:pt x="0" y="0"/>
                    </a:moveTo>
                    <a:cubicBezTo>
                      <a:pt x="4" y="1"/>
                      <a:pt x="9" y="2"/>
                      <a:pt x="12" y="4"/>
                    </a:cubicBezTo>
                    <a:cubicBezTo>
                      <a:pt x="7" y="4"/>
                      <a:pt x="3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0" name="Freeform 171"/>
              <p:cNvSpPr/>
              <p:nvPr/>
            </p:nvSpPr>
            <p:spPr bwMode="auto">
              <a:xfrm>
                <a:off x="2482" y="809"/>
                <a:ext cx="17" cy="7"/>
              </a:xfrm>
              <a:custGeom>
                <a:avLst/>
                <a:gdLst>
                  <a:gd name="T0" fmla="*/ 7 w 7"/>
                  <a:gd name="T1" fmla="*/ 1 h 3"/>
                  <a:gd name="T2" fmla="*/ 0 w 7"/>
                  <a:gd name="T3" fmla="*/ 0 h 3"/>
                  <a:gd name="T4" fmla="*/ 6 w 7"/>
                  <a:gd name="T5" fmla="*/ 0 h 3"/>
                  <a:gd name="T6" fmla="*/ 7 w 7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4" y="0"/>
                      <a:pt x="1" y="3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1" name="Freeform 172"/>
              <p:cNvSpPr/>
              <p:nvPr/>
            </p:nvSpPr>
            <p:spPr bwMode="auto">
              <a:xfrm>
                <a:off x="1600" y="811"/>
                <a:ext cx="14" cy="12"/>
              </a:xfrm>
              <a:custGeom>
                <a:avLst/>
                <a:gdLst>
                  <a:gd name="T0" fmla="*/ 0 w 6"/>
                  <a:gd name="T1" fmla="*/ 1 h 5"/>
                  <a:gd name="T2" fmla="*/ 4 w 6"/>
                  <a:gd name="T3" fmla="*/ 0 h 5"/>
                  <a:gd name="T4" fmla="*/ 3 w 6"/>
                  <a:gd name="T5" fmla="*/ 3 h 5"/>
                  <a:gd name="T6" fmla="*/ 1 w 6"/>
                  <a:gd name="T7" fmla="*/ 4 h 5"/>
                  <a:gd name="T8" fmla="*/ 2 w 6"/>
                  <a:gd name="T9" fmla="*/ 1 h 5"/>
                  <a:gd name="T10" fmla="*/ 0 w 6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0" y="1"/>
                    </a:moveTo>
                    <a:cubicBezTo>
                      <a:pt x="0" y="0"/>
                      <a:pt x="3" y="0"/>
                      <a:pt x="4" y="0"/>
                    </a:cubicBezTo>
                    <a:cubicBezTo>
                      <a:pt x="6" y="3"/>
                      <a:pt x="1" y="0"/>
                      <a:pt x="3" y="3"/>
                    </a:cubicBezTo>
                    <a:cubicBezTo>
                      <a:pt x="2" y="4"/>
                      <a:pt x="2" y="5"/>
                      <a:pt x="1" y="4"/>
                    </a:cubicBezTo>
                    <a:cubicBezTo>
                      <a:pt x="1" y="3"/>
                      <a:pt x="2" y="3"/>
                      <a:pt x="2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2" name="Freeform 173"/>
              <p:cNvSpPr/>
              <p:nvPr/>
            </p:nvSpPr>
            <p:spPr bwMode="auto">
              <a:xfrm>
                <a:off x="4236" y="811"/>
                <a:ext cx="19" cy="10"/>
              </a:xfrm>
              <a:custGeom>
                <a:avLst/>
                <a:gdLst>
                  <a:gd name="T0" fmla="*/ 1 w 8"/>
                  <a:gd name="T1" fmla="*/ 3 h 4"/>
                  <a:gd name="T2" fmla="*/ 8 w 8"/>
                  <a:gd name="T3" fmla="*/ 2 h 4"/>
                  <a:gd name="T4" fmla="*/ 8 w 8"/>
                  <a:gd name="T5" fmla="*/ 4 h 4"/>
                  <a:gd name="T6" fmla="*/ 1 w 8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1" y="3"/>
                    </a:moveTo>
                    <a:cubicBezTo>
                      <a:pt x="0" y="0"/>
                      <a:pt x="8" y="1"/>
                      <a:pt x="8" y="2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7" y="3"/>
                      <a:pt x="4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3" name="Freeform 174"/>
              <p:cNvSpPr/>
              <p:nvPr/>
            </p:nvSpPr>
            <p:spPr bwMode="auto">
              <a:xfrm>
                <a:off x="1827" y="828"/>
                <a:ext cx="19" cy="7"/>
              </a:xfrm>
              <a:custGeom>
                <a:avLst/>
                <a:gdLst>
                  <a:gd name="T0" fmla="*/ 1 w 8"/>
                  <a:gd name="T1" fmla="*/ 0 h 3"/>
                  <a:gd name="T2" fmla="*/ 8 w 8"/>
                  <a:gd name="T3" fmla="*/ 1 h 3"/>
                  <a:gd name="T4" fmla="*/ 5 w 8"/>
                  <a:gd name="T5" fmla="*/ 2 h 3"/>
                  <a:gd name="T6" fmla="*/ 0 w 8"/>
                  <a:gd name="T7" fmla="*/ 2 h 3"/>
                  <a:gd name="T8" fmla="*/ 1 w 8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1" y="0"/>
                    </a:moveTo>
                    <a:cubicBezTo>
                      <a:pt x="3" y="1"/>
                      <a:pt x="5" y="2"/>
                      <a:pt x="8" y="1"/>
                    </a:cubicBezTo>
                    <a:cubicBezTo>
                      <a:pt x="8" y="3"/>
                      <a:pt x="7" y="3"/>
                      <a:pt x="5" y="2"/>
                    </a:cubicBezTo>
                    <a:cubicBezTo>
                      <a:pt x="4" y="2"/>
                      <a:pt x="2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4" name="Freeform 175"/>
              <p:cNvSpPr/>
              <p:nvPr/>
            </p:nvSpPr>
            <p:spPr bwMode="auto">
              <a:xfrm>
                <a:off x="2007" y="833"/>
                <a:ext cx="28" cy="14"/>
              </a:xfrm>
              <a:custGeom>
                <a:avLst/>
                <a:gdLst>
                  <a:gd name="T0" fmla="*/ 12 w 12"/>
                  <a:gd name="T1" fmla="*/ 3 h 6"/>
                  <a:gd name="T2" fmla="*/ 0 w 12"/>
                  <a:gd name="T3" fmla="*/ 6 h 6"/>
                  <a:gd name="T4" fmla="*/ 11 w 12"/>
                  <a:gd name="T5" fmla="*/ 0 h 6"/>
                  <a:gd name="T6" fmla="*/ 12 w 12"/>
                  <a:gd name="T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12" y="3"/>
                    </a:moveTo>
                    <a:cubicBezTo>
                      <a:pt x="10" y="5"/>
                      <a:pt x="6" y="6"/>
                      <a:pt x="0" y="6"/>
                    </a:cubicBezTo>
                    <a:cubicBezTo>
                      <a:pt x="2" y="2"/>
                      <a:pt x="5" y="0"/>
                      <a:pt x="11" y="0"/>
                    </a:cubicBezTo>
                    <a:cubicBezTo>
                      <a:pt x="11" y="1"/>
                      <a:pt x="12" y="1"/>
                      <a:pt x="1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5" name="Freeform 176"/>
              <p:cNvSpPr/>
              <p:nvPr/>
            </p:nvSpPr>
            <p:spPr bwMode="auto">
              <a:xfrm>
                <a:off x="4399" y="875"/>
                <a:ext cx="31" cy="8"/>
              </a:xfrm>
              <a:custGeom>
                <a:avLst/>
                <a:gdLst>
                  <a:gd name="T0" fmla="*/ 13 w 13"/>
                  <a:gd name="T1" fmla="*/ 3 h 3"/>
                  <a:gd name="T2" fmla="*/ 0 w 13"/>
                  <a:gd name="T3" fmla="*/ 0 h 3"/>
                  <a:gd name="T4" fmla="*/ 12 w 13"/>
                  <a:gd name="T5" fmla="*/ 1 h 3"/>
                  <a:gd name="T6" fmla="*/ 13 w 1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3">
                    <a:moveTo>
                      <a:pt x="13" y="3"/>
                    </a:moveTo>
                    <a:cubicBezTo>
                      <a:pt x="8" y="3"/>
                      <a:pt x="3" y="3"/>
                      <a:pt x="0" y="0"/>
                    </a:cubicBezTo>
                    <a:cubicBezTo>
                      <a:pt x="5" y="0"/>
                      <a:pt x="7" y="2"/>
                      <a:pt x="12" y="1"/>
                    </a:cubicBezTo>
                    <a:cubicBezTo>
                      <a:pt x="12" y="2"/>
                      <a:pt x="13" y="2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6" name="Freeform 177"/>
              <p:cNvSpPr/>
              <p:nvPr/>
            </p:nvSpPr>
            <p:spPr bwMode="auto">
              <a:xfrm>
                <a:off x="4534" y="885"/>
                <a:ext cx="26" cy="14"/>
              </a:xfrm>
              <a:custGeom>
                <a:avLst/>
                <a:gdLst>
                  <a:gd name="T0" fmla="*/ 11 w 11"/>
                  <a:gd name="T1" fmla="*/ 4 h 6"/>
                  <a:gd name="T2" fmla="*/ 0 w 11"/>
                  <a:gd name="T3" fmla="*/ 3 h 6"/>
                  <a:gd name="T4" fmla="*/ 11 w 11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11" y="4"/>
                    </a:moveTo>
                    <a:cubicBezTo>
                      <a:pt x="9" y="6"/>
                      <a:pt x="3" y="4"/>
                      <a:pt x="0" y="3"/>
                    </a:cubicBezTo>
                    <a:cubicBezTo>
                      <a:pt x="3" y="0"/>
                      <a:pt x="8" y="4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7" name="Freeform 178"/>
              <p:cNvSpPr/>
              <p:nvPr/>
            </p:nvSpPr>
            <p:spPr bwMode="auto">
              <a:xfrm>
                <a:off x="1929" y="909"/>
                <a:ext cx="16" cy="9"/>
              </a:xfrm>
              <a:custGeom>
                <a:avLst/>
                <a:gdLst>
                  <a:gd name="T0" fmla="*/ 7 w 7"/>
                  <a:gd name="T1" fmla="*/ 0 h 4"/>
                  <a:gd name="T2" fmla="*/ 1 w 7"/>
                  <a:gd name="T3" fmla="*/ 4 h 4"/>
                  <a:gd name="T4" fmla="*/ 7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5" y="2"/>
                      <a:pt x="4" y="4"/>
                      <a:pt x="1" y="4"/>
                    </a:cubicBezTo>
                    <a:cubicBezTo>
                      <a:pt x="0" y="0"/>
                      <a:pt x="3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8" name="Freeform 179"/>
              <p:cNvSpPr/>
              <p:nvPr/>
            </p:nvSpPr>
            <p:spPr bwMode="auto">
              <a:xfrm>
                <a:off x="2073" y="913"/>
                <a:ext cx="17" cy="15"/>
              </a:xfrm>
              <a:custGeom>
                <a:avLst/>
                <a:gdLst>
                  <a:gd name="T0" fmla="*/ 0 w 7"/>
                  <a:gd name="T1" fmla="*/ 1 h 6"/>
                  <a:gd name="T2" fmla="*/ 2 w 7"/>
                  <a:gd name="T3" fmla="*/ 0 h 6"/>
                  <a:gd name="T4" fmla="*/ 0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0" y="1"/>
                    </a:moveTo>
                    <a:cubicBezTo>
                      <a:pt x="1" y="1"/>
                      <a:pt x="2" y="1"/>
                      <a:pt x="2" y="0"/>
                    </a:cubicBezTo>
                    <a:cubicBezTo>
                      <a:pt x="7" y="2"/>
                      <a:pt x="0" y="6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09" name="Freeform 180"/>
              <p:cNvSpPr/>
              <p:nvPr/>
            </p:nvSpPr>
            <p:spPr bwMode="auto">
              <a:xfrm>
                <a:off x="1048" y="930"/>
                <a:ext cx="19" cy="12"/>
              </a:xfrm>
              <a:custGeom>
                <a:avLst/>
                <a:gdLst>
                  <a:gd name="T0" fmla="*/ 0 w 8"/>
                  <a:gd name="T1" fmla="*/ 1 h 5"/>
                  <a:gd name="T2" fmla="*/ 7 w 8"/>
                  <a:gd name="T3" fmla="*/ 3 h 5"/>
                  <a:gd name="T4" fmla="*/ 0 w 8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0" y="1"/>
                    </a:moveTo>
                    <a:cubicBezTo>
                      <a:pt x="3" y="2"/>
                      <a:pt x="8" y="0"/>
                      <a:pt x="7" y="3"/>
                    </a:cubicBezTo>
                    <a:cubicBezTo>
                      <a:pt x="5" y="3"/>
                      <a:pt x="0" y="5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0" name="Freeform 181"/>
              <p:cNvSpPr/>
              <p:nvPr/>
            </p:nvSpPr>
            <p:spPr bwMode="auto">
              <a:xfrm>
                <a:off x="2934" y="951"/>
                <a:ext cx="17" cy="15"/>
              </a:xfrm>
              <a:custGeom>
                <a:avLst/>
                <a:gdLst>
                  <a:gd name="T0" fmla="*/ 6 w 7"/>
                  <a:gd name="T1" fmla="*/ 0 h 6"/>
                  <a:gd name="T2" fmla="*/ 5 w 7"/>
                  <a:gd name="T3" fmla="*/ 1 h 6"/>
                  <a:gd name="T4" fmla="*/ 7 w 7"/>
                  <a:gd name="T5" fmla="*/ 4 h 6"/>
                  <a:gd name="T6" fmla="*/ 3 w 7"/>
                  <a:gd name="T7" fmla="*/ 6 h 6"/>
                  <a:gd name="T8" fmla="*/ 3 w 7"/>
                  <a:gd name="T9" fmla="*/ 3 h 6"/>
                  <a:gd name="T10" fmla="*/ 2 w 7"/>
                  <a:gd name="T11" fmla="*/ 1 h 6"/>
                  <a:gd name="T12" fmla="*/ 6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6" y="0"/>
                    </a:moveTo>
                    <a:cubicBezTo>
                      <a:pt x="6" y="1"/>
                      <a:pt x="6" y="1"/>
                      <a:pt x="5" y="1"/>
                    </a:cubicBezTo>
                    <a:cubicBezTo>
                      <a:pt x="6" y="2"/>
                      <a:pt x="7" y="2"/>
                      <a:pt x="7" y="4"/>
                    </a:cubicBezTo>
                    <a:cubicBezTo>
                      <a:pt x="5" y="4"/>
                      <a:pt x="2" y="3"/>
                      <a:pt x="3" y="6"/>
                    </a:cubicBezTo>
                    <a:cubicBezTo>
                      <a:pt x="1" y="6"/>
                      <a:pt x="0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1" name="Freeform 182"/>
              <p:cNvSpPr/>
              <p:nvPr/>
            </p:nvSpPr>
            <p:spPr bwMode="auto">
              <a:xfrm>
                <a:off x="2641" y="958"/>
                <a:ext cx="12" cy="10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5 w 5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cubicBezTo>
                      <a:pt x="5" y="3"/>
                      <a:pt x="3" y="3"/>
                      <a:pt x="0" y="4"/>
                    </a:cubicBezTo>
                    <a:cubicBezTo>
                      <a:pt x="0" y="1"/>
                      <a:pt x="3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2" name="Freeform 183"/>
              <p:cNvSpPr/>
              <p:nvPr/>
            </p:nvSpPr>
            <p:spPr bwMode="auto">
              <a:xfrm>
                <a:off x="985" y="1004"/>
                <a:ext cx="21" cy="7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9 w 9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7" y="2"/>
                      <a:pt x="2" y="2"/>
                      <a:pt x="0" y="3"/>
                    </a:cubicBezTo>
                    <a:cubicBezTo>
                      <a:pt x="1" y="0"/>
                      <a:pt x="6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3" name="Freeform 184"/>
              <p:cNvSpPr/>
              <p:nvPr/>
            </p:nvSpPr>
            <p:spPr bwMode="auto">
              <a:xfrm>
                <a:off x="1993" y="1068"/>
                <a:ext cx="45" cy="9"/>
              </a:xfrm>
              <a:custGeom>
                <a:avLst/>
                <a:gdLst>
                  <a:gd name="T0" fmla="*/ 10 w 19"/>
                  <a:gd name="T1" fmla="*/ 3 h 4"/>
                  <a:gd name="T2" fmla="*/ 7 w 19"/>
                  <a:gd name="T3" fmla="*/ 4 h 4"/>
                  <a:gd name="T4" fmla="*/ 0 w 19"/>
                  <a:gd name="T5" fmla="*/ 1 h 4"/>
                  <a:gd name="T6" fmla="*/ 19 w 19"/>
                  <a:gd name="T7" fmla="*/ 2 h 4"/>
                  <a:gd name="T8" fmla="*/ 10 w 19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10" y="3"/>
                    </a:moveTo>
                    <a:cubicBezTo>
                      <a:pt x="9" y="3"/>
                      <a:pt x="8" y="3"/>
                      <a:pt x="7" y="4"/>
                    </a:cubicBezTo>
                    <a:cubicBezTo>
                      <a:pt x="6" y="1"/>
                      <a:pt x="1" y="3"/>
                      <a:pt x="0" y="1"/>
                    </a:cubicBezTo>
                    <a:cubicBezTo>
                      <a:pt x="6" y="2"/>
                      <a:pt x="14" y="0"/>
                      <a:pt x="19" y="2"/>
                    </a:cubicBezTo>
                    <a:cubicBezTo>
                      <a:pt x="16" y="3"/>
                      <a:pt x="11" y="1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4" name="Freeform 186"/>
              <p:cNvSpPr/>
              <p:nvPr/>
            </p:nvSpPr>
            <p:spPr bwMode="auto">
              <a:xfrm>
                <a:off x="2009" y="1075"/>
                <a:ext cx="24" cy="12"/>
              </a:xfrm>
              <a:custGeom>
                <a:avLst/>
                <a:gdLst>
                  <a:gd name="T0" fmla="*/ 3 w 10"/>
                  <a:gd name="T1" fmla="*/ 0 h 5"/>
                  <a:gd name="T2" fmla="*/ 10 w 10"/>
                  <a:gd name="T3" fmla="*/ 5 h 5"/>
                  <a:gd name="T4" fmla="*/ 0 w 10"/>
                  <a:gd name="T5" fmla="*/ 1 h 5"/>
                  <a:gd name="T6" fmla="*/ 3 w 1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5">
                    <a:moveTo>
                      <a:pt x="3" y="0"/>
                    </a:moveTo>
                    <a:cubicBezTo>
                      <a:pt x="6" y="1"/>
                      <a:pt x="9" y="2"/>
                      <a:pt x="10" y="5"/>
                    </a:cubicBezTo>
                    <a:cubicBezTo>
                      <a:pt x="6" y="5"/>
                      <a:pt x="3" y="3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5" name="Freeform 188"/>
              <p:cNvSpPr/>
              <p:nvPr/>
            </p:nvSpPr>
            <p:spPr bwMode="auto">
              <a:xfrm>
                <a:off x="1780" y="1124"/>
                <a:ext cx="19" cy="10"/>
              </a:xfrm>
              <a:custGeom>
                <a:avLst/>
                <a:gdLst>
                  <a:gd name="T0" fmla="*/ 8 w 8"/>
                  <a:gd name="T1" fmla="*/ 2 h 4"/>
                  <a:gd name="T2" fmla="*/ 0 w 8"/>
                  <a:gd name="T3" fmla="*/ 2 h 4"/>
                  <a:gd name="T4" fmla="*/ 2 w 8"/>
                  <a:gd name="T5" fmla="*/ 0 h 4"/>
                  <a:gd name="T6" fmla="*/ 8 w 8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cubicBezTo>
                      <a:pt x="6" y="4"/>
                      <a:pt x="2" y="4"/>
                      <a:pt x="0" y="2"/>
                    </a:cubicBezTo>
                    <a:cubicBezTo>
                      <a:pt x="1" y="2"/>
                      <a:pt x="3" y="2"/>
                      <a:pt x="2" y="0"/>
                    </a:cubicBezTo>
                    <a:cubicBezTo>
                      <a:pt x="4" y="1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6" name="Freeform 189"/>
              <p:cNvSpPr/>
              <p:nvPr/>
            </p:nvSpPr>
            <p:spPr bwMode="auto">
              <a:xfrm>
                <a:off x="2797" y="1169"/>
                <a:ext cx="19" cy="24"/>
              </a:xfrm>
              <a:custGeom>
                <a:avLst/>
                <a:gdLst>
                  <a:gd name="T0" fmla="*/ 4 w 8"/>
                  <a:gd name="T1" fmla="*/ 10 h 10"/>
                  <a:gd name="T2" fmla="*/ 4 w 8"/>
                  <a:gd name="T3" fmla="*/ 0 h 10"/>
                  <a:gd name="T4" fmla="*/ 4 w 8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0">
                    <a:moveTo>
                      <a:pt x="4" y="10"/>
                    </a:moveTo>
                    <a:cubicBezTo>
                      <a:pt x="0" y="9"/>
                      <a:pt x="2" y="2"/>
                      <a:pt x="4" y="0"/>
                    </a:cubicBezTo>
                    <a:cubicBezTo>
                      <a:pt x="8" y="2"/>
                      <a:pt x="6" y="7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7" name="Freeform 191"/>
              <p:cNvSpPr/>
              <p:nvPr/>
            </p:nvSpPr>
            <p:spPr bwMode="auto">
              <a:xfrm>
                <a:off x="2729" y="1210"/>
                <a:ext cx="11" cy="12"/>
              </a:xfrm>
              <a:custGeom>
                <a:avLst/>
                <a:gdLst>
                  <a:gd name="T0" fmla="*/ 5 w 5"/>
                  <a:gd name="T1" fmla="*/ 4 h 5"/>
                  <a:gd name="T2" fmla="*/ 0 w 5"/>
                  <a:gd name="T3" fmla="*/ 3 h 5"/>
                  <a:gd name="T4" fmla="*/ 5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5" y="4"/>
                    </a:moveTo>
                    <a:cubicBezTo>
                      <a:pt x="2" y="5"/>
                      <a:pt x="1" y="4"/>
                      <a:pt x="0" y="3"/>
                    </a:cubicBezTo>
                    <a:cubicBezTo>
                      <a:pt x="1" y="1"/>
                      <a:pt x="5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8" name="Freeform 192"/>
              <p:cNvSpPr/>
              <p:nvPr/>
            </p:nvSpPr>
            <p:spPr bwMode="auto">
              <a:xfrm>
                <a:off x="4233" y="1293"/>
                <a:ext cx="45" cy="45"/>
              </a:xfrm>
              <a:custGeom>
                <a:avLst/>
                <a:gdLst>
                  <a:gd name="T0" fmla="*/ 12 w 19"/>
                  <a:gd name="T1" fmla="*/ 19 h 19"/>
                  <a:gd name="T2" fmla="*/ 8 w 19"/>
                  <a:gd name="T3" fmla="*/ 11 h 19"/>
                  <a:gd name="T4" fmla="*/ 0 w 19"/>
                  <a:gd name="T5" fmla="*/ 5 h 19"/>
                  <a:gd name="T6" fmla="*/ 3 w 19"/>
                  <a:gd name="T7" fmla="*/ 3 h 19"/>
                  <a:gd name="T8" fmla="*/ 12 w 19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2" y="19"/>
                    </a:moveTo>
                    <a:cubicBezTo>
                      <a:pt x="8" y="19"/>
                      <a:pt x="8" y="15"/>
                      <a:pt x="8" y="11"/>
                    </a:cubicBezTo>
                    <a:cubicBezTo>
                      <a:pt x="5" y="9"/>
                      <a:pt x="1" y="9"/>
                      <a:pt x="0" y="5"/>
                    </a:cubicBezTo>
                    <a:cubicBezTo>
                      <a:pt x="2" y="5"/>
                      <a:pt x="3" y="5"/>
                      <a:pt x="3" y="3"/>
                    </a:cubicBezTo>
                    <a:cubicBezTo>
                      <a:pt x="14" y="0"/>
                      <a:pt x="19" y="14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19" name="Freeform 193"/>
              <p:cNvSpPr/>
              <p:nvPr/>
            </p:nvSpPr>
            <p:spPr bwMode="auto">
              <a:xfrm>
                <a:off x="3086" y="1357"/>
                <a:ext cx="12" cy="19"/>
              </a:xfrm>
              <a:custGeom>
                <a:avLst/>
                <a:gdLst>
                  <a:gd name="T0" fmla="*/ 4 w 5"/>
                  <a:gd name="T1" fmla="*/ 8 h 8"/>
                  <a:gd name="T2" fmla="*/ 0 w 5"/>
                  <a:gd name="T3" fmla="*/ 0 h 8"/>
                  <a:gd name="T4" fmla="*/ 5 w 5"/>
                  <a:gd name="T5" fmla="*/ 8 h 8"/>
                  <a:gd name="T6" fmla="*/ 4 w 5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8">
                    <a:moveTo>
                      <a:pt x="4" y="8"/>
                    </a:moveTo>
                    <a:cubicBezTo>
                      <a:pt x="2" y="6"/>
                      <a:pt x="1" y="3"/>
                      <a:pt x="0" y="0"/>
                    </a:cubicBezTo>
                    <a:cubicBezTo>
                      <a:pt x="3" y="1"/>
                      <a:pt x="4" y="5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0" name="Freeform 194"/>
              <p:cNvSpPr/>
              <p:nvPr/>
            </p:nvSpPr>
            <p:spPr bwMode="auto">
              <a:xfrm>
                <a:off x="1739" y="1397"/>
                <a:ext cx="22" cy="14"/>
              </a:xfrm>
              <a:custGeom>
                <a:avLst/>
                <a:gdLst>
                  <a:gd name="T0" fmla="*/ 7 w 9"/>
                  <a:gd name="T1" fmla="*/ 0 h 6"/>
                  <a:gd name="T2" fmla="*/ 0 w 9"/>
                  <a:gd name="T3" fmla="*/ 1 h 6"/>
                  <a:gd name="T4" fmla="*/ 7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7" y="0"/>
                    </a:moveTo>
                    <a:cubicBezTo>
                      <a:pt x="4" y="0"/>
                      <a:pt x="1" y="6"/>
                      <a:pt x="0" y="1"/>
                    </a:cubicBezTo>
                    <a:cubicBezTo>
                      <a:pt x="4" y="0"/>
                      <a:pt x="9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1" name="Freeform 195"/>
              <p:cNvSpPr/>
              <p:nvPr/>
            </p:nvSpPr>
            <p:spPr bwMode="auto">
              <a:xfrm>
                <a:off x="1777" y="1492"/>
                <a:ext cx="74" cy="40"/>
              </a:xfrm>
              <a:custGeom>
                <a:avLst/>
                <a:gdLst>
                  <a:gd name="T0" fmla="*/ 31 w 31"/>
                  <a:gd name="T1" fmla="*/ 11 h 17"/>
                  <a:gd name="T2" fmla="*/ 16 w 31"/>
                  <a:gd name="T3" fmla="*/ 15 h 17"/>
                  <a:gd name="T4" fmla="*/ 0 w 31"/>
                  <a:gd name="T5" fmla="*/ 9 h 17"/>
                  <a:gd name="T6" fmla="*/ 10 w 31"/>
                  <a:gd name="T7" fmla="*/ 10 h 17"/>
                  <a:gd name="T8" fmla="*/ 5 w 31"/>
                  <a:gd name="T9" fmla="*/ 3 h 17"/>
                  <a:gd name="T10" fmla="*/ 31 w 31"/>
                  <a:gd name="T11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7">
                    <a:moveTo>
                      <a:pt x="31" y="11"/>
                    </a:moveTo>
                    <a:cubicBezTo>
                      <a:pt x="25" y="12"/>
                      <a:pt x="17" y="10"/>
                      <a:pt x="16" y="15"/>
                    </a:cubicBezTo>
                    <a:cubicBezTo>
                      <a:pt x="13" y="9"/>
                      <a:pt x="0" y="17"/>
                      <a:pt x="0" y="9"/>
                    </a:cubicBezTo>
                    <a:cubicBezTo>
                      <a:pt x="3" y="10"/>
                      <a:pt x="6" y="11"/>
                      <a:pt x="10" y="10"/>
                    </a:cubicBezTo>
                    <a:cubicBezTo>
                      <a:pt x="6" y="10"/>
                      <a:pt x="11" y="5"/>
                      <a:pt x="5" y="3"/>
                    </a:cubicBezTo>
                    <a:cubicBezTo>
                      <a:pt x="14" y="0"/>
                      <a:pt x="30" y="3"/>
                      <a:pt x="3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2" name="Freeform 196"/>
              <p:cNvSpPr/>
              <p:nvPr/>
            </p:nvSpPr>
            <p:spPr bwMode="auto">
              <a:xfrm>
                <a:off x="1602" y="1509"/>
                <a:ext cx="10" cy="16"/>
              </a:xfrm>
              <a:custGeom>
                <a:avLst/>
                <a:gdLst>
                  <a:gd name="T0" fmla="*/ 2 w 4"/>
                  <a:gd name="T1" fmla="*/ 7 h 7"/>
                  <a:gd name="T2" fmla="*/ 3 w 4"/>
                  <a:gd name="T3" fmla="*/ 5 h 7"/>
                  <a:gd name="T4" fmla="*/ 2 w 4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7"/>
                    </a:moveTo>
                    <a:cubicBezTo>
                      <a:pt x="0" y="3"/>
                      <a:pt x="4" y="0"/>
                      <a:pt x="3" y="5"/>
                    </a:cubicBezTo>
                    <a:cubicBezTo>
                      <a:pt x="4" y="7"/>
                      <a:pt x="3" y="7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3" name="Freeform 197"/>
              <p:cNvSpPr/>
              <p:nvPr/>
            </p:nvSpPr>
            <p:spPr bwMode="auto">
              <a:xfrm>
                <a:off x="1728" y="1516"/>
                <a:ext cx="26" cy="12"/>
              </a:xfrm>
              <a:custGeom>
                <a:avLst/>
                <a:gdLst>
                  <a:gd name="T0" fmla="*/ 11 w 11"/>
                  <a:gd name="T1" fmla="*/ 3 h 5"/>
                  <a:gd name="T2" fmla="*/ 0 w 11"/>
                  <a:gd name="T3" fmla="*/ 0 h 5"/>
                  <a:gd name="T4" fmla="*/ 11 w 1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11" y="3"/>
                    </a:moveTo>
                    <a:cubicBezTo>
                      <a:pt x="7" y="5"/>
                      <a:pt x="1" y="5"/>
                      <a:pt x="0" y="0"/>
                    </a:cubicBezTo>
                    <a:cubicBezTo>
                      <a:pt x="5" y="0"/>
                      <a:pt x="8" y="2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4" name="Freeform 198"/>
              <p:cNvSpPr/>
              <p:nvPr/>
            </p:nvSpPr>
            <p:spPr bwMode="auto">
              <a:xfrm>
                <a:off x="4207" y="1606"/>
                <a:ext cx="15" cy="23"/>
              </a:xfrm>
              <a:custGeom>
                <a:avLst/>
                <a:gdLst>
                  <a:gd name="T0" fmla="*/ 6 w 6"/>
                  <a:gd name="T1" fmla="*/ 4 h 10"/>
                  <a:gd name="T2" fmla="*/ 3 w 6"/>
                  <a:gd name="T3" fmla="*/ 10 h 10"/>
                  <a:gd name="T4" fmla="*/ 0 w 6"/>
                  <a:gd name="T5" fmla="*/ 3 h 10"/>
                  <a:gd name="T6" fmla="*/ 6 w 6"/>
                  <a:gd name="T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cubicBezTo>
                      <a:pt x="5" y="7"/>
                      <a:pt x="3" y="8"/>
                      <a:pt x="3" y="10"/>
                    </a:cubicBezTo>
                    <a:cubicBezTo>
                      <a:pt x="1" y="9"/>
                      <a:pt x="2" y="4"/>
                      <a:pt x="0" y="3"/>
                    </a:cubicBezTo>
                    <a:cubicBezTo>
                      <a:pt x="2" y="0"/>
                      <a:pt x="4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5" name="Freeform 199"/>
              <p:cNvSpPr/>
              <p:nvPr/>
            </p:nvSpPr>
            <p:spPr bwMode="auto">
              <a:xfrm>
                <a:off x="4224" y="1625"/>
                <a:ext cx="14" cy="19"/>
              </a:xfrm>
              <a:custGeom>
                <a:avLst/>
                <a:gdLst>
                  <a:gd name="T0" fmla="*/ 3 w 6"/>
                  <a:gd name="T1" fmla="*/ 8 h 8"/>
                  <a:gd name="T2" fmla="*/ 3 w 6"/>
                  <a:gd name="T3" fmla="*/ 0 h 8"/>
                  <a:gd name="T4" fmla="*/ 3 w 6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cubicBezTo>
                      <a:pt x="0" y="6"/>
                      <a:pt x="4" y="3"/>
                      <a:pt x="3" y="0"/>
                    </a:cubicBezTo>
                    <a:cubicBezTo>
                      <a:pt x="6" y="2"/>
                      <a:pt x="4" y="6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6" name="Freeform 200"/>
              <p:cNvSpPr/>
              <p:nvPr/>
            </p:nvSpPr>
            <p:spPr bwMode="auto">
              <a:xfrm>
                <a:off x="4217" y="1625"/>
                <a:ext cx="14" cy="26"/>
              </a:xfrm>
              <a:custGeom>
                <a:avLst/>
                <a:gdLst>
                  <a:gd name="T0" fmla="*/ 1 w 6"/>
                  <a:gd name="T1" fmla="*/ 9 h 11"/>
                  <a:gd name="T2" fmla="*/ 3 w 6"/>
                  <a:gd name="T3" fmla="*/ 0 h 11"/>
                  <a:gd name="T4" fmla="*/ 4 w 6"/>
                  <a:gd name="T5" fmla="*/ 11 h 11"/>
                  <a:gd name="T6" fmla="*/ 1 w 6"/>
                  <a:gd name="T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1">
                    <a:moveTo>
                      <a:pt x="1" y="9"/>
                    </a:moveTo>
                    <a:cubicBezTo>
                      <a:pt x="0" y="5"/>
                      <a:pt x="2" y="3"/>
                      <a:pt x="3" y="0"/>
                    </a:cubicBezTo>
                    <a:cubicBezTo>
                      <a:pt x="6" y="2"/>
                      <a:pt x="4" y="8"/>
                      <a:pt x="4" y="11"/>
                    </a:cubicBezTo>
                    <a:cubicBezTo>
                      <a:pt x="3" y="10"/>
                      <a:pt x="2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7" name="Freeform 201"/>
              <p:cNvSpPr/>
              <p:nvPr/>
            </p:nvSpPr>
            <p:spPr bwMode="auto">
              <a:xfrm>
                <a:off x="3994" y="1779"/>
                <a:ext cx="10" cy="12"/>
              </a:xfrm>
              <a:custGeom>
                <a:avLst/>
                <a:gdLst>
                  <a:gd name="T0" fmla="*/ 4 w 4"/>
                  <a:gd name="T1" fmla="*/ 1 h 5"/>
                  <a:gd name="T2" fmla="*/ 0 w 4"/>
                  <a:gd name="T3" fmla="*/ 4 h 5"/>
                  <a:gd name="T4" fmla="*/ 2 w 4"/>
                  <a:gd name="T5" fmla="*/ 0 h 5"/>
                  <a:gd name="T6" fmla="*/ 4 w 4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3" y="2"/>
                      <a:pt x="3" y="5"/>
                      <a:pt x="0" y="4"/>
                    </a:cubicBezTo>
                    <a:cubicBezTo>
                      <a:pt x="0" y="2"/>
                      <a:pt x="2" y="1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8" name="Freeform 202"/>
              <p:cNvSpPr/>
              <p:nvPr/>
            </p:nvSpPr>
            <p:spPr bwMode="auto">
              <a:xfrm>
                <a:off x="4328" y="1776"/>
                <a:ext cx="239" cy="155"/>
              </a:xfrm>
              <a:custGeom>
                <a:avLst/>
                <a:gdLst>
                  <a:gd name="T0" fmla="*/ 64 w 101"/>
                  <a:gd name="T1" fmla="*/ 53 h 65"/>
                  <a:gd name="T2" fmla="*/ 48 w 101"/>
                  <a:gd name="T3" fmla="*/ 50 h 65"/>
                  <a:gd name="T4" fmla="*/ 34 w 101"/>
                  <a:gd name="T5" fmla="*/ 51 h 65"/>
                  <a:gd name="T6" fmla="*/ 40 w 101"/>
                  <a:gd name="T7" fmla="*/ 46 h 65"/>
                  <a:gd name="T8" fmla="*/ 15 w 101"/>
                  <a:gd name="T9" fmla="*/ 23 h 65"/>
                  <a:gd name="T10" fmla="*/ 10 w 101"/>
                  <a:gd name="T11" fmla="*/ 26 h 65"/>
                  <a:gd name="T12" fmla="*/ 8 w 101"/>
                  <a:gd name="T13" fmla="*/ 19 h 65"/>
                  <a:gd name="T14" fmla="*/ 16 w 101"/>
                  <a:gd name="T15" fmla="*/ 15 h 65"/>
                  <a:gd name="T16" fmla="*/ 0 w 101"/>
                  <a:gd name="T17" fmla="*/ 8 h 65"/>
                  <a:gd name="T18" fmla="*/ 17 w 101"/>
                  <a:gd name="T19" fmla="*/ 6 h 65"/>
                  <a:gd name="T20" fmla="*/ 18 w 101"/>
                  <a:gd name="T21" fmla="*/ 16 h 65"/>
                  <a:gd name="T22" fmla="*/ 23 w 101"/>
                  <a:gd name="T23" fmla="*/ 21 h 65"/>
                  <a:gd name="T24" fmla="*/ 36 w 101"/>
                  <a:gd name="T25" fmla="*/ 10 h 65"/>
                  <a:gd name="T26" fmla="*/ 78 w 101"/>
                  <a:gd name="T27" fmla="*/ 28 h 65"/>
                  <a:gd name="T28" fmla="*/ 78 w 101"/>
                  <a:gd name="T29" fmla="*/ 32 h 65"/>
                  <a:gd name="T30" fmla="*/ 89 w 101"/>
                  <a:gd name="T31" fmla="*/ 39 h 65"/>
                  <a:gd name="T32" fmla="*/ 84 w 101"/>
                  <a:gd name="T33" fmla="*/ 44 h 65"/>
                  <a:gd name="T34" fmla="*/ 101 w 101"/>
                  <a:gd name="T35" fmla="*/ 64 h 65"/>
                  <a:gd name="T36" fmla="*/ 82 w 101"/>
                  <a:gd name="T37" fmla="*/ 58 h 65"/>
                  <a:gd name="T38" fmla="*/ 72 w 101"/>
                  <a:gd name="T39" fmla="*/ 47 h 65"/>
                  <a:gd name="T40" fmla="*/ 58 w 101"/>
                  <a:gd name="T41" fmla="*/ 51 h 65"/>
                  <a:gd name="T42" fmla="*/ 64 w 101"/>
                  <a:gd name="T43" fmla="*/ 5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1" h="65">
                    <a:moveTo>
                      <a:pt x="64" y="53"/>
                    </a:moveTo>
                    <a:cubicBezTo>
                      <a:pt x="62" y="59"/>
                      <a:pt x="47" y="58"/>
                      <a:pt x="48" y="50"/>
                    </a:cubicBezTo>
                    <a:cubicBezTo>
                      <a:pt x="40" y="48"/>
                      <a:pt x="41" y="51"/>
                      <a:pt x="34" y="51"/>
                    </a:cubicBezTo>
                    <a:cubicBezTo>
                      <a:pt x="35" y="49"/>
                      <a:pt x="36" y="45"/>
                      <a:pt x="40" y="46"/>
                    </a:cubicBezTo>
                    <a:cubicBezTo>
                      <a:pt x="44" y="30"/>
                      <a:pt x="23" y="30"/>
                      <a:pt x="15" y="23"/>
                    </a:cubicBezTo>
                    <a:cubicBezTo>
                      <a:pt x="13" y="23"/>
                      <a:pt x="13" y="26"/>
                      <a:pt x="10" y="26"/>
                    </a:cubicBezTo>
                    <a:cubicBezTo>
                      <a:pt x="10" y="23"/>
                      <a:pt x="10" y="20"/>
                      <a:pt x="8" y="19"/>
                    </a:cubicBezTo>
                    <a:cubicBezTo>
                      <a:pt x="9" y="15"/>
                      <a:pt x="14" y="17"/>
                      <a:pt x="16" y="15"/>
                    </a:cubicBezTo>
                    <a:cubicBezTo>
                      <a:pt x="9" y="14"/>
                      <a:pt x="4" y="11"/>
                      <a:pt x="0" y="8"/>
                    </a:cubicBezTo>
                    <a:cubicBezTo>
                      <a:pt x="1" y="7"/>
                      <a:pt x="11" y="0"/>
                      <a:pt x="17" y="6"/>
                    </a:cubicBezTo>
                    <a:cubicBezTo>
                      <a:pt x="16" y="11"/>
                      <a:pt x="19" y="12"/>
                      <a:pt x="18" y="16"/>
                    </a:cubicBezTo>
                    <a:cubicBezTo>
                      <a:pt x="21" y="15"/>
                      <a:pt x="20" y="19"/>
                      <a:pt x="23" y="21"/>
                    </a:cubicBezTo>
                    <a:cubicBezTo>
                      <a:pt x="28" y="18"/>
                      <a:pt x="31" y="13"/>
                      <a:pt x="36" y="10"/>
                    </a:cubicBezTo>
                    <a:cubicBezTo>
                      <a:pt x="50" y="16"/>
                      <a:pt x="66" y="21"/>
                      <a:pt x="78" y="28"/>
                    </a:cubicBezTo>
                    <a:cubicBezTo>
                      <a:pt x="78" y="30"/>
                      <a:pt x="78" y="31"/>
                      <a:pt x="78" y="32"/>
                    </a:cubicBezTo>
                    <a:cubicBezTo>
                      <a:pt x="82" y="35"/>
                      <a:pt x="85" y="37"/>
                      <a:pt x="89" y="39"/>
                    </a:cubicBezTo>
                    <a:cubicBezTo>
                      <a:pt x="89" y="43"/>
                      <a:pt x="84" y="41"/>
                      <a:pt x="84" y="44"/>
                    </a:cubicBezTo>
                    <a:cubicBezTo>
                      <a:pt x="88" y="51"/>
                      <a:pt x="98" y="59"/>
                      <a:pt x="101" y="64"/>
                    </a:cubicBezTo>
                    <a:cubicBezTo>
                      <a:pt x="96" y="65"/>
                      <a:pt x="87" y="61"/>
                      <a:pt x="82" y="58"/>
                    </a:cubicBezTo>
                    <a:cubicBezTo>
                      <a:pt x="83" y="50"/>
                      <a:pt x="76" y="50"/>
                      <a:pt x="72" y="47"/>
                    </a:cubicBezTo>
                    <a:cubicBezTo>
                      <a:pt x="68" y="45"/>
                      <a:pt x="64" y="52"/>
                      <a:pt x="58" y="51"/>
                    </a:cubicBezTo>
                    <a:cubicBezTo>
                      <a:pt x="62" y="51"/>
                      <a:pt x="62" y="53"/>
                      <a:pt x="64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29" name="Freeform 203"/>
              <p:cNvSpPr/>
              <p:nvPr/>
            </p:nvSpPr>
            <p:spPr bwMode="auto">
              <a:xfrm>
                <a:off x="4224" y="1793"/>
                <a:ext cx="14" cy="12"/>
              </a:xfrm>
              <a:custGeom>
                <a:avLst/>
                <a:gdLst>
                  <a:gd name="T0" fmla="*/ 3 w 6"/>
                  <a:gd name="T1" fmla="*/ 0 h 5"/>
                  <a:gd name="T2" fmla="*/ 5 w 6"/>
                  <a:gd name="T3" fmla="*/ 3 h 5"/>
                  <a:gd name="T4" fmla="*/ 0 w 6"/>
                  <a:gd name="T5" fmla="*/ 2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4" y="1"/>
                      <a:pt x="6" y="1"/>
                      <a:pt x="5" y="3"/>
                    </a:cubicBezTo>
                    <a:cubicBezTo>
                      <a:pt x="4" y="5"/>
                      <a:pt x="2" y="3"/>
                      <a:pt x="0" y="2"/>
                    </a:cubicBezTo>
                    <a:cubicBezTo>
                      <a:pt x="1" y="1"/>
                      <a:pt x="3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230" name="Freeform 204"/>
              <p:cNvSpPr/>
              <p:nvPr/>
            </p:nvSpPr>
            <p:spPr bwMode="auto">
              <a:xfrm>
                <a:off x="4269" y="1824"/>
                <a:ext cx="14" cy="12"/>
              </a:xfrm>
              <a:custGeom>
                <a:avLst/>
                <a:gdLst>
                  <a:gd name="T0" fmla="*/ 0 w 6"/>
                  <a:gd name="T1" fmla="*/ 0 h 5"/>
                  <a:gd name="T2" fmla="*/ 6 w 6"/>
                  <a:gd name="T3" fmla="*/ 4 h 5"/>
                  <a:gd name="T4" fmla="*/ 0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cubicBezTo>
                      <a:pt x="3" y="0"/>
                      <a:pt x="6" y="0"/>
                      <a:pt x="6" y="4"/>
                    </a:cubicBezTo>
                    <a:cubicBezTo>
                      <a:pt x="3" y="5"/>
                      <a:pt x="0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accent4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9" name="Freeform 206"/>
            <p:cNvSpPr/>
            <p:nvPr/>
          </p:nvSpPr>
          <p:spPr bwMode="auto">
            <a:xfrm>
              <a:off x="4366" y="1855"/>
              <a:ext cx="9" cy="16"/>
            </a:xfrm>
            <a:custGeom>
              <a:avLst/>
              <a:gdLst>
                <a:gd name="T0" fmla="*/ 4 w 4"/>
                <a:gd name="T1" fmla="*/ 1 h 7"/>
                <a:gd name="T2" fmla="*/ 4 w 4"/>
                <a:gd name="T3" fmla="*/ 6 h 7"/>
                <a:gd name="T4" fmla="*/ 4 w 4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1"/>
                  </a:moveTo>
                  <a:cubicBezTo>
                    <a:pt x="4" y="3"/>
                    <a:pt x="4" y="4"/>
                    <a:pt x="4" y="6"/>
                  </a:cubicBezTo>
                  <a:cubicBezTo>
                    <a:pt x="0" y="7"/>
                    <a:pt x="0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" name="Freeform 207"/>
            <p:cNvSpPr/>
            <p:nvPr/>
          </p:nvSpPr>
          <p:spPr bwMode="auto">
            <a:xfrm>
              <a:off x="4139" y="1895"/>
              <a:ext cx="9" cy="10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4 h 4"/>
                <a:gd name="T4" fmla="*/ 4 w 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4" y="3"/>
                    <a:pt x="2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Freeform 208"/>
            <p:cNvSpPr/>
            <p:nvPr/>
          </p:nvSpPr>
          <p:spPr bwMode="auto">
            <a:xfrm>
              <a:off x="4238" y="1893"/>
              <a:ext cx="14" cy="9"/>
            </a:xfrm>
            <a:custGeom>
              <a:avLst/>
              <a:gdLst>
                <a:gd name="T0" fmla="*/ 0 w 6"/>
                <a:gd name="T1" fmla="*/ 2 h 4"/>
                <a:gd name="T2" fmla="*/ 6 w 6"/>
                <a:gd name="T3" fmla="*/ 1 h 4"/>
                <a:gd name="T4" fmla="*/ 0 w 6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0"/>
                    <a:pt x="5" y="0"/>
                    <a:pt x="6" y="1"/>
                  </a:cubicBezTo>
                  <a:cubicBezTo>
                    <a:pt x="6" y="4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" name="Freeform 209"/>
            <p:cNvSpPr/>
            <p:nvPr/>
          </p:nvSpPr>
          <p:spPr bwMode="auto">
            <a:xfrm>
              <a:off x="4650" y="1890"/>
              <a:ext cx="14" cy="17"/>
            </a:xfrm>
            <a:custGeom>
              <a:avLst/>
              <a:gdLst>
                <a:gd name="T0" fmla="*/ 0 w 6"/>
                <a:gd name="T1" fmla="*/ 2 h 7"/>
                <a:gd name="T2" fmla="*/ 4 w 6"/>
                <a:gd name="T3" fmla="*/ 1 h 7"/>
                <a:gd name="T4" fmla="*/ 6 w 6"/>
                <a:gd name="T5" fmla="*/ 4 h 7"/>
                <a:gd name="T6" fmla="*/ 0 w 6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2"/>
                  </a:moveTo>
                  <a:cubicBezTo>
                    <a:pt x="0" y="0"/>
                    <a:pt x="2" y="1"/>
                    <a:pt x="4" y="1"/>
                  </a:cubicBezTo>
                  <a:cubicBezTo>
                    <a:pt x="4" y="3"/>
                    <a:pt x="4" y="4"/>
                    <a:pt x="6" y="4"/>
                  </a:cubicBezTo>
                  <a:cubicBezTo>
                    <a:pt x="4" y="7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Freeform 210"/>
            <p:cNvSpPr/>
            <p:nvPr/>
          </p:nvSpPr>
          <p:spPr bwMode="auto">
            <a:xfrm>
              <a:off x="4383" y="1971"/>
              <a:ext cx="9" cy="14"/>
            </a:xfrm>
            <a:custGeom>
              <a:avLst/>
              <a:gdLst>
                <a:gd name="T0" fmla="*/ 4 w 4"/>
                <a:gd name="T1" fmla="*/ 1 h 6"/>
                <a:gd name="T2" fmla="*/ 4 w 4"/>
                <a:gd name="T3" fmla="*/ 5 h 6"/>
                <a:gd name="T4" fmla="*/ 4 w 4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4" y="1"/>
                  </a:moveTo>
                  <a:cubicBezTo>
                    <a:pt x="4" y="2"/>
                    <a:pt x="4" y="4"/>
                    <a:pt x="4" y="5"/>
                  </a:cubicBezTo>
                  <a:cubicBezTo>
                    <a:pt x="0" y="6"/>
                    <a:pt x="0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" name="Freeform 211"/>
            <p:cNvSpPr/>
            <p:nvPr/>
          </p:nvSpPr>
          <p:spPr bwMode="auto">
            <a:xfrm>
              <a:off x="4756" y="1988"/>
              <a:ext cx="8" cy="14"/>
            </a:xfrm>
            <a:custGeom>
              <a:avLst/>
              <a:gdLst>
                <a:gd name="T0" fmla="*/ 0 w 3"/>
                <a:gd name="T1" fmla="*/ 6 h 6"/>
                <a:gd name="T2" fmla="*/ 0 w 3"/>
                <a:gd name="T3" fmla="*/ 0 h 6"/>
                <a:gd name="T4" fmla="*/ 3 w 3"/>
                <a:gd name="T5" fmla="*/ 2 h 6"/>
                <a:gd name="T6" fmla="*/ 0 w 3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1" y="1"/>
                    <a:pt x="1" y="2"/>
                    <a:pt x="3" y="2"/>
                  </a:cubicBezTo>
                  <a:cubicBezTo>
                    <a:pt x="3" y="4"/>
                    <a:pt x="3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" name="Freeform 213"/>
            <p:cNvSpPr/>
            <p:nvPr/>
          </p:nvSpPr>
          <p:spPr bwMode="auto">
            <a:xfrm>
              <a:off x="4709" y="2066"/>
              <a:ext cx="28" cy="31"/>
            </a:xfrm>
            <a:custGeom>
              <a:avLst/>
              <a:gdLst>
                <a:gd name="T0" fmla="*/ 12 w 12"/>
                <a:gd name="T1" fmla="*/ 13 h 13"/>
                <a:gd name="T2" fmla="*/ 0 w 12"/>
                <a:gd name="T3" fmla="*/ 0 h 13"/>
                <a:gd name="T4" fmla="*/ 12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6" y="11"/>
                    <a:pt x="1" y="7"/>
                    <a:pt x="0" y="0"/>
                  </a:cubicBezTo>
                  <a:cubicBezTo>
                    <a:pt x="5" y="3"/>
                    <a:pt x="9" y="8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Freeform 214"/>
            <p:cNvSpPr/>
            <p:nvPr/>
          </p:nvSpPr>
          <p:spPr bwMode="auto">
            <a:xfrm>
              <a:off x="4302" y="2282"/>
              <a:ext cx="17" cy="14"/>
            </a:xfrm>
            <a:custGeom>
              <a:avLst/>
              <a:gdLst>
                <a:gd name="T0" fmla="*/ 1 w 7"/>
                <a:gd name="T1" fmla="*/ 4 h 6"/>
                <a:gd name="T2" fmla="*/ 7 w 7"/>
                <a:gd name="T3" fmla="*/ 2 h 6"/>
                <a:gd name="T4" fmla="*/ 1 w 7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1" y="4"/>
                  </a:moveTo>
                  <a:cubicBezTo>
                    <a:pt x="0" y="0"/>
                    <a:pt x="5" y="2"/>
                    <a:pt x="7" y="2"/>
                  </a:cubicBezTo>
                  <a:cubicBezTo>
                    <a:pt x="7" y="4"/>
                    <a:pt x="2" y="6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Freeform 215"/>
            <p:cNvSpPr/>
            <p:nvPr/>
          </p:nvSpPr>
          <p:spPr bwMode="auto">
            <a:xfrm>
              <a:off x="1962" y="2521"/>
              <a:ext cx="66" cy="43"/>
            </a:xfrm>
            <a:custGeom>
              <a:avLst/>
              <a:gdLst>
                <a:gd name="T0" fmla="*/ 1 w 28"/>
                <a:gd name="T1" fmla="*/ 1 h 18"/>
                <a:gd name="T2" fmla="*/ 8 w 28"/>
                <a:gd name="T3" fmla="*/ 0 h 18"/>
                <a:gd name="T4" fmla="*/ 28 w 28"/>
                <a:gd name="T5" fmla="*/ 13 h 18"/>
                <a:gd name="T6" fmla="*/ 18 w 28"/>
                <a:gd name="T7" fmla="*/ 15 h 18"/>
                <a:gd name="T8" fmla="*/ 19 w 28"/>
                <a:gd name="T9" fmla="*/ 17 h 18"/>
                <a:gd name="T10" fmla="*/ 7 w 28"/>
                <a:gd name="T11" fmla="*/ 13 h 18"/>
                <a:gd name="T12" fmla="*/ 3 w 28"/>
                <a:gd name="T13" fmla="*/ 14 h 18"/>
                <a:gd name="T14" fmla="*/ 1 w 28"/>
                <a:gd name="T15" fmla="*/ 12 h 18"/>
                <a:gd name="T16" fmla="*/ 0 w 28"/>
                <a:gd name="T17" fmla="*/ 8 h 18"/>
                <a:gd name="T18" fmla="*/ 1 w 28"/>
                <a:gd name="T19" fmla="*/ 6 h 18"/>
                <a:gd name="T20" fmla="*/ 4 w 28"/>
                <a:gd name="T21" fmla="*/ 10 h 18"/>
                <a:gd name="T22" fmla="*/ 6 w 28"/>
                <a:gd name="T23" fmla="*/ 6 h 18"/>
                <a:gd name="T24" fmla="*/ 1 w 28"/>
                <a:gd name="T2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8">
                  <a:moveTo>
                    <a:pt x="1" y="1"/>
                  </a:moveTo>
                  <a:cubicBezTo>
                    <a:pt x="2" y="0"/>
                    <a:pt x="5" y="0"/>
                    <a:pt x="8" y="0"/>
                  </a:cubicBezTo>
                  <a:cubicBezTo>
                    <a:pt x="11" y="8"/>
                    <a:pt x="22" y="9"/>
                    <a:pt x="28" y="13"/>
                  </a:cubicBezTo>
                  <a:cubicBezTo>
                    <a:pt x="24" y="14"/>
                    <a:pt x="21" y="16"/>
                    <a:pt x="18" y="15"/>
                  </a:cubicBezTo>
                  <a:cubicBezTo>
                    <a:pt x="16" y="15"/>
                    <a:pt x="17" y="17"/>
                    <a:pt x="19" y="17"/>
                  </a:cubicBezTo>
                  <a:cubicBezTo>
                    <a:pt x="16" y="18"/>
                    <a:pt x="8" y="16"/>
                    <a:pt x="7" y="13"/>
                  </a:cubicBezTo>
                  <a:cubicBezTo>
                    <a:pt x="7" y="17"/>
                    <a:pt x="5" y="12"/>
                    <a:pt x="3" y="14"/>
                  </a:cubicBezTo>
                  <a:cubicBezTo>
                    <a:pt x="0" y="14"/>
                    <a:pt x="5" y="11"/>
                    <a:pt x="1" y="12"/>
                  </a:cubicBezTo>
                  <a:cubicBezTo>
                    <a:pt x="3" y="10"/>
                    <a:pt x="1" y="10"/>
                    <a:pt x="0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4" y="6"/>
                    <a:pt x="2" y="10"/>
                    <a:pt x="4" y="10"/>
                  </a:cubicBezTo>
                  <a:cubicBezTo>
                    <a:pt x="7" y="11"/>
                    <a:pt x="3" y="6"/>
                    <a:pt x="6" y="6"/>
                  </a:cubicBezTo>
                  <a:cubicBezTo>
                    <a:pt x="5" y="4"/>
                    <a:pt x="0" y="6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" name="Freeform 216"/>
            <p:cNvSpPr/>
            <p:nvPr/>
          </p:nvSpPr>
          <p:spPr bwMode="auto">
            <a:xfrm>
              <a:off x="1955" y="2521"/>
              <a:ext cx="23" cy="26"/>
            </a:xfrm>
            <a:custGeom>
              <a:avLst/>
              <a:gdLst>
                <a:gd name="T0" fmla="*/ 1 w 10"/>
                <a:gd name="T1" fmla="*/ 7 h 11"/>
                <a:gd name="T2" fmla="*/ 1 w 10"/>
                <a:gd name="T3" fmla="*/ 0 h 11"/>
                <a:gd name="T4" fmla="*/ 4 w 10"/>
                <a:gd name="T5" fmla="*/ 0 h 11"/>
                <a:gd name="T6" fmla="*/ 4 w 10"/>
                <a:gd name="T7" fmla="*/ 1 h 11"/>
                <a:gd name="T8" fmla="*/ 9 w 10"/>
                <a:gd name="T9" fmla="*/ 6 h 11"/>
                <a:gd name="T10" fmla="*/ 7 w 10"/>
                <a:gd name="T11" fmla="*/ 10 h 11"/>
                <a:gd name="T12" fmla="*/ 4 w 10"/>
                <a:gd name="T13" fmla="*/ 6 h 11"/>
                <a:gd name="T14" fmla="*/ 3 w 10"/>
                <a:gd name="T15" fmla="*/ 8 h 11"/>
                <a:gd name="T16" fmla="*/ 1 w 10"/>
                <a:gd name="T1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7"/>
                  </a:moveTo>
                  <a:cubicBezTo>
                    <a:pt x="4" y="6"/>
                    <a:pt x="0" y="3"/>
                    <a:pt x="1" y="0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3" y="6"/>
                    <a:pt x="8" y="4"/>
                    <a:pt x="9" y="6"/>
                  </a:cubicBezTo>
                  <a:cubicBezTo>
                    <a:pt x="6" y="6"/>
                    <a:pt x="10" y="11"/>
                    <a:pt x="7" y="10"/>
                  </a:cubicBezTo>
                  <a:cubicBezTo>
                    <a:pt x="5" y="10"/>
                    <a:pt x="7" y="6"/>
                    <a:pt x="4" y="6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2" y="8"/>
                    <a:pt x="2" y="8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Freeform 217"/>
            <p:cNvSpPr/>
            <p:nvPr/>
          </p:nvSpPr>
          <p:spPr bwMode="auto">
            <a:xfrm>
              <a:off x="3535" y="710"/>
              <a:ext cx="43" cy="14"/>
            </a:xfrm>
            <a:custGeom>
              <a:avLst/>
              <a:gdLst>
                <a:gd name="T0" fmla="*/ 18 w 18"/>
                <a:gd name="T1" fmla="*/ 3 h 6"/>
                <a:gd name="T2" fmla="*/ 0 w 18"/>
                <a:gd name="T3" fmla="*/ 6 h 6"/>
                <a:gd name="T4" fmla="*/ 2 w 18"/>
                <a:gd name="T5" fmla="*/ 0 h 6"/>
                <a:gd name="T6" fmla="*/ 18 w 1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6">
                  <a:moveTo>
                    <a:pt x="18" y="3"/>
                  </a:moveTo>
                  <a:cubicBezTo>
                    <a:pt x="14" y="6"/>
                    <a:pt x="6" y="5"/>
                    <a:pt x="0" y="6"/>
                  </a:cubicBezTo>
                  <a:cubicBezTo>
                    <a:pt x="0" y="4"/>
                    <a:pt x="0" y="2"/>
                    <a:pt x="2" y="0"/>
                  </a:cubicBezTo>
                  <a:cubicBezTo>
                    <a:pt x="6" y="2"/>
                    <a:pt x="13" y="2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0" name="Freeform 218"/>
            <p:cNvSpPr/>
            <p:nvPr/>
          </p:nvSpPr>
          <p:spPr bwMode="auto">
            <a:xfrm>
              <a:off x="1936" y="736"/>
              <a:ext cx="132" cy="33"/>
            </a:xfrm>
            <a:custGeom>
              <a:avLst/>
              <a:gdLst>
                <a:gd name="T0" fmla="*/ 25 w 56"/>
                <a:gd name="T1" fmla="*/ 3 h 14"/>
                <a:gd name="T2" fmla="*/ 22 w 56"/>
                <a:gd name="T3" fmla="*/ 4 h 14"/>
                <a:gd name="T4" fmla="*/ 56 w 56"/>
                <a:gd name="T5" fmla="*/ 7 h 14"/>
                <a:gd name="T6" fmla="*/ 8 w 56"/>
                <a:gd name="T7" fmla="*/ 10 h 14"/>
                <a:gd name="T8" fmla="*/ 11 w 56"/>
                <a:gd name="T9" fmla="*/ 5 h 14"/>
                <a:gd name="T10" fmla="*/ 3 w 56"/>
                <a:gd name="T11" fmla="*/ 0 h 14"/>
                <a:gd name="T12" fmla="*/ 25 w 5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4">
                  <a:moveTo>
                    <a:pt x="25" y="3"/>
                  </a:moveTo>
                  <a:cubicBezTo>
                    <a:pt x="25" y="4"/>
                    <a:pt x="23" y="4"/>
                    <a:pt x="22" y="4"/>
                  </a:cubicBezTo>
                  <a:cubicBezTo>
                    <a:pt x="29" y="11"/>
                    <a:pt x="47" y="1"/>
                    <a:pt x="56" y="7"/>
                  </a:cubicBezTo>
                  <a:cubicBezTo>
                    <a:pt x="44" y="14"/>
                    <a:pt x="19" y="11"/>
                    <a:pt x="8" y="10"/>
                  </a:cubicBezTo>
                  <a:cubicBezTo>
                    <a:pt x="8" y="7"/>
                    <a:pt x="11" y="7"/>
                    <a:pt x="11" y="5"/>
                  </a:cubicBezTo>
                  <a:cubicBezTo>
                    <a:pt x="9" y="3"/>
                    <a:pt x="0" y="4"/>
                    <a:pt x="3" y="0"/>
                  </a:cubicBezTo>
                  <a:cubicBezTo>
                    <a:pt x="10" y="1"/>
                    <a:pt x="20" y="0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" name="Freeform 219"/>
            <p:cNvSpPr/>
            <p:nvPr/>
          </p:nvSpPr>
          <p:spPr bwMode="auto">
            <a:xfrm>
              <a:off x="1744" y="733"/>
              <a:ext cx="111" cy="31"/>
            </a:xfrm>
            <a:custGeom>
              <a:avLst/>
              <a:gdLst>
                <a:gd name="T0" fmla="*/ 15 w 47"/>
                <a:gd name="T1" fmla="*/ 3 h 13"/>
                <a:gd name="T2" fmla="*/ 26 w 47"/>
                <a:gd name="T3" fmla="*/ 8 h 13"/>
                <a:gd name="T4" fmla="*/ 42 w 47"/>
                <a:gd name="T5" fmla="*/ 1 h 13"/>
                <a:gd name="T6" fmla="*/ 40 w 47"/>
                <a:gd name="T7" fmla="*/ 5 h 13"/>
                <a:gd name="T8" fmla="*/ 47 w 47"/>
                <a:gd name="T9" fmla="*/ 6 h 13"/>
                <a:gd name="T10" fmla="*/ 8 w 47"/>
                <a:gd name="T11" fmla="*/ 12 h 13"/>
                <a:gd name="T12" fmla="*/ 3 w 47"/>
                <a:gd name="T13" fmla="*/ 10 h 13"/>
                <a:gd name="T14" fmla="*/ 6 w 47"/>
                <a:gd name="T15" fmla="*/ 9 h 13"/>
                <a:gd name="T16" fmla="*/ 11 w 47"/>
                <a:gd name="T17" fmla="*/ 8 h 13"/>
                <a:gd name="T18" fmla="*/ 9 w 47"/>
                <a:gd name="T19" fmla="*/ 5 h 13"/>
                <a:gd name="T20" fmla="*/ 15 w 47"/>
                <a:gd name="T21" fmla="*/ 5 h 13"/>
                <a:gd name="T22" fmla="*/ 15 w 47"/>
                <a:gd name="T2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13">
                  <a:moveTo>
                    <a:pt x="15" y="3"/>
                  </a:moveTo>
                  <a:cubicBezTo>
                    <a:pt x="20" y="3"/>
                    <a:pt x="25" y="3"/>
                    <a:pt x="26" y="8"/>
                  </a:cubicBezTo>
                  <a:cubicBezTo>
                    <a:pt x="34" y="8"/>
                    <a:pt x="34" y="0"/>
                    <a:pt x="42" y="1"/>
                  </a:cubicBezTo>
                  <a:cubicBezTo>
                    <a:pt x="44" y="4"/>
                    <a:pt x="39" y="2"/>
                    <a:pt x="40" y="5"/>
                  </a:cubicBezTo>
                  <a:cubicBezTo>
                    <a:pt x="41" y="7"/>
                    <a:pt x="45" y="5"/>
                    <a:pt x="47" y="6"/>
                  </a:cubicBezTo>
                  <a:cubicBezTo>
                    <a:pt x="39" y="13"/>
                    <a:pt x="21" y="11"/>
                    <a:pt x="8" y="12"/>
                  </a:cubicBezTo>
                  <a:cubicBezTo>
                    <a:pt x="11" y="9"/>
                    <a:pt x="8" y="10"/>
                    <a:pt x="3" y="10"/>
                  </a:cubicBezTo>
                  <a:cubicBezTo>
                    <a:pt x="0" y="9"/>
                    <a:pt x="5" y="8"/>
                    <a:pt x="6" y="9"/>
                  </a:cubicBezTo>
                  <a:cubicBezTo>
                    <a:pt x="7" y="8"/>
                    <a:pt x="8" y="7"/>
                    <a:pt x="11" y="8"/>
                  </a:cubicBezTo>
                  <a:cubicBezTo>
                    <a:pt x="11" y="6"/>
                    <a:pt x="9" y="6"/>
                    <a:pt x="9" y="5"/>
                  </a:cubicBezTo>
                  <a:cubicBezTo>
                    <a:pt x="11" y="5"/>
                    <a:pt x="13" y="5"/>
                    <a:pt x="15" y="5"/>
                  </a:cubicBezTo>
                  <a:cubicBezTo>
                    <a:pt x="15" y="4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2" name="Freeform 220"/>
            <p:cNvSpPr/>
            <p:nvPr/>
          </p:nvSpPr>
          <p:spPr bwMode="auto">
            <a:xfrm>
              <a:off x="1888" y="738"/>
              <a:ext cx="41" cy="26"/>
            </a:xfrm>
            <a:custGeom>
              <a:avLst/>
              <a:gdLst>
                <a:gd name="T0" fmla="*/ 5 w 17"/>
                <a:gd name="T1" fmla="*/ 0 h 11"/>
                <a:gd name="T2" fmla="*/ 17 w 17"/>
                <a:gd name="T3" fmla="*/ 0 h 11"/>
                <a:gd name="T4" fmla="*/ 0 w 17"/>
                <a:gd name="T5" fmla="*/ 6 h 11"/>
                <a:gd name="T6" fmla="*/ 3 w 17"/>
                <a:gd name="T7" fmla="*/ 6 h 11"/>
                <a:gd name="T8" fmla="*/ 7 w 17"/>
                <a:gd name="T9" fmla="*/ 6 h 11"/>
                <a:gd name="T10" fmla="*/ 5 w 17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">
                  <a:moveTo>
                    <a:pt x="5" y="0"/>
                  </a:moveTo>
                  <a:cubicBezTo>
                    <a:pt x="11" y="0"/>
                    <a:pt x="12" y="1"/>
                    <a:pt x="17" y="0"/>
                  </a:cubicBezTo>
                  <a:cubicBezTo>
                    <a:pt x="16" y="5"/>
                    <a:pt x="7" y="11"/>
                    <a:pt x="0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6" y="2"/>
                    <a:pt x="7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" name="Freeform 221"/>
            <p:cNvSpPr/>
            <p:nvPr/>
          </p:nvSpPr>
          <p:spPr bwMode="auto">
            <a:xfrm>
              <a:off x="3957" y="747"/>
              <a:ext cx="59" cy="12"/>
            </a:xfrm>
            <a:custGeom>
              <a:avLst/>
              <a:gdLst>
                <a:gd name="T0" fmla="*/ 0 w 25"/>
                <a:gd name="T1" fmla="*/ 3 h 5"/>
                <a:gd name="T2" fmla="*/ 12 w 25"/>
                <a:gd name="T3" fmla="*/ 4 h 5"/>
                <a:gd name="T4" fmla="*/ 0 w 25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5">
                  <a:moveTo>
                    <a:pt x="0" y="3"/>
                  </a:moveTo>
                  <a:cubicBezTo>
                    <a:pt x="2" y="0"/>
                    <a:pt x="25" y="5"/>
                    <a:pt x="12" y="4"/>
                  </a:cubicBezTo>
                  <a:cubicBezTo>
                    <a:pt x="8" y="4"/>
                    <a:pt x="5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" name="Freeform 222"/>
            <p:cNvSpPr/>
            <p:nvPr/>
          </p:nvSpPr>
          <p:spPr bwMode="auto">
            <a:xfrm>
              <a:off x="1836" y="766"/>
              <a:ext cx="57" cy="34"/>
            </a:xfrm>
            <a:custGeom>
              <a:avLst/>
              <a:gdLst>
                <a:gd name="T0" fmla="*/ 24 w 24"/>
                <a:gd name="T1" fmla="*/ 0 h 14"/>
                <a:gd name="T2" fmla="*/ 24 w 24"/>
                <a:gd name="T3" fmla="*/ 3 h 14"/>
                <a:gd name="T4" fmla="*/ 9 w 24"/>
                <a:gd name="T5" fmla="*/ 14 h 14"/>
                <a:gd name="T6" fmla="*/ 0 w 24"/>
                <a:gd name="T7" fmla="*/ 6 h 14"/>
                <a:gd name="T8" fmla="*/ 8 w 24"/>
                <a:gd name="T9" fmla="*/ 3 h 14"/>
                <a:gd name="T10" fmla="*/ 24 w 2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4">
                  <a:moveTo>
                    <a:pt x="24" y="0"/>
                  </a:moveTo>
                  <a:cubicBezTo>
                    <a:pt x="23" y="2"/>
                    <a:pt x="24" y="2"/>
                    <a:pt x="24" y="3"/>
                  </a:cubicBezTo>
                  <a:cubicBezTo>
                    <a:pt x="23" y="11"/>
                    <a:pt x="15" y="11"/>
                    <a:pt x="9" y="14"/>
                  </a:cubicBezTo>
                  <a:cubicBezTo>
                    <a:pt x="6" y="12"/>
                    <a:pt x="2" y="10"/>
                    <a:pt x="0" y="6"/>
                  </a:cubicBezTo>
                  <a:cubicBezTo>
                    <a:pt x="5" y="7"/>
                    <a:pt x="13" y="6"/>
                    <a:pt x="8" y="3"/>
                  </a:cubicBezTo>
                  <a:cubicBezTo>
                    <a:pt x="14" y="0"/>
                    <a:pt x="18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" name="Freeform 223"/>
            <p:cNvSpPr/>
            <p:nvPr/>
          </p:nvSpPr>
          <p:spPr bwMode="auto">
            <a:xfrm>
              <a:off x="2033" y="766"/>
              <a:ext cx="33" cy="19"/>
            </a:xfrm>
            <a:custGeom>
              <a:avLst/>
              <a:gdLst>
                <a:gd name="T0" fmla="*/ 14 w 14"/>
                <a:gd name="T1" fmla="*/ 4 h 8"/>
                <a:gd name="T2" fmla="*/ 0 w 14"/>
                <a:gd name="T3" fmla="*/ 2 h 8"/>
                <a:gd name="T4" fmla="*/ 14 w 14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8">
                  <a:moveTo>
                    <a:pt x="14" y="4"/>
                  </a:moveTo>
                  <a:cubicBezTo>
                    <a:pt x="12" y="6"/>
                    <a:pt x="0" y="8"/>
                    <a:pt x="0" y="2"/>
                  </a:cubicBezTo>
                  <a:cubicBezTo>
                    <a:pt x="5" y="0"/>
                    <a:pt x="11" y="2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" name="Freeform 224"/>
            <p:cNvSpPr/>
            <p:nvPr/>
          </p:nvSpPr>
          <p:spPr bwMode="auto">
            <a:xfrm>
              <a:off x="4314" y="795"/>
              <a:ext cx="31" cy="9"/>
            </a:xfrm>
            <a:custGeom>
              <a:avLst/>
              <a:gdLst>
                <a:gd name="T0" fmla="*/ 13 w 13"/>
                <a:gd name="T1" fmla="*/ 2 h 4"/>
                <a:gd name="T2" fmla="*/ 2 w 13"/>
                <a:gd name="T3" fmla="*/ 3 h 4"/>
                <a:gd name="T4" fmla="*/ 0 w 13"/>
                <a:gd name="T5" fmla="*/ 1 h 4"/>
                <a:gd name="T6" fmla="*/ 13 w 13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4">
                  <a:moveTo>
                    <a:pt x="13" y="2"/>
                  </a:moveTo>
                  <a:cubicBezTo>
                    <a:pt x="11" y="3"/>
                    <a:pt x="4" y="4"/>
                    <a:pt x="2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1"/>
                    <a:pt x="10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" name="Freeform 225"/>
            <p:cNvSpPr/>
            <p:nvPr/>
          </p:nvSpPr>
          <p:spPr bwMode="auto">
            <a:xfrm>
              <a:off x="2232" y="809"/>
              <a:ext cx="23" cy="19"/>
            </a:xfrm>
            <a:custGeom>
              <a:avLst/>
              <a:gdLst>
                <a:gd name="T0" fmla="*/ 10 w 10"/>
                <a:gd name="T1" fmla="*/ 4 h 8"/>
                <a:gd name="T2" fmla="*/ 1 w 10"/>
                <a:gd name="T3" fmla="*/ 4 h 8"/>
                <a:gd name="T4" fmla="*/ 1 w 10"/>
                <a:gd name="T5" fmla="*/ 1 h 8"/>
                <a:gd name="T6" fmla="*/ 10 w 10"/>
                <a:gd name="T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4"/>
                  </a:moveTo>
                  <a:cubicBezTo>
                    <a:pt x="6" y="5"/>
                    <a:pt x="3" y="8"/>
                    <a:pt x="1" y="4"/>
                  </a:cubicBezTo>
                  <a:cubicBezTo>
                    <a:pt x="0" y="3"/>
                    <a:pt x="2" y="2"/>
                    <a:pt x="1" y="1"/>
                  </a:cubicBezTo>
                  <a:cubicBezTo>
                    <a:pt x="6" y="0"/>
                    <a:pt x="10" y="0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8" name="Freeform 226"/>
            <p:cNvSpPr/>
            <p:nvPr/>
          </p:nvSpPr>
          <p:spPr bwMode="auto">
            <a:xfrm>
              <a:off x="2497" y="857"/>
              <a:ext cx="99" cy="42"/>
            </a:xfrm>
            <a:custGeom>
              <a:avLst/>
              <a:gdLst>
                <a:gd name="T0" fmla="*/ 2 w 42"/>
                <a:gd name="T1" fmla="*/ 2 h 18"/>
                <a:gd name="T2" fmla="*/ 7 w 42"/>
                <a:gd name="T3" fmla="*/ 3 h 18"/>
                <a:gd name="T4" fmla="*/ 5 w 42"/>
                <a:gd name="T5" fmla="*/ 0 h 18"/>
                <a:gd name="T6" fmla="*/ 10 w 42"/>
                <a:gd name="T7" fmla="*/ 6 h 18"/>
                <a:gd name="T8" fmla="*/ 14 w 42"/>
                <a:gd name="T9" fmla="*/ 2 h 18"/>
                <a:gd name="T10" fmla="*/ 36 w 42"/>
                <a:gd name="T11" fmla="*/ 0 h 18"/>
                <a:gd name="T12" fmla="*/ 41 w 42"/>
                <a:gd name="T13" fmla="*/ 5 h 18"/>
                <a:gd name="T14" fmla="*/ 36 w 42"/>
                <a:gd name="T15" fmla="*/ 11 h 18"/>
                <a:gd name="T16" fmla="*/ 3 w 42"/>
                <a:gd name="T17" fmla="*/ 14 h 18"/>
                <a:gd name="T18" fmla="*/ 7 w 42"/>
                <a:gd name="T19" fmla="*/ 12 h 18"/>
                <a:gd name="T20" fmla="*/ 0 w 42"/>
                <a:gd name="T21" fmla="*/ 9 h 18"/>
                <a:gd name="T22" fmla="*/ 7 w 42"/>
                <a:gd name="T23" fmla="*/ 6 h 18"/>
                <a:gd name="T24" fmla="*/ 3 w 42"/>
                <a:gd name="T25" fmla="*/ 5 h 18"/>
                <a:gd name="T26" fmla="*/ 1 w 42"/>
                <a:gd name="T27" fmla="*/ 4 h 18"/>
                <a:gd name="T28" fmla="*/ 2 w 42"/>
                <a:gd name="T2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18">
                  <a:moveTo>
                    <a:pt x="2" y="2"/>
                  </a:moveTo>
                  <a:cubicBezTo>
                    <a:pt x="4" y="1"/>
                    <a:pt x="4" y="3"/>
                    <a:pt x="7" y="3"/>
                  </a:cubicBezTo>
                  <a:cubicBezTo>
                    <a:pt x="6" y="2"/>
                    <a:pt x="4" y="2"/>
                    <a:pt x="5" y="0"/>
                  </a:cubicBezTo>
                  <a:cubicBezTo>
                    <a:pt x="8" y="0"/>
                    <a:pt x="11" y="2"/>
                    <a:pt x="10" y="6"/>
                  </a:cubicBezTo>
                  <a:cubicBezTo>
                    <a:pt x="12" y="5"/>
                    <a:pt x="15" y="5"/>
                    <a:pt x="14" y="2"/>
                  </a:cubicBezTo>
                  <a:cubicBezTo>
                    <a:pt x="22" y="4"/>
                    <a:pt x="27" y="0"/>
                    <a:pt x="36" y="0"/>
                  </a:cubicBezTo>
                  <a:cubicBezTo>
                    <a:pt x="37" y="4"/>
                    <a:pt x="35" y="5"/>
                    <a:pt x="41" y="5"/>
                  </a:cubicBezTo>
                  <a:cubicBezTo>
                    <a:pt x="42" y="9"/>
                    <a:pt x="36" y="7"/>
                    <a:pt x="36" y="11"/>
                  </a:cubicBezTo>
                  <a:cubicBezTo>
                    <a:pt x="24" y="13"/>
                    <a:pt x="17" y="18"/>
                    <a:pt x="3" y="14"/>
                  </a:cubicBezTo>
                  <a:cubicBezTo>
                    <a:pt x="2" y="11"/>
                    <a:pt x="5" y="12"/>
                    <a:pt x="7" y="12"/>
                  </a:cubicBezTo>
                  <a:cubicBezTo>
                    <a:pt x="6" y="10"/>
                    <a:pt x="4" y="9"/>
                    <a:pt x="0" y="9"/>
                  </a:cubicBezTo>
                  <a:cubicBezTo>
                    <a:pt x="1" y="7"/>
                    <a:pt x="6" y="8"/>
                    <a:pt x="7" y="6"/>
                  </a:cubicBezTo>
                  <a:cubicBezTo>
                    <a:pt x="6" y="4"/>
                    <a:pt x="4" y="5"/>
                    <a:pt x="3" y="5"/>
                  </a:cubicBezTo>
                  <a:cubicBezTo>
                    <a:pt x="3" y="4"/>
                    <a:pt x="2" y="3"/>
                    <a:pt x="1" y="4"/>
                  </a:cubicBezTo>
                  <a:cubicBezTo>
                    <a:pt x="1" y="3"/>
                    <a:pt x="2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9" name="Freeform 227"/>
            <p:cNvSpPr/>
            <p:nvPr/>
          </p:nvSpPr>
          <p:spPr bwMode="auto">
            <a:xfrm>
              <a:off x="1879" y="864"/>
              <a:ext cx="71" cy="33"/>
            </a:xfrm>
            <a:custGeom>
              <a:avLst/>
              <a:gdLst>
                <a:gd name="T0" fmla="*/ 16 w 30"/>
                <a:gd name="T1" fmla="*/ 0 h 14"/>
                <a:gd name="T2" fmla="*/ 25 w 30"/>
                <a:gd name="T3" fmla="*/ 5 h 14"/>
                <a:gd name="T4" fmla="*/ 30 w 30"/>
                <a:gd name="T5" fmla="*/ 12 h 14"/>
                <a:gd name="T6" fmla="*/ 6 w 30"/>
                <a:gd name="T7" fmla="*/ 14 h 14"/>
                <a:gd name="T8" fmla="*/ 0 w 30"/>
                <a:gd name="T9" fmla="*/ 12 h 14"/>
                <a:gd name="T10" fmla="*/ 16 w 30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4">
                  <a:moveTo>
                    <a:pt x="16" y="0"/>
                  </a:moveTo>
                  <a:cubicBezTo>
                    <a:pt x="14" y="6"/>
                    <a:pt x="23" y="2"/>
                    <a:pt x="25" y="5"/>
                  </a:cubicBezTo>
                  <a:cubicBezTo>
                    <a:pt x="21" y="12"/>
                    <a:pt x="28" y="8"/>
                    <a:pt x="30" y="12"/>
                  </a:cubicBezTo>
                  <a:cubicBezTo>
                    <a:pt x="19" y="11"/>
                    <a:pt x="15" y="10"/>
                    <a:pt x="6" y="14"/>
                  </a:cubicBezTo>
                  <a:cubicBezTo>
                    <a:pt x="4" y="13"/>
                    <a:pt x="5" y="11"/>
                    <a:pt x="0" y="12"/>
                  </a:cubicBezTo>
                  <a:cubicBezTo>
                    <a:pt x="5" y="8"/>
                    <a:pt x="9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0" name="Freeform 228"/>
            <p:cNvSpPr/>
            <p:nvPr/>
          </p:nvSpPr>
          <p:spPr bwMode="auto">
            <a:xfrm>
              <a:off x="1898" y="897"/>
              <a:ext cx="26" cy="14"/>
            </a:xfrm>
            <a:custGeom>
              <a:avLst/>
              <a:gdLst>
                <a:gd name="T0" fmla="*/ 11 w 11"/>
                <a:gd name="T1" fmla="*/ 2 h 6"/>
                <a:gd name="T2" fmla="*/ 0 w 11"/>
                <a:gd name="T3" fmla="*/ 5 h 6"/>
                <a:gd name="T4" fmla="*/ 11 w 11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10" y="6"/>
                    <a:pt x="5" y="5"/>
                    <a:pt x="0" y="5"/>
                  </a:cubicBezTo>
                  <a:cubicBezTo>
                    <a:pt x="3" y="3"/>
                    <a:pt x="8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1" name="Freeform 229"/>
            <p:cNvSpPr/>
            <p:nvPr/>
          </p:nvSpPr>
          <p:spPr bwMode="auto">
            <a:xfrm>
              <a:off x="1127" y="958"/>
              <a:ext cx="33" cy="24"/>
            </a:xfrm>
            <a:custGeom>
              <a:avLst/>
              <a:gdLst>
                <a:gd name="T0" fmla="*/ 14 w 14"/>
                <a:gd name="T1" fmla="*/ 6 h 10"/>
                <a:gd name="T2" fmla="*/ 0 w 14"/>
                <a:gd name="T3" fmla="*/ 10 h 10"/>
                <a:gd name="T4" fmla="*/ 14 w 14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4" y="6"/>
                  </a:moveTo>
                  <a:cubicBezTo>
                    <a:pt x="8" y="6"/>
                    <a:pt x="6" y="10"/>
                    <a:pt x="0" y="10"/>
                  </a:cubicBezTo>
                  <a:cubicBezTo>
                    <a:pt x="0" y="4"/>
                    <a:pt x="13" y="0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2" name="Freeform 230"/>
            <p:cNvSpPr/>
            <p:nvPr/>
          </p:nvSpPr>
          <p:spPr bwMode="auto">
            <a:xfrm>
              <a:off x="1008" y="989"/>
              <a:ext cx="36" cy="15"/>
            </a:xfrm>
            <a:custGeom>
              <a:avLst/>
              <a:gdLst>
                <a:gd name="T0" fmla="*/ 15 w 15"/>
                <a:gd name="T1" fmla="*/ 0 h 6"/>
                <a:gd name="T2" fmla="*/ 0 w 15"/>
                <a:gd name="T3" fmla="*/ 6 h 6"/>
                <a:gd name="T4" fmla="*/ 15 w 1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3" y="5"/>
                    <a:pt x="6" y="5"/>
                    <a:pt x="0" y="6"/>
                  </a:cubicBezTo>
                  <a:cubicBezTo>
                    <a:pt x="5" y="4"/>
                    <a:pt x="10" y="2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3" name="Freeform 231"/>
            <p:cNvSpPr/>
            <p:nvPr/>
          </p:nvSpPr>
          <p:spPr bwMode="auto">
            <a:xfrm>
              <a:off x="2598" y="999"/>
              <a:ext cx="57" cy="52"/>
            </a:xfrm>
            <a:custGeom>
              <a:avLst/>
              <a:gdLst>
                <a:gd name="T0" fmla="*/ 10 w 24"/>
                <a:gd name="T1" fmla="*/ 6 h 22"/>
                <a:gd name="T2" fmla="*/ 15 w 24"/>
                <a:gd name="T3" fmla="*/ 0 h 22"/>
                <a:gd name="T4" fmla="*/ 24 w 24"/>
                <a:gd name="T5" fmla="*/ 6 h 22"/>
                <a:gd name="T6" fmla="*/ 20 w 24"/>
                <a:gd name="T7" fmla="*/ 8 h 22"/>
                <a:gd name="T8" fmla="*/ 0 w 24"/>
                <a:gd name="T9" fmla="*/ 20 h 22"/>
                <a:gd name="T10" fmla="*/ 6 w 24"/>
                <a:gd name="T11" fmla="*/ 13 h 22"/>
                <a:gd name="T12" fmla="*/ 2 w 24"/>
                <a:gd name="T13" fmla="*/ 12 h 22"/>
                <a:gd name="T14" fmla="*/ 2 w 24"/>
                <a:gd name="T15" fmla="*/ 11 h 22"/>
                <a:gd name="T16" fmla="*/ 3 w 24"/>
                <a:gd name="T17" fmla="*/ 11 h 22"/>
                <a:gd name="T18" fmla="*/ 5 w 24"/>
                <a:gd name="T19" fmla="*/ 7 h 22"/>
                <a:gd name="T20" fmla="*/ 10 w 24"/>
                <a:gd name="T21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2">
                  <a:moveTo>
                    <a:pt x="10" y="6"/>
                  </a:moveTo>
                  <a:cubicBezTo>
                    <a:pt x="10" y="3"/>
                    <a:pt x="13" y="3"/>
                    <a:pt x="15" y="0"/>
                  </a:cubicBezTo>
                  <a:cubicBezTo>
                    <a:pt x="19" y="1"/>
                    <a:pt x="24" y="2"/>
                    <a:pt x="24" y="6"/>
                  </a:cubicBezTo>
                  <a:cubicBezTo>
                    <a:pt x="23" y="7"/>
                    <a:pt x="22" y="7"/>
                    <a:pt x="20" y="8"/>
                  </a:cubicBezTo>
                  <a:cubicBezTo>
                    <a:pt x="23" y="21"/>
                    <a:pt x="8" y="22"/>
                    <a:pt x="0" y="20"/>
                  </a:cubicBezTo>
                  <a:cubicBezTo>
                    <a:pt x="2" y="17"/>
                    <a:pt x="4" y="15"/>
                    <a:pt x="6" y="13"/>
                  </a:cubicBezTo>
                  <a:cubicBezTo>
                    <a:pt x="6" y="11"/>
                    <a:pt x="3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10"/>
                    <a:pt x="3" y="7"/>
                    <a:pt x="5" y="7"/>
                  </a:cubicBezTo>
                  <a:cubicBezTo>
                    <a:pt x="6" y="6"/>
                    <a:pt x="10" y="8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4" name="Freeform 232"/>
            <p:cNvSpPr/>
            <p:nvPr/>
          </p:nvSpPr>
          <p:spPr bwMode="auto">
            <a:xfrm>
              <a:off x="2975" y="1276"/>
              <a:ext cx="33" cy="12"/>
            </a:xfrm>
            <a:custGeom>
              <a:avLst/>
              <a:gdLst>
                <a:gd name="T0" fmla="*/ 14 w 14"/>
                <a:gd name="T1" fmla="*/ 1 h 5"/>
                <a:gd name="T2" fmla="*/ 1 w 14"/>
                <a:gd name="T3" fmla="*/ 1 h 5"/>
                <a:gd name="T4" fmla="*/ 14 w 1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5">
                  <a:moveTo>
                    <a:pt x="14" y="1"/>
                  </a:moveTo>
                  <a:cubicBezTo>
                    <a:pt x="10" y="5"/>
                    <a:pt x="6" y="1"/>
                    <a:pt x="1" y="1"/>
                  </a:cubicBezTo>
                  <a:cubicBezTo>
                    <a:pt x="0" y="0"/>
                    <a:pt x="12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5" name="Freeform 233"/>
            <p:cNvSpPr/>
            <p:nvPr/>
          </p:nvSpPr>
          <p:spPr bwMode="auto">
            <a:xfrm>
              <a:off x="4264" y="1290"/>
              <a:ext cx="31" cy="27"/>
            </a:xfrm>
            <a:custGeom>
              <a:avLst/>
              <a:gdLst>
                <a:gd name="T0" fmla="*/ 3 w 13"/>
                <a:gd name="T1" fmla="*/ 2 h 11"/>
                <a:gd name="T2" fmla="*/ 10 w 13"/>
                <a:gd name="T3" fmla="*/ 1 h 11"/>
                <a:gd name="T4" fmla="*/ 10 w 13"/>
                <a:gd name="T5" fmla="*/ 2 h 11"/>
                <a:gd name="T6" fmla="*/ 11 w 13"/>
                <a:gd name="T7" fmla="*/ 6 h 11"/>
                <a:gd name="T8" fmla="*/ 7 w 13"/>
                <a:gd name="T9" fmla="*/ 10 h 11"/>
                <a:gd name="T10" fmla="*/ 1 w 13"/>
                <a:gd name="T11" fmla="*/ 7 h 11"/>
                <a:gd name="T12" fmla="*/ 3 w 13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1">
                  <a:moveTo>
                    <a:pt x="3" y="2"/>
                  </a:moveTo>
                  <a:cubicBezTo>
                    <a:pt x="6" y="5"/>
                    <a:pt x="7" y="0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13" y="2"/>
                    <a:pt x="13" y="5"/>
                    <a:pt x="11" y="6"/>
                  </a:cubicBezTo>
                  <a:cubicBezTo>
                    <a:pt x="11" y="8"/>
                    <a:pt x="6" y="5"/>
                    <a:pt x="7" y="10"/>
                  </a:cubicBezTo>
                  <a:cubicBezTo>
                    <a:pt x="3" y="11"/>
                    <a:pt x="4" y="6"/>
                    <a:pt x="1" y="7"/>
                  </a:cubicBezTo>
                  <a:cubicBezTo>
                    <a:pt x="0" y="4"/>
                    <a:pt x="3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6" name="Freeform 234"/>
            <p:cNvSpPr/>
            <p:nvPr/>
          </p:nvSpPr>
          <p:spPr bwMode="auto">
            <a:xfrm>
              <a:off x="4155" y="1421"/>
              <a:ext cx="29" cy="47"/>
            </a:xfrm>
            <a:custGeom>
              <a:avLst/>
              <a:gdLst>
                <a:gd name="T0" fmla="*/ 9 w 12"/>
                <a:gd name="T1" fmla="*/ 0 h 20"/>
                <a:gd name="T2" fmla="*/ 8 w 12"/>
                <a:gd name="T3" fmla="*/ 20 h 20"/>
                <a:gd name="T4" fmla="*/ 9 w 12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0">
                  <a:moveTo>
                    <a:pt x="9" y="0"/>
                  </a:moveTo>
                  <a:cubicBezTo>
                    <a:pt x="12" y="6"/>
                    <a:pt x="8" y="13"/>
                    <a:pt x="8" y="20"/>
                  </a:cubicBezTo>
                  <a:cubicBezTo>
                    <a:pt x="2" y="17"/>
                    <a:pt x="0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7" name="Freeform 235"/>
            <p:cNvSpPr/>
            <p:nvPr/>
          </p:nvSpPr>
          <p:spPr bwMode="auto">
            <a:xfrm>
              <a:off x="1654" y="1423"/>
              <a:ext cx="128" cy="78"/>
            </a:xfrm>
            <a:custGeom>
              <a:avLst/>
              <a:gdLst>
                <a:gd name="T0" fmla="*/ 54 w 54"/>
                <a:gd name="T1" fmla="*/ 29 h 33"/>
                <a:gd name="T2" fmla="*/ 35 w 54"/>
                <a:gd name="T3" fmla="*/ 31 h 33"/>
                <a:gd name="T4" fmla="*/ 39 w 54"/>
                <a:gd name="T5" fmla="*/ 28 h 33"/>
                <a:gd name="T6" fmla="*/ 31 w 54"/>
                <a:gd name="T7" fmla="*/ 21 h 33"/>
                <a:gd name="T8" fmla="*/ 16 w 54"/>
                <a:gd name="T9" fmla="*/ 14 h 33"/>
                <a:gd name="T10" fmla="*/ 0 w 54"/>
                <a:gd name="T11" fmla="*/ 20 h 33"/>
                <a:gd name="T12" fmla="*/ 54 w 54"/>
                <a:gd name="T13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3">
                  <a:moveTo>
                    <a:pt x="54" y="29"/>
                  </a:moveTo>
                  <a:cubicBezTo>
                    <a:pt x="51" y="33"/>
                    <a:pt x="42" y="31"/>
                    <a:pt x="35" y="31"/>
                  </a:cubicBezTo>
                  <a:cubicBezTo>
                    <a:pt x="36" y="29"/>
                    <a:pt x="38" y="29"/>
                    <a:pt x="39" y="28"/>
                  </a:cubicBezTo>
                  <a:cubicBezTo>
                    <a:pt x="35" y="27"/>
                    <a:pt x="31" y="26"/>
                    <a:pt x="31" y="21"/>
                  </a:cubicBezTo>
                  <a:cubicBezTo>
                    <a:pt x="25" y="20"/>
                    <a:pt x="15" y="19"/>
                    <a:pt x="16" y="14"/>
                  </a:cubicBezTo>
                  <a:cubicBezTo>
                    <a:pt x="9" y="14"/>
                    <a:pt x="7" y="20"/>
                    <a:pt x="0" y="20"/>
                  </a:cubicBezTo>
                  <a:cubicBezTo>
                    <a:pt x="15" y="0"/>
                    <a:pt x="41" y="21"/>
                    <a:pt x="5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8" name="Freeform 236"/>
            <p:cNvSpPr/>
            <p:nvPr/>
          </p:nvSpPr>
          <p:spPr bwMode="auto">
            <a:xfrm>
              <a:off x="1865" y="1511"/>
              <a:ext cx="21" cy="19"/>
            </a:xfrm>
            <a:custGeom>
              <a:avLst/>
              <a:gdLst>
                <a:gd name="T0" fmla="*/ 0 w 9"/>
                <a:gd name="T1" fmla="*/ 4 h 8"/>
                <a:gd name="T2" fmla="*/ 9 w 9"/>
                <a:gd name="T3" fmla="*/ 3 h 8"/>
                <a:gd name="T4" fmla="*/ 0 w 9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8">
                  <a:moveTo>
                    <a:pt x="0" y="4"/>
                  </a:moveTo>
                  <a:cubicBezTo>
                    <a:pt x="0" y="0"/>
                    <a:pt x="6" y="4"/>
                    <a:pt x="9" y="3"/>
                  </a:cubicBezTo>
                  <a:cubicBezTo>
                    <a:pt x="9" y="6"/>
                    <a:pt x="0" y="8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9" name="Freeform 237"/>
            <p:cNvSpPr/>
            <p:nvPr/>
          </p:nvSpPr>
          <p:spPr bwMode="auto">
            <a:xfrm>
              <a:off x="4174" y="1511"/>
              <a:ext cx="38" cy="95"/>
            </a:xfrm>
            <a:custGeom>
              <a:avLst/>
              <a:gdLst>
                <a:gd name="T0" fmla="*/ 11 w 16"/>
                <a:gd name="T1" fmla="*/ 30 h 40"/>
                <a:gd name="T2" fmla="*/ 11 w 16"/>
                <a:gd name="T3" fmla="*/ 40 h 40"/>
                <a:gd name="T4" fmla="*/ 7 w 16"/>
                <a:gd name="T5" fmla="*/ 26 h 40"/>
                <a:gd name="T6" fmla="*/ 0 w 16"/>
                <a:gd name="T7" fmla="*/ 16 h 40"/>
                <a:gd name="T8" fmla="*/ 3 w 16"/>
                <a:gd name="T9" fmla="*/ 17 h 40"/>
                <a:gd name="T10" fmla="*/ 3 w 16"/>
                <a:gd name="T11" fmla="*/ 1 h 40"/>
                <a:gd name="T12" fmla="*/ 11 w 16"/>
                <a:gd name="T13" fmla="*/ 3 h 40"/>
                <a:gd name="T14" fmla="*/ 9 w 16"/>
                <a:gd name="T15" fmla="*/ 19 h 40"/>
                <a:gd name="T16" fmla="*/ 12 w 16"/>
                <a:gd name="T17" fmla="*/ 28 h 40"/>
                <a:gd name="T18" fmla="*/ 11 w 16"/>
                <a:gd name="T19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40">
                  <a:moveTo>
                    <a:pt x="11" y="30"/>
                  </a:moveTo>
                  <a:cubicBezTo>
                    <a:pt x="8" y="33"/>
                    <a:pt x="12" y="36"/>
                    <a:pt x="11" y="40"/>
                  </a:cubicBezTo>
                  <a:cubicBezTo>
                    <a:pt x="7" y="37"/>
                    <a:pt x="4" y="32"/>
                    <a:pt x="7" y="26"/>
                  </a:cubicBezTo>
                  <a:cubicBezTo>
                    <a:pt x="3" y="27"/>
                    <a:pt x="1" y="21"/>
                    <a:pt x="0" y="16"/>
                  </a:cubicBezTo>
                  <a:cubicBezTo>
                    <a:pt x="1" y="16"/>
                    <a:pt x="2" y="17"/>
                    <a:pt x="3" y="17"/>
                  </a:cubicBezTo>
                  <a:cubicBezTo>
                    <a:pt x="2" y="13"/>
                    <a:pt x="2" y="4"/>
                    <a:pt x="3" y="1"/>
                  </a:cubicBezTo>
                  <a:cubicBezTo>
                    <a:pt x="7" y="0"/>
                    <a:pt x="7" y="4"/>
                    <a:pt x="11" y="3"/>
                  </a:cubicBezTo>
                  <a:cubicBezTo>
                    <a:pt x="12" y="10"/>
                    <a:pt x="16" y="16"/>
                    <a:pt x="9" y="19"/>
                  </a:cubicBezTo>
                  <a:cubicBezTo>
                    <a:pt x="10" y="22"/>
                    <a:pt x="12" y="25"/>
                    <a:pt x="12" y="28"/>
                  </a:cubicBezTo>
                  <a:cubicBezTo>
                    <a:pt x="12" y="29"/>
                    <a:pt x="11" y="29"/>
                    <a:pt x="11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0" name="Freeform 238"/>
            <p:cNvSpPr/>
            <p:nvPr/>
          </p:nvSpPr>
          <p:spPr bwMode="auto">
            <a:xfrm>
              <a:off x="4236" y="1601"/>
              <a:ext cx="19" cy="19"/>
            </a:xfrm>
            <a:custGeom>
              <a:avLst/>
              <a:gdLst>
                <a:gd name="T0" fmla="*/ 6 w 8"/>
                <a:gd name="T1" fmla="*/ 0 h 8"/>
                <a:gd name="T2" fmla="*/ 8 w 8"/>
                <a:gd name="T3" fmla="*/ 8 h 8"/>
                <a:gd name="T4" fmla="*/ 0 w 8"/>
                <a:gd name="T5" fmla="*/ 0 h 8"/>
                <a:gd name="T6" fmla="*/ 6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6" y="3"/>
                    <a:pt x="8" y="4"/>
                    <a:pt x="8" y="8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1" name="Freeform 239"/>
            <p:cNvSpPr/>
            <p:nvPr/>
          </p:nvSpPr>
          <p:spPr bwMode="auto">
            <a:xfrm>
              <a:off x="3684" y="1641"/>
              <a:ext cx="31" cy="55"/>
            </a:xfrm>
            <a:custGeom>
              <a:avLst/>
              <a:gdLst>
                <a:gd name="T0" fmla="*/ 12 w 13"/>
                <a:gd name="T1" fmla="*/ 19 h 23"/>
                <a:gd name="T2" fmla="*/ 4 w 13"/>
                <a:gd name="T3" fmla="*/ 23 h 23"/>
                <a:gd name="T4" fmla="*/ 4 w 13"/>
                <a:gd name="T5" fmla="*/ 0 h 23"/>
                <a:gd name="T6" fmla="*/ 12 w 13"/>
                <a:gd name="T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3">
                  <a:moveTo>
                    <a:pt x="12" y="19"/>
                  </a:moveTo>
                  <a:cubicBezTo>
                    <a:pt x="10" y="21"/>
                    <a:pt x="8" y="23"/>
                    <a:pt x="4" y="23"/>
                  </a:cubicBezTo>
                  <a:cubicBezTo>
                    <a:pt x="0" y="17"/>
                    <a:pt x="0" y="3"/>
                    <a:pt x="4" y="0"/>
                  </a:cubicBezTo>
                  <a:cubicBezTo>
                    <a:pt x="7" y="6"/>
                    <a:pt x="13" y="10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2" name="Freeform 240"/>
            <p:cNvSpPr/>
            <p:nvPr/>
          </p:nvSpPr>
          <p:spPr bwMode="auto">
            <a:xfrm>
              <a:off x="1543" y="1776"/>
              <a:ext cx="14" cy="22"/>
            </a:xfrm>
            <a:custGeom>
              <a:avLst/>
              <a:gdLst>
                <a:gd name="T0" fmla="*/ 6 w 6"/>
                <a:gd name="T1" fmla="*/ 2 h 9"/>
                <a:gd name="T2" fmla="*/ 2 w 6"/>
                <a:gd name="T3" fmla="*/ 8 h 9"/>
                <a:gd name="T4" fmla="*/ 1 w 6"/>
                <a:gd name="T5" fmla="*/ 1 h 9"/>
                <a:gd name="T6" fmla="*/ 6 w 6"/>
                <a:gd name="T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3" y="3"/>
                    <a:pt x="6" y="9"/>
                    <a:pt x="2" y="8"/>
                  </a:cubicBezTo>
                  <a:cubicBezTo>
                    <a:pt x="2" y="5"/>
                    <a:pt x="0" y="4"/>
                    <a:pt x="1" y="1"/>
                  </a:cubicBezTo>
                  <a:cubicBezTo>
                    <a:pt x="4" y="0"/>
                    <a:pt x="3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3" name="Freeform 241"/>
            <p:cNvSpPr/>
            <p:nvPr/>
          </p:nvSpPr>
          <p:spPr bwMode="auto">
            <a:xfrm>
              <a:off x="4288" y="1812"/>
              <a:ext cx="42" cy="24"/>
            </a:xfrm>
            <a:custGeom>
              <a:avLst/>
              <a:gdLst>
                <a:gd name="T0" fmla="*/ 18 w 18"/>
                <a:gd name="T1" fmla="*/ 10 h 10"/>
                <a:gd name="T2" fmla="*/ 0 w 18"/>
                <a:gd name="T3" fmla="*/ 7 h 10"/>
                <a:gd name="T4" fmla="*/ 18 w 18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0">
                  <a:moveTo>
                    <a:pt x="18" y="10"/>
                  </a:moveTo>
                  <a:cubicBezTo>
                    <a:pt x="12" y="8"/>
                    <a:pt x="6" y="2"/>
                    <a:pt x="0" y="7"/>
                  </a:cubicBezTo>
                  <a:cubicBezTo>
                    <a:pt x="2" y="0"/>
                    <a:pt x="18" y="2"/>
                    <a:pt x="1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4" name="Freeform 242"/>
            <p:cNvSpPr/>
            <p:nvPr/>
          </p:nvSpPr>
          <p:spPr bwMode="auto">
            <a:xfrm>
              <a:off x="4546" y="1838"/>
              <a:ext cx="52" cy="40"/>
            </a:xfrm>
            <a:custGeom>
              <a:avLst/>
              <a:gdLst>
                <a:gd name="T0" fmla="*/ 22 w 22"/>
                <a:gd name="T1" fmla="*/ 0 h 17"/>
                <a:gd name="T2" fmla="*/ 0 w 22"/>
                <a:gd name="T3" fmla="*/ 8 h 17"/>
                <a:gd name="T4" fmla="*/ 14 w 22"/>
                <a:gd name="T5" fmla="*/ 7 h 17"/>
                <a:gd name="T6" fmla="*/ 17 w 22"/>
                <a:gd name="T7" fmla="*/ 0 h 17"/>
                <a:gd name="T8" fmla="*/ 22 w 2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21" y="9"/>
                    <a:pt x="6" y="17"/>
                    <a:pt x="0" y="8"/>
                  </a:cubicBezTo>
                  <a:cubicBezTo>
                    <a:pt x="8" y="9"/>
                    <a:pt x="9" y="4"/>
                    <a:pt x="14" y="7"/>
                  </a:cubicBezTo>
                  <a:cubicBezTo>
                    <a:pt x="17" y="6"/>
                    <a:pt x="18" y="4"/>
                    <a:pt x="17" y="0"/>
                  </a:cubicBezTo>
                  <a:cubicBezTo>
                    <a:pt x="19" y="0"/>
                    <a:pt x="20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5" name="Freeform 243"/>
            <p:cNvSpPr/>
            <p:nvPr/>
          </p:nvSpPr>
          <p:spPr bwMode="auto">
            <a:xfrm>
              <a:off x="4006" y="1859"/>
              <a:ext cx="128" cy="53"/>
            </a:xfrm>
            <a:custGeom>
              <a:avLst/>
              <a:gdLst>
                <a:gd name="T0" fmla="*/ 53 w 54"/>
                <a:gd name="T1" fmla="*/ 15 h 22"/>
                <a:gd name="T2" fmla="*/ 54 w 54"/>
                <a:gd name="T3" fmla="*/ 15 h 22"/>
                <a:gd name="T4" fmla="*/ 47 w 54"/>
                <a:gd name="T5" fmla="*/ 18 h 22"/>
                <a:gd name="T6" fmla="*/ 0 w 54"/>
                <a:gd name="T7" fmla="*/ 7 h 22"/>
                <a:gd name="T8" fmla="*/ 4 w 54"/>
                <a:gd name="T9" fmla="*/ 1 h 22"/>
                <a:gd name="T10" fmla="*/ 18 w 54"/>
                <a:gd name="T11" fmla="*/ 7 h 22"/>
                <a:gd name="T12" fmla="*/ 29 w 54"/>
                <a:gd name="T13" fmla="*/ 5 h 22"/>
                <a:gd name="T14" fmla="*/ 45 w 54"/>
                <a:gd name="T15" fmla="*/ 8 h 22"/>
                <a:gd name="T16" fmla="*/ 40 w 54"/>
                <a:gd name="T17" fmla="*/ 10 h 22"/>
                <a:gd name="T18" fmla="*/ 44 w 54"/>
                <a:gd name="T19" fmla="*/ 13 h 22"/>
                <a:gd name="T20" fmla="*/ 48 w 54"/>
                <a:gd name="T21" fmla="*/ 15 h 22"/>
                <a:gd name="T22" fmla="*/ 53 w 54"/>
                <a:gd name="T23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22">
                  <a:moveTo>
                    <a:pt x="53" y="15"/>
                  </a:moveTo>
                  <a:cubicBezTo>
                    <a:pt x="53" y="15"/>
                    <a:pt x="54" y="15"/>
                    <a:pt x="54" y="15"/>
                  </a:cubicBezTo>
                  <a:cubicBezTo>
                    <a:pt x="53" y="22"/>
                    <a:pt x="49" y="14"/>
                    <a:pt x="47" y="18"/>
                  </a:cubicBezTo>
                  <a:cubicBezTo>
                    <a:pt x="32" y="14"/>
                    <a:pt x="13" y="14"/>
                    <a:pt x="0" y="7"/>
                  </a:cubicBezTo>
                  <a:cubicBezTo>
                    <a:pt x="2" y="6"/>
                    <a:pt x="3" y="4"/>
                    <a:pt x="4" y="1"/>
                  </a:cubicBezTo>
                  <a:cubicBezTo>
                    <a:pt x="8" y="4"/>
                    <a:pt x="16" y="0"/>
                    <a:pt x="18" y="7"/>
                  </a:cubicBezTo>
                  <a:cubicBezTo>
                    <a:pt x="23" y="6"/>
                    <a:pt x="27" y="10"/>
                    <a:pt x="29" y="5"/>
                  </a:cubicBezTo>
                  <a:cubicBezTo>
                    <a:pt x="34" y="6"/>
                    <a:pt x="38" y="9"/>
                    <a:pt x="45" y="8"/>
                  </a:cubicBezTo>
                  <a:cubicBezTo>
                    <a:pt x="45" y="9"/>
                    <a:pt x="42" y="10"/>
                    <a:pt x="40" y="10"/>
                  </a:cubicBezTo>
                  <a:cubicBezTo>
                    <a:pt x="39" y="13"/>
                    <a:pt x="42" y="13"/>
                    <a:pt x="44" y="13"/>
                  </a:cubicBezTo>
                  <a:cubicBezTo>
                    <a:pt x="48" y="12"/>
                    <a:pt x="47" y="14"/>
                    <a:pt x="48" y="15"/>
                  </a:cubicBezTo>
                  <a:cubicBezTo>
                    <a:pt x="50" y="15"/>
                    <a:pt x="51" y="15"/>
                    <a:pt x="5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6" name="Freeform 244"/>
            <p:cNvSpPr/>
            <p:nvPr/>
          </p:nvSpPr>
          <p:spPr bwMode="auto">
            <a:xfrm>
              <a:off x="4186" y="1883"/>
              <a:ext cx="40" cy="29"/>
            </a:xfrm>
            <a:custGeom>
              <a:avLst/>
              <a:gdLst>
                <a:gd name="T0" fmla="*/ 15 w 17"/>
                <a:gd name="T1" fmla="*/ 5 h 12"/>
                <a:gd name="T2" fmla="*/ 0 w 17"/>
                <a:gd name="T3" fmla="*/ 9 h 12"/>
                <a:gd name="T4" fmla="*/ 15 w 17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2">
                  <a:moveTo>
                    <a:pt x="15" y="5"/>
                  </a:moveTo>
                  <a:cubicBezTo>
                    <a:pt x="17" y="10"/>
                    <a:pt x="6" y="9"/>
                    <a:pt x="0" y="9"/>
                  </a:cubicBezTo>
                  <a:cubicBezTo>
                    <a:pt x="1" y="0"/>
                    <a:pt x="12" y="12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7" name="Freeform 245"/>
            <p:cNvSpPr/>
            <p:nvPr/>
          </p:nvSpPr>
          <p:spPr bwMode="auto">
            <a:xfrm>
              <a:off x="4229" y="1897"/>
              <a:ext cx="49" cy="29"/>
            </a:xfrm>
            <a:custGeom>
              <a:avLst/>
              <a:gdLst>
                <a:gd name="T0" fmla="*/ 21 w 21"/>
                <a:gd name="T1" fmla="*/ 0 h 12"/>
                <a:gd name="T2" fmla="*/ 0 w 21"/>
                <a:gd name="T3" fmla="*/ 12 h 12"/>
                <a:gd name="T4" fmla="*/ 21 w 2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2">
                  <a:moveTo>
                    <a:pt x="21" y="0"/>
                  </a:moveTo>
                  <a:cubicBezTo>
                    <a:pt x="14" y="4"/>
                    <a:pt x="9" y="9"/>
                    <a:pt x="0" y="12"/>
                  </a:cubicBezTo>
                  <a:cubicBezTo>
                    <a:pt x="3" y="4"/>
                    <a:pt x="11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8" name="Freeform 246"/>
            <p:cNvSpPr/>
            <p:nvPr/>
          </p:nvSpPr>
          <p:spPr bwMode="auto">
            <a:xfrm>
              <a:off x="4879" y="2025"/>
              <a:ext cx="17" cy="17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6 h 7"/>
                <a:gd name="T4" fmla="*/ 0 w 7"/>
                <a:gd name="T5" fmla="*/ 5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3"/>
                    <a:pt x="7" y="5"/>
                    <a:pt x="6" y="6"/>
                  </a:cubicBezTo>
                  <a:cubicBezTo>
                    <a:pt x="3" y="7"/>
                    <a:pt x="2" y="5"/>
                    <a:pt x="0" y="5"/>
                  </a:cubicBezTo>
                  <a:cubicBezTo>
                    <a:pt x="1" y="2"/>
                    <a:pt x="2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9" name="Freeform 247"/>
            <p:cNvSpPr/>
            <p:nvPr/>
          </p:nvSpPr>
          <p:spPr bwMode="auto">
            <a:xfrm>
              <a:off x="4354" y="2353"/>
              <a:ext cx="50" cy="49"/>
            </a:xfrm>
            <a:custGeom>
              <a:avLst/>
              <a:gdLst>
                <a:gd name="T0" fmla="*/ 5 w 21"/>
                <a:gd name="T1" fmla="*/ 0 h 21"/>
                <a:gd name="T2" fmla="*/ 21 w 21"/>
                <a:gd name="T3" fmla="*/ 1 h 21"/>
                <a:gd name="T4" fmla="*/ 12 w 21"/>
                <a:gd name="T5" fmla="*/ 17 h 21"/>
                <a:gd name="T6" fmla="*/ 0 w 21"/>
                <a:gd name="T7" fmla="*/ 19 h 21"/>
                <a:gd name="T8" fmla="*/ 5 w 2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5" y="0"/>
                  </a:moveTo>
                  <a:cubicBezTo>
                    <a:pt x="9" y="5"/>
                    <a:pt x="15" y="4"/>
                    <a:pt x="21" y="1"/>
                  </a:cubicBezTo>
                  <a:cubicBezTo>
                    <a:pt x="21" y="9"/>
                    <a:pt x="13" y="10"/>
                    <a:pt x="12" y="17"/>
                  </a:cubicBezTo>
                  <a:cubicBezTo>
                    <a:pt x="7" y="12"/>
                    <a:pt x="7" y="21"/>
                    <a:pt x="0" y="19"/>
                  </a:cubicBezTo>
                  <a:cubicBezTo>
                    <a:pt x="1" y="14"/>
                    <a:pt x="1" y="5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50" name="Freeform 248"/>
            <p:cNvSpPr/>
            <p:nvPr/>
          </p:nvSpPr>
          <p:spPr bwMode="auto">
            <a:xfrm>
              <a:off x="4562" y="2353"/>
              <a:ext cx="138" cy="102"/>
            </a:xfrm>
            <a:custGeom>
              <a:avLst/>
              <a:gdLst>
                <a:gd name="T0" fmla="*/ 53 w 58"/>
                <a:gd name="T1" fmla="*/ 0 h 43"/>
                <a:gd name="T2" fmla="*/ 52 w 58"/>
                <a:gd name="T3" fmla="*/ 4 h 43"/>
                <a:gd name="T4" fmla="*/ 58 w 58"/>
                <a:gd name="T5" fmla="*/ 3 h 43"/>
                <a:gd name="T6" fmla="*/ 41 w 58"/>
                <a:gd name="T7" fmla="*/ 21 h 43"/>
                <a:gd name="T8" fmla="*/ 0 w 58"/>
                <a:gd name="T9" fmla="*/ 34 h 43"/>
                <a:gd name="T10" fmla="*/ 53 w 58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3">
                  <a:moveTo>
                    <a:pt x="53" y="0"/>
                  </a:moveTo>
                  <a:cubicBezTo>
                    <a:pt x="53" y="2"/>
                    <a:pt x="52" y="2"/>
                    <a:pt x="52" y="4"/>
                  </a:cubicBezTo>
                  <a:cubicBezTo>
                    <a:pt x="53" y="7"/>
                    <a:pt x="55" y="2"/>
                    <a:pt x="58" y="3"/>
                  </a:cubicBezTo>
                  <a:cubicBezTo>
                    <a:pt x="56" y="12"/>
                    <a:pt x="41" y="12"/>
                    <a:pt x="41" y="21"/>
                  </a:cubicBezTo>
                  <a:cubicBezTo>
                    <a:pt x="23" y="21"/>
                    <a:pt x="18" y="43"/>
                    <a:pt x="0" y="34"/>
                  </a:cubicBezTo>
                  <a:cubicBezTo>
                    <a:pt x="15" y="20"/>
                    <a:pt x="37" y="13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51" name="Freeform 255"/>
            <p:cNvSpPr/>
            <p:nvPr/>
          </p:nvSpPr>
          <p:spPr bwMode="auto">
            <a:xfrm>
              <a:off x="4070" y="2130"/>
              <a:ext cx="12" cy="23"/>
            </a:xfrm>
            <a:custGeom>
              <a:avLst/>
              <a:gdLst>
                <a:gd name="T0" fmla="*/ 4 w 5"/>
                <a:gd name="T1" fmla="*/ 0 h 10"/>
                <a:gd name="T2" fmla="*/ 2 w 5"/>
                <a:gd name="T3" fmla="*/ 5 h 10"/>
                <a:gd name="T4" fmla="*/ 1 w 5"/>
                <a:gd name="T5" fmla="*/ 10 h 10"/>
                <a:gd name="T6" fmla="*/ 0 w 5"/>
                <a:gd name="T7" fmla="*/ 7 h 10"/>
                <a:gd name="T8" fmla="*/ 4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4" y="4"/>
                    <a:pt x="5" y="9"/>
                    <a:pt x="2" y="5"/>
                  </a:cubicBezTo>
                  <a:cubicBezTo>
                    <a:pt x="2" y="7"/>
                    <a:pt x="3" y="10"/>
                    <a:pt x="1" y="10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2" y="5"/>
                    <a:pt x="3" y="3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52" name="Freeform 256"/>
            <p:cNvSpPr/>
            <p:nvPr/>
          </p:nvSpPr>
          <p:spPr bwMode="auto">
            <a:xfrm>
              <a:off x="4222" y="1765"/>
              <a:ext cx="23" cy="2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3" y="0"/>
                    <a:pt x="7" y="0"/>
                    <a:pt x="10" y="0"/>
                  </a:cubicBezTo>
                  <a:cubicBezTo>
                    <a:pt x="9" y="1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accent4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31" name="Group 230"/>
          <p:cNvGrpSpPr/>
          <p:nvPr userDrawn="1"/>
        </p:nvGrpSpPr>
        <p:grpSpPr>
          <a:xfrm>
            <a:off x="4081713" y="2166929"/>
            <a:ext cx="970792" cy="970792"/>
            <a:chOff x="6642359" y="2288663"/>
            <a:chExt cx="397894" cy="397894"/>
          </a:xfrm>
        </p:grpSpPr>
        <p:sp>
          <p:nvSpPr>
            <p:cNvPr id="232" name="Oval 70"/>
            <p:cNvSpPr>
              <a:spLocks noChangeArrowheads="1"/>
            </p:cNvSpPr>
            <p:nvPr userDrawn="1"/>
          </p:nvSpPr>
          <p:spPr bwMode="auto">
            <a:xfrm>
              <a:off x="6642359" y="2288663"/>
              <a:ext cx="397894" cy="3978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3" name="Oval 71"/>
            <p:cNvSpPr>
              <a:spLocks noChangeArrowheads="1"/>
            </p:cNvSpPr>
            <p:nvPr userDrawn="1"/>
          </p:nvSpPr>
          <p:spPr bwMode="auto">
            <a:xfrm>
              <a:off x="6705392" y="2351696"/>
              <a:ext cx="271828" cy="2718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4" name="Freeform 72"/>
            <p:cNvSpPr/>
            <p:nvPr userDrawn="1"/>
          </p:nvSpPr>
          <p:spPr bwMode="auto">
            <a:xfrm>
              <a:off x="6697512" y="2343816"/>
              <a:ext cx="287588" cy="287588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35" name="Group 234"/>
          <p:cNvGrpSpPr/>
          <p:nvPr userDrawn="1"/>
        </p:nvGrpSpPr>
        <p:grpSpPr>
          <a:xfrm>
            <a:off x="845696" y="2110789"/>
            <a:ext cx="747132" cy="747132"/>
            <a:chOff x="6642359" y="2288663"/>
            <a:chExt cx="397894" cy="397894"/>
          </a:xfrm>
        </p:grpSpPr>
        <p:sp>
          <p:nvSpPr>
            <p:cNvPr id="236" name="Oval 70"/>
            <p:cNvSpPr>
              <a:spLocks noChangeArrowheads="1"/>
            </p:cNvSpPr>
            <p:nvPr userDrawn="1"/>
          </p:nvSpPr>
          <p:spPr bwMode="auto">
            <a:xfrm>
              <a:off x="6642359" y="2288663"/>
              <a:ext cx="397894" cy="397894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7" name="Oval 71"/>
            <p:cNvSpPr>
              <a:spLocks noChangeArrowheads="1"/>
            </p:cNvSpPr>
            <p:nvPr userDrawn="1"/>
          </p:nvSpPr>
          <p:spPr bwMode="auto">
            <a:xfrm>
              <a:off x="6705392" y="2351696"/>
              <a:ext cx="271828" cy="2718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8" name="Freeform 72"/>
            <p:cNvSpPr/>
            <p:nvPr userDrawn="1"/>
          </p:nvSpPr>
          <p:spPr bwMode="auto">
            <a:xfrm>
              <a:off x="6697512" y="2343816"/>
              <a:ext cx="287588" cy="287588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39" name="Group 238"/>
          <p:cNvGrpSpPr/>
          <p:nvPr userDrawn="1"/>
        </p:nvGrpSpPr>
        <p:grpSpPr>
          <a:xfrm>
            <a:off x="2890889" y="2029422"/>
            <a:ext cx="611436" cy="611436"/>
            <a:chOff x="6642359" y="2288663"/>
            <a:chExt cx="397894" cy="397894"/>
          </a:xfrm>
        </p:grpSpPr>
        <p:sp>
          <p:nvSpPr>
            <p:cNvPr id="240" name="Oval 70"/>
            <p:cNvSpPr>
              <a:spLocks noChangeArrowheads="1"/>
            </p:cNvSpPr>
            <p:nvPr userDrawn="1"/>
          </p:nvSpPr>
          <p:spPr bwMode="auto">
            <a:xfrm>
              <a:off x="6642359" y="2288663"/>
              <a:ext cx="397894" cy="3978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1" name="Oval 71"/>
            <p:cNvSpPr>
              <a:spLocks noChangeArrowheads="1"/>
            </p:cNvSpPr>
            <p:nvPr userDrawn="1"/>
          </p:nvSpPr>
          <p:spPr bwMode="auto">
            <a:xfrm>
              <a:off x="6705392" y="2351696"/>
              <a:ext cx="271828" cy="2718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2" name="Freeform 72"/>
            <p:cNvSpPr/>
            <p:nvPr userDrawn="1"/>
          </p:nvSpPr>
          <p:spPr bwMode="auto">
            <a:xfrm>
              <a:off x="6697512" y="2343816"/>
              <a:ext cx="287588" cy="287588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3" name="Group 242"/>
          <p:cNvGrpSpPr/>
          <p:nvPr userDrawn="1"/>
        </p:nvGrpSpPr>
        <p:grpSpPr>
          <a:xfrm>
            <a:off x="5210274" y="3719657"/>
            <a:ext cx="316290" cy="316290"/>
            <a:chOff x="6642359" y="2288663"/>
            <a:chExt cx="397894" cy="397894"/>
          </a:xfrm>
        </p:grpSpPr>
        <p:sp>
          <p:nvSpPr>
            <p:cNvPr id="244" name="Oval 70"/>
            <p:cNvSpPr>
              <a:spLocks noChangeArrowheads="1"/>
            </p:cNvSpPr>
            <p:nvPr userDrawn="1"/>
          </p:nvSpPr>
          <p:spPr bwMode="auto">
            <a:xfrm>
              <a:off x="6642359" y="2288663"/>
              <a:ext cx="397894" cy="397894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5" name="Oval 71"/>
            <p:cNvSpPr>
              <a:spLocks noChangeArrowheads="1"/>
            </p:cNvSpPr>
            <p:nvPr userDrawn="1"/>
          </p:nvSpPr>
          <p:spPr bwMode="auto">
            <a:xfrm>
              <a:off x="6705392" y="2351696"/>
              <a:ext cx="271828" cy="27182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6" name="Freeform 72"/>
            <p:cNvSpPr/>
            <p:nvPr userDrawn="1"/>
          </p:nvSpPr>
          <p:spPr bwMode="auto">
            <a:xfrm>
              <a:off x="6697512" y="2343816"/>
              <a:ext cx="287588" cy="287588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7" name="Group 246"/>
          <p:cNvGrpSpPr/>
          <p:nvPr userDrawn="1"/>
        </p:nvGrpSpPr>
        <p:grpSpPr>
          <a:xfrm>
            <a:off x="2765212" y="2862776"/>
            <a:ext cx="316290" cy="316290"/>
            <a:chOff x="6642359" y="2288663"/>
            <a:chExt cx="397894" cy="397894"/>
          </a:xfrm>
        </p:grpSpPr>
        <p:sp>
          <p:nvSpPr>
            <p:cNvPr id="248" name="Oval 70"/>
            <p:cNvSpPr>
              <a:spLocks noChangeArrowheads="1"/>
            </p:cNvSpPr>
            <p:nvPr userDrawn="1"/>
          </p:nvSpPr>
          <p:spPr bwMode="auto">
            <a:xfrm>
              <a:off x="6642359" y="2288663"/>
              <a:ext cx="397894" cy="397894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9" name="Oval 71"/>
            <p:cNvSpPr>
              <a:spLocks noChangeArrowheads="1"/>
            </p:cNvSpPr>
            <p:nvPr userDrawn="1"/>
          </p:nvSpPr>
          <p:spPr bwMode="auto">
            <a:xfrm>
              <a:off x="6705392" y="2351696"/>
              <a:ext cx="271828" cy="2718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0" name="Freeform 72"/>
            <p:cNvSpPr/>
            <p:nvPr userDrawn="1"/>
          </p:nvSpPr>
          <p:spPr bwMode="auto">
            <a:xfrm>
              <a:off x="6697512" y="2343816"/>
              <a:ext cx="287588" cy="287588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51" name="Group 250"/>
          <p:cNvGrpSpPr/>
          <p:nvPr userDrawn="1"/>
        </p:nvGrpSpPr>
        <p:grpSpPr>
          <a:xfrm>
            <a:off x="1799906" y="3440432"/>
            <a:ext cx="316290" cy="316290"/>
            <a:chOff x="6642359" y="2288663"/>
            <a:chExt cx="397894" cy="397894"/>
          </a:xfrm>
        </p:grpSpPr>
        <p:sp>
          <p:nvSpPr>
            <p:cNvPr id="252" name="Oval 70"/>
            <p:cNvSpPr>
              <a:spLocks noChangeArrowheads="1"/>
            </p:cNvSpPr>
            <p:nvPr userDrawn="1"/>
          </p:nvSpPr>
          <p:spPr bwMode="auto">
            <a:xfrm>
              <a:off x="6642359" y="2288663"/>
              <a:ext cx="397894" cy="397894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3" name="Oval 71"/>
            <p:cNvSpPr>
              <a:spLocks noChangeArrowheads="1"/>
            </p:cNvSpPr>
            <p:nvPr userDrawn="1"/>
          </p:nvSpPr>
          <p:spPr bwMode="auto">
            <a:xfrm>
              <a:off x="6705392" y="2351696"/>
              <a:ext cx="271828" cy="27182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4" name="Freeform 72"/>
            <p:cNvSpPr/>
            <p:nvPr userDrawn="1"/>
          </p:nvSpPr>
          <p:spPr bwMode="auto">
            <a:xfrm>
              <a:off x="6697512" y="2343816"/>
              <a:ext cx="287588" cy="287588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55" name="Rectangle 254"/>
          <p:cNvSpPr/>
          <p:nvPr userDrawn="1"/>
        </p:nvSpPr>
        <p:spPr>
          <a:xfrm>
            <a:off x="6369304" y="3414817"/>
            <a:ext cx="2163135" cy="5040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6" name="Rectangle 255"/>
          <p:cNvSpPr/>
          <p:nvPr userDrawn="1"/>
        </p:nvSpPr>
        <p:spPr>
          <a:xfrm>
            <a:off x="6369304" y="3918853"/>
            <a:ext cx="2163135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7" name="Rectangle 256"/>
          <p:cNvSpPr/>
          <p:nvPr userDrawn="1"/>
        </p:nvSpPr>
        <p:spPr>
          <a:xfrm>
            <a:off x="6369304" y="2406747"/>
            <a:ext cx="2163135" cy="5040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8" name="Rectangle 257"/>
          <p:cNvSpPr/>
          <p:nvPr userDrawn="1"/>
        </p:nvSpPr>
        <p:spPr>
          <a:xfrm>
            <a:off x="6369304" y="2910782"/>
            <a:ext cx="2163135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9" name="Rectangle 258"/>
          <p:cNvSpPr/>
          <p:nvPr userDrawn="1"/>
        </p:nvSpPr>
        <p:spPr>
          <a:xfrm>
            <a:off x="6369304" y="1902277"/>
            <a:ext cx="2163135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0" name="Rectangle 259"/>
          <p:cNvSpPr/>
          <p:nvPr userDrawn="1"/>
        </p:nvSpPr>
        <p:spPr>
          <a:xfrm>
            <a:off x="6366926" y="1470250"/>
            <a:ext cx="2173276" cy="43202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noProof="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1" name="Rectangle 260"/>
          <p:cNvSpPr/>
          <p:nvPr userDrawn="1"/>
        </p:nvSpPr>
        <p:spPr>
          <a:xfrm>
            <a:off x="6366926" y="3414817"/>
            <a:ext cx="2173276" cy="5040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2" name="Rectangle 261"/>
          <p:cNvSpPr/>
          <p:nvPr userDrawn="1"/>
        </p:nvSpPr>
        <p:spPr>
          <a:xfrm>
            <a:off x="6366926" y="3918853"/>
            <a:ext cx="2173276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3" name="Rectangle 262"/>
          <p:cNvSpPr/>
          <p:nvPr userDrawn="1"/>
        </p:nvSpPr>
        <p:spPr>
          <a:xfrm>
            <a:off x="6366926" y="2406747"/>
            <a:ext cx="2173276" cy="5040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4" name="Rectangle 263"/>
          <p:cNvSpPr/>
          <p:nvPr userDrawn="1"/>
        </p:nvSpPr>
        <p:spPr>
          <a:xfrm>
            <a:off x="6366926" y="2910782"/>
            <a:ext cx="2173276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5" name="Rectangle 264"/>
          <p:cNvSpPr/>
          <p:nvPr userDrawn="1"/>
        </p:nvSpPr>
        <p:spPr>
          <a:xfrm>
            <a:off x="6366926" y="1902277"/>
            <a:ext cx="2173276" cy="504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6" name="Text Placeholder 4"/>
          <p:cNvSpPr>
            <a:spLocks noGrp="1"/>
          </p:cNvSpPr>
          <p:nvPr>
            <p:ph type="body" sz="quarter" idx="52" hasCustomPrompt="1"/>
          </p:nvPr>
        </p:nvSpPr>
        <p:spPr>
          <a:xfrm>
            <a:off x="6363045" y="1470249"/>
            <a:ext cx="2173276" cy="432027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Description</a:t>
            </a:r>
            <a:endParaRPr lang="en-US" noProof="0" dirty="0"/>
          </a:p>
        </p:txBody>
      </p:sp>
      <p:sp>
        <p:nvSpPr>
          <p:cNvPr id="267" name="Text Placeholder 4"/>
          <p:cNvSpPr>
            <a:spLocks noGrp="1"/>
          </p:cNvSpPr>
          <p:nvPr>
            <p:ph type="body" sz="quarter" idx="53" hasCustomPrompt="1"/>
          </p:nvPr>
        </p:nvSpPr>
        <p:spPr>
          <a:xfrm>
            <a:off x="6373489" y="2408152"/>
            <a:ext cx="2150778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Your text</a:t>
            </a:r>
            <a:endParaRPr lang="en-US" noProof="0" dirty="0"/>
          </a:p>
        </p:txBody>
      </p:sp>
      <p:sp>
        <p:nvSpPr>
          <p:cNvPr id="268" name="Text Placeholder 4"/>
          <p:cNvSpPr>
            <a:spLocks noGrp="1"/>
          </p:cNvSpPr>
          <p:nvPr>
            <p:ph type="body" sz="quarter" idx="54" hasCustomPrompt="1"/>
          </p:nvPr>
        </p:nvSpPr>
        <p:spPr>
          <a:xfrm>
            <a:off x="6372200" y="2910782"/>
            <a:ext cx="2150778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Lorem ipsum</a:t>
            </a:r>
            <a:endParaRPr lang="en-US" noProof="0" dirty="0"/>
          </a:p>
        </p:txBody>
      </p:sp>
      <p:sp>
        <p:nvSpPr>
          <p:cNvPr id="269" name="Text Placeholder 4"/>
          <p:cNvSpPr>
            <a:spLocks noGrp="1"/>
          </p:cNvSpPr>
          <p:nvPr>
            <p:ph type="body" sz="quarter" idx="55" hasCustomPrompt="1"/>
          </p:nvPr>
        </p:nvSpPr>
        <p:spPr>
          <a:xfrm>
            <a:off x="6372200" y="3411460"/>
            <a:ext cx="2150778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Your text</a:t>
            </a:r>
            <a:endParaRPr lang="en-US" noProof="0" dirty="0"/>
          </a:p>
        </p:txBody>
      </p:sp>
      <p:sp>
        <p:nvSpPr>
          <p:cNvPr id="270" name="Text Placeholder 4"/>
          <p:cNvSpPr>
            <a:spLocks noGrp="1"/>
          </p:cNvSpPr>
          <p:nvPr>
            <p:ph type="body" sz="quarter" idx="56" hasCustomPrompt="1"/>
          </p:nvPr>
        </p:nvSpPr>
        <p:spPr>
          <a:xfrm>
            <a:off x="6372200" y="3918853"/>
            <a:ext cx="2150778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Lorem ipsum</a:t>
            </a:r>
            <a:endParaRPr lang="en-US" noProof="0" dirty="0"/>
          </a:p>
        </p:txBody>
      </p:sp>
      <p:sp>
        <p:nvSpPr>
          <p:cNvPr id="271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6372200" y="1902277"/>
            <a:ext cx="2150778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Lorem ipsum</a:t>
            </a:r>
            <a:endParaRPr lang="en-US" noProof="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Icons and Text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705169" y="1557496"/>
            <a:ext cx="1152946" cy="544282"/>
            <a:chOff x="1032993" y="1781148"/>
            <a:chExt cx="1370016" cy="646758"/>
          </a:xfrm>
        </p:grpSpPr>
        <p:grpSp>
          <p:nvGrpSpPr>
            <p:cNvPr id="72" name="Group 71"/>
            <p:cNvGrpSpPr/>
            <p:nvPr userDrawn="1"/>
          </p:nvGrpSpPr>
          <p:grpSpPr>
            <a:xfrm rot="1262054">
              <a:off x="1032993" y="1781148"/>
              <a:ext cx="1370016" cy="607140"/>
              <a:chOff x="1043608" y="1820766"/>
              <a:chExt cx="1370016" cy="607140"/>
            </a:xfrm>
          </p:grpSpPr>
          <p:sp>
            <p:nvSpPr>
              <p:cNvPr id="73" name="Rectangle 44"/>
              <p:cNvSpPr>
                <a:spLocks noChangeArrowheads="1"/>
              </p:cNvSpPr>
              <p:nvPr userDrawn="1"/>
            </p:nvSpPr>
            <p:spPr bwMode="auto">
              <a:xfrm>
                <a:off x="1043608" y="1820766"/>
                <a:ext cx="1370016" cy="599902"/>
              </a:xfrm>
              <a:custGeom>
                <a:avLst/>
                <a:gdLst/>
                <a:ahLst/>
                <a:cxnLst/>
                <a:rect l="l" t="t" r="r" b="b"/>
                <a:pathLst>
                  <a:path w="1370016" h="599902">
                    <a:moveTo>
                      <a:pt x="0" y="0"/>
                    </a:moveTo>
                    <a:lnTo>
                      <a:pt x="685008" y="0"/>
                    </a:lnTo>
                    <a:lnTo>
                      <a:pt x="1370016" y="0"/>
                    </a:lnTo>
                    <a:lnTo>
                      <a:pt x="1370016" y="599902"/>
                    </a:lnTo>
                    <a:lnTo>
                      <a:pt x="685008" y="599902"/>
                    </a:lnTo>
                    <a:lnTo>
                      <a:pt x="0" y="59990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4" name="Rectangle 44"/>
              <p:cNvSpPr>
                <a:spLocks noChangeArrowheads="1"/>
              </p:cNvSpPr>
              <p:nvPr userDrawn="1"/>
            </p:nvSpPr>
            <p:spPr bwMode="auto">
              <a:xfrm>
                <a:off x="1043608" y="1828004"/>
                <a:ext cx="685008" cy="5999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5" name="Freeform 45"/>
              <p:cNvSpPr>
                <a:spLocks noEditPoints="1"/>
              </p:cNvSpPr>
              <p:nvPr userDrawn="1"/>
            </p:nvSpPr>
            <p:spPr bwMode="auto">
              <a:xfrm>
                <a:off x="1146567" y="1898231"/>
                <a:ext cx="370773" cy="457664"/>
              </a:xfrm>
              <a:custGeom>
                <a:avLst/>
                <a:gdLst>
                  <a:gd name="T0" fmla="*/ 263 w 263"/>
                  <a:gd name="T1" fmla="*/ 0 h 324"/>
                  <a:gd name="T2" fmla="*/ 0 w 263"/>
                  <a:gd name="T3" fmla="*/ 0 h 324"/>
                  <a:gd name="T4" fmla="*/ 0 w 263"/>
                  <a:gd name="T5" fmla="*/ 324 h 324"/>
                  <a:gd name="T6" fmla="*/ 263 w 263"/>
                  <a:gd name="T7" fmla="*/ 324 h 324"/>
                  <a:gd name="T8" fmla="*/ 226 w 263"/>
                  <a:gd name="T9" fmla="*/ 162 h 324"/>
                  <a:gd name="T10" fmla="*/ 263 w 263"/>
                  <a:gd name="T11" fmla="*/ 0 h 324"/>
                  <a:gd name="T12" fmla="*/ 144 w 263"/>
                  <a:gd name="T13" fmla="*/ 193 h 324"/>
                  <a:gd name="T14" fmla="*/ 116 w 263"/>
                  <a:gd name="T15" fmla="*/ 176 h 324"/>
                  <a:gd name="T16" fmla="*/ 113 w 263"/>
                  <a:gd name="T17" fmla="*/ 162 h 324"/>
                  <a:gd name="T18" fmla="*/ 116 w 263"/>
                  <a:gd name="T19" fmla="*/ 149 h 324"/>
                  <a:gd name="T20" fmla="*/ 144 w 263"/>
                  <a:gd name="T21" fmla="*/ 131 h 324"/>
                  <a:gd name="T22" fmla="*/ 175 w 263"/>
                  <a:gd name="T23" fmla="*/ 162 h 324"/>
                  <a:gd name="T24" fmla="*/ 144 w 263"/>
                  <a:gd name="T25" fmla="*/ 19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324">
                    <a:moveTo>
                      <a:pt x="2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263" y="324"/>
                      <a:pt x="263" y="324"/>
                      <a:pt x="263" y="324"/>
                    </a:cubicBezTo>
                    <a:cubicBezTo>
                      <a:pt x="239" y="275"/>
                      <a:pt x="226" y="220"/>
                      <a:pt x="226" y="162"/>
                    </a:cubicBezTo>
                    <a:cubicBezTo>
                      <a:pt x="226" y="104"/>
                      <a:pt x="239" y="49"/>
                      <a:pt x="263" y="0"/>
                    </a:cubicBezTo>
                    <a:close/>
                    <a:moveTo>
                      <a:pt x="144" y="193"/>
                    </a:moveTo>
                    <a:cubicBezTo>
                      <a:pt x="132" y="193"/>
                      <a:pt x="121" y="186"/>
                      <a:pt x="116" y="176"/>
                    </a:cubicBezTo>
                    <a:cubicBezTo>
                      <a:pt x="114" y="172"/>
                      <a:pt x="113" y="167"/>
                      <a:pt x="113" y="162"/>
                    </a:cubicBezTo>
                    <a:cubicBezTo>
                      <a:pt x="113" y="157"/>
                      <a:pt x="114" y="153"/>
                      <a:pt x="116" y="149"/>
                    </a:cubicBezTo>
                    <a:cubicBezTo>
                      <a:pt x="121" y="138"/>
                      <a:pt x="132" y="131"/>
                      <a:pt x="144" y="131"/>
                    </a:cubicBezTo>
                    <a:cubicBezTo>
                      <a:pt x="161" y="131"/>
                      <a:pt x="175" y="145"/>
                      <a:pt x="175" y="162"/>
                    </a:cubicBezTo>
                    <a:cubicBezTo>
                      <a:pt x="175" y="179"/>
                      <a:pt x="161" y="193"/>
                      <a:pt x="144" y="1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6" name="Rectangle 46"/>
              <p:cNvSpPr>
                <a:spLocks noChangeArrowheads="1"/>
              </p:cNvSpPr>
              <p:nvPr userDrawn="1"/>
            </p:nvSpPr>
            <p:spPr bwMode="auto">
              <a:xfrm>
                <a:off x="1728616" y="1828004"/>
                <a:ext cx="685008" cy="59990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7" name="Freeform 47"/>
              <p:cNvSpPr>
                <a:spLocks noEditPoints="1"/>
              </p:cNvSpPr>
              <p:nvPr userDrawn="1"/>
            </p:nvSpPr>
            <p:spPr bwMode="auto">
              <a:xfrm>
                <a:off x="1625656" y="1935129"/>
                <a:ext cx="205919" cy="385652"/>
              </a:xfrm>
              <a:custGeom>
                <a:avLst/>
                <a:gdLst>
                  <a:gd name="T0" fmla="*/ 82 w 146"/>
                  <a:gd name="T1" fmla="*/ 121 h 273"/>
                  <a:gd name="T2" fmla="*/ 132 w 146"/>
                  <a:gd name="T3" fmla="*/ 143 h 273"/>
                  <a:gd name="T4" fmla="*/ 146 w 146"/>
                  <a:gd name="T5" fmla="*/ 183 h 273"/>
                  <a:gd name="T6" fmla="*/ 129 w 146"/>
                  <a:gd name="T7" fmla="*/ 229 h 273"/>
                  <a:gd name="T8" fmla="*/ 82 w 146"/>
                  <a:gd name="T9" fmla="*/ 250 h 273"/>
                  <a:gd name="T10" fmla="*/ 82 w 146"/>
                  <a:gd name="T11" fmla="*/ 273 h 273"/>
                  <a:gd name="T12" fmla="*/ 66 w 146"/>
                  <a:gd name="T13" fmla="*/ 273 h 273"/>
                  <a:gd name="T14" fmla="*/ 66 w 146"/>
                  <a:gd name="T15" fmla="*/ 250 h 273"/>
                  <a:gd name="T16" fmla="*/ 0 w 146"/>
                  <a:gd name="T17" fmla="*/ 184 h 273"/>
                  <a:gd name="T18" fmla="*/ 30 w 146"/>
                  <a:gd name="T19" fmla="*/ 184 h 273"/>
                  <a:gd name="T20" fmla="*/ 66 w 146"/>
                  <a:gd name="T21" fmla="*/ 227 h 273"/>
                  <a:gd name="T22" fmla="*/ 66 w 146"/>
                  <a:gd name="T23" fmla="*/ 143 h 273"/>
                  <a:gd name="T24" fmla="*/ 5 w 146"/>
                  <a:gd name="T25" fmla="*/ 84 h 273"/>
                  <a:gd name="T26" fmla="*/ 21 w 146"/>
                  <a:gd name="T27" fmla="*/ 41 h 273"/>
                  <a:gd name="T28" fmla="*/ 66 w 146"/>
                  <a:gd name="T29" fmla="*/ 23 h 273"/>
                  <a:gd name="T30" fmla="*/ 66 w 146"/>
                  <a:gd name="T31" fmla="*/ 0 h 273"/>
                  <a:gd name="T32" fmla="*/ 82 w 146"/>
                  <a:gd name="T33" fmla="*/ 0 h 273"/>
                  <a:gd name="T34" fmla="*/ 82 w 146"/>
                  <a:gd name="T35" fmla="*/ 23 h 273"/>
                  <a:gd name="T36" fmla="*/ 141 w 146"/>
                  <a:gd name="T37" fmla="*/ 77 h 273"/>
                  <a:gd name="T38" fmla="*/ 111 w 146"/>
                  <a:gd name="T39" fmla="*/ 77 h 273"/>
                  <a:gd name="T40" fmla="*/ 82 w 146"/>
                  <a:gd name="T41" fmla="*/ 45 h 273"/>
                  <a:gd name="T42" fmla="*/ 82 w 146"/>
                  <a:gd name="T43" fmla="*/ 121 h 273"/>
                  <a:gd name="T44" fmla="*/ 66 w 146"/>
                  <a:gd name="T45" fmla="*/ 118 h 273"/>
                  <a:gd name="T46" fmla="*/ 66 w 146"/>
                  <a:gd name="T47" fmla="*/ 45 h 273"/>
                  <a:gd name="T48" fmla="*/ 34 w 146"/>
                  <a:gd name="T49" fmla="*/ 82 h 273"/>
                  <a:gd name="T50" fmla="*/ 43 w 146"/>
                  <a:gd name="T51" fmla="*/ 106 h 273"/>
                  <a:gd name="T52" fmla="*/ 66 w 146"/>
                  <a:gd name="T53" fmla="*/ 118 h 273"/>
                  <a:gd name="T54" fmla="*/ 82 w 146"/>
                  <a:gd name="T55" fmla="*/ 227 h 273"/>
                  <a:gd name="T56" fmla="*/ 117 w 146"/>
                  <a:gd name="T57" fmla="*/ 185 h 273"/>
                  <a:gd name="T58" fmla="*/ 109 w 146"/>
                  <a:gd name="T59" fmla="*/ 161 h 273"/>
                  <a:gd name="T60" fmla="*/ 82 w 146"/>
                  <a:gd name="T61" fmla="*/ 147 h 273"/>
                  <a:gd name="T62" fmla="*/ 82 w 146"/>
                  <a:gd name="T63" fmla="*/ 227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6" h="273">
                    <a:moveTo>
                      <a:pt x="82" y="121"/>
                    </a:moveTo>
                    <a:cubicBezTo>
                      <a:pt x="107" y="126"/>
                      <a:pt x="124" y="134"/>
                      <a:pt x="132" y="143"/>
                    </a:cubicBezTo>
                    <a:cubicBezTo>
                      <a:pt x="141" y="153"/>
                      <a:pt x="146" y="166"/>
                      <a:pt x="146" y="183"/>
                    </a:cubicBezTo>
                    <a:cubicBezTo>
                      <a:pt x="146" y="200"/>
                      <a:pt x="140" y="216"/>
                      <a:pt x="129" y="229"/>
                    </a:cubicBezTo>
                    <a:cubicBezTo>
                      <a:pt x="118" y="242"/>
                      <a:pt x="102" y="249"/>
                      <a:pt x="82" y="250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66" y="273"/>
                      <a:pt x="66" y="273"/>
                      <a:pt x="66" y="273"/>
                    </a:cubicBezTo>
                    <a:cubicBezTo>
                      <a:pt x="66" y="250"/>
                      <a:pt x="66" y="250"/>
                      <a:pt x="66" y="250"/>
                    </a:cubicBezTo>
                    <a:cubicBezTo>
                      <a:pt x="25" y="246"/>
                      <a:pt x="3" y="224"/>
                      <a:pt x="0" y="184"/>
                    </a:cubicBezTo>
                    <a:cubicBezTo>
                      <a:pt x="30" y="184"/>
                      <a:pt x="30" y="184"/>
                      <a:pt x="30" y="184"/>
                    </a:cubicBezTo>
                    <a:cubicBezTo>
                      <a:pt x="32" y="209"/>
                      <a:pt x="44" y="223"/>
                      <a:pt x="66" y="227"/>
                    </a:cubicBezTo>
                    <a:cubicBezTo>
                      <a:pt x="66" y="143"/>
                      <a:pt x="66" y="143"/>
                      <a:pt x="66" y="143"/>
                    </a:cubicBezTo>
                    <a:cubicBezTo>
                      <a:pt x="25" y="135"/>
                      <a:pt x="5" y="115"/>
                      <a:pt x="5" y="84"/>
                    </a:cubicBezTo>
                    <a:cubicBezTo>
                      <a:pt x="5" y="66"/>
                      <a:pt x="10" y="52"/>
                      <a:pt x="21" y="41"/>
                    </a:cubicBezTo>
                    <a:cubicBezTo>
                      <a:pt x="32" y="30"/>
                      <a:pt x="47" y="24"/>
                      <a:pt x="66" y="2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118" y="25"/>
                      <a:pt x="137" y="43"/>
                      <a:pt x="141" y="77"/>
                    </a:cubicBezTo>
                    <a:cubicBezTo>
                      <a:pt x="111" y="77"/>
                      <a:pt x="111" y="77"/>
                      <a:pt x="111" y="77"/>
                    </a:cubicBezTo>
                    <a:cubicBezTo>
                      <a:pt x="110" y="58"/>
                      <a:pt x="100" y="48"/>
                      <a:pt x="82" y="45"/>
                    </a:cubicBezTo>
                    <a:lnTo>
                      <a:pt x="82" y="121"/>
                    </a:lnTo>
                    <a:close/>
                    <a:moveTo>
                      <a:pt x="66" y="118"/>
                    </a:moveTo>
                    <a:cubicBezTo>
                      <a:pt x="66" y="45"/>
                      <a:pt x="66" y="45"/>
                      <a:pt x="66" y="45"/>
                    </a:cubicBezTo>
                    <a:cubicBezTo>
                      <a:pt x="45" y="49"/>
                      <a:pt x="34" y="61"/>
                      <a:pt x="34" y="82"/>
                    </a:cubicBezTo>
                    <a:cubicBezTo>
                      <a:pt x="34" y="93"/>
                      <a:pt x="37" y="101"/>
                      <a:pt x="43" y="106"/>
                    </a:cubicBezTo>
                    <a:cubicBezTo>
                      <a:pt x="49" y="111"/>
                      <a:pt x="56" y="115"/>
                      <a:pt x="66" y="118"/>
                    </a:cubicBezTo>
                    <a:close/>
                    <a:moveTo>
                      <a:pt x="82" y="227"/>
                    </a:moveTo>
                    <a:cubicBezTo>
                      <a:pt x="105" y="224"/>
                      <a:pt x="117" y="210"/>
                      <a:pt x="117" y="185"/>
                    </a:cubicBezTo>
                    <a:cubicBezTo>
                      <a:pt x="117" y="174"/>
                      <a:pt x="114" y="166"/>
                      <a:pt x="109" y="161"/>
                    </a:cubicBezTo>
                    <a:cubicBezTo>
                      <a:pt x="105" y="155"/>
                      <a:pt x="95" y="151"/>
                      <a:pt x="82" y="147"/>
                    </a:cubicBezTo>
                    <a:lnTo>
                      <a:pt x="82" y="2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78" name="Freeform 48"/>
              <p:cNvSpPr>
                <a:spLocks noEditPoints="1"/>
              </p:cNvSpPr>
              <p:nvPr userDrawn="1"/>
            </p:nvSpPr>
            <p:spPr bwMode="auto">
              <a:xfrm>
                <a:off x="1939891" y="1898231"/>
                <a:ext cx="370773" cy="457664"/>
              </a:xfrm>
              <a:custGeom>
                <a:avLst/>
                <a:gdLst>
                  <a:gd name="T0" fmla="*/ 0 w 263"/>
                  <a:gd name="T1" fmla="*/ 0 h 324"/>
                  <a:gd name="T2" fmla="*/ 37 w 263"/>
                  <a:gd name="T3" fmla="*/ 162 h 324"/>
                  <a:gd name="T4" fmla="*/ 0 w 263"/>
                  <a:gd name="T5" fmla="*/ 324 h 324"/>
                  <a:gd name="T6" fmla="*/ 263 w 263"/>
                  <a:gd name="T7" fmla="*/ 324 h 324"/>
                  <a:gd name="T8" fmla="*/ 263 w 263"/>
                  <a:gd name="T9" fmla="*/ 0 h 324"/>
                  <a:gd name="T10" fmla="*/ 0 w 263"/>
                  <a:gd name="T11" fmla="*/ 0 h 324"/>
                  <a:gd name="T12" fmla="*/ 147 w 263"/>
                  <a:gd name="T13" fmla="*/ 176 h 324"/>
                  <a:gd name="T14" fmla="*/ 119 w 263"/>
                  <a:gd name="T15" fmla="*/ 193 h 324"/>
                  <a:gd name="T16" fmla="*/ 88 w 263"/>
                  <a:gd name="T17" fmla="*/ 162 h 324"/>
                  <a:gd name="T18" fmla="*/ 119 w 263"/>
                  <a:gd name="T19" fmla="*/ 131 h 324"/>
                  <a:gd name="T20" fmla="*/ 147 w 263"/>
                  <a:gd name="T21" fmla="*/ 149 h 324"/>
                  <a:gd name="T22" fmla="*/ 150 w 263"/>
                  <a:gd name="T23" fmla="*/ 162 h 324"/>
                  <a:gd name="T24" fmla="*/ 147 w 263"/>
                  <a:gd name="T25" fmla="*/ 176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324">
                    <a:moveTo>
                      <a:pt x="0" y="0"/>
                    </a:moveTo>
                    <a:cubicBezTo>
                      <a:pt x="24" y="49"/>
                      <a:pt x="37" y="104"/>
                      <a:pt x="37" y="162"/>
                    </a:cubicBezTo>
                    <a:cubicBezTo>
                      <a:pt x="37" y="220"/>
                      <a:pt x="24" y="275"/>
                      <a:pt x="0" y="324"/>
                    </a:cubicBezTo>
                    <a:cubicBezTo>
                      <a:pt x="263" y="324"/>
                      <a:pt x="263" y="324"/>
                      <a:pt x="263" y="324"/>
                    </a:cubicBezTo>
                    <a:cubicBezTo>
                      <a:pt x="263" y="0"/>
                      <a:pt x="263" y="0"/>
                      <a:pt x="263" y="0"/>
                    </a:cubicBezTo>
                    <a:lnTo>
                      <a:pt x="0" y="0"/>
                    </a:lnTo>
                    <a:close/>
                    <a:moveTo>
                      <a:pt x="147" y="176"/>
                    </a:moveTo>
                    <a:cubicBezTo>
                      <a:pt x="142" y="186"/>
                      <a:pt x="131" y="193"/>
                      <a:pt x="119" y="193"/>
                    </a:cubicBezTo>
                    <a:cubicBezTo>
                      <a:pt x="102" y="193"/>
                      <a:pt x="88" y="179"/>
                      <a:pt x="88" y="162"/>
                    </a:cubicBezTo>
                    <a:cubicBezTo>
                      <a:pt x="88" y="145"/>
                      <a:pt x="102" y="131"/>
                      <a:pt x="119" y="131"/>
                    </a:cubicBezTo>
                    <a:cubicBezTo>
                      <a:pt x="131" y="131"/>
                      <a:pt x="142" y="138"/>
                      <a:pt x="147" y="149"/>
                    </a:cubicBezTo>
                    <a:cubicBezTo>
                      <a:pt x="149" y="153"/>
                      <a:pt x="150" y="157"/>
                      <a:pt x="150" y="162"/>
                    </a:cubicBezTo>
                    <a:cubicBezTo>
                      <a:pt x="150" y="167"/>
                      <a:pt x="149" y="172"/>
                      <a:pt x="147" y="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1032993" y="1820766"/>
              <a:ext cx="1370016" cy="607140"/>
              <a:chOff x="1043608" y="1820766"/>
              <a:chExt cx="1370016" cy="607140"/>
            </a:xfrm>
          </p:grpSpPr>
          <p:sp>
            <p:nvSpPr>
              <p:cNvPr id="69" name="Rectangle 44"/>
              <p:cNvSpPr>
                <a:spLocks noChangeArrowheads="1"/>
              </p:cNvSpPr>
              <p:nvPr userDrawn="1"/>
            </p:nvSpPr>
            <p:spPr bwMode="auto">
              <a:xfrm>
                <a:off x="1043608" y="1820766"/>
                <a:ext cx="1370016" cy="599902"/>
              </a:xfrm>
              <a:custGeom>
                <a:avLst/>
                <a:gdLst/>
                <a:ahLst/>
                <a:cxnLst/>
                <a:rect l="l" t="t" r="r" b="b"/>
                <a:pathLst>
                  <a:path w="1370016" h="599902">
                    <a:moveTo>
                      <a:pt x="0" y="0"/>
                    </a:moveTo>
                    <a:lnTo>
                      <a:pt x="685008" y="0"/>
                    </a:lnTo>
                    <a:lnTo>
                      <a:pt x="1370016" y="0"/>
                    </a:lnTo>
                    <a:lnTo>
                      <a:pt x="1370016" y="599902"/>
                    </a:lnTo>
                    <a:lnTo>
                      <a:pt x="685008" y="599902"/>
                    </a:lnTo>
                    <a:lnTo>
                      <a:pt x="0" y="59990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31" name="Rectangle 44"/>
              <p:cNvSpPr>
                <a:spLocks noChangeArrowheads="1"/>
              </p:cNvSpPr>
              <p:nvPr userDrawn="1"/>
            </p:nvSpPr>
            <p:spPr bwMode="auto">
              <a:xfrm>
                <a:off x="1043608" y="1828004"/>
                <a:ext cx="685008" cy="5999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32" name="Freeform 45"/>
              <p:cNvSpPr>
                <a:spLocks noEditPoints="1"/>
              </p:cNvSpPr>
              <p:nvPr userDrawn="1"/>
            </p:nvSpPr>
            <p:spPr bwMode="auto">
              <a:xfrm>
                <a:off x="1146567" y="1898231"/>
                <a:ext cx="370773" cy="457664"/>
              </a:xfrm>
              <a:custGeom>
                <a:avLst/>
                <a:gdLst>
                  <a:gd name="T0" fmla="*/ 263 w 263"/>
                  <a:gd name="T1" fmla="*/ 0 h 324"/>
                  <a:gd name="T2" fmla="*/ 0 w 263"/>
                  <a:gd name="T3" fmla="*/ 0 h 324"/>
                  <a:gd name="T4" fmla="*/ 0 w 263"/>
                  <a:gd name="T5" fmla="*/ 324 h 324"/>
                  <a:gd name="T6" fmla="*/ 263 w 263"/>
                  <a:gd name="T7" fmla="*/ 324 h 324"/>
                  <a:gd name="T8" fmla="*/ 226 w 263"/>
                  <a:gd name="T9" fmla="*/ 162 h 324"/>
                  <a:gd name="T10" fmla="*/ 263 w 263"/>
                  <a:gd name="T11" fmla="*/ 0 h 324"/>
                  <a:gd name="T12" fmla="*/ 144 w 263"/>
                  <a:gd name="T13" fmla="*/ 193 h 324"/>
                  <a:gd name="T14" fmla="*/ 116 w 263"/>
                  <a:gd name="T15" fmla="*/ 176 h 324"/>
                  <a:gd name="T16" fmla="*/ 113 w 263"/>
                  <a:gd name="T17" fmla="*/ 162 h 324"/>
                  <a:gd name="T18" fmla="*/ 116 w 263"/>
                  <a:gd name="T19" fmla="*/ 149 h 324"/>
                  <a:gd name="T20" fmla="*/ 144 w 263"/>
                  <a:gd name="T21" fmla="*/ 131 h 324"/>
                  <a:gd name="T22" fmla="*/ 175 w 263"/>
                  <a:gd name="T23" fmla="*/ 162 h 324"/>
                  <a:gd name="T24" fmla="*/ 144 w 263"/>
                  <a:gd name="T25" fmla="*/ 19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324">
                    <a:moveTo>
                      <a:pt x="2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263" y="324"/>
                      <a:pt x="263" y="324"/>
                      <a:pt x="263" y="324"/>
                    </a:cubicBezTo>
                    <a:cubicBezTo>
                      <a:pt x="239" y="275"/>
                      <a:pt x="226" y="220"/>
                      <a:pt x="226" y="162"/>
                    </a:cubicBezTo>
                    <a:cubicBezTo>
                      <a:pt x="226" y="104"/>
                      <a:pt x="239" y="49"/>
                      <a:pt x="263" y="0"/>
                    </a:cubicBezTo>
                    <a:close/>
                    <a:moveTo>
                      <a:pt x="144" y="193"/>
                    </a:moveTo>
                    <a:cubicBezTo>
                      <a:pt x="132" y="193"/>
                      <a:pt x="121" y="186"/>
                      <a:pt x="116" y="176"/>
                    </a:cubicBezTo>
                    <a:cubicBezTo>
                      <a:pt x="114" y="172"/>
                      <a:pt x="113" y="167"/>
                      <a:pt x="113" y="162"/>
                    </a:cubicBezTo>
                    <a:cubicBezTo>
                      <a:pt x="113" y="157"/>
                      <a:pt x="114" y="153"/>
                      <a:pt x="116" y="149"/>
                    </a:cubicBezTo>
                    <a:cubicBezTo>
                      <a:pt x="121" y="138"/>
                      <a:pt x="132" y="131"/>
                      <a:pt x="144" y="131"/>
                    </a:cubicBezTo>
                    <a:cubicBezTo>
                      <a:pt x="161" y="131"/>
                      <a:pt x="175" y="145"/>
                      <a:pt x="175" y="162"/>
                    </a:cubicBezTo>
                    <a:cubicBezTo>
                      <a:pt x="175" y="179"/>
                      <a:pt x="161" y="193"/>
                      <a:pt x="144" y="1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33" name="Rectangle 46"/>
              <p:cNvSpPr>
                <a:spLocks noChangeArrowheads="1"/>
              </p:cNvSpPr>
              <p:nvPr userDrawn="1"/>
            </p:nvSpPr>
            <p:spPr bwMode="auto">
              <a:xfrm>
                <a:off x="1728616" y="1828004"/>
                <a:ext cx="685008" cy="59990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34" name="Freeform 47"/>
              <p:cNvSpPr>
                <a:spLocks noEditPoints="1"/>
              </p:cNvSpPr>
              <p:nvPr userDrawn="1"/>
            </p:nvSpPr>
            <p:spPr bwMode="auto">
              <a:xfrm>
                <a:off x="1625656" y="1935129"/>
                <a:ext cx="205919" cy="385652"/>
              </a:xfrm>
              <a:custGeom>
                <a:avLst/>
                <a:gdLst>
                  <a:gd name="T0" fmla="*/ 82 w 146"/>
                  <a:gd name="T1" fmla="*/ 121 h 273"/>
                  <a:gd name="T2" fmla="*/ 132 w 146"/>
                  <a:gd name="T3" fmla="*/ 143 h 273"/>
                  <a:gd name="T4" fmla="*/ 146 w 146"/>
                  <a:gd name="T5" fmla="*/ 183 h 273"/>
                  <a:gd name="T6" fmla="*/ 129 w 146"/>
                  <a:gd name="T7" fmla="*/ 229 h 273"/>
                  <a:gd name="T8" fmla="*/ 82 w 146"/>
                  <a:gd name="T9" fmla="*/ 250 h 273"/>
                  <a:gd name="T10" fmla="*/ 82 w 146"/>
                  <a:gd name="T11" fmla="*/ 273 h 273"/>
                  <a:gd name="T12" fmla="*/ 66 w 146"/>
                  <a:gd name="T13" fmla="*/ 273 h 273"/>
                  <a:gd name="T14" fmla="*/ 66 w 146"/>
                  <a:gd name="T15" fmla="*/ 250 h 273"/>
                  <a:gd name="T16" fmla="*/ 0 w 146"/>
                  <a:gd name="T17" fmla="*/ 184 h 273"/>
                  <a:gd name="T18" fmla="*/ 30 w 146"/>
                  <a:gd name="T19" fmla="*/ 184 h 273"/>
                  <a:gd name="T20" fmla="*/ 66 w 146"/>
                  <a:gd name="T21" fmla="*/ 227 h 273"/>
                  <a:gd name="T22" fmla="*/ 66 w 146"/>
                  <a:gd name="T23" fmla="*/ 143 h 273"/>
                  <a:gd name="T24" fmla="*/ 5 w 146"/>
                  <a:gd name="T25" fmla="*/ 84 h 273"/>
                  <a:gd name="T26" fmla="*/ 21 w 146"/>
                  <a:gd name="T27" fmla="*/ 41 h 273"/>
                  <a:gd name="T28" fmla="*/ 66 w 146"/>
                  <a:gd name="T29" fmla="*/ 23 h 273"/>
                  <a:gd name="T30" fmla="*/ 66 w 146"/>
                  <a:gd name="T31" fmla="*/ 0 h 273"/>
                  <a:gd name="T32" fmla="*/ 82 w 146"/>
                  <a:gd name="T33" fmla="*/ 0 h 273"/>
                  <a:gd name="T34" fmla="*/ 82 w 146"/>
                  <a:gd name="T35" fmla="*/ 23 h 273"/>
                  <a:gd name="T36" fmla="*/ 141 w 146"/>
                  <a:gd name="T37" fmla="*/ 77 h 273"/>
                  <a:gd name="T38" fmla="*/ 111 w 146"/>
                  <a:gd name="T39" fmla="*/ 77 h 273"/>
                  <a:gd name="T40" fmla="*/ 82 w 146"/>
                  <a:gd name="T41" fmla="*/ 45 h 273"/>
                  <a:gd name="T42" fmla="*/ 82 w 146"/>
                  <a:gd name="T43" fmla="*/ 121 h 273"/>
                  <a:gd name="T44" fmla="*/ 66 w 146"/>
                  <a:gd name="T45" fmla="*/ 118 h 273"/>
                  <a:gd name="T46" fmla="*/ 66 w 146"/>
                  <a:gd name="T47" fmla="*/ 45 h 273"/>
                  <a:gd name="T48" fmla="*/ 34 w 146"/>
                  <a:gd name="T49" fmla="*/ 82 h 273"/>
                  <a:gd name="T50" fmla="*/ 43 w 146"/>
                  <a:gd name="T51" fmla="*/ 106 h 273"/>
                  <a:gd name="T52" fmla="*/ 66 w 146"/>
                  <a:gd name="T53" fmla="*/ 118 h 273"/>
                  <a:gd name="T54" fmla="*/ 82 w 146"/>
                  <a:gd name="T55" fmla="*/ 227 h 273"/>
                  <a:gd name="T56" fmla="*/ 117 w 146"/>
                  <a:gd name="T57" fmla="*/ 185 h 273"/>
                  <a:gd name="T58" fmla="*/ 109 w 146"/>
                  <a:gd name="T59" fmla="*/ 161 h 273"/>
                  <a:gd name="T60" fmla="*/ 82 w 146"/>
                  <a:gd name="T61" fmla="*/ 147 h 273"/>
                  <a:gd name="T62" fmla="*/ 82 w 146"/>
                  <a:gd name="T63" fmla="*/ 227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6" h="273">
                    <a:moveTo>
                      <a:pt x="82" y="121"/>
                    </a:moveTo>
                    <a:cubicBezTo>
                      <a:pt x="107" y="126"/>
                      <a:pt x="124" y="134"/>
                      <a:pt x="132" y="143"/>
                    </a:cubicBezTo>
                    <a:cubicBezTo>
                      <a:pt x="141" y="153"/>
                      <a:pt x="146" y="166"/>
                      <a:pt x="146" y="183"/>
                    </a:cubicBezTo>
                    <a:cubicBezTo>
                      <a:pt x="146" y="200"/>
                      <a:pt x="140" y="216"/>
                      <a:pt x="129" y="229"/>
                    </a:cubicBezTo>
                    <a:cubicBezTo>
                      <a:pt x="118" y="242"/>
                      <a:pt x="102" y="249"/>
                      <a:pt x="82" y="250"/>
                    </a:cubicBezTo>
                    <a:cubicBezTo>
                      <a:pt x="82" y="273"/>
                      <a:pt x="82" y="273"/>
                      <a:pt x="82" y="273"/>
                    </a:cubicBezTo>
                    <a:cubicBezTo>
                      <a:pt x="66" y="273"/>
                      <a:pt x="66" y="273"/>
                      <a:pt x="66" y="273"/>
                    </a:cubicBezTo>
                    <a:cubicBezTo>
                      <a:pt x="66" y="250"/>
                      <a:pt x="66" y="250"/>
                      <a:pt x="66" y="250"/>
                    </a:cubicBezTo>
                    <a:cubicBezTo>
                      <a:pt x="25" y="246"/>
                      <a:pt x="3" y="224"/>
                      <a:pt x="0" y="184"/>
                    </a:cubicBezTo>
                    <a:cubicBezTo>
                      <a:pt x="30" y="184"/>
                      <a:pt x="30" y="184"/>
                      <a:pt x="30" y="184"/>
                    </a:cubicBezTo>
                    <a:cubicBezTo>
                      <a:pt x="32" y="209"/>
                      <a:pt x="44" y="223"/>
                      <a:pt x="66" y="227"/>
                    </a:cubicBezTo>
                    <a:cubicBezTo>
                      <a:pt x="66" y="143"/>
                      <a:pt x="66" y="143"/>
                      <a:pt x="66" y="143"/>
                    </a:cubicBezTo>
                    <a:cubicBezTo>
                      <a:pt x="25" y="135"/>
                      <a:pt x="5" y="115"/>
                      <a:pt x="5" y="84"/>
                    </a:cubicBezTo>
                    <a:cubicBezTo>
                      <a:pt x="5" y="66"/>
                      <a:pt x="10" y="52"/>
                      <a:pt x="21" y="41"/>
                    </a:cubicBezTo>
                    <a:cubicBezTo>
                      <a:pt x="32" y="30"/>
                      <a:pt x="47" y="24"/>
                      <a:pt x="66" y="2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118" y="25"/>
                      <a:pt x="137" y="43"/>
                      <a:pt x="141" y="77"/>
                    </a:cubicBezTo>
                    <a:cubicBezTo>
                      <a:pt x="111" y="77"/>
                      <a:pt x="111" y="77"/>
                      <a:pt x="111" y="77"/>
                    </a:cubicBezTo>
                    <a:cubicBezTo>
                      <a:pt x="110" y="58"/>
                      <a:pt x="100" y="48"/>
                      <a:pt x="82" y="45"/>
                    </a:cubicBezTo>
                    <a:lnTo>
                      <a:pt x="82" y="121"/>
                    </a:lnTo>
                    <a:close/>
                    <a:moveTo>
                      <a:pt x="66" y="118"/>
                    </a:moveTo>
                    <a:cubicBezTo>
                      <a:pt x="66" y="45"/>
                      <a:pt x="66" y="45"/>
                      <a:pt x="66" y="45"/>
                    </a:cubicBezTo>
                    <a:cubicBezTo>
                      <a:pt x="45" y="49"/>
                      <a:pt x="34" y="61"/>
                      <a:pt x="34" y="82"/>
                    </a:cubicBezTo>
                    <a:cubicBezTo>
                      <a:pt x="34" y="93"/>
                      <a:pt x="37" y="101"/>
                      <a:pt x="43" y="106"/>
                    </a:cubicBezTo>
                    <a:cubicBezTo>
                      <a:pt x="49" y="111"/>
                      <a:pt x="56" y="115"/>
                      <a:pt x="66" y="118"/>
                    </a:cubicBezTo>
                    <a:close/>
                    <a:moveTo>
                      <a:pt x="82" y="227"/>
                    </a:moveTo>
                    <a:cubicBezTo>
                      <a:pt x="105" y="224"/>
                      <a:pt x="117" y="210"/>
                      <a:pt x="117" y="185"/>
                    </a:cubicBezTo>
                    <a:cubicBezTo>
                      <a:pt x="117" y="174"/>
                      <a:pt x="114" y="166"/>
                      <a:pt x="109" y="161"/>
                    </a:cubicBezTo>
                    <a:cubicBezTo>
                      <a:pt x="105" y="155"/>
                      <a:pt x="95" y="151"/>
                      <a:pt x="82" y="147"/>
                    </a:cubicBezTo>
                    <a:lnTo>
                      <a:pt x="82" y="22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35" name="Freeform 48"/>
              <p:cNvSpPr>
                <a:spLocks noEditPoints="1"/>
              </p:cNvSpPr>
              <p:nvPr userDrawn="1"/>
            </p:nvSpPr>
            <p:spPr bwMode="auto">
              <a:xfrm>
                <a:off x="1939891" y="1898231"/>
                <a:ext cx="370773" cy="457664"/>
              </a:xfrm>
              <a:custGeom>
                <a:avLst/>
                <a:gdLst>
                  <a:gd name="T0" fmla="*/ 0 w 263"/>
                  <a:gd name="T1" fmla="*/ 0 h 324"/>
                  <a:gd name="T2" fmla="*/ 37 w 263"/>
                  <a:gd name="T3" fmla="*/ 162 h 324"/>
                  <a:gd name="T4" fmla="*/ 0 w 263"/>
                  <a:gd name="T5" fmla="*/ 324 h 324"/>
                  <a:gd name="T6" fmla="*/ 263 w 263"/>
                  <a:gd name="T7" fmla="*/ 324 h 324"/>
                  <a:gd name="T8" fmla="*/ 263 w 263"/>
                  <a:gd name="T9" fmla="*/ 0 h 324"/>
                  <a:gd name="T10" fmla="*/ 0 w 263"/>
                  <a:gd name="T11" fmla="*/ 0 h 324"/>
                  <a:gd name="T12" fmla="*/ 147 w 263"/>
                  <a:gd name="T13" fmla="*/ 176 h 324"/>
                  <a:gd name="T14" fmla="*/ 119 w 263"/>
                  <a:gd name="T15" fmla="*/ 193 h 324"/>
                  <a:gd name="T16" fmla="*/ 88 w 263"/>
                  <a:gd name="T17" fmla="*/ 162 h 324"/>
                  <a:gd name="T18" fmla="*/ 119 w 263"/>
                  <a:gd name="T19" fmla="*/ 131 h 324"/>
                  <a:gd name="T20" fmla="*/ 147 w 263"/>
                  <a:gd name="T21" fmla="*/ 149 h 324"/>
                  <a:gd name="T22" fmla="*/ 150 w 263"/>
                  <a:gd name="T23" fmla="*/ 162 h 324"/>
                  <a:gd name="T24" fmla="*/ 147 w 263"/>
                  <a:gd name="T25" fmla="*/ 176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324">
                    <a:moveTo>
                      <a:pt x="0" y="0"/>
                    </a:moveTo>
                    <a:cubicBezTo>
                      <a:pt x="24" y="49"/>
                      <a:pt x="37" y="104"/>
                      <a:pt x="37" y="162"/>
                    </a:cubicBezTo>
                    <a:cubicBezTo>
                      <a:pt x="37" y="220"/>
                      <a:pt x="24" y="275"/>
                      <a:pt x="0" y="324"/>
                    </a:cubicBezTo>
                    <a:cubicBezTo>
                      <a:pt x="263" y="324"/>
                      <a:pt x="263" y="324"/>
                      <a:pt x="263" y="324"/>
                    </a:cubicBezTo>
                    <a:cubicBezTo>
                      <a:pt x="263" y="0"/>
                      <a:pt x="263" y="0"/>
                      <a:pt x="263" y="0"/>
                    </a:cubicBezTo>
                    <a:lnTo>
                      <a:pt x="0" y="0"/>
                    </a:lnTo>
                    <a:close/>
                    <a:moveTo>
                      <a:pt x="147" y="176"/>
                    </a:moveTo>
                    <a:cubicBezTo>
                      <a:pt x="142" y="186"/>
                      <a:pt x="131" y="193"/>
                      <a:pt x="119" y="193"/>
                    </a:cubicBezTo>
                    <a:cubicBezTo>
                      <a:pt x="102" y="193"/>
                      <a:pt x="88" y="179"/>
                      <a:pt x="88" y="162"/>
                    </a:cubicBezTo>
                    <a:cubicBezTo>
                      <a:pt x="88" y="145"/>
                      <a:pt x="102" y="131"/>
                      <a:pt x="119" y="131"/>
                    </a:cubicBezTo>
                    <a:cubicBezTo>
                      <a:pt x="131" y="131"/>
                      <a:pt x="142" y="138"/>
                      <a:pt x="147" y="149"/>
                    </a:cubicBezTo>
                    <a:cubicBezTo>
                      <a:pt x="149" y="153"/>
                      <a:pt x="150" y="157"/>
                      <a:pt x="150" y="162"/>
                    </a:cubicBezTo>
                    <a:cubicBezTo>
                      <a:pt x="150" y="167"/>
                      <a:pt x="149" y="172"/>
                      <a:pt x="147" y="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  <p:grpSp>
        <p:nvGrpSpPr>
          <p:cNvPr id="8" name="Group 7"/>
          <p:cNvGrpSpPr/>
          <p:nvPr userDrawn="1"/>
        </p:nvGrpSpPr>
        <p:grpSpPr>
          <a:xfrm>
            <a:off x="4163256" y="1409276"/>
            <a:ext cx="817488" cy="749516"/>
            <a:chOff x="6876256" y="1685026"/>
            <a:chExt cx="971400" cy="890632"/>
          </a:xfrm>
        </p:grpSpPr>
        <p:sp>
          <p:nvSpPr>
            <p:cNvPr id="37" name="Rectangle 5"/>
            <p:cNvSpPr>
              <a:spLocks noChangeArrowheads="1"/>
            </p:cNvSpPr>
            <p:nvPr userDrawn="1"/>
          </p:nvSpPr>
          <p:spPr bwMode="auto">
            <a:xfrm>
              <a:off x="6883399" y="2503407"/>
              <a:ext cx="964257" cy="722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 userDrawn="1"/>
          </p:nvSpPr>
          <p:spPr bwMode="auto">
            <a:xfrm>
              <a:off x="6948507" y="2278414"/>
              <a:ext cx="159885" cy="2249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 userDrawn="1"/>
          </p:nvSpPr>
          <p:spPr bwMode="auto">
            <a:xfrm>
              <a:off x="7173500" y="2105343"/>
              <a:ext cx="159885" cy="3980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0" name="Rectangle 8"/>
            <p:cNvSpPr>
              <a:spLocks noChangeArrowheads="1"/>
            </p:cNvSpPr>
            <p:nvPr userDrawn="1"/>
          </p:nvSpPr>
          <p:spPr bwMode="auto">
            <a:xfrm>
              <a:off x="7398219" y="2175945"/>
              <a:ext cx="160160" cy="3274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1" name="Rectangle 9"/>
            <p:cNvSpPr>
              <a:spLocks noChangeArrowheads="1"/>
            </p:cNvSpPr>
            <p:nvPr userDrawn="1"/>
          </p:nvSpPr>
          <p:spPr bwMode="auto">
            <a:xfrm>
              <a:off x="7623212" y="1947930"/>
              <a:ext cx="159885" cy="5554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76256" y="1685026"/>
              <a:ext cx="963983" cy="381856"/>
              <a:chOff x="6876256" y="1685026"/>
              <a:chExt cx="963983" cy="38185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42" name="Freeform 10"/>
              <p:cNvSpPr/>
              <p:nvPr userDrawn="1"/>
            </p:nvSpPr>
            <p:spPr bwMode="auto">
              <a:xfrm>
                <a:off x="6876256" y="1857548"/>
                <a:ext cx="379110" cy="209334"/>
              </a:xfrm>
              <a:custGeom>
                <a:avLst/>
                <a:gdLst>
                  <a:gd name="T0" fmla="*/ 703 w 730"/>
                  <a:gd name="T1" fmla="*/ 0 h 403"/>
                  <a:gd name="T2" fmla="*/ 730 w 730"/>
                  <a:gd name="T3" fmla="*/ 55 h 403"/>
                  <a:gd name="T4" fmla="*/ 28 w 730"/>
                  <a:gd name="T5" fmla="*/ 403 h 403"/>
                  <a:gd name="T6" fmla="*/ 0 w 730"/>
                  <a:gd name="T7" fmla="*/ 348 h 403"/>
                  <a:gd name="T8" fmla="*/ 703 w 730"/>
                  <a:gd name="T9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0" h="403">
                    <a:moveTo>
                      <a:pt x="703" y="0"/>
                    </a:moveTo>
                    <a:cubicBezTo>
                      <a:pt x="707" y="21"/>
                      <a:pt x="717" y="40"/>
                      <a:pt x="730" y="55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0" y="348"/>
                      <a:pt x="0" y="348"/>
                      <a:pt x="0" y="348"/>
                    </a:cubicBezTo>
                    <a:lnTo>
                      <a:pt x="70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43" name="Freeform 11"/>
              <p:cNvSpPr/>
              <p:nvPr userDrawn="1"/>
            </p:nvSpPr>
            <p:spPr bwMode="auto">
              <a:xfrm>
                <a:off x="7353165" y="1863317"/>
                <a:ext cx="77745" cy="64833"/>
              </a:xfrm>
              <a:custGeom>
                <a:avLst/>
                <a:gdLst>
                  <a:gd name="T0" fmla="*/ 32 w 150"/>
                  <a:gd name="T1" fmla="*/ 0 h 125"/>
                  <a:gd name="T2" fmla="*/ 150 w 150"/>
                  <a:gd name="T3" fmla="*/ 72 h 125"/>
                  <a:gd name="T4" fmla="*/ 118 w 150"/>
                  <a:gd name="T5" fmla="*/ 125 h 125"/>
                  <a:gd name="T6" fmla="*/ 0 w 150"/>
                  <a:gd name="T7" fmla="*/ 52 h 125"/>
                  <a:gd name="T8" fmla="*/ 32 w 150"/>
                  <a:gd name="T9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25">
                    <a:moveTo>
                      <a:pt x="32" y="0"/>
                    </a:moveTo>
                    <a:cubicBezTo>
                      <a:pt x="150" y="72"/>
                      <a:pt x="150" y="72"/>
                      <a:pt x="150" y="72"/>
                    </a:cubicBezTo>
                    <a:cubicBezTo>
                      <a:pt x="136" y="87"/>
                      <a:pt x="125" y="105"/>
                      <a:pt x="118" y="125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5" y="38"/>
                      <a:pt x="26" y="2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44" name="Oval 12"/>
              <p:cNvSpPr>
                <a:spLocks noChangeArrowheads="1"/>
              </p:cNvSpPr>
              <p:nvPr userDrawn="1"/>
            </p:nvSpPr>
            <p:spPr bwMode="auto">
              <a:xfrm>
                <a:off x="7447668" y="1901778"/>
                <a:ext cx="60713" cy="607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45" name="Oval 13"/>
              <p:cNvSpPr>
                <a:spLocks noChangeArrowheads="1"/>
              </p:cNvSpPr>
              <p:nvPr userDrawn="1"/>
            </p:nvSpPr>
            <p:spPr bwMode="auto">
              <a:xfrm>
                <a:off x="7274596" y="1827329"/>
                <a:ext cx="60713" cy="609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46" name="Freeform 14"/>
              <p:cNvSpPr/>
              <p:nvPr userDrawn="1"/>
            </p:nvSpPr>
            <p:spPr bwMode="auto">
              <a:xfrm>
                <a:off x="7522391" y="1685026"/>
                <a:ext cx="317848" cy="239553"/>
              </a:xfrm>
              <a:custGeom>
                <a:avLst/>
                <a:gdLst>
                  <a:gd name="T0" fmla="*/ 607 w 612"/>
                  <a:gd name="T1" fmla="*/ 6 h 461"/>
                  <a:gd name="T2" fmla="*/ 592 w 612"/>
                  <a:gd name="T3" fmla="*/ 1 h 461"/>
                  <a:gd name="T4" fmla="*/ 439 w 612"/>
                  <a:gd name="T5" fmla="*/ 24 h 461"/>
                  <a:gd name="T6" fmla="*/ 287 w 612"/>
                  <a:gd name="T7" fmla="*/ 47 h 461"/>
                  <a:gd name="T8" fmla="*/ 274 w 612"/>
                  <a:gd name="T9" fmla="*/ 57 h 461"/>
                  <a:gd name="T10" fmla="*/ 276 w 612"/>
                  <a:gd name="T11" fmla="*/ 73 h 461"/>
                  <a:gd name="T12" fmla="*/ 353 w 612"/>
                  <a:gd name="T13" fmla="*/ 169 h 461"/>
                  <a:gd name="T14" fmla="*/ 0 w 612"/>
                  <a:gd name="T15" fmla="*/ 410 h 461"/>
                  <a:gd name="T16" fmla="*/ 35 w 612"/>
                  <a:gd name="T17" fmla="*/ 461 h 461"/>
                  <a:gd name="T18" fmla="*/ 391 w 612"/>
                  <a:gd name="T19" fmla="*/ 217 h 461"/>
                  <a:gd name="T20" fmla="*/ 469 w 612"/>
                  <a:gd name="T21" fmla="*/ 314 h 461"/>
                  <a:gd name="T22" fmla="*/ 484 w 612"/>
                  <a:gd name="T23" fmla="*/ 320 h 461"/>
                  <a:gd name="T24" fmla="*/ 497 w 612"/>
                  <a:gd name="T25" fmla="*/ 310 h 461"/>
                  <a:gd name="T26" fmla="*/ 553 w 612"/>
                  <a:gd name="T27" fmla="*/ 166 h 461"/>
                  <a:gd name="T28" fmla="*/ 609 w 612"/>
                  <a:gd name="T29" fmla="*/ 23 h 461"/>
                  <a:gd name="T30" fmla="*/ 607 w 612"/>
                  <a:gd name="T31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2" h="461">
                    <a:moveTo>
                      <a:pt x="607" y="6"/>
                    </a:moveTo>
                    <a:cubicBezTo>
                      <a:pt x="603" y="2"/>
                      <a:pt x="598" y="0"/>
                      <a:pt x="592" y="1"/>
                    </a:cubicBezTo>
                    <a:cubicBezTo>
                      <a:pt x="439" y="24"/>
                      <a:pt x="439" y="24"/>
                      <a:pt x="439" y="24"/>
                    </a:cubicBezTo>
                    <a:cubicBezTo>
                      <a:pt x="287" y="47"/>
                      <a:pt x="287" y="47"/>
                      <a:pt x="287" y="47"/>
                    </a:cubicBezTo>
                    <a:cubicBezTo>
                      <a:pt x="281" y="48"/>
                      <a:pt x="276" y="52"/>
                      <a:pt x="274" y="57"/>
                    </a:cubicBezTo>
                    <a:cubicBezTo>
                      <a:pt x="272" y="63"/>
                      <a:pt x="273" y="69"/>
                      <a:pt x="276" y="73"/>
                    </a:cubicBezTo>
                    <a:cubicBezTo>
                      <a:pt x="353" y="169"/>
                      <a:pt x="353" y="169"/>
                      <a:pt x="353" y="169"/>
                    </a:cubicBezTo>
                    <a:cubicBezTo>
                      <a:pt x="0" y="410"/>
                      <a:pt x="0" y="410"/>
                      <a:pt x="0" y="410"/>
                    </a:cubicBezTo>
                    <a:cubicBezTo>
                      <a:pt x="15" y="424"/>
                      <a:pt x="27" y="441"/>
                      <a:pt x="35" y="461"/>
                    </a:cubicBezTo>
                    <a:cubicBezTo>
                      <a:pt x="391" y="217"/>
                      <a:pt x="391" y="217"/>
                      <a:pt x="391" y="217"/>
                    </a:cubicBezTo>
                    <a:cubicBezTo>
                      <a:pt x="469" y="314"/>
                      <a:pt x="469" y="314"/>
                      <a:pt x="469" y="314"/>
                    </a:cubicBezTo>
                    <a:cubicBezTo>
                      <a:pt x="473" y="319"/>
                      <a:pt x="479" y="321"/>
                      <a:pt x="484" y="320"/>
                    </a:cubicBezTo>
                    <a:cubicBezTo>
                      <a:pt x="490" y="319"/>
                      <a:pt x="495" y="316"/>
                      <a:pt x="497" y="310"/>
                    </a:cubicBezTo>
                    <a:cubicBezTo>
                      <a:pt x="553" y="166"/>
                      <a:pt x="553" y="166"/>
                      <a:pt x="553" y="166"/>
                    </a:cubicBezTo>
                    <a:cubicBezTo>
                      <a:pt x="609" y="23"/>
                      <a:pt x="609" y="23"/>
                      <a:pt x="609" y="23"/>
                    </a:cubicBezTo>
                    <a:cubicBezTo>
                      <a:pt x="612" y="17"/>
                      <a:pt x="611" y="11"/>
                      <a:pt x="60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47" name="Line 19"/>
            <p:cNvSpPr>
              <a:spLocks noChangeShapeType="1"/>
            </p:cNvSpPr>
            <p:nvPr userDrawn="1"/>
          </p:nvSpPr>
          <p:spPr bwMode="auto">
            <a:xfrm>
              <a:off x="7344374" y="2355335"/>
              <a:ext cx="0" cy="0"/>
            </a:xfrm>
            <a:prstGeom prst="lin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8" name="Line 20"/>
            <p:cNvSpPr>
              <a:spLocks noChangeShapeType="1"/>
            </p:cNvSpPr>
            <p:nvPr userDrawn="1"/>
          </p:nvSpPr>
          <p:spPr bwMode="auto">
            <a:xfrm>
              <a:off x="7344374" y="2355335"/>
              <a:ext cx="0" cy="0"/>
            </a:xfrm>
            <a:prstGeom prst="lin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1596030" y="1275606"/>
            <a:ext cx="532654" cy="871686"/>
            <a:chOff x="4260502" y="1462106"/>
            <a:chExt cx="724248" cy="1185230"/>
          </a:xfrm>
        </p:grpSpPr>
        <p:sp>
          <p:nvSpPr>
            <p:cNvPr id="50" name="Freeform 10"/>
            <p:cNvSpPr/>
            <p:nvPr userDrawn="1"/>
          </p:nvSpPr>
          <p:spPr bwMode="auto">
            <a:xfrm>
              <a:off x="4260502" y="1462106"/>
              <a:ext cx="724248" cy="1185230"/>
            </a:xfrm>
            <a:custGeom>
              <a:avLst/>
              <a:gdLst/>
              <a:ahLst/>
              <a:cxnLst/>
              <a:rect l="l" t="t" r="r" b="b"/>
              <a:pathLst>
                <a:path w="724248" h="1185230">
                  <a:moveTo>
                    <a:pt x="315371" y="1161744"/>
                  </a:moveTo>
                  <a:lnTo>
                    <a:pt x="362124" y="1161744"/>
                  </a:lnTo>
                  <a:cubicBezTo>
                    <a:pt x="410450" y="1161744"/>
                    <a:pt x="410450" y="1161744"/>
                    <a:pt x="410450" y="1161744"/>
                  </a:cubicBezTo>
                  <a:cubicBezTo>
                    <a:pt x="416981" y="1161744"/>
                    <a:pt x="422205" y="1166963"/>
                    <a:pt x="422205" y="1173487"/>
                  </a:cubicBezTo>
                  <a:cubicBezTo>
                    <a:pt x="422205" y="1180011"/>
                    <a:pt x="416981" y="1185230"/>
                    <a:pt x="410450" y="1185230"/>
                  </a:cubicBezTo>
                  <a:cubicBezTo>
                    <a:pt x="362124" y="1185230"/>
                    <a:pt x="362124" y="1185230"/>
                    <a:pt x="362124" y="1185230"/>
                  </a:cubicBezTo>
                  <a:cubicBezTo>
                    <a:pt x="315371" y="1185230"/>
                    <a:pt x="315371" y="1185230"/>
                    <a:pt x="315371" y="1185230"/>
                  </a:cubicBezTo>
                  <a:cubicBezTo>
                    <a:pt x="308877" y="1185230"/>
                    <a:pt x="303682" y="1180011"/>
                    <a:pt x="303682" y="1173487"/>
                  </a:cubicBezTo>
                  <a:cubicBezTo>
                    <a:pt x="303682" y="1169573"/>
                    <a:pt x="304981" y="1166963"/>
                    <a:pt x="306280" y="1164354"/>
                  </a:cubicBezTo>
                  <a:cubicBezTo>
                    <a:pt x="308877" y="1163049"/>
                    <a:pt x="311475" y="1161744"/>
                    <a:pt x="315371" y="1161744"/>
                  </a:cubicBezTo>
                  <a:close/>
                  <a:moveTo>
                    <a:pt x="240371" y="1104940"/>
                  </a:moveTo>
                  <a:lnTo>
                    <a:pt x="362124" y="1104940"/>
                  </a:lnTo>
                  <a:cubicBezTo>
                    <a:pt x="485481" y="1104940"/>
                    <a:pt x="485481" y="1104940"/>
                    <a:pt x="485481" y="1104940"/>
                  </a:cubicBezTo>
                  <a:cubicBezTo>
                    <a:pt x="493272" y="1104940"/>
                    <a:pt x="499764" y="1111442"/>
                    <a:pt x="499764" y="1119245"/>
                  </a:cubicBezTo>
                  <a:cubicBezTo>
                    <a:pt x="499764" y="1127047"/>
                    <a:pt x="493272" y="1132249"/>
                    <a:pt x="485481" y="1132249"/>
                  </a:cubicBezTo>
                  <a:cubicBezTo>
                    <a:pt x="362124" y="1132249"/>
                    <a:pt x="362124" y="1132249"/>
                    <a:pt x="362124" y="1132249"/>
                  </a:cubicBezTo>
                  <a:cubicBezTo>
                    <a:pt x="240371" y="1132249"/>
                    <a:pt x="240371" y="1132249"/>
                    <a:pt x="240371" y="1132249"/>
                  </a:cubicBezTo>
                  <a:cubicBezTo>
                    <a:pt x="232599" y="1132249"/>
                    <a:pt x="226123" y="1127047"/>
                    <a:pt x="226123" y="1119245"/>
                  </a:cubicBezTo>
                  <a:cubicBezTo>
                    <a:pt x="226123" y="1115344"/>
                    <a:pt x="227418" y="1111442"/>
                    <a:pt x="230009" y="1108841"/>
                  </a:cubicBezTo>
                  <a:cubicBezTo>
                    <a:pt x="232599" y="1106241"/>
                    <a:pt x="236485" y="1104940"/>
                    <a:pt x="240371" y="1104940"/>
                  </a:cubicBezTo>
                  <a:close/>
                  <a:moveTo>
                    <a:pt x="240371" y="1048137"/>
                  </a:moveTo>
                  <a:lnTo>
                    <a:pt x="362124" y="1048137"/>
                  </a:lnTo>
                  <a:cubicBezTo>
                    <a:pt x="485481" y="1048137"/>
                    <a:pt x="485481" y="1048137"/>
                    <a:pt x="485481" y="1048137"/>
                  </a:cubicBezTo>
                  <a:cubicBezTo>
                    <a:pt x="493272" y="1048137"/>
                    <a:pt x="499764" y="1053339"/>
                    <a:pt x="499764" y="1061141"/>
                  </a:cubicBezTo>
                  <a:cubicBezTo>
                    <a:pt x="499764" y="1068944"/>
                    <a:pt x="493272" y="1075446"/>
                    <a:pt x="485481" y="1075446"/>
                  </a:cubicBezTo>
                  <a:cubicBezTo>
                    <a:pt x="362124" y="1075446"/>
                    <a:pt x="362124" y="1075446"/>
                    <a:pt x="362124" y="1075446"/>
                  </a:cubicBezTo>
                  <a:cubicBezTo>
                    <a:pt x="240371" y="1075446"/>
                    <a:pt x="240371" y="1075446"/>
                    <a:pt x="240371" y="1075446"/>
                  </a:cubicBezTo>
                  <a:cubicBezTo>
                    <a:pt x="232599" y="1075446"/>
                    <a:pt x="226123" y="1068944"/>
                    <a:pt x="226123" y="1061141"/>
                  </a:cubicBezTo>
                  <a:cubicBezTo>
                    <a:pt x="226123" y="1057240"/>
                    <a:pt x="227418" y="1054639"/>
                    <a:pt x="230009" y="1052038"/>
                  </a:cubicBezTo>
                  <a:cubicBezTo>
                    <a:pt x="232599" y="1049438"/>
                    <a:pt x="236485" y="1048137"/>
                    <a:pt x="240371" y="1048137"/>
                  </a:cubicBezTo>
                  <a:close/>
                  <a:moveTo>
                    <a:pt x="240371" y="995156"/>
                  </a:moveTo>
                  <a:lnTo>
                    <a:pt x="362124" y="995156"/>
                  </a:lnTo>
                  <a:cubicBezTo>
                    <a:pt x="485481" y="995156"/>
                    <a:pt x="485481" y="995156"/>
                    <a:pt x="485481" y="995156"/>
                  </a:cubicBezTo>
                  <a:cubicBezTo>
                    <a:pt x="493272" y="995156"/>
                    <a:pt x="499764" y="1001528"/>
                    <a:pt x="499764" y="1009175"/>
                  </a:cubicBezTo>
                  <a:cubicBezTo>
                    <a:pt x="499764" y="1016821"/>
                    <a:pt x="493272" y="1021919"/>
                    <a:pt x="485481" y="1021919"/>
                  </a:cubicBezTo>
                  <a:cubicBezTo>
                    <a:pt x="362124" y="1021919"/>
                    <a:pt x="362124" y="1021919"/>
                    <a:pt x="362124" y="1021919"/>
                  </a:cubicBezTo>
                  <a:cubicBezTo>
                    <a:pt x="240371" y="1021919"/>
                    <a:pt x="240371" y="1021919"/>
                    <a:pt x="240371" y="1021919"/>
                  </a:cubicBezTo>
                  <a:cubicBezTo>
                    <a:pt x="232599" y="1021919"/>
                    <a:pt x="226123" y="1016821"/>
                    <a:pt x="226123" y="1009175"/>
                  </a:cubicBezTo>
                  <a:cubicBezTo>
                    <a:pt x="226123" y="1005352"/>
                    <a:pt x="227418" y="1001528"/>
                    <a:pt x="230009" y="998979"/>
                  </a:cubicBezTo>
                  <a:cubicBezTo>
                    <a:pt x="232599" y="997705"/>
                    <a:pt x="236485" y="995156"/>
                    <a:pt x="240371" y="995156"/>
                  </a:cubicBezTo>
                  <a:close/>
                  <a:moveTo>
                    <a:pt x="362124" y="0"/>
                  </a:moveTo>
                  <a:cubicBezTo>
                    <a:pt x="562006" y="0"/>
                    <a:pt x="724248" y="161701"/>
                    <a:pt x="724248" y="360916"/>
                  </a:cubicBezTo>
                  <a:cubicBezTo>
                    <a:pt x="724248" y="415248"/>
                    <a:pt x="712567" y="466992"/>
                    <a:pt x="690502" y="513562"/>
                  </a:cubicBezTo>
                  <a:cubicBezTo>
                    <a:pt x="690502" y="514855"/>
                    <a:pt x="689204" y="516149"/>
                    <a:pt x="687906" y="517442"/>
                  </a:cubicBezTo>
                  <a:cubicBezTo>
                    <a:pt x="678820" y="538140"/>
                    <a:pt x="667139" y="556251"/>
                    <a:pt x="654160" y="574361"/>
                  </a:cubicBezTo>
                  <a:cubicBezTo>
                    <a:pt x="589263" y="676556"/>
                    <a:pt x="507493" y="780045"/>
                    <a:pt x="507493" y="866716"/>
                  </a:cubicBezTo>
                  <a:cubicBezTo>
                    <a:pt x="507493" y="939158"/>
                    <a:pt x="507493" y="939158"/>
                    <a:pt x="507493" y="939158"/>
                  </a:cubicBezTo>
                  <a:cubicBezTo>
                    <a:pt x="507493" y="949507"/>
                    <a:pt x="498407" y="958562"/>
                    <a:pt x="488024" y="958562"/>
                  </a:cubicBezTo>
                  <a:cubicBezTo>
                    <a:pt x="362124" y="958562"/>
                    <a:pt x="362124" y="958562"/>
                    <a:pt x="362124" y="958562"/>
                  </a:cubicBezTo>
                  <a:cubicBezTo>
                    <a:pt x="237522" y="958562"/>
                    <a:pt x="237522" y="958562"/>
                    <a:pt x="237522" y="958562"/>
                  </a:cubicBezTo>
                  <a:cubicBezTo>
                    <a:pt x="227139" y="958562"/>
                    <a:pt x="218053" y="949507"/>
                    <a:pt x="218053" y="939158"/>
                  </a:cubicBezTo>
                  <a:cubicBezTo>
                    <a:pt x="218053" y="866716"/>
                    <a:pt x="218053" y="866716"/>
                    <a:pt x="218053" y="866716"/>
                  </a:cubicBezTo>
                  <a:cubicBezTo>
                    <a:pt x="218053" y="780045"/>
                    <a:pt x="136283" y="676556"/>
                    <a:pt x="70089" y="574361"/>
                  </a:cubicBezTo>
                  <a:cubicBezTo>
                    <a:pt x="57109" y="556251"/>
                    <a:pt x="46726" y="538140"/>
                    <a:pt x="36342" y="517442"/>
                  </a:cubicBezTo>
                  <a:cubicBezTo>
                    <a:pt x="36342" y="516149"/>
                    <a:pt x="35045" y="514855"/>
                    <a:pt x="33747" y="513562"/>
                  </a:cubicBezTo>
                  <a:cubicBezTo>
                    <a:pt x="12980" y="466992"/>
                    <a:pt x="0" y="415248"/>
                    <a:pt x="0" y="360916"/>
                  </a:cubicBezTo>
                  <a:cubicBezTo>
                    <a:pt x="0" y="161701"/>
                    <a:pt x="162242" y="0"/>
                    <a:pt x="362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grpSp>
          <p:nvGrpSpPr>
            <p:cNvPr id="2" name="Group 1"/>
            <p:cNvGrpSpPr/>
            <p:nvPr userDrawn="1"/>
          </p:nvGrpSpPr>
          <p:grpSpPr>
            <a:xfrm>
              <a:off x="4622626" y="1462106"/>
              <a:ext cx="362124" cy="1185230"/>
              <a:chOff x="5508104" y="1462106"/>
              <a:chExt cx="362124" cy="1185230"/>
            </a:xfrm>
          </p:grpSpPr>
          <p:sp>
            <p:nvSpPr>
              <p:cNvPr id="60" name="Freeform 14"/>
              <p:cNvSpPr/>
              <p:nvPr userDrawn="1"/>
            </p:nvSpPr>
            <p:spPr bwMode="auto">
              <a:xfrm>
                <a:off x="5508104" y="2623850"/>
                <a:ext cx="60081" cy="23486"/>
              </a:xfrm>
              <a:custGeom>
                <a:avLst/>
                <a:gdLst>
                  <a:gd name="T0" fmla="*/ 46 w 46"/>
                  <a:gd name="T1" fmla="*/ 9 h 18"/>
                  <a:gd name="T2" fmla="*/ 37 w 46"/>
                  <a:gd name="T3" fmla="*/ 18 h 18"/>
                  <a:gd name="T4" fmla="*/ 0 w 46"/>
                  <a:gd name="T5" fmla="*/ 18 h 18"/>
                  <a:gd name="T6" fmla="*/ 0 w 46"/>
                  <a:gd name="T7" fmla="*/ 0 h 18"/>
                  <a:gd name="T8" fmla="*/ 37 w 46"/>
                  <a:gd name="T9" fmla="*/ 0 h 18"/>
                  <a:gd name="T10" fmla="*/ 46 w 46"/>
                  <a:gd name="T11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8">
                    <a:moveTo>
                      <a:pt x="46" y="9"/>
                    </a:moveTo>
                    <a:cubicBezTo>
                      <a:pt x="46" y="14"/>
                      <a:pt x="42" y="18"/>
                      <a:pt x="37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6" y="4"/>
                      <a:pt x="46" y="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1" name="Freeform 16"/>
              <p:cNvSpPr/>
              <p:nvPr userDrawn="1"/>
            </p:nvSpPr>
            <p:spPr bwMode="auto">
              <a:xfrm>
                <a:off x="5508104" y="1462106"/>
                <a:ext cx="362124" cy="958562"/>
              </a:xfrm>
              <a:custGeom>
                <a:avLst/>
                <a:gdLst>
                  <a:gd name="T0" fmla="*/ 253 w 279"/>
                  <a:gd name="T1" fmla="*/ 397 h 741"/>
                  <a:gd name="T2" fmla="*/ 253 w 279"/>
                  <a:gd name="T3" fmla="*/ 397 h 741"/>
                  <a:gd name="T4" fmla="*/ 251 w 279"/>
                  <a:gd name="T5" fmla="*/ 400 h 741"/>
                  <a:gd name="T6" fmla="*/ 225 w 279"/>
                  <a:gd name="T7" fmla="*/ 444 h 741"/>
                  <a:gd name="T8" fmla="*/ 112 w 279"/>
                  <a:gd name="T9" fmla="*/ 670 h 741"/>
                  <a:gd name="T10" fmla="*/ 112 w 279"/>
                  <a:gd name="T11" fmla="*/ 726 h 741"/>
                  <a:gd name="T12" fmla="*/ 97 w 279"/>
                  <a:gd name="T13" fmla="*/ 741 h 741"/>
                  <a:gd name="T14" fmla="*/ 0 w 279"/>
                  <a:gd name="T15" fmla="*/ 741 h 741"/>
                  <a:gd name="T16" fmla="*/ 0 w 279"/>
                  <a:gd name="T17" fmla="*/ 0 h 741"/>
                  <a:gd name="T18" fmla="*/ 279 w 279"/>
                  <a:gd name="T19" fmla="*/ 279 h 741"/>
                  <a:gd name="T20" fmla="*/ 253 w 279"/>
                  <a:gd name="T21" fmla="*/ 397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9" h="741">
                    <a:moveTo>
                      <a:pt x="253" y="397"/>
                    </a:moveTo>
                    <a:cubicBezTo>
                      <a:pt x="253" y="397"/>
                      <a:pt x="253" y="397"/>
                      <a:pt x="253" y="397"/>
                    </a:cubicBezTo>
                    <a:cubicBezTo>
                      <a:pt x="253" y="398"/>
                      <a:pt x="252" y="399"/>
                      <a:pt x="251" y="400"/>
                    </a:cubicBezTo>
                    <a:cubicBezTo>
                      <a:pt x="244" y="416"/>
                      <a:pt x="235" y="430"/>
                      <a:pt x="225" y="444"/>
                    </a:cubicBezTo>
                    <a:cubicBezTo>
                      <a:pt x="175" y="523"/>
                      <a:pt x="112" y="603"/>
                      <a:pt x="112" y="670"/>
                    </a:cubicBezTo>
                    <a:cubicBezTo>
                      <a:pt x="112" y="726"/>
                      <a:pt x="112" y="726"/>
                      <a:pt x="112" y="726"/>
                    </a:cubicBezTo>
                    <a:cubicBezTo>
                      <a:pt x="112" y="734"/>
                      <a:pt x="105" y="741"/>
                      <a:pt x="97" y="741"/>
                    </a:cubicBezTo>
                    <a:cubicBezTo>
                      <a:pt x="0" y="741"/>
                      <a:pt x="0" y="741"/>
                      <a:pt x="0" y="7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4" y="0"/>
                      <a:pt x="279" y="125"/>
                      <a:pt x="279" y="279"/>
                    </a:cubicBezTo>
                    <a:cubicBezTo>
                      <a:pt x="279" y="321"/>
                      <a:pt x="270" y="361"/>
                      <a:pt x="253" y="39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2" name="Freeform 17"/>
              <p:cNvSpPr/>
              <p:nvPr userDrawn="1"/>
            </p:nvSpPr>
            <p:spPr bwMode="auto">
              <a:xfrm>
                <a:off x="5508104" y="2457262"/>
                <a:ext cx="137640" cy="26763"/>
              </a:xfrm>
              <a:custGeom>
                <a:avLst/>
                <a:gdLst>
                  <a:gd name="T0" fmla="*/ 106 w 106"/>
                  <a:gd name="T1" fmla="*/ 11 h 21"/>
                  <a:gd name="T2" fmla="*/ 95 w 106"/>
                  <a:gd name="T3" fmla="*/ 21 h 21"/>
                  <a:gd name="T4" fmla="*/ 0 w 106"/>
                  <a:gd name="T5" fmla="*/ 21 h 21"/>
                  <a:gd name="T6" fmla="*/ 0 w 106"/>
                  <a:gd name="T7" fmla="*/ 0 h 21"/>
                  <a:gd name="T8" fmla="*/ 95 w 106"/>
                  <a:gd name="T9" fmla="*/ 0 h 21"/>
                  <a:gd name="T10" fmla="*/ 106 w 106"/>
                  <a:gd name="T11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21">
                    <a:moveTo>
                      <a:pt x="106" y="11"/>
                    </a:moveTo>
                    <a:cubicBezTo>
                      <a:pt x="106" y="17"/>
                      <a:pt x="101" y="21"/>
                      <a:pt x="9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01" y="0"/>
                      <a:pt x="106" y="5"/>
                      <a:pt x="106" y="11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3" name="Freeform 18"/>
              <p:cNvSpPr/>
              <p:nvPr userDrawn="1"/>
            </p:nvSpPr>
            <p:spPr bwMode="auto">
              <a:xfrm>
                <a:off x="5508104" y="2510243"/>
                <a:ext cx="137640" cy="27309"/>
              </a:xfrm>
              <a:custGeom>
                <a:avLst/>
                <a:gdLst>
                  <a:gd name="T0" fmla="*/ 106 w 106"/>
                  <a:gd name="T1" fmla="*/ 10 h 21"/>
                  <a:gd name="T2" fmla="*/ 95 w 106"/>
                  <a:gd name="T3" fmla="*/ 21 h 21"/>
                  <a:gd name="T4" fmla="*/ 0 w 106"/>
                  <a:gd name="T5" fmla="*/ 21 h 21"/>
                  <a:gd name="T6" fmla="*/ 0 w 106"/>
                  <a:gd name="T7" fmla="*/ 0 h 21"/>
                  <a:gd name="T8" fmla="*/ 95 w 106"/>
                  <a:gd name="T9" fmla="*/ 0 h 21"/>
                  <a:gd name="T10" fmla="*/ 106 w 106"/>
                  <a:gd name="T11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21">
                    <a:moveTo>
                      <a:pt x="106" y="10"/>
                    </a:moveTo>
                    <a:cubicBezTo>
                      <a:pt x="106" y="16"/>
                      <a:pt x="101" y="21"/>
                      <a:pt x="9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01" y="0"/>
                      <a:pt x="106" y="4"/>
                      <a:pt x="106" y="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64" name="Freeform 19"/>
              <p:cNvSpPr/>
              <p:nvPr userDrawn="1"/>
            </p:nvSpPr>
            <p:spPr bwMode="auto">
              <a:xfrm>
                <a:off x="5508104" y="2567046"/>
                <a:ext cx="137640" cy="27309"/>
              </a:xfrm>
              <a:custGeom>
                <a:avLst/>
                <a:gdLst>
                  <a:gd name="T0" fmla="*/ 106 w 106"/>
                  <a:gd name="T1" fmla="*/ 11 h 21"/>
                  <a:gd name="T2" fmla="*/ 95 w 106"/>
                  <a:gd name="T3" fmla="*/ 21 h 21"/>
                  <a:gd name="T4" fmla="*/ 0 w 106"/>
                  <a:gd name="T5" fmla="*/ 21 h 21"/>
                  <a:gd name="T6" fmla="*/ 0 w 106"/>
                  <a:gd name="T7" fmla="*/ 0 h 21"/>
                  <a:gd name="T8" fmla="*/ 95 w 106"/>
                  <a:gd name="T9" fmla="*/ 0 h 21"/>
                  <a:gd name="T10" fmla="*/ 106 w 106"/>
                  <a:gd name="T11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21">
                    <a:moveTo>
                      <a:pt x="106" y="11"/>
                    </a:moveTo>
                    <a:cubicBezTo>
                      <a:pt x="106" y="17"/>
                      <a:pt x="101" y="21"/>
                      <a:pt x="9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01" y="0"/>
                      <a:pt x="106" y="5"/>
                      <a:pt x="106" y="11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  <p:grpSp>
        <p:nvGrpSpPr>
          <p:cNvPr id="80" name="Group 79"/>
          <p:cNvGrpSpPr/>
          <p:nvPr userDrawn="1"/>
        </p:nvGrpSpPr>
        <p:grpSpPr>
          <a:xfrm>
            <a:off x="6868451" y="3094008"/>
            <a:ext cx="826382" cy="863920"/>
            <a:chOff x="6486419" y="1967517"/>
            <a:chExt cx="1143556" cy="1195501"/>
          </a:xfrm>
        </p:grpSpPr>
        <p:grpSp>
          <p:nvGrpSpPr>
            <p:cNvPr id="81" name="Group 31"/>
            <p:cNvGrpSpPr>
              <a:grpSpLocks noChangeAspect="1"/>
            </p:cNvGrpSpPr>
            <p:nvPr userDrawn="1"/>
          </p:nvGrpSpPr>
          <p:grpSpPr bwMode="auto">
            <a:xfrm>
              <a:off x="6486419" y="1967517"/>
              <a:ext cx="1143556" cy="1195501"/>
              <a:chOff x="3937" y="874"/>
              <a:chExt cx="1519" cy="1588"/>
            </a:xfrm>
          </p:grpSpPr>
          <p:sp>
            <p:nvSpPr>
              <p:cNvPr id="85" name="Freeform 34"/>
              <p:cNvSpPr/>
              <p:nvPr userDrawn="1"/>
            </p:nvSpPr>
            <p:spPr bwMode="auto">
              <a:xfrm>
                <a:off x="3937" y="874"/>
                <a:ext cx="761" cy="1588"/>
              </a:xfrm>
              <a:custGeom>
                <a:avLst/>
                <a:gdLst>
                  <a:gd name="T0" fmla="*/ 221 w 404"/>
                  <a:gd name="T1" fmla="*/ 422 h 844"/>
                  <a:gd name="T2" fmla="*/ 404 w 404"/>
                  <a:gd name="T3" fmla="*/ 604 h 844"/>
                  <a:gd name="T4" fmla="*/ 404 w 404"/>
                  <a:gd name="T5" fmla="*/ 844 h 844"/>
                  <a:gd name="T6" fmla="*/ 328 w 404"/>
                  <a:gd name="T7" fmla="*/ 844 h 844"/>
                  <a:gd name="T8" fmla="*/ 280 w 404"/>
                  <a:gd name="T9" fmla="*/ 735 h 844"/>
                  <a:gd name="T10" fmla="*/ 195 w 404"/>
                  <a:gd name="T11" fmla="*/ 686 h 844"/>
                  <a:gd name="T12" fmla="*/ 77 w 404"/>
                  <a:gd name="T13" fmla="*/ 699 h 844"/>
                  <a:gd name="T14" fmla="*/ 1 w 404"/>
                  <a:gd name="T15" fmla="*/ 567 h 844"/>
                  <a:gd name="T16" fmla="*/ 71 w 404"/>
                  <a:gd name="T17" fmla="*/ 471 h 844"/>
                  <a:gd name="T18" fmla="*/ 71 w 404"/>
                  <a:gd name="T19" fmla="*/ 373 h 844"/>
                  <a:gd name="T20" fmla="*/ 0 w 404"/>
                  <a:gd name="T21" fmla="*/ 277 h 844"/>
                  <a:gd name="T22" fmla="*/ 76 w 404"/>
                  <a:gd name="T23" fmla="*/ 146 h 844"/>
                  <a:gd name="T24" fmla="*/ 195 w 404"/>
                  <a:gd name="T25" fmla="*/ 158 h 844"/>
                  <a:gd name="T26" fmla="*/ 279 w 404"/>
                  <a:gd name="T27" fmla="*/ 109 h 844"/>
                  <a:gd name="T28" fmla="*/ 327 w 404"/>
                  <a:gd name="T29" fmla="*/ 0 h 844"/>
                  <a:gd name="T30" fmla="*/ 404 w 404"/>
                  <a:gd name="T31" fmla="*/ 0 h 844"/>
                  <a:gd name="T32" fmla="*/ 404 w 404"/>
                  <a:gd name="T33" fmla="*/ 240 h 844"/>
                  <a:gd name="T34" fmla="*/ 221 w 404"/>
                  <a:gd name="T35" fmla="*/ 422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4" h="844">
                    <a:moveTo>
                      <a:pt x="221" y="422"/>
                    </a:moveTo>
                    <a:cubicBezTo>
                      <a:pt x="221" y="523"/>
                      <a:pt x="303" y="604"/>
                      <a:pt x="404" y="604"/>
                    </a:cubicBezTo>
                    <a:cubicBezTo>
                      <a:pt x="404" y="844"/>
                      <a:pt x="404" y="844"/>
                      <a:pt x="404" y="844"/>
                    </a:cubicBezTo>
                    <a:cubicBezTo>
                      <a:pt x="328" y="844"/>
                      <a:pt x="328" y="844"/>
                      <a:pt x="328" y="844"/>
                    </a:cubicBezTo>
                    <a:cubicBezTo>
                      <a:pt x="280" y="735"/>
                      <a:pt x="280" y="735"/>
                      <a:pt x="280" y="735"/>
                    </a:cubicBezTo>
                    <a:cubicBezTo>
                      <a:pt x="195" y="686"/>
                      <a:pt x="195" y="686"/>
                      <a:pt x="195" y="686"/>
                    </a:cubicBezTo>
                    <a:cubicBezTo>
                      <a:pt x="77" y="699"/>
                      <a:pt x="77" y="699"/>
                      <a:pt x="77" y="699"/>
                    </a:cubicBezTo>
                    <a:cubicBezTo>
                      <a:pt x="1" y="567"/>
                      <a:pt x="1" y="567"/>
                      <a:pt x="1" y="567"/>
                    </a:cubicBezTo>
                    <a:cubicBezTo>
                      <a:pt x="71" y="471"/>
                      <a:pt x="71" y="471"/>
                      <a:pt x="71" y="471"/>
                    </a:cubicBezTo>
                    <a:cubicBezTo>
                      <a:pt x="71" y="373"/>
                      <a:pt x="71" y="373"/>
                      <a:pt x="71" y="373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76" y="146"/>
                      <a:pt x="76" y="146"/>
                      <a:pt x="76" y="146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279" y="109"/>
                      <a:pt x="279" y="109"/>
                      <a:pt x="279" y="109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404" y="240"/>
                      <a:pt x="404" y="240"/>
                      <a:pt x="404" y="240"/>
                    </a:cubicBezTo>
                    <a:cubicBezTo>
                      <a:pt x="303" y="240"/>
                      <a:pt x="221" y="321"/>
                      <a:pt x="221" y="4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86" name="Freeform 35"/>
              <p:cNvSpPr/>
              <p:nvPr userDrawn="1"/>
            </p:nvSpPr>
            <p:spPr bwMode="auto">
              <a:xfrm>
                <a:off x="4698" y="874"/>
                <a:ext cx="758" cy="1588"/>
              </a:xfrm>
              <a:custGeom>
                <a:avLst/>
                <a:gdLst>
                  <a:gd name="T0" fmla="*/ 403 w 403"/>
                  <a:gd name="T1" fmla="*/ 567 h 844"/>
                  <a:gd name="T2" fmla="*/ 327 w 403"/>
                  <a:gd name="T3" fmla="*/ 699 h 844"/>
                  <a:gd name="T4" fmla="*/ 209 w 403"/>
                  <a:gd name="T5" fmla="*/ 686 h 844"/>
                  <a:gd name="T6" fmla="*/ 124 w 403"/>
                  <a:gd name="T7" fmla="*/ 735 h 844"/>
                  <a:gd name="T8" fmla="*/ 76 w 403"/>
                  <a:gd name="T9" fmla="*/ 844 h 844"/>
                  <a:gd name="T10" fmla="*/ 0 w 403"/>
                  <a:gd name="T11" fmla="*/ 844 h 844"/>
                  <a:gd name="T12" fmla="*/ 0 w 403"/>
                  <a:gd name="T13" fmla="*/ 604 h 844"/>
                  <a:gd name="T14" fmla="*/ 182 w 403"/>
                  <a:gd name="T15" fmla="*/ 422 h 844"/>
                  <a:gd name="T16" fmla="*/ 0 w 403"/>
                  <a:gd name="T17" fmla="*/ 240 h 844"/>
                  <a:gd name="T18" fmla="*/ 0 w 403"/>
                  <a:gd name="T19" fmla="*/ 0 h 844"/>
                  <a:gd name="T20" fmla="*/ 75 w 403"/>
                  <a:gd name="T21" fmla="*/ 0 h 844"/>
                  <a:gd name="T22" fmla="*/ 123 w 403"/>
                  <a:gd name="T23" fmla="*/ 109 h 844"/>
                  <a:gd name="T24" fmla="*/ 209 w 403"/>
                  <a:gd name="T25" fmla="*/ 158 h 844"/>
                  <a:gd name="T26" fmla="*/ 327 w 403"/>
                  <a:gd name="T27" fmla="*/ 145 h 844"/>
                  <a:gd name="T28" fmla="*/ 403 w 403"/>
                  <a:gd name="T29" fmla="*/ 277 h 844"/>
                  <a:gd name="T30" fmla="*/ 333 w 403"/>
                  <a:gd name="T31" fmla="*/ 373 h 844"/>
                  <a:gd name="T32" fmla="*/ 333 w 403"/>
                  <a:gd name="T33" fmla="*/ 471 h 844"/>
                  <a:gd name="T34" fmla="*/ 403 w 403"/>
                  <a:gd name="T35" fmla="*/ 567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3" h="844">
                    <a:moveTo>
                      <a:pt x="403" y="567"/>
                    </a:moveTo>
                    <a:cubicBezTo>
                      <a:pt x="327" y="699"/>
                      <a:pt x="327" y="699"/>
                      <a:pt x="327" y="699"/>
                    </a:cubicBezTo>
                    <a:cubicBezTo>
                      <a:pt x="209" y="686"/>
                      <a:pt x="209" y="686"/>
                      <a:pt x="209" y="686"/>
                    </a:cubicBezTo>
                    <a:cubicBezTo>
                      <a:pt x="124" y="735"/>
                      <a:pt x="124" y="735"/>
                      <a:pt x="124" y="735"/>
                    </a:cubicBezTo>
                    <a:cubicBezTo>
                      <a:pt x="76" y="844"/>
                      <a:pt x="76" y="844"/>
                      <a:pt x="76" y="844"/>
                    </a:cubicBezTo>
                    <a:cubicBezTo>
                      <a:pt x="0" y="844"/>
                      <a:pt x="0" y="844"/>
                      <a:pt x="0" y="84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100" y="604"/>
                      <a:pt x="182" y="523"/>
                      <a:pt x="182" y="422"/>
                    </a:cubicBezTo>
                    <a:cubicBezTo>
                      <a:pt x="182" y="321"/>
                      <a:pt x="100" y="240"/>
                      <a:pt x="0" y="2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123" y="109"/>
                      <a:pt x="123" y="109"/>
                      <a:pt x="123" y="109"/>
                    </a:cubicBezTo>
                    <a:cubicBezTo>
                      <a:pt x="209" y="158"/>
                      <a:pt x="209" y="158"/>
                      <a:pt x="209" y="158"/>
                    </a:cubicBezTo>
                    <a:cubicBezTo>
                      <a:pt x="327" y="145"/>
                      <a:pt x="327" y="145"/>
                      <a:pt x="327" y="145"/>
                    </a:cubicBezTo>
                    <a:cubicBezTo>
                      <a:pt x="403" y="277"/>
                      <a:pt x="403" y="277"/>
                      <a:pt x="403" y="277"/>
                    </a:cubicBezTo>
                    <a:cubicBezTo>
                      <a:pt x="333" y="373"/>
                      <a:pt x="333" y="373"/>
                      <a:pt x="333" y="373"/>
                    </a:cubicBezTo>
                    <a:cubicBezTo>
                      <a:pt x="333" y="471"/>
                      <a:pt x="333" y="471"/>
                      <a:pt x="333" y="471"/>
                    </a:cubicBezTo>
                    <a:lnTo>
                      <a:pt x="403" y="56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</p:grpSp>
        <p:grpSp>
          <p:nvGrpSpPr>
            <p:cNvPr id="82" name="Group 81"/>
            <p:cNvGrpSpPr/>
            <p:nvPr userDrawn="1"/>
          </p:nvGrpSpPr>
          <p:grpSpPr>
            <a:xfrm>
              <a:off x="6769485" y="2276932"/>
              <a:ext cx="577424" cy="575918"/>
              <a:chOff x="8056688" y="2276932"/>
              <a:chExt cx="577424" cy="575918"/>
            </a:xfrm>
          </p:grpSpPr>
          <p:sp>
            <p:nvSpPr>
              <p:cNvPr id="83" name="Freeform 32"/>
              <p:cNvSpPr/>
              <p:nvPr userDrawn="1"/>
            </p:nvSpPr>
            <p:spPr bwMode="auto">
              <a:xfrm>
                <a:off x="8346529" y="2276932"/>
                <a:ext cx="287583" cy="575918"/>
              </a:xfrm>
              <a:custGeom>
                <a:avLst/>
                <a:gdLst>
                  <a:gd name="T0" fmla="*/ 182 w 182"/>
                  <a:gd name="T1" fmla="*/ 182 h 364"/>
                  <a:gd name="T2" fmla="*/ 0 w 182"/>
                  <a:gd name="T3" fmla="*/ 364 h 364"/>
                  <a:gd name="T4" fmla="*/ 0 w 182"/>
                  <a:gd name="T5" fmla="*/ 300 h 364"/>
                  <a:gd name="T6" fmla="*/ 118 w 182"/>
                  <a:gd name="T7" fmla="*/ 182 h 364"/>
                  <a:gd name="T8" fmla="*/ 0 w 182"/>
                  <a:gd name="T9" fmla="*/ 64 h 364"/>
                  <a:gd name="T10" fmla="*/ 0 w 182"/>
                  <a:gd name="T11" fmla="*/ 0 h 364"/>
                  <a:gd name="T12" fmla="*/ 182 w 182"/>
                  <a:gd name="T13" fmla="*/ 182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364">
                    <a:moveTo>
                      <a:pt x="182" y="182"/>
                    </a:moveTo>
                    <a:cubicBezTo>
                      <a:pt x="182" y="283"/>
                      <a:pt x="100" y="364"/>
                      <a:pt x="0" y="364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65" y="300"/>
                      <a:pt x="118" y="247"/>
                      <a:pt x="118" y="182"/>
                    </a:cubicBezTo>
                    <a:cubicBezTo>
                      <a:pt x="118" y="117"/>
                      <a:pt x="65" y="64"/>
                      <a:pt x="0" y="6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0" y="0"/>
                      <a:pt x="182" y="81"/>
                      <a:pt x="182" y="1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84" name="Freeform 33"/>
              <p:cNvSpPr/>
              <p:nvPr userDrawn="1"/>
            </p:nvSpPr>
            <p:spPr bwMode="auto">
              <a:xfrm>
                <a:off x="8056688" y="2276932"/>
                <a:ext cx="289841" cy="575918"/>
              </a:xfrm>
              <a:custGeom>
                <a:avLst/>
                <a:gdLst>
                  <a:gd name="T0" fmla="*/ 65 w 183"/>
                  <a:gd name="T1" fmla="*/ 182 h 364"/>
                  <a:gd name="T2" fmla="*/ 183 w 183"/>
                  <a:gd name="T3" fmla="*/ 300 h 364"/>
                  <a:gd name="T4" fmla="*/ 183 w 183"/>
                  <a:gd name="T5" fmla="*/ 364 h 364"/>
                  <a:gd name="T6" fmla="*/ 0 w 183"/>
                  <a:gd name="T7" fmla="*/ 182 h 364"/>
                  <a:gd name="T8" fmla="*/ 183 w 183"/>
                  <a:gd name="T9" fmla="*/ 0 h 364"/>
                  <a:gd name="T10" fmla="*/ 183 w 183"/>
                  <a:gd name="T11" fmla="*/ 64 h 364"/>
                  <a:gd name="T12" fmla="*/ 65 w 183"/>
                  <a:gd name="T13" fmla="*/ 182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364">
                    <a:moveTo>
                      <a:pt x="65" y="182"/>
                    </a:moveTo>
                    <a:cubicBezTo>
                      <a:pt x="65" y="247"/>
                      <a:pt x="118" y="300"/>
                      <a:pt x="183" y="300"/>
                    </a:cubicBezTo>
                    <a:cubicBezTo>
                      <a:pt x="183" y="364"/>
                      <a:pt x="183" y="364"/>
                      <a:pt x="183" y="364"/>
                    </a:cubicBezTo>
                    <a:cubicBezTo>
                      <a:pt x="82" y="364"/>
                      <a:pt x="0" y="283"/>
                      <a:pt x="0" y="182"/>
                    </a:cubicBezTo>
                    <a:cubicBezTo>
                      <a:pt x="0" y="81"/>
                      <a:pt x="82" y="0"/>
                      <a:pt x="183" y="0"/>
                    </a:cubicBezTo>
                    <a:cubicBezTo>
                      <a:pt x="183" y="64"/>
                      <a:pt x="183" y="64"/>
                      <a:pt x="183" y="64"/>
                    </a:cubicBezTo>
                    <a:cubicBezTo>
                      <a:pt x="118" y="64"/>
                      <a:pt x="65" y="117"/>
                      <a:pt x="65" y="18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Calibri Light" panose="020F0302020204030204" pitchFamily="34" charset="0"/>
                </a:endParaRPr>
              </a:p>
            </p:txBody>
          </p:sp>
        </p:grpSp>
      </p:grpSp>
      <p:sp>
        <p:nvSpPr>
          <p:cNvPr id="88" name="Freeform 21"/>
          <p:cNvSpPr/>
          <p:nvPr userDrawn="1"/>
        </p:nvSpPr>
        <p:spPr bwMode="auto">
          <a:xfrm>
            <a:off x="4082524" y="3270542"/>
            <a:ext cx="488694" cy="169674"/>
          </a:xfrm>
          <a:custGeom>
            <a:avLst/>
            <a:gdLst>
              <a:gd name="T0" fmla="*/ 346 w 346"/>
              <a:gd name="T1" fmla="*/ 0 h 120"/>
              <a:gd name="T2" fmla="*/ 346 w 346"/>
              <a:gd name="T3" fmla="*/ 120 h 120"/>
              <a:gd name="T4" fmla="*/ 0 w 346"/>
              <a:gd name="T5" fmla="*/ 120 h 120"/>
              <a:gd name="T6" fmla="*/ 0 w 346"/>
              <a:gd name="T7" fmla="*/ 92 h 120"/>
              <a:gd name="T8" fmla="*/ 92 w 346"/>
              <a:gd name="T9" fmla="*/ 0 h 120"/>
              <a:gd name="T10" fmla="*/ 346 w 346"/>
              <a:gd name="T11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" h="120">
                <a:moveTo>
                  <a:pt x="346" y="0"/>
                </a:moveTo>
                <a:cubicBezTo>
                  <a:pt x="346" y="120"/>
                  <a:pt x="346" y="120"/>
                  <a:pt x="346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1"/>
                  <a:pt x="41" y="0"/>
                  <a:pt x="92" y="0"/>
                </a:cubicBezTo>
                <a:lnTo>
                  <a:pt x="34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89" name="Freeform 22"/>
          <p:cNvSpPr/>
          <p:nvPr userDrawn="1"/>
        </p:nvSpPr>
        <p:spPr bwMode="auto">
          <a:xfrm>
            <a:off x="4082524" y="3476966"/>
            <a:ext cx="488694" cy="453507"/>
          </a:xfrm>
          <a:custGeom>
            <a:avLst/>
            <a:gdLst>
              <a:gd name="T0" fmla="*/ 346 w 346"/>
              <a:gd name="T1" fmla="*/ 79 h 321"/>
              <a:gd name="T2" fmla="*/ 346 w 346"/>
              <a:gd name="T3" fmla="*/ 321 h 321"/>
              <a:gd name="T4" fmla="*/ 92 w 346"/>
              <a:gd name="T5" fmla="*/ 321 h 321"/>
              <a:gd name="T6" fmla="*/ 0 w 346"/>
              <a:gd name="T7" fmla="*/ 229 h 321"/>
              <a:gd name="T8" fmla="*/ 0 w 346"/>
              <a:gd name="T9" fmla="*/ 0 h 321"/>
              <a:gd name="T10" fmla="*/ 267 w 346"/>
              <a:gd name="T11" fmla="*/ 0 h 321"/>
              <a:gd name="T12" fmla="*/ 346 w 346"/>
              <a:gd name="T13" fmla="*/ 79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" h="321">
                <a:moveTo>
                  <a:pt x="346" y="79"/>
                </a:moveTo>
                <a:cubicBezTo>
                  <a:pt x="346" y="321"/>
                  <a:pt x="346" y="321"/>
                  <a:pt x="346" y="321"/>
                </a:cubicBezTo>
                <a:cubicBezTo>
                  <a:pt x="92" y="321"/>
                  <a:pt x="92" y="321"/>
                  <a:pt x="92" y="321"/>
                </a:cubicBezTo>
                <a:cubicBezTo>
                  <a:pt x="41" y="321"/>
                  <a:pt x="0" y="280"/>
                  <a:pt x="0" y="229"/>
                </a:cubicBezTo>
                <a:cubicBezTo>
                  <a:pt x="0" y="0"/>
                  <a:pt x="0" y="0"/>
                  <a:pt x="0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267" y="44"/>
                  <a:pt x="302" y="79"/>
                  <a:pt x="346" y="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0" name="Freeform 23"/>
          <p:cNvSpPr/>
          <p:nvPr userDrawn="1"/>
        </p:nvSpPr>
        <p:spPr bwMode="auto">
          <a:xfrm>
            <a:off x="4389033" y="3102431"/>
            <a:ext cx="182185" cy="168111"/>
          </a:xfrm>
          <a:custGeom>
            <a:avLst/>
            <a:gdLst>
              <a:gd name="T0" fmla="*/ 129 w 129"/>
              <a:gd name="T1" fmla="*/ 0 h 119"/>
              <a:gd name="T2" fmla="*/ 129 w 129"/>
              <a:gd name="T3" fmla="*/ 42 h 119"/>
              <a:gd name="T4" fmla="*/ 42 w 129"/>
              <a:gd name="T5" fmla="*/ 119 h 119"/>
              <a:gd name="T6" fmla="*/ 0 w 129"/>
              <a:gd name="T7" fmla="*/ 119 h 119"/>
              <a:gd name="T8" fmla="*/ 129 w 129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119">
                <a:moveTo>
                  <a:pt x="129" y="0"/>
                </a:moveTo>
                <a:cubicBezTo>
                  <a:pt x="129" y="42"/>
                  <a:pt x="129" y="42"/>
                  <a:pt x="129" y="42"/>
                </a:cubicBezTo>
                <a:cubicBezTo>
                  <a:pt x="85" y="42"/>
                  <a:pt x="48" y="76"/>
                  <a:pt x="42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5" y="52"/>
                  <a:pt x="61" y="0"/>
                  <a:pt x="1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1" name="Freeform 24"/>
          <p:cNvSpPr/>
          <p:nvPr userDrawn="1"/>
        </p:nvSpPr>
        <p:spPr bwMode="auto">
          <a:xfrm>
            <a:off x="4495373" y="3482439"/>
            <a:ext cx="75845" cy="76627"/>
          </a:xfrm>
          <a:custGeom>
            <a:avLst/>
            <a:gdLst>
              <a:gd name="T0" fmla="*/ 54 w 54"/>
              <a:gd name="T1" fmla="*/ 0 h 54"/>
              <a:gd name="T2" fmla="*/ 54 w 54"/>
              <a:gd name="T3" fmla="*/ 54 h 54"/>
              <a:gd name="T4" fmla="*/ 8 w 54"/>
              <a:gd name="T5" fmla="*/ 27 h 54"/>
              <a:gd name="T6" fmla="*/ 0 w 54"/>
              <a:gd name="T7" fmla="*/ 0 h 54"/>
              <a:gd name="T8" fmla="*/ 54 w 54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54">
                <a:moveTo>
                  <a:pt x="54" y="0"/>
                </a:moveTo>
                <a:cubicBezTo>
                  <a:pt x="54" y="54"/>
                  <a:pt x="54" y="54"/>
                  <a:pt x="54" y="54"/>
                </a:cubicBezTo>
                <a:cubicBezTo>
                  <a:pt x="34" y="54"/>
                  <a:pt x="17" y="43"/>
                  <a:pt x="8" y="27"/>
                </a:cubicBezTo>
                <a:cubicBezTo>
                  <a:pt x="3" y="19"/>
                  <a:pt x="0" y="10"/>
                  <a:pt x="0" y="0"/>
                </a:cubicBezTo>
                <a:lnTo>
                  <a:pt x="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2" name="Freeform 25"/>
          <p:cNvSpPr/>
          <p:nvPr userDrawn="1"/>
        </p:nvSpPr>
        <p:spPr bwMode="auto">
          <a:xfrm>
            <a:off x="4571218" y="3102431"/>
            <a:ext cx="183749" cy="168111"/>
          </a:xfrm>
          <a:custGeom>
            <a:avLst/>
            <a:gdLst>
              <a:gd name="T0" fmla="*/ 130 w 130"/>
              <a:gd name="T1" fmla="*/ 119 h 119"/>
              <a:gd name="T2" fmla="*/ 88 w 130"/>
              <a:gd name="T3" fmla="*/ 119 h 119"/>
              <a:gd name="T4" fmla="*/ 0 w 130"/>
              <a:gd name="T5" fmla="*/ 42 h 119"/>
              <a:gd name="T6" fmla="*/ 0 w 130"/>
              <a:gd name="T7" fmla="*/ 0 h 119"/>
              <a:gd name="T8" fmla="*/ 130 w 130"/>
              <a:gd name="T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19">
                <a:moveTo>
                  <a:pt x="130" y="119"/>
                </a:moveTo>
                <a:cubicBezTo>
                  <a:pt x="88" y="119"/>
                  <a:pt x="88" y="119"/>
                  <a:pt x="88" y="119"/>
                </a:cubicBezTo>
                <a:cubicBezTo>
                  <a:pt x="82" y="76"/>
                  <a:pt x="45" y="42"/>
                  <a:pt x="0" y="42"/>
                </a:cubicBezTo>
                <a:cubicBezTo>
                  <a:pt x="0" y="0"/>
                  <a:pt x="0" y="0"/>
                  <a:pt x="0" y="0"/>
                </a:cubicBezTo>
                <a:cubicBezTo>
                  <a:pt x="68" y="0"/>
                  <a:pt x="124" y="52"/>
                  <a:pt x="130" y="119"/>
                </a:cubicBezTo>
                <a:close/>
              </a:path>
            </a:pathLst>
          </a:custGeom>
          <a:solidFill>
            <a:srgbClr val="FA5F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3" name="Freeform 26"/>
          <p:cNvSpPr/>
          <p:nvPr userDrawn="1"/>
        </p:nvSpPr>
        <p:spPr bwMode="auto">
          <a:xfrm>
            <a:off x="4571218" y="3270542"/>
            <a:ext cx="490258" cy="169674"/>
          </a:xfrm>
          <a:custGeom>
            <a:avLst/>
            <a:gdLst>
              <a:gd name="T0" fmla="*/ 255 w 347"/>
              <a:gd name="T1" fmla="*/ 0 h 120"/>
              <a:gd name="T2" fmla="*/ 347 w 347"/>
              <a:gd name="T3" fmla="*/ 92 h 120"/>
              <a:gd name="T4" fmla="*/ 347 w 347"/>
              <a:gd name="T5" fmla="*/ 120 h 120"/>
              <a:gd name="T6" fmla="*/ 0 w 347"/>
              <a:gd name="T7" fmla="*/ 120 h 120"/>
              <a:gd name="T8" fmla="*/ 0 w 347"/>
              <a:gd name="T9" fmla="*/ 0 h 120"/>
              <a:gd name="T10" fmla="*/ 255 w 347"/>
              <a:gd name="T11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120">
                <a:moveTo>
                  <a:pt x="255" y="0"/>
                </a:moveTo>
                <a:cubicBezTo>
                  <a:pt x="305" y="0"/>
                  <a:pt x="347" y="41"/>
                  <a:pt x="347" y="92"/>
                </a:cubicBezTo>
                <a:cubicBezTo>
                  <a:pt x="347" y="120"/>
                  <a:pt x="347" y="120"/>
                  <a:pt x="347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0"/>
                  <a:pt x="0" y="0"/>
                  <a:pt x="0" y="0"/>
                </a:cubicBezTo>
                <a:lnTo>
                  <a:pt x="255" y="0"/>
                </a:lnTo>
                <a:close/>
              </a:path>
            </a:pathLst>
          </a:custGeom>
          <a:solidFill>
            <a:srgbClr val="FA5F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4" name="Freeform 27"/>
          <p:cNvSpPr/>
          <p:nvPr userDrawn="1"/>
        </p:nvSpPr>
        <p:spPr bwMode="auto">
          <a:xfrm>
            <a:off x="4571218" y="3476966"/>
            <a:ext cx="490258" cy="453507"/>
          </a:xfrm>
          <a:custGeom>
            <a:avLst/>
            <a:gdLst>
              <a:gd name="T0" fmla="*/ 347 w 347"/>
              <a:gd name="T1" fmla="*/ 0 h 321"/>
              <a:gd name="T2" fmla="*/ 347 w 347"/>
              <a:gd name="T3" fmla="*/ 229 h 321"/>
              <a:gd name="T4" fmla="*/ 255 w 347"/>
              <a:gd name="T5" fmla="*/ 321 h 321"/>
              <a:gd name="T6" fmla="*/ 0 w 347"/>
              <a:gd name="T7" fmla="*/ 321 h 321"/>
              <a:gd name="T8" fmla="*/ 0 w 347"/>
              <a:gd name="T9" fmla="*/ 79 h 321"/>
              <a:gd name="T10" fmla="*/ 80 w 347"/>
              <a:gd name="T11" fmla="*/ 0 h 321"/>
              <a:gd name="T12" fmla="*/ 347 w 347"/>
              <a:gd name="T13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7" h="321">
                <a:moveTo>
                  <a:pt x="347" y="0"/>
                </a:moveTo>
                <a:cubicBezTo>
                  <a:pt x="347" y="229"/>
                  <a:pt x="347" y="229"/>
                  <a:pt x="347" y="229"/>
                </a:cubicBezTo>
                <a:cubicBezTo>
                  <a:pt x="347" y="280"/>
                  <a:pt x="305" y="321"/>
                  <a:pt x="255" y="321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79"/>
                  <a:pt x="0" y="79"/>
                  <a:pt x="0" y="79"/>
                </a:cubicBezTo>
                <a:cubicBezTo>
                  <a:pt x="44" y="79"/>
                  <a:pt x="80" y="44"/>
                  <a:pt x="80" y="0"/>
                </a:cubicBezTo>
                <a:lnTo>
                  <a:pt x="347" y="0"/>
                </a:lnTo>
                <a:close/>
              </a:path>
            </a:pathLst>
          </a:custGeom>
          <a:solidFill>
            <a:srgbClr val="FA5F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5" name="Freeform 28"/>
          <p:cNvSpPr/>
          <p:nvPr userDrawn="1"/>
        </p:nvSpPr>
        <p:spPr bwMode="auto">
          <a:xfrm>
            <a:off x="4571218" y="3482439"/>
            <a:ext cx="76627" cy="76627"/>
          </a:xfrm>
          <a:custGeom>
            <a:avLst/>
            <a:gdLst>
              <a:gd name="T0" fmla="*/ 54 w 54"/>
              <a:gd name="T1" fmla="*/ 0 h 54"/>
              <a:gd name="T2" fmla="*/ 47 w 54"/>
              <a:gd name="T3" fmla="*/ 27 h 54"/>
              <a:gd name="T4" fmla="*/ 0 w 54"/>
              <a:gd name="T5" fmla="*/ 54 h 54"/>
              <a:gd name="T6" fmla="*/ 0 w 54"/>
              <a:gd name="T7" fmla="*/ 0 h 54"/>
              <a:gd name="T8" fmla="*/ 54 w 54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54">
                <a:moveTo>
                  <a:pt x="54" y="0"/>
                </a:moveTo>
                <a:cubicBezTo>
                  <a:pt x="54" y="10"/>
                  <a:pt x="52" y="19"/>
                  <a:pt x="47" y="27"/>
                </a:cubicBezTo>
                <a:cubicBezTo>
                  <a:pt x="38" y="43"/>
                  <a:pt x="20" y="54"/>
                  <a:pt x="0" y="54"/>
                </a:cubicBezTo>
                <a:cubicBezTo>
                  <a:pt x="0" y="0"/>
                  <a:pt x="0" y="0"/>
                  <a:pt x="0" y="0"/>
                </a:cubicBezTo>
                <a:lnTo>
                  <a:pt x="54" y="0"/>
                </a:lnTo>
                <a:close/>
              </a:path>
            </a:pathLst>
          </a:custGeom>
          <a:solidFill>
            <a:srgbClr val="FA5F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grpSp>
        <p:nvGrpSpPr>
          <p:cNvPr id="96" name="Group 23"/>
          <p:cNvGrpSpPr>
            <a:grpSpLocks noChangeAspect="1"/>
          </p:cNvGrpSpPr>
          <p:nvPr userDrawn="1"/>
        </p:nvGrpSpPr>
        <p:grpSpPr bwMode="auto">
          <a:xfrm>
            <a:off x="1466626" y="3004419"/>
            <a:ext cx="791462" cy="917622"/>
            <a:chOff x="611" y="1079"/>
            <a:chExt cx="734" cy="851"/>
          </a:xfrm>
          <a:solidFill>
            <a:schemeClr val="accent2"/>
          </a:solidFill>
        </p:grpSpPr>
        <p:sp>
          <p:nvSpPr>
            <p:cNvPr id="97" name="Freeform 24"/>
            <p:cNvSpPr>
              <a:spLocks noEditPoints="1"/>
            </p:cNvSpPr>
            <p:nvPr userDrawn="1"/>
          </p:nvSpPr>
          <p:spPr bwMode="auto">
            <a:xfrm>
              <a:off x="791" y="1079"/>
              <a:ext cx="179" cy="851"/>
            </a:xfrm>
            <a:custGeom>
              <a:avLst/>
              <a:gdLst>
                <a:gd name="T0" fmla="*/ 177 w 200"/>
                <a:gd name="T1" fmla="*/ 0 h 949"/>
                <a:gd name="T2" fmla="*/ 0 w 200"/>
                <a:gd name="T3" fmla="*/ 0 h 949"/>
                <a:gd name="T4" fmla="*/ 0 w 200"/>
                <a:gd name="T5" fmla="*/ 115 h 949"/>
                <a:gd name="T6" fmla="*/ 46 w 200"/>
                <a:gd name="T7" fmla="*/ 115 h 949"/>
                <a:gd name="T8" fmla="*/ 46 w 200"/>
                <a:gd name="T9" fmla="*/ 169 h 949"/>
                <a:gd name="T10" fmla="*/ 0 w 200"/>
                <a:gd name="T11" fmla="*/ 169 h 949"/>
                <a:gd name="T12" fmla="*/ 0 w 200"/>
                <a:gd name="T13" fmla="*/ 448 h 949"/>
                <a:gd name="T14" fmla="*/ 46 w 200"/>
                <a:gd name="T15" fmla="*/ 448 h 949"/>
                <a:gd name="T16" fmla="*/ 46 w 200"/>
                <a:gd name="T17" fmla="*/ 502 h 949"/>
                <a:gd name="T18" fmla="*/ 0 w 200"/>
                <a:gd name="T19" fmla="*/ 502 h 949"/>
                <a:gd name="T20" fmla="*/ 0 w 200"/>
                <a:gd name="T21" fmla="*/ 571 h 949"/>
                <a:gd name="T22" fmla="*/ 46 w 200"/>
                <a:gd name="T23" fmla="*/ 571 h 949"/>
                <a:gd name="T24" fmla="*/ 46 w 200"/>
                <a:gd name="T25" fmla="*/ 625 h 949"/>
                <a:gd name="T26" fmla="*/ 0 w 200"/>
                <a:gd name="T27" fmla="*/ 625 h 949"/>
                <a:gd name="T28" fmla="*/ 0 w 200"/>
                <a:gd name="T29" fmla="*/ 949 h 949"/>
                <a:gd name="T30" fmla="*/ 200 w 200"/>
                <a:gd name="T31" fmla="*/ 949 h 949"/>
                <a:gd name="T32" fmla="*/ 200 w 200"/>
                <a:gd name="T33" fmla="*/ 23 h 949"/>
                <a:gd name="T34" fmla="*/ 177 w 200"/>
                <a:gd name="T35" fmla="*/ 0 h 949"/>
                <a:gd name="T36" fmla="*/ 74 w 200"/>
                <a:gd name="T37" fmla="*/ 337 h 949"/>
                <a:gd name="T38" fmla="*/ 167 w 200"/>
                <a:gd name="T39" fmla="*/ 337 h 949"/>
                <a:gd name="T40" fmla="*/ 167 w 200"/>
                <a:gd name="T41" fmla="*/ 391 h 949"/>
                <a:gd name="T42" fmla="*/ 74 w 200"/>
                <a:gd name="T43" fmla="*/ 391 h 949"/>
                <a:gd name="T44" fmla="*/ 74 w 200"/>
                <a:gd name="T45" fmla="*/ 337 h 949"/>
                <a:gd name="T46" fmla="*/ 167 w 200"/>
                <a:gd name="T47" fmla="*/ 625 h 949"/>
                <a:gd name="T48" fmla="*/ 74 w 200"/>
                <a:gd name="T49" fmla="*/ 625 h 949"/>
                <a:gd name="T50" fmla="*/ 74 w 200"/>
                <a:gd name="T51" fmla="*/ 571 h 949"/>
                <a:gd name="T52" fmla="*/ 167 w 200"/>
                <a:gd name="T53" fmla="*/ 571 h 949"/>
                <a:gd name="T54" fmla="*/ 167 w 200"/>
                <a:gd name="T55" fmla="*/ 625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0" h="949">
                  <a:moveTo>
                    <a:pt x="1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46" y="448"/>
                    <a:pt x="46" y="448"/>
                    <a:pt x="46" y="448"/>
                  </a:cubicBezTo>
                  <a:cubicBezTo>
                    <a:pt x="46" y="502"/>
                    <a:pt x="46" y="502"/>
                    <a:pt x="46" y="502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46" y="571"/>
                    <a:pt x="46" y="571"/>
                    <a:pt x="46" y="571"/>
                  </a:cubicBezTo>
                  <a:cubicBezTo>
                    <a:pt x="46" y="625"/>
                    <a:pt x="46" y="625"/>
                    <a:pt x="46" y="625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0" y="949"/>
                    <a:pt x="0" y="949"/>
                    <a:pt x="0" y="949"/>
                  </a:cubicBezTo>
                  <a:cubicBezTo>
                    <a:pt x="200" y="949"/>
                    <a:pt x="200" y="949"/>
                    <a:pt x="200" y="949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11"/>
                    <a:pt x="190" y="0"/>
                    <a:pt x="177" y="0"/>
                  </a:cubicBezTo>
                  <a:close/>
                  <a:moveTo>
                    <a:pt x="74" y="337"/>
                  </a:moveTo>
                  <a:cubicBezTo>
                    <a:pt x="167" y="337"/>
                    <a:pt x="167" y="337"/>
                    <a:pt x="167" y="337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74" y="391"/>
                    <a:pt x="74" y="391"/>
                    <a:pt x="74" y="391"/>
                  </a:cubicBezTo>
                  <a:lnTo>
                    <a:pt x="74" y="337"/>
                  </a:lnTo>
                  <a:close/>
                  <a:moveTo>
                    <a:pt x="167" y="625"/>
                  </a:moveTo>
                  <a:cubicBezTo>
                    <a:pt x="74" y="625"/>
                    <a:pt x="74" y="625"/>
                    <a:pt x="74" y="625"/>
                  </a:cubicBezTo>
                  <a:cubicBezTo>
                    <a:pt x="74" y="571"/>
                    <a:pt x="74" y="571"/>
                    <a:pt x="74" y="571"/>
                  </a:cubicBezTo>
                  <a:cubicBezTo>
                    <a:pt x="167" y="571"/>
                    <a:pt x="167" y="571"/>
                    <a:pt x="167" y="571"/>
                  </a:cubicBezTo>
                  <a:lnTo>
                    <a:pt x="167" y="6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8" name="Freeform 25"/>
            <p:cNvSpPr>
              <a:spLocks noEditPoints="1"/>
            </p:cNvSpPr>
            <p:nvPr userDrawn="1"/>
          </p:nvSpPr>
          <p:spPr bwMode="auto">
            <a:xfrm>
              <a:off x="986" y="1274"/>
              <a:ext cx="179" cy="656"/>
            </a:xfrm>
            <a:custGeom>
              <a:avLst/>
              <a:gdLst>
                <a:gd name="T0" fmla="*/ 200 w 200"/>
                <a:gd name="T1" fmla="*/ 119 h 731"/>
                <a:gd name="T2" fmla="*/ 200 w 200"/>
                <a:gd name="T3" fmla="*/ 0 h 731"/>
                <a:gd name="T4" fmla="*/ 23 w 200"/>
                <a:gd name="T5" fmla="*/ 0 h 731"/>
                <a:gd name="T6" fmla="*/ 0 w 200"/>
                <a:gd name="T7" fmla="*/ 23 h 731"/>
                <a:gd name="T8" fmla="*/ 0 w 200"/>
                <a:gd name="T9" fmla="*/ 731 h 731"/>
                <a:gd name="T10" fmla="*/ 200 w 200"/>
                <a:gd name="T11" fmla="*/ 731 h 731"/>
                <a:gd name="T12" fmla="*/ 200 w 200"/>
                <a:gd name="T13" fmla="*/ 519 h 731"/>
                <a:gd name="T14" fmla="*/ 154 w 200"/>
                <a:gd name="T15" fmla="*/ 519 h 731"/>
                <a:gd name="T16" fmla="*/ 154 w 200"/>
                <a:gd name="T17" fmla="*/ 465 h 731"/>
                <a:gd name="T18" fmla="*/ 200 w 200"/>
                <a:gd name="T19" fmla="*/ 465 h 731"/>
                <a:gd name="T20" fmla="*/ 200 w 200"/>
                <a:gd name="T21" fmla="*/ 173 h 731"/>
                <a:gd name="T22" fmla="*/ 154 w 200"/>
                <a:gd name="T23" fmla="*/ 173 h 731"/>
                <a:gd name="T24" fmla="*/ 154 w 200"/>
                <a:gd name="T25" fmla="*/ 119 h 731"/>
                <a:gd name="T26" fmla="*/ 200 w 200"/>
                <a:gd name="T27" fmla="*/ 119 h 731"/>
                <a:gd name="T28" fmla="*/ 126 w 200"/>
                <a:gd name="T29" fmla="*/ 407 h 731"/>
                <a:gd name="T30" fmla="*/ 34 w 200"/>
                <a:gd name="T31" fmla="*/ 407 h 731"/>
                <a:gd name="T32" fmla="*/ 34 w 200"/>
                <a:gd name="T33" fmla="*/ 353 h 731"/>
                <a:gd name="T34" fmla="*/ 126 w 200"/>
                <a:gd name="T35" fmla="*/ 353 h 731"/>
                <a:gd name="T36" fmla="*/ 126 w 200"/>
                <a:gd name="T37" fmla="*/ 407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1">
                  <a:moveTo>
                    <a:pt x="200" y="119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200" y="731"/>
                    <a:pt x="200" y="731"/>
                    <a:pt x="200" y="731"/>
                  </a:cubicBezTo>
                  <a:cubicBezTo>
                    <a:pt x="200" y="519"/>
                    <a:pt x="200" y="519"/>
                    <a:pt x="200" y="519"/>
                  </a:cubicBezTo>
                  <a:cubicBezTo>
                    <a:pt x="154" y="519"/>
                    <a:pt x="154" y="519"/>
                    <a:pt x="154" y="519"/>
                  </a:cubicBezTo>
                  <a:cubicBezTo>
                    <a:pt x="154" y="465"/>
                    <a:pt x="154" y="465"/>
                    <a:pt x="154" y="465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173"/>
                    <a:pt x="200" y="173"/>
                    <a:pt x="200" y="173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4" y="119"/>
                    <a:pt x="154" y="119"/>
                    <a:pt x="154" y="119"/>
                  </a:cubicBezTo>
                  <a:lnTo>
                    <a:pt x="200" y="119"/>
                  </a:lnTo>
                  <a:close/>
                  <a:moveTo>
                    <a:pt x="126" y="407"/>
                  </a:moveTo>
                  <a:cubicBezTo>
                    <a:pt x="34" y="407"/>
                    <a:pt x="34" y="407"/>
                    <a:pt x="34" y="40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126" y="353"/>
                    <a:pt x="126" y="353"/>
                    <a:pt x="126" y="353"/>
                  </a:cubicBezTo>
                  <a:lnTo>
                    <a:pt x="126" y="4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99" name="Freeform 26"/>
            <p:cNvSpPr>
              <a:spLocks noEditPoints="1"/>
            </p:cNvSpPr>
            <p:nvPr userDrawn="1"/>
          </p:nvSpPr>
          <p:spPr bwMode="auto">
            <a:xfrm>
              <a:off x="1165" y="1274"/>
              <a:ext cx="180" cy="656"/>
            </a:xfrm>
            <a:custGeom>
              <a:avLst/>
              <a:gdLst>
                <a:gd name="T0" fmla="*/ 200 w 200"/>
                <a:gd name="T1" fmla="*/ 23 h 731"/>
                <a:gd name="T2" fmla="*/ 177 w 200"/>
                <a:gd name="T3" fmla="*/ 0 h 731"/>
                <a:gd name="T4" fmla="*/ 0 w 200"/>
                <a:gd name="T5" fmla="*/ 0 h 731"/>
                <a:gd name="T6" fmla="*/ 0 w 200"/>
                <a:gd name="T7" fmla="*/ 119 h 731"/>
                <a:gd name="T8" fmla="*/ 46 w 200"/>
                <a:gd name="T9" fmla="*/ 119 h 731"/>
                <a:gd name="T10" fmla="*/ 46 w 200"/>
                <a:gd name="T11" fmla="*/ 173 h 731"/>
                <a:gd name="T12" fmla="*/ 0 w 200"/>
                <a:gd name="T13" fmla="*/ 173 h 731"/>
                <a:gd name="T14" fmla="*/ 0 w 200"/>
                <a:gd name="T15" fmla="*/ 465 h 731"/>
                <a:gd name="T16" fmla="*/ 46 w 200"/>
                <a:gd name="T17" fmla="*/ 465 h 731"/>
                <a:gd name="T18" fmla="*/ 46 w 200"/>
                <a:gd name="T19" fmla="*/ 519 h 731"/>
                <a:gd name="T20" fmla="*/ 0 w 200"/>
                <a:gd name="T21" fmla="*/ 519 h 731"/>
                <a:gd name="T22" fmla="*/ 0 w 200"/>
                <a:gd name="T23" fmla="*/ 731 h 731"/>
                <a:gd name="T24" fmla="*/ 200 w 200"/>
                <a:gd name="T25" fmla="*/ 731 h 731"/>
                <a:gd name="T26" fmla="*/ 200 w 200"/>
                <a:gd name="T27" fmla="*/ 23 h 731"/>
                <a:gd name="T28" fmla="*/ 166 w 200"/>
                <a:gd name="T29" fmla="*/ 407 h 731"/>
                <a:gd name="T30" fmla="*/ 74 w 200"/>
                <a:gd name="T31" fmla="*/ 407 h 731"/>
                <a:gd name="T32" fmla="*/ 74 w 200"/>
                <a:gd name="T33" fmla="*/ 353 h 731"/>
                <a:gd name="T34" fmla="*/ 166 w 200"/>
                <a:gd name="T35" fmla="*/ 353 h 731"/>
                <a:gd name="T36" fmla="*/ 166 w 200"/>
                <a:gd name="T37" fmla="*/ 407 h 731"/>
                <a:gd name="T38" fmla="*/ 166 w 200"/>
                <a:gd name="T39" fmla="*/ 173 h 731"/>
                <a:gd name="T40" fmla="*/ 74 w 200"/>
                <a:gd name="T41" fmla="*/ 173 h 731"/>
                <a:gd name="T42" fmla="*/ 74 w 200"/>
                <a:gd name="T43" fmla="*/ 119 h 731"/>
                <a:gd name="T44" fmla="*/ 166 w 200"/>
                <a:gd name="T45" fmla="*/ 119 h 731"/>
                <a:gd name="T46" fmla="*/ 166 w 200"/>
                <a:gd name="T47" fmla="*/ 173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0" h="731">
                  <a:moveTo>
                    <a:pt x="200" y="23"/>
                  </a:moveTo>
                  <a:cubicBezTo>
                    <a:pt x="200" y="11"/>
                    <a:pt x="190" y="0"/>
                    <a:pt x="1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46" y="173"/>
                    <a:pt x="46" y="173"/>
                    <a:pt x="46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6" y="519"/>
                    <a:pt x="46" y="519"/>
                    <a:pt x="46" y="519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200" y="731"/>
                    <a:pt x="200" y="731"/>
                    <a:pt x="200" y="731"/>
                  </a:cubicBezTo>
                  <a:lnTo>
                    <a:pt x="200" y="23"/>
                  </a:lnTo>
                  <a:close/>
                  <a:moveTo>
                    <a:pt x="166" y="407"/>
                  </a:moveTo>
                  <a:cubicBezTo>
                    <a:pt x="74" y="407"/>
                    <a:pt x="74" y="407"/>
                    <a:pt x="74" y="407"/>
                  </a:cubicBezTo>
                  <a:cubicBezTo>
                    <a:pt x="74" y="353"/>
                    <a:pt x="74" y="353"/>
                    <a:pt x="74" y="353"/>
                  </a:cubicBezTo>
                  <a:cubicBezTo>
                    <a:pt x="166" y="353"/>
                    <a:pt x="166" y="353"/>
                    <a:pt x="166" y="353"/>
                  </a:cubicBezTo>
                  <a:lnTo>
                    <a:pt x="166" y="407"/>
                  </a:lnTo>
                  <a:close/>
                  <a:moveTo>
                    <a:pt x="166" y="173"/>
                  </a:moveTo>
                  <a:cubicBezTo>
                    <a:pt x="74" y="173"/>
                    <a:pt x="74" y="173"/>
                    <a:pt x="74" y="173"/>
                  </a:cubicBezTo>
                  <a:cubicBezTo>
                    <a:pt x="74" y="119"/>
                    <a:pt x="74" y="119"/>
                    <a:pt x="74" y="119"/>
                  </a:cubicBezTo>
                  <a:cubicBezTo>
                    <a:pt x="166" y="119"/>
                    <a:pt x="166" y="119"/>
                    <a:pt x="166" y="119"/>
                  </a:cubicBezTo>
                  <a:lnTo>
                    <a:pt x="166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  <p:sp>
          <p:nvSpPr>
            <p:cNvPr id="100" name="Freeform 27"/>
            <p:cNvSpPr>
              <a:spLocks noEditPoints="1"/>
            </p:cNvSpPr>
            <p:nvPr userDrawn="1"/>
          </p:nvSpPr>
          <p:spPr bwMode="auto">
            <a:xfrm>
              <a:off x="611" y="1079"/>
              <a:ext cx="180" cy="851"/>
            </a:xfrm>
            <a:custGeom>
              <a:avLst/>
              <a:gdLst>
                <a:gd name="T0" fmla="*/ 200 w 200"/>
                <a:gd name="T1" fmla="*/ 115 h 949"/>
                <a:gd name="T2" fmla="*/ 200 w 200"/>
                <a:gd name="T3" fmla="*/ 0 h 949"/>
                <a:gd name="T4" fmla="*/ 23 w 200"/>
                <a:gd name="T5" fmla="*/ 0 h 949"/>
                <a:gd name="T6" fmla="*/ 0 w 200"/>
                <a:gd name="T7" fmla="*/ 23 h 949"/>
                <a:gd name="T8" fmla="*/ 0 w 200"/>
                <a:gd name="T9" fmla="*/ 949 h 949"/>
                <a:gd name="T10" fmla="*/ 200 w 200"/>
                <a:gd name="T11" fmla="*/ 949 h 949"/>
                <a:gd name="T12" fmla="*/ 200 w 200"/>
                <a:gd name="T13" fmla="*/ 625 h 949"/>
                <a:gd name="T14" fmla="*/ 154 w 200"/>
                <a:gd name="T15" fmla="*/ 625 h 949"/>
                <a:gd name="T16" fmla="*/ 154 w 200"/>
                <a:gd name="T17" fmla="*/ 571 h 949"/>
                <a:gd name="T18" fmla="*/ 200 w 200"/>
                <a:gd name="T19" fmla="*/ 571 h 949"/>
                <a:gd name="T20" fmla="*/ 200 w 200"/>
                <a:gd name="T21" fmla="*/ 502 h 949"/>
                <a:gd name="T22" fmla="*/ 154 w 200"/>
                <a:gd name="T23" fmla="*/ 502 h 949"/>
                <a:gd name="T24" fmla="*/ 154 w 200"/>
                <a:gd name="T25" fmla="*/ 448 h 949"/>
                <a:gd name="T26" fmla="*/ 200 w 200"/>
                <a:gd name="T27" fmla="*/ 448 h 949"/>
                <a:gd name="T28" fmla="*/ 200 w 200"/>
                <a:gd name="T29" fmla="*/ 169 h 949"/>
                <a:gd name="T30" fmla="*/ 154 w 200"/>
                <a:gd name="T31" fmla="*/ 169 h 949"/>
                <a:gd name="T32" fmla="*/ 154 w 200"/>
                <a:gd name="T33" fmla="*/ 115 h 949"/>
                <a:gd name="T34" fmla="*/ 200 w 200"/>
                <a:gd name="T35" fmla="*/ 115 h 949"/>
                <a:gd name="T36" fmla="*/ 126 w 200"/>
                <a:gd name="T37" fmla="*/ 391 h 949"/>
                <a:gd name="T38" fmla="*/ 34 w 200"/>
                <a:gd name="T39" fmla="*/ 391 h 949"/>
                <a:gd name="T40" fmla="*/ 34 w 200"/>
                <a:gd name="T41" fmla="*/ 337 h 949"/>
                <a:gd name="T42" fmla="*/ 126 w 200"/>
                <a:gd name="T43" fmla="*/ 337 h 949"/>
                <a:gd name="T44" fmla="*/ 126 w 200"/>
                <a:gd name="T45" fmla="*/ 391 h 949"/>
                <a:gd name="T46" fmla="*/ 34 w 200"/>
                <a:gd name="T47" fmla="*/ 169 h 949"/>
                <a:gd name="T48" fmla="*/ 34 w 200"/>
                <a:gd name="T49" fmla="*/ 115 h 949"/>
                <a:gd name="T50" fmla="*/ 126 w 200"/>
                <a:gd name="T51" fmla="*/ 115 h 949"/>
                <a:gd name="T52" fmla="*/ 126 w 200"/>
                <a:gd name="T53" fmla="*/ 169 h 949"/>
                <a:gd name="T54" fmla="*/ 34 w 200"/>
                <a:gd name="T55" fmla="*/ 16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0" h="949">
                  <a:moveTo>
                    <a:pt x="200" y="115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949"/>
                    <a:pt x="0" y="949"/>
                    <a:pt x="0" y="949"/>
                  </a:cubicBezTo>
                  <a:cubicBezTo>
                    <a:pt x="200" y="949"/>
                    <a:pt x="200" y="949"/>
                    <a:pt x="200" y="949"/>
                  </a:cubicBezTo>
                  <a:cubicBezTo>
                    <a:pt x="200" y="625"/>
                    <a:pt x="200" y="625"/>
                    <a:pt x="200" y="625"/>
                  </a:cubicBezTo>
                  <a:cubicBezTo>
                    <a:pt x="154" y="625"/>
                    <a:pt x="154" y="625"/>
                    <a:pt x="154" y="625"/>
                  </a:cubicBezTo>
                  <a:cubicBezTo>
                    <a:pt x="154" y="571"/>
                    <a:pt x="154" y="571"/>
                    <a:pt x="154" y="571"/>
                  </a:cubicBezTo>
                  <a:cubicBezTo>
                    <a:pt x="200" y="571"/>
                    <a:pt x="200" y="571"/>
                    <a:pt x="200" y="571"/>
                  </a:cubicBezTo>
                  <a:cubicBezTo>
                    <a:pt x="200" y="502"/>
                    <a:pt x="200" y="502"/>
                    <a:pt x="200" y="502"/>
                  </a:cubicBezTo>
                  <a:cubicBezTo>
                    <a:pt x="154" y="502"/>
                    <a:pt x="154" y="502"/>
                    <a:pt x="154" y="502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200" y="448"/>
                    <a:pt x="200" y="448"/>
                    <a:pt x="200" y="448"/>
                  </a:cubicBezTo>
                  <a:cubicBezTo>
                    <a:pt x="200" y="169"/>
                    <a:pt x="200" y="169"/>
                    <a:pt x="200" y="169"/>
                  </a:cubicBezTo>
                  <a:cubicBezTo>
                    <a:pt x="154" y="169"/>
                    <a:pt x="154" y="169"/>
                    <a:pt x="154" y="169"/>
                  </a:cubicBezTo>
                  <a:cubicBezTo>
                    <a:pt x="154" y="115"/>
                    <a:pt x="154" y="115"/>
                    <a:pt x="154" y="115"/>
                  </a:cubicBezTo>
                  <a:lnTo>
                    <a:pt x="200" y="115"/>
                  </a:lnTo>
                  <a:close/>
                  <a:moveTo>
                    <a:pt x="126" y="391"/>
                  </a:moveTo>
                  <a:cubicBezTo>
                    <a:pt x="34" y="391"/>
                    <a:pt x="34" y="391"/>
                    <a:pt x="34" y="391"/>
                  </a:cubicBezTo>
                  <a:cubicBezTo>
                    <a:pt x="34" y="337"/>
                    <a:pt x="34" y="337"/>
                    <a:pt x="34" y="337"/>
                  </a:cubicBezTo>
                  <a:cubicBezTo>
                    <a:pt x="126" y="337"/>
                    <a:pt x="126" y="337"/>
                    <a:pt x="126" y="337"/>
                  </a:cubicBezTo>
                  <a:lnTo>
                    <a:pt x="126" y="391"/>
                  </a:lnTo>
                  <a:close/>
                  <a:moveTo>
                    <a:pt x="34" y="169"/>
                  </a:moveTo>
                  <a:cubicBezTo>
                    <a:pt x="34" y="115"/>
                    <a:pt x="34" y="115"/>
                    <a:pt x="34" y="115"/>
                  </a:cubicBezTo>
                  <a:cubicBezTo>
                    <a:pt x="126" y="115"/>
                    <a:pt x="126" y="115"/>
                    <a:pt x="126" y="115"/>
                  </a:cubicBezTo>
                  <a:cubicBezTo>
                    <a:pt x="126" y="169"/>
                    <a:pt x="126" y="169"/>
                    <a:pt x="126" y="169"/>
                  </a:cubicBezTo>
                  <a:lnTo>
                    <a:pt x="34" y="1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06" name="Text Placeholder 7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64883" y="2189681"/>
            <a:ext cx="2394949" cy="402744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107" name="Text Placeholder 7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64883" y="3984847"/>
            <a:ext cx="2394949" cy="402744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108" name="Text Placeholder 7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3374526" y="2189681"/>
            <a:ext cx="2394949" cy="402744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109" name="Text Placeholder 7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374526" y="3984847"/>
            <a:ext cx="2394949" cy="402744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110" name="Text Placeholder 7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6084168" y="2189681"/>
            <a:ext cx="2394949" cy="402744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111" name="Text Placeholder 7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084168" y="3984847"/>
            <a:ext cx="2394949" cy="402744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 here</a:t>
            </a:r>
            <a:endParaRPr lang="en-US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 baseline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Important Date</a:t>
            </a:r>
            <a:endParaRPr lang="en-US" dirty="0"/>
          </a:p>
        </p:txBody>
      </p:sp>
      <p:sp>
        <p:nvSpPr>
          <p:cNvPr id="169" name="Text Placeholder 68"/>
          <p:cNvSpPr>
            <a:spLocks noGrp="1"/>
          </p:cNvSpPr>
          <p:nvPr>
            <p:ph type="body" sz="quarter" idx="25" hasCustomPrompt="1"/>
          </p:nvPr>
        </p:nvSpPr>
        <p:spPr>
          <a:xfrm>
            <a:off x="3995936" y="2427733"/>
            <a:ext cx="4248108" cy="1856141"/>
          </a:xfrm>
        </p:spPr>
        <p:txBody>
          <a:bodyPr anchor="t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Ut enim ad minim veniam, quis nostrud exercitation ullamco laboris nisi ut aliquip ex ea commodo consequat. </a:t>
            </a:r>
            <a:endParaRPr lang="en-US" dirty="0"/>
          </a:p>
        </p:txBody>
      </p:sp>
      <p:sp>
        <p:nvSpPr>
          <p:cNvPr id="170" name="Text Placeholder 68"/>
          <p:cNvSpPr>
            <a:spLocks noGrp="1"/>
          </p:cNvSpPr>
          <p:nvPr>
            <p:ph type="body" sz="quarter" idx="26" hasCustomPrompt="1"/>
          </p:nvPr>
        </p:nvSpPr>
        <p:spPr>
          <a:xfrm>
            <a:off x="3995936" y="1765961"/>
            <a:ext cx="4248108" cy="52712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27584" y="1490850"/>
            <a:ext cx="2589547" cy="2743851"/>
            <a:chOff x="1247211" y="1635646"/>
            <a:chExt cx="2589547" cy="274385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1250132" y="1635646"/>
              <a:ext cx="2586626" cy="2743851"/>
              <a:chOff x="880496" y="1635646"/>
              <a:chExt cx="2796758" cy="2966756"/>
            </a:xfrm>
          </p:grpSpPr>
          <p:grpSp>
            <p:nvGrpSpPr>
              <p:cNvPr id="13" name="Group 4"/>
              <p:cNvGrpSpPr>
                <a:grpSpLocks noChangeAspect="1"/>
              </p:cNvGrpSpPr>
              <p:nvPr userDrawn="1"/>
            </p:nvGrpSpPr>
            <p:grpSpPr bwMode="auto">
              <a:xfrm>
                <a:off x="880496" y="1635646"/>
                <a:ext cx="2796758" cy="2966756"/>
                <a:chOff x="567" y="750"/>
                <a:chExt cx="1711" cy="1815"/>
              </a:xfrm>
              <a:effectLst/>
            </p:grpSpPr>
            <p:sp>
              <p:nvSpPr>
                <p:cNvPr id="15" name="Freeform 5"/>
                <p:cNvSpPr/>
                <p:nvPr/>
              </p:nvSpPr>
              <p:spPr bwMode="auto">
                <a:xfrm>
                  <a:off x="567" y="1429"/>
                  <a:ext cx="1711" cy="1136"/>
                </a:xfrm>
                <a:custGeom>
                  <a:avLst/>
                  <a:gdLst>
                    <a:gd name="T0" fmla="*/ 2247 w 2247"/>
                    <a:gd name="T1" fmla="*/ 0 h 1491"/>
                    <a:gd name="T2" fmla="*/ 2247 w 2247"/>
                    <a:gd name="T3" fmla="*/ 1411 h 1491"/>
                    <a:gd name="T4" fmla="*/ 2167 w 2247"/>
                    <a:gd name="T5" fmla="*/ 1491 h 1491"/>
                    <a:gd name="T6" fmla="*/ 80 w 2247"/>
                    <a:gd name="T7" fmla="*/ 1491 h 1491"/>
                    <a:gd name="T8" fmla="*/ 0 w 2247"/>
                    <a:gd name="T9" fmla="*/ 1411 h 1491"/>
                    <a:gd name="T10" fmla="*/ 0 w 2247"/>
                    <a:gd name="T11" fmla="*/ 0 h 1491"/>
                    <a:gd name="T12" fmla="*/ 2247 w 2247"/>
                    <a:gd name="T13" fmla="*/ 0 h 1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47" h="1491">
                      <a:moveTo>
                        <a:pt x="2247" y="0"/>
                      </a:moveTo>
                      <a:cubicBezTo>
                        <a:pt x="2247" y="1411"/>
                        <a:pt x="2247" y="1411"/>
                        <a:pt x="2247" y="1411"/>
                      </a:cubicBezTo>
                      <a:cubicBezTo>
                        <a:pt x="2247" y="1455"/>
                        <a:pt x="2211" y="1491"/>
                        <a:pt x="2167" y="1491"/>
                      </a:cubicBezTo>
                      <a:cubicBezTo>
                        <a:pt x="80" y="1491"/>
                        <a:pt x="80" y="1491"/>
                        <a:pt x="80" y="1491"/>
                      </a:cubicBezTo>
                      <a:cubicBezTo>
                        <a:pt x="36" y="1491"/>
                        <a:pt x="0" y="1455"/>
                        <a:pt x="0" y="141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47" y="0"/>
                      </a:lnTo>
                      <a:close/>
                    </a:path>
                  </a:pathLst>
                </a:custGeom>
                <a:solidFill>
                  <a:srgbClr val="8FCC4C"/>
                </a:solidFill>
                <a:ln w="12700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6" name="Freeform 6"/>
                <p:cNvSpPr>
                  <a:spLocks noEditPoints="1"/>
                </p:cNvSpPr>
                <p:nvPr/>
              </p:nvSpPr>
              <p:spPr bwMode="auto">
                <a:xfrm>
                  <a:off x="567" y="854"/>
                  <a:ext cx="1711" cy="575"/>
                </a:xfrm>
                <a:custGeom>
                  <a:avLst/>
                  <a:gdLst>
                    <a:gd name="T0" fmla="*/ 2167 w 2247"/>
                    <a:gd name="T1" fmla="*/ 0 h 756"/>
                    <a:gd name="T2" fmla="*/ 80 w 2247"/>
                    <a:gd name="T3" fmla="*/ 0 h 756"/>
                    <a:gd name="T4" fmla="*/ 0 w 2247"/>
                    <a:gd name="T5" fmla="*/ 80 h 756"/>
                    <a:gd name="T6" fmla="*/ 0 w 2247"/>
                    <a:gd name="T7" fmla="*/ 756 h 756"/>
                    <a:gd name="T8" fmla="*/ 2247 w 2247"/>
                    <a:gd name="T9" fmla="*/ 756 h 756"/>
                    <a:gd name="T10" fmla="*/ 2247 w 2247"/>
                    <a:gd name="T11" fmla="*/ 80 h 756"/>
                    <a:gd name="T12" fmla="*/ 2167 w 2247"/>
                    <a:gd name="T13" fmla="*/ 0 h 756"/>
                    <a:gd name="T14" fmla="*/ 542 w 2247"/>
                    <a:gd name="T15" fmla="*/ 270 h 756"/>
                    <a:gd name="T16" fmla="*/ 478 w 2247"/>
                    <a:gd name="T17" fmla="*/ 205 h 756"/>
                    <a:gd name="T18" fmla="*/ 542 w 2247"/>
                    <a:gd name="T19" fmla="*/ 141 h 756"/>
                    <a:gd name="T20" fmla="*/ 607 w 2247"/>
                    <a:gd name="T21" fmla="*/ 205 h 756"/>
                    <a:gd name="T22" fmla="*/ 542 w 2247"/>
                    <a:gd name="T23" fmla="*/ 270 h 756"/>
                    <a:gd name="T24" fmla="*/ 1688 w 2247"/>
                    <a:gd name="T25" fmla="*/ 141 h 756"/>
                    <a:gd name="T26" fmla="*/ 1752 w 2247"/>
                    <a:gd name="T27" fmla="*/ 205 h 756"/>
                    <a:gd name="T28" fmla="*/ 1688 w 2247"/>
                    <a:gd name="T29" fmla="*/ 270 h 756"/>
                    <a:gd name="T30" fmla="*/ 1624 w 2247"/>
                    <a:gd name="T31" fmla="*/ 205 h 756"/>
                    <a:gd name="T32" fmla="*/ 1688 w 2247"/>
                    <a:gd name="T33" fmla="*/ 141 h 7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47" h="756">
                      <a:moveTo>
                        <a:pt x="2167" y="0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36" y="0"/>
                        <a:pt x="0" y="36"/>
                        <a:pt x="0" y="80"/>
                      </a:cubicBezTo>
                      <a:cubicBezTo>
                        <a:pt x="0" y="756"/>
                        <a:pt x="0" y="756"/>
                        <a:pt x="0" y="756"/>
                      </a:cubicBezTo>
                      <a:cubicBezTo>
                        <a:pt x="2247" y="756"/>
                        <a:pt x="2247" y="756"/>
                        <a:pt x="2247" y="756"/>
                      </a:cubicBezTo>
                      <a:cubicBezTo>
                        <a:pt x="2247" y="80"/>
                        <a:pt x="2247" y="80"/>
                        <a:pt x="2247" y="80"/>
                      </a:cubicBezTo>
                      <a:cubicBezTo>
                        <a:pt x="2247" y="36"/>
                        <a:pt x="2211" y="0"/>
                        <a:pt x="2167" y="0"/>
                      </a:cubicBezTo>
                      <a:close/>
                      <a:moveTo>
                        <a:pt x="542" y="270"/>
                      </a:moveTo>
                      <a:cubicBezTo>
                        <a:pt x="507" y="270"/>
                        <a:pt x="478" y="241"/>
                        <a:pt x="478" y="205"/>
                      </a:cubicBezTo>
                      <a:cubicBezTo>
                        <a:pt x="478" y="170"/>
                        <a:pt x="507" y="141"/>
                        <a:pt x="542" y="141"/>
                      </a:cubicBezTo>
                      <a:cubicBezTo>
                        <a:pt x="578" y="141"/>
                        <a:pt x="607" y="170"/>
                        <a:pt x="607" y="205"/>
                      </a:cubicBezTo>
                      <a:cubicBezTo>
                        <a:pt x="607" y="241"/>
                        <a:pt x="578" y="270"/>
                        <a:pt x="542" y="270"/>
                      </a:cubicBezTo>
                      <a:close/>
                      <a:moveTo>
                        <a:pt x="1688" y="141"/>
                      </a:moveTo>
                      <a:cubicBezTo>
                        <a:pt x="1724" y="141"/>
                        <a:pt x="1752" y="170"/>
                        <a:pt x="1752" y="205"/>
                      </a:cubicBezTo>
                      <a:cubicBezTo>
                        <a:pt x="1752" y="241"/>
                        <a:pt x="1724" y="270"/>
                        <a:pt x="1688" y="270"/>
                      </a:cubicBezTo>
                      <a:cubicBezTo>
                        <a:pt x="1653" y="270"/>
                        <a:pt x="1624" y="241"/>
                        <a:pt x="1624" y="205"/>
                      </a:cubicBezTo>
                      <a:cubicBezTo>
                        <a:pt x="1624" y="170"/>
                        <a:pt x="1653" y="141"/>
                        <a:pt x="1688" y="1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7" name="Freeform 7"/>
                <p:cNvSpPr/>
                <p:nvPr/>
              </p:nvSpPr>
              <p:spPr bwMode="auto">
                <a:xfrm>
                  <a:off x="956" y="750"/>
                  <a:ext cx="46" cy="280"/>
                </a:xfrm>
                <a:custGeom>
                  <a:avLst/>
                  <a:gdLst>
                    <a:gd name="T0" fmla="*/ 60 w 60"/>
                    <a:gd name="T1" fmla="*/ 338 h 368"/>
                    <a:gd name="T2" fmla="*/ 30 w 60"/>
                    <a:gd name="T3" fmla="*/ 368 h 368"/>
                    <a:gd name="T4" fmla="*/ 30 w 60"/>
                    <a:gd name="T5" fmla="*/ 368 h 368"/>
                    <a:gd name="T6" fmla="*/ 0 w 60"/>
                    <a:gd name="T7" fmla="*/ 338 h 368"/>
                    <a:gd name="T8" fmla="*/ 0 w 60"/>
                    <a:gd name="T9" fmla="*/ 30 h 368"/>
                    <a:gd name="T10" fmla="*/ 30 w 60"/>
                    <a:gd name="T11" fmla="*/ 0 h 368"/>
                    <a:gd name="T12" fmla="*/ 30 w 60"/>
                    <a:gd name="T13" fmla="*/ 0 h 368"/>
                    <a:gd name="T14" fmla="*/ 60 w 60"/>
                    <a:gd name="T15" fmla="*/ 30 h 368"/>
                    <a:gd name="T16" fmla="*/ 60 w 60"/>
                    <a:gd name="T17" fmla="*/ 338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368">
                      <a:moveTo>
                        <a:pt x="60" y="338"/>
                      </a:moveTo>
                      <a:cubicBezTo>
                        <a:pt x="60" y="355"/>
                        <a:pt x="47" y="368"/>
                        <a:pt x="30" y="368"/>
                      </a:cubicBezTo>
                      <a:cubicBezTo>
                        <a:pt x="30" y="368"/>
                        <a:pt x="30" y="368"/>
                        <a:pt x="30" y="368"/>
                      </a:cubicBezTo>
                      <a:cubicBezTo>
                        <a:pt x="13" y="368"/>
                        <a:pt x="0" y="355"/>
                        <a:pt x="0" y="338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3"/>
                        <a:pt x="13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47" y="0"/>
                        <a:pt x="60" y="13"/>
                        <a:pt x="60" y="30"/>
                      </a:cubicBezTo>
                      <a:lnTo>
                        <a:pt x="60" y="33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8" name="Freeform 8"/>
                <p:cNvSpPr/>
                <p:nvPr/>
              </p:nvSpPr>
              <p:spPr bwMode="auto">
                <a:xfrm>
                  <a:off x="1830" y="750"/>
                  <a:ext cx="46" cy="280"/>
                </a:xfrm>
                <a:custGeom>
                  <a:avLst/>
                  <a:gdLst>
                    <a:gd name="T0" fmla="*/ 60 w 60"/>
                    <a:gd name="T1" fmla="*/ 338 h 368"/>
                    <a:gd name="T2" fmla="*/ 30 w 60"/>
                    <a:gd name="T3" fmla="*/ 368 h 368"/>
                    <a:gd name="T4" fmla="*/ 30 w 60"/>
                    <a:gd name="T5" fmla="*/ 368 h 368"/>
                    <a:gd name="T6" fmla="*/ 0 w 60"/>
                    <a:gd name="T7" fmla="*/ 338 h 368"/>
                    <a:gd name="T8" fmla="*/ 0 w 60"/>
                    <a:gd name="T9" fmla="*/ 30 h 368"/>
                    <a:gd name="T10" fmla="*/ 30 w 60"/>
                    <a:gd name="T11" fmla="*/ 0 h 368"/>
                    <a:gd name="T12" fmla="*/ 30 w 60"/>
                    <a:gd name="T13" fmla="*/ 0 h 368"/>
                    <a:gd name="T14" fmla="*/ 60 w 60"/>
                    <a:gd name="T15" fmla="*/ 30 h 368"/>
                    <a:gd name="T16" fmla="*/ 60 w 60"/>
                    <a:gd name="T17" fmla="*/ 338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368">
                      <a:moveTo>
                        <a:pt x="60" y="338"/>
                      </a:moveTo>
                      <a:cubicBezTo>
                        <a:pt x="60" y="355"/>
                        <a:pt x="47" y="368"/>
                        <a:pt x="30" y="368"/>
                      </a:cubicBezTo>
                      <a:cubicBezTo>
                        <a:pt x="30" y="368"/>
                        <a:pt x="30" y="368"/>
                        <a:pt x="30" y="368"/>
                      </a:cubicBezTo>
                      <a:cubicBezTo>
                        <a:pt x="13" y="368"/>
                        <a:pt x="0" y="355"/>
                        <a:pt x="0" y="338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3"/>
                        <a:pt x="13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47" y="0"/>
                        <a:pt x="60" y="13"/>
                        <a:pt x="60" y="30"/>
                      </a:cubicBezTo>
                      <a:lnTo>
                        <a:pt x="60" y="33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966620" y="2169928"/>
                <a:ext cx="2624511" cy="632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3200" b="1" dirty="0" smtClean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MONTH</a:t>
                </a:r>
                <a:endParaRPr lang="en-US" sz="32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1329785" y="2721814"/>
              <a:ext cx="2427320" cy="15696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96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31</a:t>
              </a:r>
              <a:endParaRPr lang="en-US" sz="9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Freeform 5"/>
            <p:cNvSpPr/>
            <p:nvPr userDrawn="1"/>
          </p:nvSpPr>
          <p:spPr bwMode="auto">
            <a:xfrm flipH="1">
              <a:off x="1247211" y="2662134"/>
              <a:ext cx="1296234" cy="1717363"/>
            </a:xfrm>
            <a:custGeom>
              <a:avLst/>
              <a:gdLst/>
              <a:ahLst/>
              <a:cxnLst/>
              <a:rect l="l" t="t" r="r" b="b"/>
              <a:pathLst>
                <a:path w="1296234" h="1717363">
                  <a:moveTo>
                    <a:pt x="0" y="0"/>
                  </a:moveTo>
                  <a:lnTo>
                    <a:pt x="1296234" y="0"/>
                  </a:lnTo>
                  <a:cubicBezTo>
                    <a:pt x="1296234" y="1625218"/>
                    <a:pt x="1296234" y="1625218"/>
                    <a:pt x="1296234" y="1625218"/>
                  </a:cubicBezTo>
                  <a:cubicBezTo>
                    <a:pt x="1296234" y="1675898"/>
                    <a:pt x="1254793" y="1717363"/>
                    <a:pt x="1204142" y="1717363"/>
                  </a:cubicBezTo>
                  <a:cubicBezTo>
                    <a:pt x="706973" y="1717363"/>
                    <a:pt x="312689" y="1717363"/>
                    <a:pt x="0" y="1717363"/>
                  </a:cubicBezTo>
                  <a:cubicBezTo>
                    <a:pt x="0" y="1416686"/>
                    <a:pt x="0" y="897273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1270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Freeform 5"/>
            <p:cNvSpPr/>
            <p:nvPr userDrawn="1"/>
          </p:nvSpPr>
          <p:spPr bwMode="auto">
            <a:xfrm flipH="1" flipV="1">
              <a:off x="1259632" y="1803452"/>
              <a:ext cx="1283813" cy="858682"/>
            </a:xfrm>
            <a:custGeom>
              <a:avLst/>
              <a:gdLst/>
              <a:ahLst/>
              <a:cxnLst/>
              <a:rect l="l" t="t" r="r" b="b"/>
              <a:pathLst>
                <a:path w="1296234" h="858682">
                  <a:moveTo>
                    <a:pt x="1204142" y="858682"/>
                  </a:moveTo>
                  <a:cubicBezTo>
                    <a:pt x="706973" y="858682"/>
                    <a:pt x="312689" y="858682"/>
                    <a:pt x="0" y="858682"/>
                  </a:cubicBezTo>
                  <a:cubicBezTo>
                    <a:pt x="0" y="670801"/>
                    <a:pt x="0" y="397515"/>
                    <a:pt x="0" y="0"/>
                  </a:cubicBezTo>
                  <a:lnTo>
                    <a:pt x="1296234" y="0"/>
                  </a:lnTo>
                  <a:cubicBezTo>
                    <a:pt x="1296234" y="766537"/>
                    <a:pt x="1296234" y="766537"/>
                    <a:pt x="1296234" y="766537"/>
                  </a:cubicBezTo>
                  <a:cubicBezTo>
                    <a:pt x="1296234" y="817217"/>
                    <a:pt x="1254793" y="858682"/>
                    <a:pt x="1204142" y="858682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1270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61"/>
          <p:cNvSpPr/>
          <p:nvPr userDrawn="1"/>
        </p:nvSpPr>
        <p:spPr bwMode="auto">
          <a:xfrm flipH="1">
            <a:off x="1588" y="4447271"/>
            <a:ext cx="9142413" cy="696229"/>
          </a:xfrm>
          <a:custGeom>
            <a:avLst/>
            <a:gdLst/>
            <a:ahLst/>
            <a:cxnLst/>
            <a:rect l="l" t="t" r="r" b="b"/>
            <a:pathLst>
              <a:path w="9142413" h="696229">
                <a:moveTo>
                  <a:pt x="0" y="0"/>
                </a:moveTo>
                <a:lnTo>
                  <a:pt x="9142413" y="303213"/>
                </a:lnTo>
                <a:lnTo>
                  <a:pt x="9142413" y="696229"/>
                </a:lnTo>
                <a:lnTo>
                  <a:pt x="0" y="6962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Key Metrics</a:t>
            </a:r>
            <a:endParaRPr lang="en-US" dirty="0"/>
          </a:p>
        </p:txBody>
      </p:sp>
      <p:graphicFrame>
        <p:nvGraphicFramePr>
          <p:cNvPr id="51" name="Chart 50"/>
          <p:cNvGraphicFramePr/>
          <p:nvPr userDrawn="1"/>
        </p:nvGraphicFramePr>
        <p:xfrm>
          <a:off x="744461" y="843558"/>
          <a:ext cx="2440046" cy="2537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2" name="Chart 51"/>
          <p:cNvGraphicFramePr/>
          <p:nvPr userDrawn="1"/>
        </p:nvGraphicFramePr>
        <p:xfrm>
          <a:off x="3327805" y="843558"/>
          <a:ext cx="2440046" cy="2537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3" name="Chart 52"/>
          <p:cNvGraphicFramePr/>
          <p:nvPr userDrawn="1"/>
        </p:nvGraphicFramePr>
        <p:xfrm>
          <a:off x="5887485" y="843558"/>
          <a:ext cx="2440046" cy="2537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Text Placeholder 68"/>
          <p:cNvSpPr>
            <a:spLocks noGrp="1"/>
          </p:cNvSpPr>
          <p:nvPr>
            <p:ph type="body" sz="quarter" idx="19" hasCustomPrompt="1"/>
          </p:nvPr>
        </p:nvSpPr>
        <p:spPr>
          <a:xfrm>
            <a:off x="809050" y="3400253"/>
            <a:ext cx="2333764" cy="1008642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noProof="0" dirty="0" smtClean="0"/>
              <a:t>Insert your desired text here.</a:t>
            </a:r>
            <a:endParaRPr lang="en-US" noProof="0" dirty="0"/>
          </a:p>
        </p:txBody>
      </p:sp>
      <p:sp>
        <p:nvSpPr>
          <p:cNvPr id="55" name="Text Placeholder 68"/>
          <p:cNvSpPr>
            <a:spLocks noGrp="1"/>
          </p:cNvSpPr>
          <p:nvPr>
            <p:ph type="body" sz="quarter" idx="21" hasCustomPrompt="1"/>
          </p:nvPr>
        </p:nvSpPr>
        <p:spPr>
          <a:xfrm>
            <a:off x="3392394" y="3400253"/>
            <a:ext cx="2333764" cy="1008642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noProof="0" dirty="0" smtClean="0"/>
              <a:t>Insert your desired text here.</a:t>
            </a:r>
            <a:endParaRPr lang="en-US" noProof="0" dirty="0"/>
          </a:p>
        </p:txBody>
      </p:sp>
      <p:sp>
        <p:nvSpPr>
          <p:cNvPr id="56" name="Text Placeholder 68"/>
          <p:cNvSpPr>
            <a:spLocks noGrp="1"/>
          </p:cNvSpPr>
          <p:nvPr>
            <p:ph type="body" sz="quarter" idx="23" hasCustomPrompt="1"/>
          </p:nvPr>
        </p:nvSpPr>
        <p:spPr>
          <a:xfrm>
            <a:off x="5952074" y="3400253"/>
            <a:ext cx="2333764" cy="1008642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noProof="0" dirty="0" smtClean="0"/>
              <a:t>Insert your desired text here.</a:t>
            </a:r>
            <a:endParaRPr lang="en-US" noProof="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1" grpId="0">
        <p:bldAsOne/>
      </p:bldGraphic>
      <p:bldGraphic spid="52" grpId="0">
        <p:bldAsOne/>
      </p:bldGraphic>
      <p:bldGraphic spid="53" grpId="0">
        <p:bldAsOne/>
      </p:bldGraphic>
      <p:bldP spid="5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 baseline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Pricing Options</a:t>
            </a:r>
            <a:endParaRPr lang="en-US" dirty="0"/>
          </a:p>
        </p:txBody>
      </p:sp>
      <p:sp>
        <p:nvSpPr>
          <p:cNvPr id="44" name="Rectangle 41"/>
          <p:cNvSpPr>
            <a:spLocks noChangeArrowheads="1"/>
          </p:cNvSpPr>
          <p:nvPr userDrawn="1"/>
        </p:nvSpPr>
        <p:spPr bwMode="auto">
          <a:xfrm>
            <a:off x="936990" y="1396541"/>
            <a:ext cx="2050138" cy="3214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5" name="Text Placeholder 37"/>
          <p:cNvSpPr>
            <a:spLocks noGrp="1"/>
          </p:cNvSpPr>
          <p:nvPr>
            <p:ph type="body" sz="quarter" idx="20" hasCustomPrompt="1"/>
          </p:nvPr>
        </p:nvSpPr>
        <p:spPr>
          <a:xfrm>
            <a:off x="936390" y="1396540"/>
            <a:ext cx="2050737" cy="43204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46" name="Rectangle 41"/>
          <p:cNvSpPr>
            <a:spLocks noChangeArrowheads="1"/>
          </p:cNvSpPr>
          <p:nvPr userDrawn="1"/>
        </p:nvSpPr>
        <p:spPr bwMode="auto">
          <a:xfrm>
            <a:off x="3503790" y="1396541"/>
            <a:ext cx="2050139" cy="3214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7" name="Text Placeholder 37"/>
          <p:cNvSpPr>
            <a:spLocks noGrp="1"/>
          </p:cNvSpPr>
          <p:nvPr>
            <p:ph type="body" sz="quarter" idx="21" hasCustomPrompt="1"/>
          </p:nvPr>
        </p:nvSpPr>
        <p:spPr>
          <a:xfrm>
            <a:off x="3499742" y="1396540"/>
            <a:ext cx="2054185" cy="43204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8" name="Rectangle 41"/>
          <p:cNvSpPr>
            <a:spLocks noChangeArrowheads="1"/>
          </p:cNvSpPr>
          <p:nvPr userDrawn="1"/>
        </p:nvSpPr>
        <p:spPr bwMode="auto">
          <a:xfrm>
            <a:off x="6053006" y="1396541"/>
            <a:ext cx="2050139" cy="3214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" name="Text Placeholder 37"/>
          <p:cNvSpPr>
            <a:spLocks noGrp="1"/>
          </p:cNvSpPr>
          <p:nvPr>
            <p:ph type="body" sz="quarter" idx="22" hasCustomPrompt="1"/>
          </p:nvPr>
        </p:nvSpPr>
        <p:spPr>
          <a:xfrm>
            <a:off x="6048958" y="1396540"/>
            <a:ext cx="2054185" cy="43204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Premium</a:t>
            </a:r>
            <a:endParaRPr lang="en-US" dirty="0"/>
          </a:p>
        </p:txBody>
      </p:sp>
      <p:sp>
        <p:nvSpPr>
          <p:cNvPr id="50" name="Rectangle 9"/>
          <p:cNvSpPr/>
          <p:nvPr userDrawn="1"/>
        </p:nvSpPr>
        <p:spPr>
          <a:xfrm>
            <a:off x="936990" y="1828589"/>
            <a:ext cx="2050834" cy="806532"/>
          </a:xfrm>
          <a:custGeom>
            <a:avLst/>
            <a:gdLst/>
            <a:ahLst/>
            <a:cxnLst/>
            <a:rect l="l" t="t" r="r" b="b"/>
            <a:pathLst>
              <a:path w="2178492" h="864096">
                <a:moveTo>
                  <a:pt x="0" y="0"/>
                </a:moveTo>
                <a:lnTo>
                  <a:pt x="2178492" y="0"/>
                </a:lnTo>
                <a:lnTo>
                  <a:pt x="2178492" y="564485"/>
                </a:lnTo>
                <a:lnTo>
                  <a:pt x="1060329" y="864096"/>
                </a:lnTo>
                <a:lnTo>
                  <a:pt x="1059985" y="864096"/>
                </a:lnTo>
                <a:lnTo>
                  <a:pt x="0" y="58007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" name="Rectangle 9"/>
          <p:cNvSpPr/>
          <p:nvPr userDrawn="1"/>
        </p:nvSpPr>
        <p:spPr>
          <a:xfrm>
            <a:off x="3503790" y="1828589"/>
            <a:ext cx="2050138" cy="806532"/>
          </a:xfrm>
          <a:custGeom>
            <a:avLst/>
            <a:gdLst/>
            <a:ahLst/>
            <a:cxnLst/>
            <a:rect l="l" t="t" r="r" b="b"/>
            <a:pathLst>
              <a:path w="2178492" h="864096">
                <a:moveTo>
                  <a:pt x="0" y="0"/>
                </a:moveTo>
                <a:lnTo>
                  <a:pt x="2178492" y="0"/>
                </a:lnTo>
                <a:lnTo>
                  <a:pt x="2178492" y="564485"/>
                </a:lnTo>
                <a:lnTo>
                  <a:pt x="1060329" y="864096"/>
                </a:lnTo>
                <a:lnTo>
                  <a:pt x="1059985" y="864096"/>
                </a:lnTo>
                <a:lnTo>
                  <a:pt x="0" y="58007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2" name="Rectangle 9"/>
          <p:cNvSpPr/>
          <p:nvPr userDrawn="1"/>
        </p:nvSpPr>
        <p:spPr>
          <a:xfrm>
            <a:off x="6053006" y="1828589"/>
            <a:ext cx="2050138" cy="806532"/>
          </a:xfrm>
          <a:custGeom>
            <a:avLst/>
            <a:gdLst/>
            <a:ahLst/>
            <a:cxnLst/>
            <a:rect l="l" t="t" r="r" b="b"/>
            <a:pathLst>
              <a:path w="2178492" h="864096">
                <a:moveTo>
                  <a:pt x="0" y="0"/>
                </a:moveTo>
                <a:lnTo>
                  <a:pt x="2178492" y="0"/>
                </a:lnTo>
                <a:lnTo>
                  <a:pt x="2178492" y="564485"/>
                </a:lnTo>
                <a:lnTo>
                  <a:pt x="1060329" y="864096"/>
                </a:lnTo>
                <a:lnTo>
                  <a:pt x="1059985" y="864096"/>
                </a:lnTo>
                <a:lnTo>
                  <a:pt x="0" y="580074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 Placeholder 37"/>
          <p:cNvSpPr>
            <a:spLocks noGrp="1"/>
          </p:cNvSpPr>
          <p:nvPr>
            <p:ph type="body" sz="quarter" idx="23" hasCustomPrompt="1"/>
          </p:nvPr>
        </p:nvSpPr>
        <p:spPr>
          <a:xfrm>
            <a:off x="936392" y="1828589"/>
            <a:ext cx="2050735" cy="66898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$ 995</a:t>
            </a:r>
            <a:endParaRPr lang="en-US" dirty="0"/>
          </a:p>
        </p:txBody>
      </p:sp>
      <p:sp>
        <p:nvSpPr>
          <p:cNvPr id="54" name="Text Placeholder 37"/>
          <p:cNvSpPr>
            <a:spLocks noGrp="1"/>
          </p:cNvSpPr>
          <p:nvPr>
            <p:ph type="body" sz="quarter" idx="24" hasCustomPrompt="1"/>
          </p:nvPr>
        </p:nvSpPr>
        <p:spPr>
          <a:xfrm>
            <a:off x="3499744" y="1828589"/>
            <a:ext cx="2054184" cy="66898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$ 2,495</a:t>
            </a:r>
            <a:endParaRPr lang="en-US" dirty="0"/>
          </a:p>
        </p:txBody>
      </p:sp>
      <p:sp>
        <p:nvSpPr>
          <p:cNvPr id="55" name="Text Placeholder 37"/>
          <p:cNvSpPr>
            <a:spLocks noGrp="1"/>
          </p:cNvSpPr>
          <p:nvPr>
            <p:ph type="body" sz="quarter" idx="25" hasCustomPrompt="1"/>
          </p:nvPr>
        </p:nvSpPr>
        <p:spPr>
          <a:xfrm>
            <a:off x="6043200" y="1828589"/>
            <a:ext cx="2059943" cy="66898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$ 4,995</a:t>
            </a:r>
            <a:endParaRPr lang="en-US" dirty="0"/>
          </a:p>
        </p:txBody>
      </p:sp>
      <p:sp>
        <p:nvSpPr>
          <p:cNvPr id="56" name="Text Placeholder 37"/>
          <p:cNvSpPr>
            <a:spLocks noGrp="1"/>
          </p:cNvSpPr>
          <p:nvPr>
            <p:ph type="body" sz="quarter" idx="26" hasCustomPrompt="1"/>
          </p:nvPr>
        </p:nvSpPr>
        <p:spPr>
          <a:xfrm>
            <a:off x="978225" y="2661772"/>
            <a:ext cx="1949698" cy="330022"/>
          </a:xfrm>
          <a:noFill/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feature 1</a:t>
            </a:r>
            <a:endParaRPr lang="en-US" dirty="0" smtClean="0"/>
          </a:p>
        </p:txBody>
      </p:sp>
      <p:sp>
        <p:nvSpPr>
          <p:cNvPr id="57" name="Rectangle 9"/>
          <p:cNvSpPr/>
          <p:nvPr userDrawn="1"/>
        </p:nvSpPr>
        <p:spPr>
          <a:xfrm rot="10800000">
            <a:off x="3503789" y="4348868"/>
            <a:ext cx="2050137" cy="261733"/>
          </a:xfrm>
          <a:custGeom>
            <a:avLst/>
            <a:gdLst/>
            <a:ahLst/>
            <a:cxnLst/>
            <a:rect l="l" t="t" r="r" b="b"/>
            <a:pathLst>
              <a:path w="1970040" h="261733">
                <a:moveTo>
                  <a:pt x="985182" y="261733"/>
                </a:moveTo>
                <a:lnTo>
                  <a:pt x="984859" y="261733"/>
                </a:lnTo>
                <a:lnTo>
                  <a:pt x="0" y="0"/>
                </a:lnTo>
                <a:lnTo>
                  <a:pt x="197004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8" name="Text Placeholder 37"/>
          <p:cNvSpPr>
            <a:spLocks noGrp="1"/>
          </p:cNvSpPr>
          <p:nvPr>
            <p:ph type="body" sz="quarter" idx="27" hasCustomPrompt="1"/>
          </p:nvPr>
        </p:nvSpPr>
        <p:spPr>
          <a:xfrm>
            <a:off x="978225" y="3015349"/>
            <a:ext cx="1949698" cy="330022"/>
          </a:xfrm>
          <a:noFill/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feature 2</a:t>
            </a:r>
            <a:endParaRPr lang="en-US" dirty="0" smtClean="0"/>
          </a:p>
        </p:txBody>
      </p:sp>
      <p:sp>
        <p:nvSpPr>
          <p:cNvPr id="59" name="Text Placeholder 37"/>
          <p:cNvSpPr>
            <a:spLocks noGrp="1"/>
          </p:cNvSpPr>
          <p:nvPr>
            <p:ph type="body" sz="quarter" idx="29" hasCustomPrompt="1"/>
          </p:nvPr>
        </p:nvSpPr>
        <p:spPr>
          <a:xfrm>
            <a:off x="3550562" y="2661772"/>
            <a:ext cx="1949698" cy="330022"/>
          </a:xfrm>
          <a:noFill/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feature 1</a:t>
            </a:r>
            <a:endParaRPr lang="en-US" dirty="0" smtClean="0"/>
          </a:p>
        </p:txBody>
      </p:sp>
      <p:sp>
        <p:nvSpPr>
          <p:cNvPr id="60" name="Text Placeholder 37"/>
          <p:cNvSpPr>
            <a:spLocks noGrp="1"/>
          </p:cNvSpPr>
          <p:nvPr>
            <p:ph type="body" sz="quarter" idx="30" hasCustomPrompt="1"/>
          </p:nvPr>
        </p:nvSpPr>
        <p:spPr>
          <a:xfrm>
            <a:off x="3550562" y="3015349"/>
            <a:ext cx="1949698" cy="330022"/>
          </a:xfrm>
          <a:noFill/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feature 2</a:t>
            </a:r>
            <a:endParaRPr lang="en-US" dirty="0" smtClean="0"/>
          </a:p>
        </p:txBody>
      </p:sp>
      <p:sp>
        <p:nvSpPr>
          <p:cNvPr id="61" name="Text Placeholder 37"/>
          <p:cNvSpPr>
            <a:spLocks noGrp="1"/>
          </p:cNvSpPr>
          <p:nvPr>
            <p:ph type="body" sz="quarter" idx="31" hasCustomPrompt="1"/>
          </p:nvPr>
        </p:nvSpPr>
        <p:spPr>
          <a:xfrm>
            <a:off x="3550562" y="3381852"/>
            <a:ext cx="1949698" cy="330022"/>
          </a:xfrm>
          <a:noFill/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feature 3</a:t>
            </a:r>
            <a:endParaRPr lang="en-US" dirty="0" smtClean="0"/>
          </a:p>
        </p:txBody>
      </p:sp>
      <p:sp>
        <p:nvSpPr>
          <p:cNvPr id="62" name="Text Placeholder 37"/>
          <p:cNvSpPr>
            <a:spLocks noGrp="1"/>
          </p:cNvSpPr>
          <p:nvPr>
            <p:ph type="body" sz="quarter" idx="32" hasCustomPrompt="1"/>
          </p:nvPr>
        </p:nvSpPr>
        <p:spPr>
          <a:xfrm>
            <a:off x="6090791" y="2661772"/>
            <a:ext cx="1949698" cy="330022"/>
          </a:xfrm>
          <a:noFill/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feature 1</a:t>
            </a:r>
            <a:endParaRPr lang="en-US" dirty="0" smtClean="0"/>
          </a:p>
        </p:txBody>
      </p:sp>
      <p:sp>
        <p:nvSpPr>
          <p:cNvPr id="63" name="Text Placeholder 37"/>
          <p:cNvSpPr>
            <a:spLocks noGrp="1"/>
          </p:cNvSpPr>
          <p:nvPr>
            <p:ph type="body" sz="quarter" idx="33" hasCustomPrompt="1"/>
          </p:nvPr>
        </p:nvSpPr>
        <p:spPr>
          <a:xfrm>
            <a:off x="6090791" y="3015349"/>
            <a:ext cx="1949698" cy="330022"/>
          </a:xfrm>
          <a:noFill/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feature 2</a:t>
            </a:r>
            <a:endParaRPr lang="en-US" dirty="0" smtClean="0"/>
          </a:p>
        </p:txBody>
      </p:sp>
      <p:sp>
        <p:nvSpPr>
          <p:cNvPr id="64" name="Text Placeholder 37"/>
          <p:cNvSpPr>
            <a:spLocks noGrp="1"/>
          </p:cNvSpPr>
          <p:nvPr>
            <p:ph type="body" sz="quarter" idx="34" hasCustomPrompt="1"/>
          </p:nvPr>
        </p:nvSpPr>
        <p:spPr>
          <a:xfrm>
            <a:off x="6090791" y="3381852"/>
            <a:ext cx="1949698" cy="330022"/>
          </a:xfrm>
          <a:noFill/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feature 3</a:t>
            </a:r>
            <a:endParaRPr lang="en-US" dirty="0" smtClean="0"/>
          </a:p>
        </p:txBody>
      </p:sp>
      <p:sp>
        <p:nvSpPr>
          <p:cNvPr id="65" name="Text Placeholder 37"/>
          <p:cNvSpPr>
            <a:spLocks noGrp="1"/>
          </p:cNvSpPr>
          <p:nvPr>
            <p:ph type="body" sz="quarter" idx="35" hasCustomPrompt="1"/>
          </p:nvPr>
        </p:nvSpPr>
        <p:spPr>
          <a:xfrm>
            <a:off x="6090791" y="3741892"/>
            <a:ext cx="1949698" cy="330022"/>
          </a:xfrm>
          <a:noFill/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feature 4</a:t>
            </a:r>
            <a:endParaRPr lang="en-US" dirty="0" smtClean="0"/>
          </a:p>
        </p:txBody>
      </p:sp>
      <p:sp>
        <p:nvSpPr>
          <p:cNvPr id="66" name="Rectangle 9"/>
          <p:cNvSpPr/>
          <p:nvPr userDrawn="1"/>
        </p:nvSpPr>
        <p:spPr>
          <a:xfrm rot="10800000">
            <a:off x="6048814" y="4348868"/>
            <a:ext cx="2050137" cy="261733"/>
          </a:xfrm>
          <a:custGeom>
            <a:avLst/>
            <a:gdLst/>
            <a:ahLst/>
            <a:cxnLst/>
            <a:rect l="l" t="t" r="r" b="b"/>
            <a:pathLst>
              <a:path w="1970040" h="261733">
                <a:moveTo>
                  <a:pt x="985182" y="261733"/>
                </a:moveTo>
                <a:lnTo>
                  <a:pt x="984859" y="261733"/>
                </a:lnTo>
                <a:lnTo>
                  <a:pt x="0" y="0"/>
                </a:lnTo>
                <a:lnTo>
                  <a:pt x="197004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7" name="Rectangle 9"/>
          <p:cNvSpPr/>
          <p:nvPr userDrawn="1"/>
        </p:nvSpPr>
        <p:spPr>
          <a:xfrm rot="10800000">
            <a:off x="937687" y="4348868"/>
            <a:ext cx="2050137" cy="261733"/>
          </a:xfrm>
          <a:custGeom>
            <a:avLst/>
            <a:gdLst/>
            <a:ahLst/>
            <a:cxnLst/>
            <a:rect l="l" t="t" r="r" b="b"/>
            <a:pathLst>
              <a:path w="1970040" h="261733">
                <a:moveTo>
                  <a:pt x="985182" y="261733"/>
                </a:moveTo>
                <a:lnTo>
                  <a:pt x="984859" y="261733"/>
                </a:lnTo>
                <a:lnTo>
                  <a:pt x="0" y="0"/>
                </a:lnTo>
                <a:lnTo>
                  <a:pt x="197004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tep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61"/>
          <p:cNvSpPr/>
          <p:nvPr userDrawn="1"/>
        </p:nvSpPr>
        <p:spPr bwMode="auto">
          <a:xfrm flipH="1">
            <a:off x="1588" y="4447271"/>
            <a:ext cx="9142413" cy="696229"/>
          </a:xfrm>
          <a:custGeom>
            <a:avLst/>
            <a:gdLst/>
            <a:ahLst/>
            <a:cxnLst/>
            <a:rect l="l" t="t" r="r" b="b"/>
            <a:pathLst>
              <a:path w="9142413" h="696229">
                <a:moveTo>
                  <a:pt x="0" y="0"/>
                </a:moveTo>
                <a:lnTo>
                  <a:pt x="9142413" y="303213"/>
                </a:lnTo>
                <a:lnTo>
                  <a:pt x="9142413" y="696229"/>
                </a:lnTo>
                <a:lnTo>
                  <a:pt x="0" y="6962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aseline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2 Step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5170954" y="1759298"/>
            <a:ext cx="3185645" cy="2180604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Freeform 12"/>
          <p:cNvSpPr/>
          <p:nvPr userDrawn="1"/>
        </p:nvSpPr>
        <p:spPr bwMode="auto">
          <a:xfrm>
            <a:off x="787401" y="1759298"/>
            <a:ext cx="4275610" cy="2180604"/>
          </a:xfrm>
          <a:custGeom>
            <a:avLst/>
            <a:gdLst>
              <a:gd name="T0" fmla="*/ 3248 w 3248"/>
              <a:gd name="T1" fmla="*/ 991 h 1983"/>
              <a:gd name="T2" fmla="*/ 2708 w 3248"/>
              <a:gd name="T3" fmla="*/ 442 h 1983"/>
              <a:gd name="T4" fmla="*/ 2708 w 3248"/>
              <a:gd name="T5" fmla="*/ 699 h 1983"/>
              <a:gd name="T6" fmla="*/ 2420 w 3248"/>
              <a:gd name="T7" fmla="*/ 586 h 1983"/>
              <a:gd name="T8" fmla="*/ 2420 w 3248"/>
              <a:gd name="T9" fmla="*/ 0 h 1983"/>
              <a:gd name="T10" fmla="*/ 0 w 3248"/>
              <a:gd name="T11" fmla="*/ 0 h 1983"/>
              <a:gd name="T12" fmla="*/ 0 w 3248"/>
              <a:gd name="T13" fmla="*/ 1983 h 1983"/>
              <a:gd name="T14" fmla="*/ 2420 w 3248"/>
              <a:gd name="T15" fmla="*/ 1983 h 1983"/>
              <a:gd name="T16" fmla="*/ 2420 w 3248"/>
              <a:gd name="T17" fmla="*/ 1397 h 1983"/>
              <a:gd name="T18" fmla="*/ 2708 w 3248"/>
              <a:gd name="T19" fmla="*/ 1284 h 1983"/>
              <a:gd name="T20" fmla="*/ 2708 w 3248"/>
              <a:gd name="T21" fmla="*/ 1540 h 1983"/>
              <a:gd name="T22" fmla="*/ 3248 w 3248"/>
              <a:gd name="T23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8" h="1983">
                <a:moveTo>
                  <a:pt x="3248" y="991"/>
                </a:moveTo>
                <a:lnTo>
                  <a:pt x="2708" y="442"/>
                </a:lnTo>
                <a:lnTo>
                  <a:pt x="2708" y="699"/>
                </a:lnTo>
                <a:lnTo>
                  <a:pt x="2420" y="586"/>
                </a:lnTo>
                <a:lnTo>
                  <a:pt x="2420" y="0"/>
                </a:lnTo>
                <a:lnTo>
                  <a:pt x="0" y="0"/>
                </a:lnTo>
                <a:lnTo>
                  <a:pt x="0" y="1983"/>
                </a:lnTo>
                <a:lnTo>
                  <a:pt x="2420" y="1983"/>
                </a:lnTo>
                <a:lnTo>
                  <a:pt x="2420" y="1397"/>
                </a:lnTo>
                <a:lnTo>
                  <a:pt x="2708" y="1284"/>
                </a:lnTo>
                <a:lnTo>
                  <a:pt x="2708" y="1540"/>
                </a:lnTo>
                <a:lnTo>
                  <a:pt x="3248" y="991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935957" y="1762324"/>
            <a:ext cx="2911424" cy="2177578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Lorem ipsum dolor sit amet, consectetur adipisicing elit.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214939" y="1762324"/>
            <a:ext cx="3073176" cy="2177578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Lorem ipsum dolor sit amet, consectetur adipisicing elit.</a:t>
            </a:r>
            <a:endParaRPr 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aseline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3 Step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6354474" y="1707654"/>
            <a:ext cx="2128264" cy="1456818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3443744" y="1707654"/>
            <a:ext cx="2856448" cy="1456818"/>
          </a:xfrm>
          <a:custGeom>
            <a:avLst/>
            <a:gdLst>
              <a:gd name="T0" fmla="*/ 3248 w 3248"/>
              <a:gd name="T1" fmla="*/ 991 h 1983"/>
              <a:gd name="T2" fmla="*/ 2708 w 3248"/>
              <a:gd name="T3" fmla="*/ 442 h 1983"/>
              <a:gd name="T4" fmla="*/ 2708 w 3248"/>
              <a:gd name="T5" fmla="*/ 699 h 1983"/>
              <a:gd name="T6" fmla="*/ 2420 w 3248"/>
              <a:gd name="T7" fmla="*/ 586 h 1983"/>
              <a:gd name="T8" fmla="*/ 2420 w 3248"/>
              <a:gd name="T9" fmla="*/ 0 h 1983"/>
              <a:gd name="T10" fmla="*/ 0 w 3248"/>
              <a:gd name="T11" fmla="*/ 0 h 1983"/>
              <a:gd name="T12" fmla="*/ 0 w 3248"/>
              <a:gd name="T13" fmla="*/ 1983 h 1983"/>
              <a:gd name="T14" fmla="*/ 2420 w 3248"/>
              <a:gd name="T15" fmla="*/ 1983 h 1983"/>
              <a:gd name="T16" fmla="*/ 2420 w 3248"/>
              <a:gd name="T17" fmla="*/ 1397 h 1983"/>
              <a:gd name="T18" fmla="*/ 2708 w 3248"/>
              <a:gd name="T19" fmla="*/ 1284 h 1983"/>
              <a:gd name="T20" fmla="*/ 2708 w 3248"/>
              <a:gd name="T21" fmla="*/ 1540 h 1983"/>
              <a:gd name="T22" fmla="*/ 3248 w 3248"/>
              <a:gd name="T23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8" h="1983">
                <a:moveTo>
                  <a:pt x="3248" y="991"/>
                </a:moveTo>
                <a:lnTo>
                  <a:pt x="2708" y="442"/>
                </a:lnTo>
                <a:lnTo>
                  <a:pt x="2708" y="699"/>
                </a:lnTo>
                <a:lnTo>
                  <a:pt x="2420" y="586"/>
                </a:lnTo>
                <a:lnTo>
                  <a:pt x="2420" y="0"/>
                </a:lnTo>
                <a:lnTo>
                  <a:pt x="0" y="0"/>
                </a:lnTo>
                <a:lnTo>
                  <a:pt x="0" y="1983"/>
                </a:lnTo>
                <a:lnTo>
                  <a:pt x="2420" y="1983"/>
                </a:lnTo>
                <a:lnTo>
                  <a:pt x="2420" y="1397"/>
                </a:lnTo>
                <a:lnTo>
                  <a:pt x="2708" y="1284"/>
                </a:lnTo>
                <a:lnTo>
                  <a:pt x="2708" y="1540"/>
                </a:lnTo>
                <a:lnTo>
                  <a:pt x="3248" y="99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468267" y="1749740"/>
            <a:ext cx="2028582" cy="1376300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Lorem ipsum dolor sit amet.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433412" y="1749740"/>
            <a:ext cx="1974308" cy="1376300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Lorem ipsum dolor sit amet.</a:t>
            </a:r>
            <a:endParaRPr lang="en-US" dirty="0"/>
          </a:p>
        </p:txBody>
      </p:sp>
      <p:sp>
        <p:nvSpPr>
          <p:cNvPr id="14" name="Freeform 13"/>
          <p:cNvSpPr/>
          <p:nvPr userDrawn="1"/>
        </p:nvSpPr>
        <p:spPr bwMode="auto">
          <a:xfrm>
            <a:off x="559170" y="1707654"/>
            <a:ext cx="2856448" cy="1456818"/>
          </a:xfrm>
          <a:custGeom>
            <a:avLst/>
            <a:gdLst>
              <a:gd name="T0" fmla="*/ 3248 w 3248"/>
              <a:gd name="T1" fmla="*/ 991 h 1983"/>
              <a:gd name="T2" fmla="*/ 2708 w 3248"/>
              <a:gd name="T3" fmla="*/ 442 h 1983"/>
              <a:gd name="T4" fmla="*/ 2708 w 3248"/>
              <a:gd name="T5" fmla="*/ 699 h 1983"/>
              <a:gd name="T6" fmla="*/ 2420 w 3248"/>
              <a:gd name="T7" fmla="*/ 586 h 1983"/>
              <a:gd name="T8" fmla="*/ 2420 w 3248"/>
              <a:gd name="T9" fmla="*/ 0 h 1983"/>
              <a:gd name="T10" fmla="*/ 0 w 3248"/>
              <a:gd name="T11" fmla="*/ 0 h 1983"/>
              <a:gd name="T12" fmla="*/ 0 w 3248"/>
              <a:gd name="T13" fmla="*/ 1983 h 1983"/>
              <a:gd name="T14" fmla="*/ 2420 w 3248"/>
              <a:gd name="T15" fmla="*/ 1983 h 1983"/>
              <a:gd name="T16" fmla="*/ 2420 w 3248"/>
              <a:gd name="T17" fmla="*/ 1397 h 1983"/>
              <a:gd name="T18" fmla="*/ 2708 w 3248"/>
              <a:gd name="T19" fmla="*/ 1284 h 1983"/>
              <a:gd name="T20" fmla="*/ 2708 w 3248"/>
              <a:gd name="T21" fmla="*/ 1540 h 1983"/>
              <a:gd name="T22" fmla="*/ 3248 w 3248"/>
              <a:gd name="T23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8" h="1983">
                <a:moveTo>
                  <a:pt x="3248" y="991"/>
                </a:moveTo>
                <a:lnTo>
                  <a:pt x="2708" y="442"/>
                </a:lnTo>
                <a:lnTo>
                  <a:pt x="2708" y="699"/>
                </a:lnTo>
                <a:lnTo>
                  <a:pt x="2420" y="586"/>
                </a:lnTo>
                <a:lnTo>
                  <a:pt x="2420" y="0"/>
                </a:lnTo>
                <a:lnTo>
                  <a:pt x="0" y="0"/>
                </a:lnTo>
                <a:lnTo>
                  <a:pt x="0" y="1983"/>
                </a:lnTo>
                <a:lnTo>
                  <a:pt x="2420" y="1983"/>
                </a:lnTo>
                <a:lnTo>
                  <a:pt x="2420" y="1397"/>
                </a:lnTo>
                <a:lnTo>
                  <a:pt x="2708" y="1284"/>
                </a:lnTo>
                <a:lnTo>
                  <a:pt x="2708" y="1540"/>
                </a:lnTo>
                <a:lnTo>
                  <a:pt x="3248" y="991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83693" y="1749740"/>
            <a:ext cx="2028582" cy="1376300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Lorem ipsum dolor sit amet.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sz="quarter" idx="28" hasCustomPrompt="1"/>
          </p:nvPr>
        </p:nvSpPr>
        <p:spPr>
          <a:xfrm>
            <a:off x="869976" y="3579862"/>
            <a:ext cx="7325118" cy="93610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Lorem ipsum dolor sit amet, consectetur adipisicing elit, sed do eiusmod tempor incididunt ut labore et dolore magna aliqua.</a:t>
            </a:r>
            <a:endParaRPr lang="en-US" dirty="0" smtClean="0"/>
          </a:p>
          <a:p>
            <a:endParaRPr lang="fr-CA" dirty="0" smtClean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noProof="0" dirty="0" smtClean="0"/>
              <a:t>Arrows and Text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B963-38B9-428F-8922-ABCACE7048A4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1211-5958-45CD-9423-1BE00567F496}" type="slidenum">
              <a:rPr lang="en-US" noProof="0" smtClean="0"/>
            </a:fld>
            <a:endParaRPr lang="en-US" noProof="0" dirty="0"/>
          </a:p>
        </p:txBody>
      </p:sp>
      <p:grpSp>
        <p:nvGrpSpPr>
          <p:cNvPr id="113" name="Group 10"/>
          <p:cNvGrpSpPr>
            <a:grpSpLocks noChangeAspect="1"/>
          </p:cNvGrpSpPr>
          <p:nvPr userDrawn="1"/>
        </p:nvGrpSpPr>
        <p:grpSpPr bwMode="auto">
          <a:xfrm>
            <a:off x="1083079" y="1491630"/>
            <a:ext cx="6976258" cy="3001432"/>
            <a:chOff x="604" y="1031"/>
            <a:chExt cx="4551" cy="1958"/>
          </a:xfrm>
        </p:grpSpPr>
        <p:sp>
          <p:nvSpPr>
            <p:cNvPr id="114" name="Freeform 11"/>
            <p:cNvSpPr/>
            <p:nvPr userDrawn="1"/>
          </p:nvSpPr>
          <p:spPr bwMode="auto">
            <a:xfrm>
              <a:off x="3400" y="1031"/>
              <a:ext cx="1755" cy="1958"/>
            </a:xfrm>
            <a:custGeom>
              <a:avLst/>
              <a:gdLst>
                <a:gd name="T0" fmla="*/ 1755 w 1755"/>
                <a:gd name="T1" fmla="*/ 979 h 1958"/>
                <a:gd name="T2" fmla="*/ 1312 w 1755"/>
                <a:gd name="T3" fmla="*/ 1958 h 1958"/>
                <a:gd name="T4" fmla="*/ 0 w 1755"/>
                <a:gd name="T5" fmla="*/ 1958 h 1958"/>
                <a:gd name="T6" fmla="*/ 443 w 1755"/>
                <a:gd name="T7" fmla="*/ 979 h 1958"/>
                <a:gd name="T8" fmla="*/ 139 w 1755"/>
                <a:gd name="T9" fmla="*/ 307 h 1958"/>
                <a:gd name="T10" fmla="*/ 0 w 1755"/>
                <a:gd name="T11" fmla="*/ 0 h 1958"/>
                <a:gd name="T12" fmla="*/ 1312 w 1755"/>
                <a:gd name="T13" fmla="*/ 0 h 1958"/>
                <a:gd name="T14" fmla="*/ 1451 w 1755"/>
                <a:gd name="T15" fmla="*/ 307 h 1958"/>
                <a:gd name="T16" fmla="*/ 1755 w 1755"/>
                <a:gd name="T17" fmla="*/ 979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5" h="1958">
                  <a:moveTo>
                    <a:pt x="1755" y="979"/>
                  </a:moveTo>
                  <a:lnTo>
                    <a:pt x="1312" y="1958"/>
                  </a:lnTo>
                  <a:lnTo>
                    <a:pt x="0" y="1958"/>
                  </a:lnTo>
                  <a:lnTo>
                    <a:pt x="443" y="979"/>
                  </a:lnTo>
                  <a:lnTo>
                    <a:pt x="139" y="307"/>
                  </a:lnTo>
                  <a:lnTo>
                    <a:pt x="0" y="0"/>
                  </a:lnTo>
                  <a:lnTo>
                    <a:pt x="1312" y="0"/>
                  </a:lnTo>
                  <a:lnTo>
                    <a:pt x="1451" y="307"/>
                  </a:lnTo>
                  <a:lnTo>
                    <a:pt x="1755" y="979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5" name="Freeform 12"/>
            <p:cNvSpPr/>
            <p:nvPr userDrawn="1"/>
          </p:nvSpPr>
          <p:spPr bwMode="auto">
            <a:xfrm>
              <a:off x="604" y="1031"/>
              <a:ext cx="1756" cy="1958"/>
            </a:xfrm>
            <a:custGeom>
              <a:avLst/>
              <a:gdLst>
                <a:gd name="T0" fmla="*/ 1756 w 1756"/>
                <a:gd name="T1" fmla="*/ 979 h 1958"/>
                <a:gd name="T2" fmla="*/ 1313 w 1756"/>
                <a:gd name="T3" fmla="*/ 1958 h 1958"/>
                <a:gd name="T4" fmla="*/ 0 w 1756"/>
                <a:gd name="T5" fmla="*/ 1958 h 1958"/>
                <a:gd name="T6" fmla="*/ 444 w 1756"/>
                <a:gd name="T7" fmla="*/ 979 h 1958"/>
                <a:gd name="T8" fmla="*/ 140 w 1756"/>
                <a:gd name="T9" fmla="*/ 307 h 1958"/>
                <a:gd name="T10" fmla="*/ 0 w 1756"/>
                <a:gd name="T11" fmla="*/ 0 h 1958"/>
                <a:gd name="T12" fmla="*/ 1313 w 1756"/>
                <a:gd name="T13" fmla="*/ 0 h 1958"/>
                <a:gd name="T14" fmla="*/ 1452 w 1756"/>
                <a:gd name="T15" fmla="*/ 307 h 1958"/>
                <a:gd name="T16" fmla="*/ 1756 w 1756"/>
                <a:gd name="T17" fmla="*/ 979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6" h="1958">
                  <a:moveTo>
                    <a:pt x="1756" y="979"/>
                  </a:moveTo>
                  <a:lnTo>
                    <a:pt x="1313" y="1958"/>
                  </a:lnTo>
                  <a:lnTo>
                    <a:pt x="0" y="1958"/>
                  </a:lnTo>
                  <a:lnTo>
                    <a:pt x="444" y="979"/>
                  </a:lnTo>
                  <a:lnTo>
                    <a:pt x="140" y="307"/>
                  </a:lnTo>
                  <a:lnTo>
                    <a:pt x="0" y="0"/>
                  </a:lnTo>
                  <a:lnTo>
                    <a:pt x="1313" y="0"/>
                  </a:lnTo>
                  <a:lnTo>
                    <a:pt x="1452" y="307"/>
                  </a:lnTo>
                  <a:lnTo>
                    <a:pt x="1756" y="979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6" name="Freeform 13"/>
            <p:cNvSpPr/>
            <p:nvPr userDrawn="1"/>
          </p:nvSpPr>
          <p:spPr bwMode="auto">
            <a:xfrm>
              <a:off x="2002" y="1031"/>
              <a:ext cx="1755" cy="1958"/>
            </a:xfrm>
            <a:custGeom>
              <a:avLst/>
              <a:gdLst>
                <a:gd name="T0" fmla="*/ 1755 w 1755"/>
                <a:gd name="T1" fmla="*/ 979 h 1958"/>
                <a:gd name="T2" fmla="*/ 1312 w 1755"/>
                <a:gd name="T3" fmla="*/ 1958 h 1958"/>
                <a:gd name="T4" fmla="*/ 0 w 1755"/>
                <a:gd name="T5" fmla="*/ 1958 h 1958"/>
                <a:gd name="T6" fmla="*/ 443 w 1755"/>
                <a:gd name="T7" fmla="*/ 979 h 1958"/>
                <a:gd name="T8" fmla="*/ 139 w 1755"/>
                <a:gd name="T9" fmla="*/ 307 h 1958"/>
                <a:gd name="T10" fmla="*/ 0 w 1755"/>
                <a:gd name="T11" fmla="*/ 0 h 1958"/>
                <a:gd name="T12" fmla="*/ 1312 w 1755"/>
                <a:gd name="T13" fmla="*/ 0 h 1958"/>
                <a:gd name="T14" fmla="*/ 1452 w 1755"/>
                <a:gd name="T15" fmla="*/ 307 h 1958"/>
                <a:gd name="T16" fmla="*/ 1755 w 1755"/>
                <a:gd name="T17" fmla="*/ 979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5" h="1958">
                  <a:moveTo>
                    <a:pt x="1755" y="979"/>
                  </a:moveTo>
                  <a:lnTo>
                    <a:pt x="1312" y="1958"/>
                  </a:lnTo>
                  <a:lnTo>
                    <a:pt x="0" y="1958"/>
                  </a:lnTo>
                  <a:lnTo>
                    <a:pt x="443" y="979"/>
                  </a:lnTo>
                  <a:lnTo>
                    <a:pt x="139" y="307"/>
                  </a:lnTo>
                  <a:lnTo>
                    <a:pt x="0" y="0"/>
                  </a:lnTo>
                  <a:lnTo>
                    <a:pt x="1312" y="0"/>
                  </a:lnTo>
                  <a:lnTo>
                    <a:pt x="1452" y="307"/>
                  </a:lnTo>
                  <a:lnTo>
                    <a:pt x="1755" y="979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7" name="Freeform 14"/>
            <p:cNvSpPr/>
            <p:nvPr userDrawn="1"/>
          </p:nvSpPr>
          <p:spPr bwMode="auto">
            <a:xfrm>
              <a:off x="604" y="1031"/>
              <a:ext cx="1452" cy="307"/>
            </a:xfrm>
            <a:custGeom>
              <a:avLst/>
              <a:gdLst>
                <a:gd name="T0" fmla="*/ 1452 w 1452"/>
                <a:gd name="T1" fmla="*/ 307 h 307"/>
                <a:gd name="T2" fmla="*/ 140 w 1452"/>
                <a:gd name="T3" fmla="*/ 307 h 307"/>
                <a:gd name="T4" fmla="*/ 0 w 1452"/>
                <a:gd name="T5" fmla="*/ 0 h 307"/>
                <a:gd name="T6" fmla="*/ 1313 w 1452"/>
                <a:gd name="T7" fmla="*/ 0 h 307"/>
                <a:gd name="T8" fmla="*/ 1452 w 145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2" h="307">
                  <a:moveTo>
                    <a:pt x="1452" y="307"/>
                  </a:moveTo>
                  <a:lnTo>
                    <a:pt x="140" y="307"/>
                  </a:lnTo>
                  <a:lnTo>
                    <a:pt x="0" y="0"/>
                  </a:lnTo>
                  <a:lnTo>
                    <a:pt x="1313" y="0"/>
                  </a:lnTo>
                  <a:lnTo>
                    <a:pt x="1452" y="30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8" name="Freeform 15"/>
            <p:cNvSpPr/>
            <p:nvPr userDrawn="1"/>
          </p:nvSpPr>
          <p:spPr bwMode="auto">
            <a:xfrm>
              <a:off x="2002" y="1031"/>
              <a:ext cx="1452" cy="307"/>
            </a:xfrm>
            <a:custGeom>
              <a:avLst/>
              <a:gdLst>
                <a:gd name="T0" fmla="*/ 1452 w 1452"/>
                <a:gd name="T1" fmla="*/ 307 h 307"/>
                <a:gd name="T2" fmla="*/ 139 w 1452"/>
                <a:gd name="T3" fmla="*/ 307 h 307"/>
                <a:gd name="T4" fmla="*/ 0 w 1452"/>
                <a:gd name="T5" fmla="*/ 0 h 307"/>
                <a:gd name="T6" fmla="*/ 1312 w 1452"/>
                <a:gd name="T7" fmla="*/ 0 h 307"/>
                <a:gd name="T8" fmla="*/ 1452 w 145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2" h="307">
                  <a:moveTo>
                    <a:pt x="1452" y="307"/>
                  </a:moveTo>
                  <a:lnTo>
                    <a:pt x="139" y="307"/>
                  </a:lnTo>
                  <a:lnTo>
                    <a:pt x="0" y="0"/>
                  </a:lnTo>
                  <a:lnTo>
                    <a:pt x="1312" y="0"/>
                  </a:lnTo>
                  <a:lnTo>
                    <a:pt x="1452" y="307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9" name="Freeform 16"/>
            <p:cNvSpPr/>
            <p:nvPr userDrawn="1"/>
          </p:nvSpPr>
          <p:spPr bwMode="auto">
            <a:xfrm>
              <a:off x="3400" y="1031"/>
              <a:ext cx="1451" cy="307"/>
            </a:xfrm>
            <a:custGeom>
              <a:avLst/>
              <a:gdLst>
                <a:gd name="T0" fmla="*/ 1451 w 1451"/>
                <a:gd name="T1" fmla="*/ 307 h 307"/>
                <a:gd name="T2" fmla="*/ 139 w 1451"/>
                <a:gd name="T3" fmla="*/ 307 h 307"/>
                <a:gd name="T4" fmla="*/ 0 w 1451"/>
                <a:gd name="T5" fmla="*/ 0 h 307"/>
                <a:gd name="T6" fmla="*/ 1312 w 1451"/>
                <a:gd name="T7" fmla="*/ 0 h 307"/>
                <a:gd name="T8" fmla="*/ 1451 w 1451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1" h="307">
                  <a:moveTo>
                    <a:pt x="1451" y="307"/>
                  </a:moveTo>
                  <a:lnTo>
                    <a:pt x="139" y="307"/>
                  </a:lnTo>
                  <a:lnTo>
                    <a:pt x="0" y="0"/>
                  </a:lnTo>
                  <a:lnTo>
                    <a:pt x="1312" y="0"/>
                  </a:lnTo>
                  <a:lnTo>
                    <a:pt x="1451" y="307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20" name="Text Placeholder 68"/>
          <p:cNvSpPr>
            <a:spLocks noGrp="1"/>
          </p:cNvSpPr>
          <p:nvPr>
            <p:ph type="body" sz="quarter" idx="18" hasCustomPrompt="1"/>
          </p:nvPr>
        </p:nvSpPr>
        <p:spPr>
          <a:xfrm>
            <a:off x="1236806" y="1546911"/>
            <a:ext cx="1989276" cy="360040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Your text</a:t>
            </a:r>
            <a:endParaRPr lang="en-US" dirty="0"/>
          </a:p>
        </p:txBody>
      </p:sp>
      <p:sp>
        <p:nvSpPr>
          <p:cNvPr id="121" name="Text Placeholder 68"/>
          <p:cNvSpPr>
            <a:spLocks noGrp="1"/>
          </p:cNvSpPr>
          <p:nvPr>
            <p:ph type="body" sz="quarter" idx="19" hasCustomPrompt="1"/>
          </p:nvPr>
        </p:nvSpPr>
        <p:spPr>
          <a:xfrm>
            <a:off x="3416358" y="1546911"/>
            <a:ext cx="1952727" cy="360040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Your text</a:t>
            </a:r>
            <a:endParaRPr lang="en-US" dirty="0"/>
          </a:p>
        </p:txBody>
      </p:sp>
      <p:sp>
        <p:nvSpPr>
          <p:cNvPr id="122" name="Text Placeholder 68"/>
          <p:cNvSpPr>
            <a:spLocks noGrp="1"/>
          </p:cNvSpPr>
          <p:nvPr>
            <p:ph type="body" sz="quarter" idx="20" hasCustomPrompt="1"/>
          </p:nvPr>
        </p:nvSpPr>
        <p:spPr>
          <a:xfrm>
            <a:off x="5508104" y="1546911"/>
            <a:ext cx="1989276" cy="360040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Your text</a:t>
            </a:r>
            <a:endParaRPr lang="en-US" dirty="0"/>
          </a:p>
        </p:txBody>
      </p:sp>
      <p:sp>
        <p:nvSpPr>
          <p:cNvPr id="123" name="Text Placeholder 68"/>
          <p:cNvSpPr>
            <a:spLocks noGrp="1"/>
          </p:cNvSpPr>
          <p:nvPr>
            <p:ph type="body" sz="quarter" idx="21" hasCustomPrompt="1"/>
          </p:nvPr>
        </p:nvSpPr>
        <p:spPr>
          <a:xfrm>
            <a:off x="1841128" y="2259535"/>
            <a:ext cx="1512168" cy="1872208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This is a sample text. Insert your text here.</a:t>
            </a:r>
            <a:endParaRPr lang="en-US" dirty="0" smtClean="0"/>
          </a:p>
        </p:txBody>
      </p:sp>
      <p:sp>
        <p:nvSpPr>
          <p:cNvPr id="144" name="Text Placeholder 68"/>
          <p:cNvSpPr>
            <a:spLocks noGrp="1"/>
          </p:cNvSpPr>
          <p:nvPr>
            <p:ph type="body" sz="quarter" idx="22" hasCustomPrompt="1"/>
          </p:nvPr>
        </p:nvSpPr>
        <p:spPr>
          <a:xfrm>
            <a:off x="4014737" y="2259535"/>
            <a:ext cx="1512168" cy="1872208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This is a sample text. Insert your text here.</a:t>
            </a:r>
            <a:endParaRPr lang="en-US" dirty="0" smtClean="0"/>
          </a:p>
        </p:txBody>
      </p:sp>
      <p:sp>
        <p:nvSpPr>
          <p:cNvPr id="145" name="Text Placeholder 68"/>
          <p:cNvSpPr>
            <a:spLocks noGrp="1"/>
          </p:cNvSpPr>
          <p:nvPr>
            <p:ph type="body" sz="quarter" idx="23" hasCustomPrompt="1"/>
          </p:nvPr>
        </p:nvSpPr>
        <p:spPr>
          <a:xfrm>
            <a:off x="6156176" y="2259535"/>
            <a:ext cx="1512168" cy="1872208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This is a sample text. Insert your text here.</a:t>
            </a:r>
            <a:endParaRPr lang="en-US" dirty="0" smtClean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3 Arrows and Text</a:t>
            </a:r>
            <a:endParaRPr lang="en-US" dirty="0"/>
          </a:p>
        </p:txBody>
      </p:sp>
      <p:sp>
        <p:nvSpPr>
          <p:cNvPr id="16" name="Freeform 13"/>
          <p:cNvSpPr/>
          <p:nvPr userDrawn="1"/>
        </p:nvSpPr>
        <p:spPr bwMode="auto">
          <a:xfrm>
            <a:off x="1641403" y="3983228"/>
            <a:ext cx="1073306" cy="748762"/>
          </a:xfrm>
          <a:custGeom>
            <a:avLst/>
            <a:gdLst>
              <a:gd name="T0" fmla="*/ 883 w 883"/>
              <a:gd name="T1" fmla="*/ 302 h 616"/>
              <a:gd name="T2" fmla="*/ 559 w 883"/>
              <a:gd name="T3" fmla="*/ 306 h 616"/>
              <a:gd name="T4" fmla="*/ 468 w 883"/>
              <a:gd name="T5" fmla="*/ 616 h 616"/>
              <a:gd name="T6" fmla="*/ 0 w 883"/>
              <a:gd name="T7" fmla="*/ 0 h 616"/>
              <a:gd name="T8" fmla="*/ 654 w 883"/>
              <a:gd name="T9" fmla="*/ 0 h 616"/>
              <a:gd name="T10" fmla="*/ 883 w 883"/>
              <a:gd name="T11" fmla="*/ 30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3" h="616">
                <a:moveTo>
                  <a:pt x="883" y="302"/>
                </a:moveTo>
                <a:lnTo>
                  <a:pt x="559" y="306"/>
                </a:lnTo>
                <a:lnTo>
                  <a:pt x="468" y="616"/>
                </a:lnTo>
                <a:lnTo>
                  <a:pt x="0" y="0"/>
                </a:lnTo>
                <a:lnTo>
                  <a:pt x="654" y="0"/>
                </a:lnTo>
                <a:lnTo>
                  <a:pt x="883" y="30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Freeform 14"/>
          <p:cNvSpPr/>
          <p:nvPr userDrawn="1"/>
        </p:nvSpPr>
        <p:spPr bwMode="auto">
          <a:xfrm>
            <a:off x="1170996" y="1471960"/>
            <a:ext cx="4576439" cy="632071"/>
          </a:xfrm>
          <a:custGeom>
            <a:avLst/>
            <a:gdLst>
              <a:gd name="T0" fmla="*/ 3426 w 3765"/>
              <a:gd name="T1" fmla="*/ 0 h 520"/>
              <a:gd name="T2" fmla="*/ 0 w 3765"/>
              <a:gd name="T3" fmla="*/ 0 h 520"/>
              <a:gd name="T4" fmla="*/ 0 w 3765"/>
              <a:gd name="T5" fmla="*/ 520 h 520"/>
              <a:gd name="T6" fmla="*/ 3426 w 3765"/>
              <a:gd name="T7" fmla="*/ 520 h 520"/>
              <a:gd name="T8" fmla="*/ 3765 w 3765"/>
              <a:gd name="T9" fmla="*/ 260 h 520"/>
              <a:gd name="T10" fmla="*/ 3426 w 3765"/>
              <a:gd name="T11" fmla="*/ 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65" h="520">
                <a:moveTo>
                  <a:pt x="3426" y="0"/>
                </a:moveTo>
                <a:lnTo>
                  <a:pt x="0" y="0"/>
                </a:lnTo>
                <a:lnTo>
                  <a:pt x="0" y="520"/>
                </a:lnTo>
                <a:lnTo>
                  <a:pt x="3426" y="520"/>
                </a:lnTo>
                <a:lnTo>
                  <a:pt x="3765" y="260"/>
                </a:lnTo>
                <a:lnTo>
                  <a:pt x="3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Freeform 15"/>
          <p:cNvSpPr/>
          <p:nvPr userDrawn="1"/>
        </p:nvSpPr>
        <p:spPr bwMode="auto">
          <a:xfrm>
            <a:off x="1405592" y="2411559"/>
            <a:ext cx="5563442" cy="632071"/>
          </a:xfrm>
          <a:custGeom>
            <a:avLst/>
            <a:gdLst>
              <a:gd name="T0" fmla="*/ 4238 w 4577"/>
              <a:gd name="T1" fmla="*/ 0 h 520"/>
              <a:gd name="T2" fmla="*/ 0 w 4577"/>
              <a:gd name="T3" fmla="*/ 0 h 520"/>
              <a:gd name="T4" fmla="*/ 0 w 4577"/>
              <a:gd name="T5" fmla="*/ 520 h 520"/>
              <a:gd name="T6" fmla="*/ 4238 w 4577"/>
              <a:gd name="T7" fmla="*/ 520 h 520"/>
              <a:gd name="T8" fmla="*/ 4577 w 4577"/>
              <a:gd name="T9" fmla="*/ 260 h 520"/>
              <a:gd name="T10" fmla="*/ 4238 w 4577"/>
              <a:gd name="T11" fmla="*/ 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77" h="520">
                <a:moveTo>
                  <a:pt x="4238" y="0"/>
                </a:moveTo>
                <a:lnTo>
                  <a:pt x="0" y="0"/>
                </a:lnTo>
                <a:lnTo>
                  <a:pt x="0" y="520"/>
                </a:lnTo>
                <a:lnTo>
                  <a:pt x="4238" y="520"/>
                </a:lnTo>
                <a:lnTo>
                  <a:pt x="4577" y="260"/>
                </a:lnTo>
                <a:lnTo>
                  <a:pt x="42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Freeform 16"/>
          <p:cNvSpPr/>
          <p:nvPr userDrawn="1"/>
        </p:nvSpPr>
        <p:spPr bwMode="auto">
          <a:xfrm>
            <a:off x="1641403" y="3351157"/>
            <a:ext cx="6530997" cy="632071"/>
          </a:xfrm>
          <a:custGeom>
            <a:avLst/>
            <a:gdLst>
              <a:gd name="T0" fmla="*/ 5033 w 5373"/>
              <a:gd name="T1" fmla="*/ 0 h 520"/>
              <a:gd name="T2" fmla="*/ 0 w 5373"/>
              <a:gd name="T3" fmla="*/ 0 h 520"/>
              <a:gd name="T4" fmla="*/ 0 w 5373"/>
              <a:gd name="T5" fmla="*/ 520 h 520"/>
              <a:gd name="T6" fmla="*/ 5033 w 5373"/>
              <a:gd name="T7" fmla="*/ 520 h 520"/>
              <a:gd name="T8" fmla="*/ 5373 w 5373"/>
              <a:gd name="T9" fmla="*/ 260 h 520"/>
              <a:gd name="T10" fmla="*/ 5033 w 5373"/>
              <a:gd name="T11" fmla="*/ 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73" h="520">
                <a:moveTo>
                  <a:pt x="5033" y="0"/>
                </a:moveTo>
                <a:lnTo>
                  <a:pt x="0" y="0"/>
                </a:lnTo>
                <a:lnTo>
                  <a:pt x="0" y="520"/>
                </a:lnTo>
                <a:lnTo>
                  <a:pt x="5033" y="520"/>
                </a:lnTo>
                <a:lnTo>
                  <a:pt x="5373" y="260"/>
                </a:lnTo>
                <a:lnTo>
                  <a:pt x="50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Freeform 17"/>
          <p:cNvSpPr/>
          <p:nvPr userDrawn="1"/>
        </p:nvSpPr>
        <p:spPr bwMode="auto">
          <a:xfrm>
            <a:off x="1170996" y="2104031"/>
            <a:ext cx="943245" cy="307527"/>
          </a:xfrm>
          <a:custGeom>
            <a:avLst/>
            <a:gdLst>
              <a:gd name="T0" fmla="*/ 583 w 776"/>
              <a:gd name="T1" fmla="*/ 0 h 253"/>
              <a:gd name="T2" fmla="*/ 0 w 776"/>
              <a:gd name="T3" fmla="*/ 0 h 253"/>
              <a:gd name="T4" fmla="*/ 193 w 776"/>
              <a:gd name="T5" fmla="*/ 253 h 253"/>
              <a:gd name="T6" fmla="*/ 776 w 776"/>
              <a:gd name="T7" fmla="*/ 253 h 253"/>
              <a:gd name="T8" fmla="*/ 583 w 776"/>
              <a:gd name="T9" fmla="*/ 2 h 253"/>
              <a:gd name="T10" fmla="*/ 583 w 776"/>
              <a:gd name="T11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6" h="253">
                <a:moveTo>
                  <a:pt x="583" y="0"/>
                </a:moveTo>
                <a:lnTo>
                  <a:pt x="0" y="0"/>
                </a:lnTo>
                <a:lnTo>
                  <a:pt x="193" y="253"/>
                </a:lnTo>
                <a:lnTo>
                  <a:pt x="776" y="253"/>
                </a:lnTo>
                <a:lnTo>
                  <a:pt x="583" y="2"/>
                </a:lnTo>
                <a:lnTo>
                  <a:pt x="58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Freeform 18"/>
          <p:cNvSpPr/>
          <p:nvPr userDrawn="1"/>
        </p:nvSpPr>
        <p:spPr bwMode="auto">
          <a:xfrm>
            <a:off x="1405592" y="3043630"/>
            <a:ext cx="944460" cy="307527"/>
          </a:xfrm>
          <a:custGeom>
            <a:avLst/>
            <a:gdLst>
              <a:gd name="T0" fmla="*/ 585 w 777"/>
              <a:gd name="T1" fmla="*/ 0 h 253"/>
              <a:gd name="T2" fmla="*/ 0 w 777"/>
              <a:gd name="T3" fmla="*/ 0 h 253"/>
              <a:gd name="T4" fmla="*/ 194 w 777"/>
              <a:gd name="T5" fmla="*/ 253 h 253"/>
              <a:gd name="T6" fmla="*/ 777 w 777"/>
              <a:gd name="T7" fmla="*/ 253 h 253"/>
              <a:gd name="T8" fmla="*/ 585 w 777"/>
              <a:gd name="T9" fmla="*/ 2 h 253"/>
              <a:gd name="T10" fmla="*/ 585 w 777"/>
              <a:gd name="T11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7" h="253">
                <a:moveTo>
                  <a:pt x="585" y="0"/>
                </a:moveTo>
                <a:lnTo>
                  <a:pt x="0" y="0"/>
                </a:lnTo>
                <a:lnTo>
                  <a:pt x="194" y="253"/>
                </a:lnTo>
                <a:lnTo>
                  <a:pt x="777" y="253"/>
                </a:lnTo>
                <a:lnTo>
                  <a:pt x="585" y="2"/>
                </a:lnTo>
                <a:lnTo>
                  <a:pt x="58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Text Placeholder 59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405592" y="1491029"/>
            <a:ext cx="3965180" cy="593932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 smtClean="0"/>
              <a:t>01. Insert your desired text here.</a:t>
            </a:r>
            <a:endParaRPr lang="en-US" dirty="0" smtClean="0"/>
          </a:p>
        </p:txBody>
      </p:sp>
      <p:sp>
        <p:nvSpPr>
          <p:cNvPr id="23" name="Text Placeholder 59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41403" y="2430628"/>
            <a:ext cx="4898164" cy="593932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02. Insert your desired text here.</a:t>
            </a:r>
            <a:endParaRPr lang="en-US" dirty="0"/>
          </a:p>
        </p:txBody>
      </p:sp>
      <p:sp>
        <p:nvSpPr>
          <p:cNvPr id="24" name="Text Placeholder 59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877821" y="3368954"/>
            <a:ext cx="5758035" cy="593932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03. Insert your desired text here.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Labels and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19197" y="1716823"/>
            <a:ext cx="2394952" cy="1502998"/>
            <a:chOff x="3489929" y="945610"/>
            <a:chExt cx="2164141" cy="1873370"/>
          </a:xfrm>
          <a:solidFill>
            <a:schemeClr val="accent2"/>
          </a:solidFill>
        </p:grpSpPr>
        <p:sp>
          <p:nvSpPr>
            <p:cNvPr id="25" name="Freeform 5"/>
            <p:cNvSpPr/>
            <p:nvPr userDrawn="1"/>
          </p:nvSpPr>
          <p:spPr bwMode="auto">
            <a:xfrm>
              <a:off x="4459164" y="2244673"/>
              <a:ext cx="286430" cy="574307"/>
            </a:xfrm>
            <a:custGeom>
              <a:avLst/>
              <a:gdLst>
                <a:gd name="T0" fmla="*/ 198 w 198"/>
                <a:gd name="T1" fmla="*/ 0 h 397"/>
                <a:gd name="T2" fmla="*/ 198 w 198"/>
                <a:gd name="T3" fmla="*/ 193 h 397"/>
                <a:gd name="T4" fmla="*/ 0 w 198"/>
                <a:gd name="T5" fmla="*/ 397 h 397"/>
                <a:gd name="T6" fmla="*/ 0 w 198"/>
                <a:gd name="T7" fmla="*/ 122 h 397"/>
                <a:gd name="T8" fmla="*/ 198 w 198"/>
                <a:gd name="T9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397">
                  <a:moveTo>
                    <a:pt x="198" y="0"/>
                  </a:moveTo>
                  <a:lnTo>
                    <a:pt x="198" y="193"/>
                  </a:lnTo>
                  <a:lnTo>
                    <a:pt x="0" y="397"/>
                  </a:lnTo>
                  <a:lnTo>
                    <a:pt x="0" y="122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" name="Freeform 6"/>
            <p:cNvSpPr/>
            <p:nvPr userDrawn="1"/>
          </p:nvSpPr>
          <p:spPr bwMode="auto">
            <a:xfrm>
              <a:off x="4213239" y="1848300"/>
              <a:ext cx="532356" cy="675571"/>
            </a:xfrm>
            <a:custGeom>
              <a:avLst/>
              <a:gdLst>
                <a:gd name="T0" fmla="*/ 368 w 368"/>
                <a:gd name="T1" fmla="*/ 148 h 467"/>
                <a:gd name="T2" fmla="*/ 368 w 368"/>
                <a:gd name="T3" fmla="*/ 467 h 467"/>
                <a:gd name="T4" fmla="*/ 170 w 368"/>
                <a:gd name="T5" fmla="*/ 430 h 467"/>
                <a:gd name="T6" fmla="*/ 0 w 368"/>
                <a:gd name="T7" fmla="*/ 396 h 467"/>
                <a:gd name="T8" fmla="*/ 0 w 368"/>
                <a:gd name="T9" fmla="*/ 0 h 467"/>
                <a:gd name="T10" fmla="*/ 2 w 368"/>
                <a:gd name="T11" fmla="*/ 0 h 467"/>
                <a:gd name="T12" fmla="*/ 368 w 368"/>
                <a:gd name="T13" fmla="*/ 148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467">
                  <a:moveTo>
                    <a:pt x="368" y="148"/>
                  </a:moveTo>
                  <a:lnTo>
                    <a:pt x="368" y="467"/>
                  </a:lnTo>
                  <a:lnTo>
                    <a:pt x="170" y="430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2" y="0"/>
                  </a:lnTo>
                  <a:lnTo>
                    <a:pt x="368" y="14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" name="Freeform 7"/>
            <p:cNvSpPr/>
            <p:nvPr userDrawn="1"/>
          </p:nvSpPr>
          <p:spPr bwMode="auto">
            <a:xfrm>
              <a:off x="4213239" y="1346323"/>
              <a:ext cx="1073391" cy="1074837"/>
            </a:xfrm>
            <a:custGeom>
              <a:avLst/>
              <a:gdLst>
                <a:gd name="T0" fmla="*/ 742 w 742"/>
                <a:gd name="T1" fmla="*/ 495 h 743"/>
                <a:gd name="T2" fmla="*/ 0 w 742"/>
                <a:gd name="T3" fmla="*/ 743 h 743"/>
                <a:gd name="T4" fmla="*/ 0 w 742"/>
                <a:gd name="T5" fmla="*/ 0 h 743"/>
                <a:gd name="T6" fmla="*/ 742 w 742"/>
                <a:gd name="T7" fmla="*/ 249 h 743"/>
                <a:gd name="T8" fmla="*/ 742 w 742"/>
                <a:gd name="T9" fmla="*/ 49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2" h="743">
                  <a:moveTo>
                    <a:pt x="742" y="495"/>
                  </a:moveTo>
                  <a:lnTo>
                    <a:pt x="0" y="743"/>
                  </a:lnTo>
                  <a:lnTo>
                    <a:pt x="0" y="0"/>
                  </a:lnTo>
                  <a:lnTo>
                    <a:pt x="742" y="249"/>
                  </a:lnTo>
                  <a:lnTo>
                    <a:pt x="742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8" name="Freeform 8"/>
            <p:cNvSpPr/>
            <p:nvPr userDrawn="1"/>
          </p:nvSpPr>
          <p:spPr bwMode="auto">
            <a:xfrm>
              <a:off x="3489929" y="945610"/>
              <a:ext cx="1796700" cy="1116789"/>
            </a:xfrm>
            <a:custGeom>
              <a:avLst/>
              <a:gdLst>
                <a:gd name="T0" fmla="*/ 1242 w 1242"/>
                <a:gd name="T1" fmla="*/ 772 h 772"/>
                <a:gd name="T2" fmla="*/ 0 w 1242"/>
                <a:gd name="T3" fmla="*/ 526 h 772"/>
                <a:gd name="T4" fmla="*/ 0 w 1242"/>
                <a:gd name="T5" fmla="*/ 0 h 772"/>
                <a:gd name="T6" fmla="*/ 1242 w 1242"/>
                <a:gd name="T7" fmla="*/ 277 h 772"/>
                <a:gd name="T8" fmla="*/ 1242 w 1242"/>
                <a:gd name="T9" fmla="*/ 772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772">
                  <a:moveTo>
                    <a:pt x="1242" y="772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1242" y="277"/>
                  </a:lnTo>
                  <a:lnTo>
                    <a:pt x="1242" y="77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 userDrawn="1"/>
          </p:nvSpPr>
          <p:spPr bwMode="auto">
            <a:xfrm>
              <a:off x="3489929" y="945610"/>
              <a:ext cx="2164141" cy="7609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6130899" y="1716823"/>
            <a:ext cx="2394952" cy="1502998"/>
            <a:chOff x="6571227" y="945610"/>
            <a:chExt cx="2164141" cy="1873370"/>
          </a:xfrm>
          <a:solidFill>
            <a:schemeClr val="accent3"/>
          </a:solidFill>
        </p:grpSpPr>
        <p:sp>
          <p:nvSpPr>
            <p:cNvPr id="31" name="Freeform 15"/>
            <p:cNvSpPr/>
            <p:nvPr userDrawn="1"/>
          </p:nvSpPr>
          <p:spPr bwMode="auto">
            <a:xfrm>
              <a:off x="7540461" y="2244673"/>
              <a:ext cx="286430" cy="574307"/>
            </a:xfrm>
            <a:custGeom>
              <a:avLst/>
              <a:gdLst>
                <a:gd name="T0" fmla="*/ 198 w 198"/>
                <a:gd name="T1" fmla="*/ 0 h 397"/>
                <a:gd name="T2" fmla="*/ 198 w 198"/>
                <a:gd name="T3" fmla="*/ 193 h 397"/>
                <a:gd name="T4" fmla="*/ 0 w 198"/>
                <a:gd name="T5" fmla="*/ 397 h 397"/>
                <a:gd name="T6" fmla="*/ 0 w 198"/>
                <a:gd name="T7" fmla="*/ 122 h 397"/>
                <a:gd name="T8" fmla="*/ 198 w 198"/>
                <a:gd name="T9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397">
                  <a:moveTo>
                    <a:pt x="198" y="0"/>
                  </a:moveTo>
                  <a:lnTo>
                    <a:pt x="198" y="193"/>
                  </a:lnTo>
                  <a:lnTo>
                    <a:pt x="0" y="397"/>
                  </a:lnTo>
                  <a:lnTo>
                    <a:pt x="0" y="122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2" name="Freeform 16"/>
            <p:cNvSpPr/>
            <p:nvPr userDrawn="1"/>
          </p:nvSpPr>
          <p:spPr bwMode="auto">
            <a:xfrm>
              <a:off x="7294536" y="1848300"/>
              <a:ext cx="532356" cy="675571"/>
            </a:xfrm>
            <a:custGeom>
              <a:avLst/>
              <a:gdLst>
                <a:gd name="T0" fmla="*/ 368 w 368"/>
                <a:gd name="T1" fmla="*/ 148 h 467"/>
                <a:gd name="T2" fmla="*/ 368 w 368"/>
                <a:gd name="T3" fmla="*/ 467 h 467"/>
                <a:gd name="T4" fmla="*/ 170 w 368"/>
                <a:gd name="T5" fmla="*/ 430 h 467"/>
                <a:gd name="T6" fmla="*/ 0 w 368"/>
                <a:gd name="T7" fmla="*/ 396 h 467"/>
                <a:gd name="T8" fmla="*/ 0 w 368"/>
                <a:gd name="T9" fmla="*/ 0 h 467"/>
                <a:gd name="T10" fmla="*/ 2 w 368"/>
                <a:gd name="T11" fmla="*/ 0 h 467"/>
                <a:gd name="T12" fmla="*/ 368 w 368"/>
                <a:gd name="T13" fmla="*/ 148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467">
                  <a:moveTo>
                    <a:pt x="368" y="148"/>
                  </a:moveTo>
                  <a:lnTo>
                    <a:pt x="368" y="467"/>
                  </a:lnTo>
                  <a:lnTo>
                    <a:pt x="170" y="430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2" y="0"/>
                  </a:lnTo>
                  <a:lnTo>
                    <a:pt x="368" y="14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3" name="Freeform 17"/>
            <p:cNvSpPr/>
            <p:nvPr userDrawn="1"/>
          </p:nvSpPr>
          <p:spPr bwMode="auto">
            <a:xfrm>
              <a:off x="7294536" y="1346323"/>
              <a:ext cx="1073391" cy="1074837"/>
            </a:xfrm>
            <a:custGeom>
              <a:avLst/>
              <a:gdLst>
                <a:gd name="T0" fmla="*/ 742 w 742"/>
                <a:gd name="T1" fmla="*/ 249 h 743"/>
                <a:gd name="T2" fmla="*/ 742 w 742"/>
                <a:gd name="T3" fmla="*/ 495 h 743"/>
                <a:gd name="T4" fmla="*/ 368 w 742"/>
                <a:gd name="T5" fmla="*/ 621 h 743"/>
                <a:gd name="T6" fmla="*/ 0 w 742"/>
                <a:gd name="T7" fmla="*/ 743 h 743"/>
                <a:gd name="T8" fmla="*/ 0 w 742"/>
                <a:gd name="T9" fmla="*/ 0 h 743"/>
                <a:gd name="T10" fmla="*/ 742 w 742"/>
                <a:gd name="T11" fmla="*/ 24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2" h="743">
                  <a:moveTo>
                    <a:pt x="742" y="249"/>
                  </a:moveTo>
                  <a:lnTo>
                    <a:pt x="742" y="495"/>
                  </a:lnTo>
                  <a:lnTo>
                    <a:pt x="368" y="621"/>
                  </a:lnTo>
                  <a:lnTo>
                    <a:pt x="0" y="743"/>
                  </a:lnTo>
                  <a:lnTo>
                    <a:pt x="0" y="0"/>
                  </a:lnTo>
                  <a:lnTo>
                    <a:pt x="742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4" name="Freeform 18"/>
            <p:cNvSpPr/>
            <p:nvPr userDrawn="1"/>
          </p:nvSpPr>
          <p:spPr bwMode="auto">
            <a:xfrm>
              <a:off x="6571227" y="945610"/>
              <a:ext cx="1796700" cy="1116789"/>
            </a:xfrm>
            <a:custGeom>
              <a:avLst/>
              <a:gdLst>
                <a:gd name="T0" fmla="*/ 1242 w 1242"/>
                <a:gd name="T1" fmla="*/ 772 h 772"/>
                <a:gd name="T2" fmla="*/ 0 w 1242"/>
                <a:gd name="T3" fmla="*/ 526 h 772"/>
                <a:gd name="T4" fmla="*/ 0 w 1242"/>
                <a:gd name="T5" fmla="*/ 0 h 772"/>
                <a:gd name="T6" fmla="*/ 1242 w 1242"/>
                <a:gd name="T7" fmla="*/ 277 h 772"/>
                <a:gd name="T8" fmla="*/ 1242 w 1242"/>
                <a:gd name="T9" fmla="*/ 772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772">
                  <a:moveTo>
                    <a:pt x="1242" y="772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1242" y="277"/>
                  </a:lnTo>
                  <a:lnTo>
                    <a:pt x="1242" y="77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5" name="Rectangle 19"/>
            <p:cNvSpPr>
              <a:spLocks noChangeArrowheads="1"/>
            </p:cNvSpPr>
            <p:nvPr userDrawn="1"/>
          </p:nvSpPr>
          <p:spPr bwMode="auto">
            <a:xfrm>
              <a:off x="6571227" y="945610"/>
              <a:ext cx="2164141" cy="7609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507496" y="1716824"/>
            <a:ext cx="2394950" cy="1502998"/>
            <a:chOff x="408632" y="945610"/>
            <a:chExt cx="2164141" cy="1873371"/>
          </a:xfrm>
          <a:solidFill>
            <a:schemeClr val="accent1"/>
          </a:solidFill>
        </p:grpSpPr>
        <p:sp>
          <p:nvSpPr>
            <p:cNvPr id="37" name="Freeform 26"/>
            <p:cNvSpPr/>
            <p:nvPr userDrawn="1"/>
          </p:nvSpPr>
          <p:spPr bwMode="auto">
            <a:xfrm>
              <a:off x="1377866" y="2211401"/>
              <a:ext cx="292217" cy="607580"/>
            </a:xfrm>
            <a:custGeom>
              <a:avLst/>
              <a:gdLst>
                <a:gd name="T0" fmla="*/ 202 w 202"/>
                <a:gd name="T1" fmla="*/ 0 h 420"/>
                <a:gd name="T2" fmla="*/ 202 w 202"/>
                <a:gd name="T3" fmla="*/ 21 h 420"/>
                <a:gd name="T4" fmla="*/ 202 w 202"/>
                <a:gd name="T5" fmla="*/ 21 h 420"/>
                <a:gd name="T6" fmla="*/ 198 w 202"/>
                <a:gd name="T7" fmla="*/ 23 h 420"/>
                <a:gd name="T8" fmla="*/ 198 w 202"/>
                <a:gd name="T9" fmla="*/ 216 h 420"/>
                <a:gd name="T10" fmla="*/ 0 w 202"/>
                <a:gd name="T11" fmla="*/ 420 h 420"/>
                <a:gd name="T12" fmla="*/ 0 w 202"/>
                <a:gd name="T13" fmla="*/ 145 h 420"/>
                <a:gd name="T14" fmla="*/ 147 w 202"/>
                <a:gd name="T15" fmla="*/ 38 h 420"/>
                <a:gd name="T16" fmla="*/ 198 w 202"/>
                <a:gd name="T17" fmla="*/ 4 h 420"/>
                <a:gd name="T18" fmla="*/ 202 w 202"/>
                <a:gd name="T1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420">
                  <a:moveTo>
                    <a:pt x="202" y="0"/>
                  </a:moveTo>
                  <a:lnTo>
                    <a:pt x="202" y="21"/>
                  </a:lnTo>
                  <a:lnTo>
                    <a:pt x="202" y="21"/>
                  </a:lnTo>
                  <a:lnTo>
                    <a:pt x="198" y="23"/>
                  </a:lnTo>
                  <a:lnTo>
                    <a:pt x="198" y="216"/>
                  </a:lnTo>
                  <a:lnTo>
                    <a:pt x="0" y="420"/>
                  </a:lnTo>
                  <a:lnTo>
                    <a:pt x="0" y="145"/>
                  </a:lnTo>
                  <a:lnTo>
                    <a:pt x="147" y="38"/>
                  </a:lnTo>
                  <a:lnTo>
                    <a:pt x="198" y="4"/>
                  </a:lnTo>
                  <a:lnTo>
                    <a:pt x="2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8" name="Freeform 27"/>
            <p:cNvSpPr/>
            <p:nvPr userDrawn="1"/>
          </p:nvSpPr>
          <p:spPr bwMode="auto">
            <a:xfrm>
              <a:off x="1131941" y="1848299"/>
              <a:ext cx="532356" cy="675571"/>
            </a:xfrm>
            <a:custGeom>
              <a:avLst/>
              <a:gdLst>
                <a:gd name="T0" fmla="*/ 368 w 368"/>
                <a:gd name="T1" fmla="*/ 148 h 467"/>
                <a:gd name="T2" fmla="*/ 368 w 368"/>
                <a:gd name="T3" fmla="*/ 467 h 467"/>
                <a:gd name="T4" fmla="*/ 170 w 368"/>
                <a:gd name="T5" fmla="*/ 430 h 467"/>
                <a:gd name="T6" fmla="*/ 0 w 368"/>
                <a:gd name="T7" fmla="*/ 396 h 467"/>
                <a:gd name="T8" fmla="*/ 0 w 368"/>
                <a:gd name="T9" fmla="*/ 0 h 467"/>
                <a:gd name="T10" fmla="*/ 2 w 368"/>
                <a:gd name="T11" fmla="*/ 0 h 467"/>
                <a:gd name="T12" fmla="*/ 368 w 368"/>
                <a:gd name="T13" fmla="*/ 148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467">
                  <a:moveTo>
                    <a:pt x="368" y="148"/>
                  </a:moveTo>
                  <a:lnTo>
                    <a:pt x="368" y="467"/>
                  </a:lnTo>
                  <a:lnTo>
                    <a:pt x="170" y="430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2" y="0"/>
                  </a:lnTo>
                  <a:lnTo>
                    <a:pt x="368" y="14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9" name="Freeform 28"/>
            <p:cNvSpPr/>
            <p:nvPr userDrawn="1"/>
          </p:nvSpPr>
          <p:spPr bwMode="auto">
            <a:xfrm>
              <a:off x="1131941" y="1346323"/>
              <a:ext cx="1073391" cy="1074837"/>
            </a:xfrm>
            <a:custGeom>
              <a:avLst/>
              <a:gdLst>
                <a:gd name="T0" fmla="*/ 742 w 742"/>
                <a:gd name="T1" fmla="*/ 249 h 743"/>
                <a:gd name="T2" fmla="*/ 742 w 742"/>
                <a:gd name="T3" fmla="*/ 495 h 743"/>
                <a:gd name="T4" fmla="*/ 368 w 742"/>
                <a:gd name="T5" fmla="*/ 621 h 743"/>
                <a:gd name="T6" fmla="*/ 317 w 742"/>
                <a:gd name="T7" fmla="*/ 636 h 743"/>
                <a:gd name="T8" fmla="*/ 0 w 742"/>
                <a:gd name="T9" fmla="*/ 743 h 743"/>
                <a:gd name="T10" fmla="*/ 0 w 742"/>
                <a:gd name="T11" fmla="*/ 0 h 743"/>
                <a:gd name="T12" fmla="*/ 742 w 742"/>
                <a:gd name="T13" fmla="*/ 24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2" h="743">
                  <a:moveTo>
                    <a:pt x="742" y="249"/>
                  </a:moveTo>
                  <a:lnTo>
                    <a:pt x="742" y="495"/>
                  </a:lnTo>
                  <a:lnTo>
                    <a:pt x="368" y="621"/>
                  </a:lnTo>
                  <a:lnTo>
                    <a:pt x="317" y="636"/>
                  </a:lnTo>
                  <a:lnTo>
                    <a:pt x="0" y="743"/>
                  </a:lnTo>
                  <a:lnTo>
                    <a:pt x="0" y="0"/>
                  </a:lnTo>
                  <a:lnTo>
                    <a:pt x="742" y="2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0" name="Freeform 29"/>
            <p:cNvSpPr/>
            <p:nvPr userDrawn="1"/>
          </p:nvSpPr>
          <p:spPr bwMode="auto">
            <a:xfrm>
              <a:off x="408632" y="945610"/>
              <a:ext cx="1796700" cy="1116788"/>
            </a:xfrm>
            <a:custGeom>
              <a:avLst/>
              <a:gdLst>
                <a:gd name="T0" fmla="*/ 1242 w 1242"/>
                <a:gd name="T1" fmla="*/ 772 h 772"/>
                <a:gd name="T2" fmla="*/ 0 w 1242"/>
                <a:gd name="T3" fmla="*/ 526 h 772"/>
                <a:gd name="T4" fmla="*/ 0 w 1242"/>
                <a:gd name="T5" fmla="*/ 0 h 772"/>
                <a:gd name="T6" fmla="*/ 1242 w 1242"/>
                <a:gd name="T7" fmla="*/ 277 h 772"/>
                <a:gd name="T8" fmla="*/ 1242 w 1242"/>
                <a:gd name="T9" fmla="*/ 772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772">
                  <a:moveTo>
                    <a:pt x="1242" y="772"/>
                  </a:moveTo>
                  <a:lnTo>
                    <a:pt x="0" y="526"/>
                  </a:lnTo>
                  <a:lnTo>
                    <a:pt x="0" y="0"/>
                  </a:lnTo>
                  <a:lnTo>
                    <a:pt x="1242" y="277"/>
                  </a:lnTo>
                  <a:lnTo>
                    <a:pt x="1242" y="77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auto">
            <a:xfrm>
              <a:off x="408632" y="945610"/>
              <a:ext cx="2164141" cy="7609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4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319198" y="1716822"/>
            <a:ext cx="2394952" cy="61048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07496" y="3291830"/>
            <a:ext cx="2394949" cy="1152128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Insert your desired text here.</a:t>
            </a:r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319197" y="3291830"/>
            <a:ext cx="2394952" cy="1152128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Insert your desired text here.</a:t>
            </a:r>
            <a:endParaRPr lang="en-US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130899" y="3291830"/>
            <a:ext cx="2394952" cy="1152128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Insert your desired text here.</a:t>
            </a:r>
            <a:endParaRPr lang="en-US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07494" y="1716822"/>
            <a:ext cx="2394952" cy="61048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130899" y="1716822"/>
            <a:ext cx="2394952" cy="61048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Our Values</a:t>
            </a:r>
            <a:endParaRPr lang="en-US" dirty="0"/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3459362" y="2406247"/>
            <a:ext cx="2195662" cy="2025558"/>
            <a:chOff x="1125" y="-1"/>
            <a:chExt cx="3511" cy="3239"/>
          </a:xfrm>
        </p:grpSpPr>
        <p:sp>
          <p:nvSpPr>
            <p:cNvPr id="37" name="Rectangle 5"/>
            <p:cNvSpPr>
              <a:spLocks noChangeArrowheads="1"/>
            </p:cNvSpPr>
            <p:nvPr userDrawn="1"/>
          </p:nvSpPr>
          <p:spPr bwMode="auto">
            <a:xfrm>
              <a:off x="2904" y="855"/>
              <a:ext cx="1334" cy="2281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 noEditPoints="1"/>
            </p:cNvSpPr>
            <p:nvPr userDrawn="1"/>
          </p:nvSpPr>
          <p:spPr bwMode="auto">
            <a:xfrm>
              <a:off x="3096" y="1510"/>
              <a:ext cx="949" cy="1577"/>
            </a:xfrm>
            <a:custGeom>
              <a:avLst/>
              <a:gdLst>
                <a:gd name="T0" fmla="*/ 598 w 641"/>
                <a:gd name="T1" fmla="*/ 0 h 1065"/>
                <a:gd name="T2" fmla="*/ 43 w 641"/>
                <a:gd name="T3" fmla="*/ 0 h 1065"/>
                <a:gd name="T4" fmla="*/ 0 w 641"/>
                <a:gd name="T5" fmla="*/ 43 h 1065"/>
                <a:gd name="T6" fmla="*/ 0 w 641"/>
                <a:gd name="T7" fmla="*/ 1022 h 1065"/>
                <a:gd name="T8" fmla="*/ 43 w 641"/>
                <a:gd name="T9" fmla="*/ 1065 h 1065"/>
                <a:gd name="T10" fmla="*/ 598 w 641"/>
                <a:gd name="T11" fmla="*/ 1065 h 1065"/>
                <a:gd name="T12" fmla="*/ 641 w 641"/>
                <a:gd name="T13" fmla="*/ 1022 h 1065"/>
                <a:gd name="T14" fmla="*/ 641 w 641"/>
                <a:gd name="T15" fmla="*/ 43 h 1065"/>
                <a:gd name="T16" fmla="*/ 598 w 641"/>
                <a:gd name="T17" fmla="*/ 0 h 1065"/>
                <a:gd name="T18" fmla="*/ 87 w 641"/>
                <a:gd name="T19" fmla="*/ 654 h 1065"/>
                <a:gd name="T20" fmla="*/ 56 w 641"/>
                <a:gd name="T21" fmla="*/ 622 h 1065"/>
                <a:gd name="T22" fmla="*/ 87 w 641"/>
                <a:gd name="T23" fmla="*/ 591 h 1065"/>
                <a:gd name="T24" fmla="*/ 119 w 641"/>
                <a:gd name="T25" fmla="*/ 622 h 1065"/>
                <a:gd name="T26" fmla="*/ 87 w 641"/>
                <a:gd name="T27" fmla="*/ 654 h 1065"/>
                <a:gd name="T28" fmla="*/ 569 w 641"/>
                <a:gd name="T29" fmla="*/ 442 h 1065"/>
                <a:gd name="T30" fmla="*/ 526 w 641"/>
                <a:gd name="T31" fmla="*/ 485 h 1065"/>
                <a:gd name="T32" fmla="*/ 115 w 641"/>
                <a:gd name="T33" fmla="*/ 485 h 1065"/>
                <a:gd name="T34" fmla="*/ 72 w 641"/>
                <a:gd name="T35" fmla="*/ 442 h 1065"/>
                <a:gd name="T36" fmla="*/ 72 w 641"/>
                <a:gd name="T37" fmla="*/ 119 h 1065"/>
                <a:gd name="T38" fmla="*/ 115 w 641"/>
                <a:gd name="T39" fmla="*/ 75 h 1065"/>
                <a:gd name="T40" fmla="*/ 526 w 641"/>
                <a:gd name="T41" fmla="*/ 75 h 1065"/>
                <a:gd name="T42" fmla="*/ 569 w 641"/>
                <a:gd name="T43" fmla="*/ 119 h 1065"/>
                <a:gd name="T44" fmla="*/ 569 w 641"/>
                <a:gd name="T45" fmla="*/ 442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1" h="1065">
                  <a:moveTo>
                    <a:pt x="598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1022"/>
                    <a:pt x="0" y="1022"/>
                    <a:pt x="0" y="1022"/>
                  </a:cubicBezTo>
                  <a:cubicBezTo>
                    <a:pt x="0" y="1046"/>
                    <a:pt x="19" y="1065"/>
                    <a:pt x="43" y="1065"/>
                  </a:cubicBezTo>
                  <a:cubicBezTo>
                    <a:pt x="598" y="1065"/>
                    <a:pt x="598" y="1065"/>
                    <a:pt x="598" y="1065"/>
                  </a:cubicBezTo>
                  <a:cubicBezTo>
                    <a:pt x="622" y="1065"/>
                    <a:pt x="641" y="1046"/>
                    <a:pt x="641" y="1022"/>
                  </a:cubicBezTo>
                  <a:cubicBezTo>
                    <a:pt x="641" y="43"/>
                    <a:pt x="641" y="43"/>
                    <a:pt x="641" y="43"/>
                  </a:cubicBezTo>
                  <a:cubicBezTo>
                    <a:pt x="641" y="19"/>
                    <a:pt x="622" y="0"/>
                    <a:pt x="598" y="0"/>
                  </a:cubicBezTo>
                  <a:close/>
                  <a:moveTo>
                    <a:pt x="87" y="654"/>
                  </a:moveTo>
                  <a:cubicBezTo>
                    <a:pt x="70" y="654"/>
                    <a:pt x="56" y="640"/>
                    <a:pt x="56" y="622"/>
                  </a:cubicBezTo>
                  <a:cubicBezTo>
                    <a:pt x="56" y="605"/>
                    <a:pt x="70" y="591"/>
                    <a:pt x="87" y="591"/>
                  </a:cubicBezTo>
                  <a:cubicBezTo>
                    <a:pt x="105" y="591"/>
                    <a:pt x="119" y="605"/>
                    <a:pt x="119" y="622"/>
                  </a:cubicBezTo>
                  <a:cubicBezTo>
                    <a:pt x="119" y="640"/>
                    <a:pt x="105" y="654"/>
                    <a:pt x="87" y="654"/>
                  </a:cubicBezTo>
                  <a:close/>
                  <a:moveTo>
                    <a:pt x="569" y="442"/>
                  </a:moveTo>
                  <a:cubicBezTo>
                    <a:pt x="569" y="466"/>
                    <a:pt x="550" y="485"/>
                    <a:pt x="526" y="485"/>
                  </a:cubicBezTo>
                  <a:cubicBezTo>
                    <a:pt x="115" y="485"/>
                    <a:pt x="115" y="485"/>
                    <a:pt x="115" y="485"/>
                  </a:cubicBezTo>
                  <a:cubicBezTo>
                    <a:pt x="91" y="485"/>
                    <a:pt x="72" y="466"/>
                    <a:pt x="72" y="442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72" y="95"/>
                    <a:pt x="91" y="75"/>
                    <a:pt x="115" y="75"/>
                  </a:cubicBezTo>
                  <a:cubicBezTo>
                    <a:pt x="526" y="75"/>
                    <a:pt x="526" y="75"/>
                    <a:pt x="526" y="75"/>
                  </a:cubicBezTo>
                  <a:cubicBezTo>
                    <a:pt x="550" y="75"/>
                    <a:pt x="569" y="95"/>
                    <a:pt x="569" y="119"/>
                  </a:cubicBezTo>
                  <a:lnTo>
                    <a:pt x="569" y="442"/>
                  </a:lnTo>
                  <a:close/>
                </a:path>
              </a:pathLst>
            </a:cu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7"/>
            <p:cNvSpPr/>
            <p:nvPr userDrawn="1"/>
          </p:nvSpPr>
          <p:spPr bwMode="auto">
            <a:xfrm>
              <a:off x="3570" y="1510"/>
              <a:ext cx="475" cy="1577"/>
            </a:xfrm>
            <a:custGeom>
              <a:avLst/>
              <a:gdLst>
                <a:gd name="T0" fmla="*/ 278 w 321"/>
                <a:gd name="T1" fmla="*/ 0 h 1065"/>
                <a:gd name="T2" fmla="*/ 321 w 321"/>
                <a:gd name="T3" fmla="*/ 43 h 1065"/>
                <a:gd name="T4" fmla="*/ 321 w 321"/>
                <a:gd name="T5" fmla="*/ 1022 h 1065"/>
                <a:gd name="T6" fmla="*/ 278 w 321"/>
                <a:gd name="T7" fmla="*/ 1065 h 1065"/>
                <a:gd name="T8" fmla="*/ 0 w 321"/>
                <a:gd name="T9" fmla="*/ 1065 h 1065"/>
                <a:gd name="T10" fmla="*/ 0 w 321"/>
                <a:gd name="T11" fmla="*/ 485 h 1065"/>
                <a:gd name="T12" fmla="*/ 206 w 321"/>
                <a:gd name="T13" fmla="*/ 485 h 1065"/>
                <a:gd name="T14" fmla="*/ 249 w 321"/>
                <a:gd name="T15" fmla="*/ 442 h 1065"/>
                <a:gd name="T16" fmla="*/ 249 w 321"/>
                <a:gd name="T17" fmla="*/ 119 h 1065"/>
                <a:gd name="T18" fmla="*/ 206 w 321"/>
                <a:gd name="T19" fmla="*/ 75 h 1065"/>
                <a:gd name="T20" fmla="*/ 0 w 321"/>
                <a:gd name="T21" fmla="*/ 75 h 1065"/>
                <a:gd name="T22" fmla="*/ 0 w 321"/>
                <a:gd name="T23" fmla="*/ 0 h 1065"/>
                <a:gd name="T24" fmla="*/ 278 w 321"/>
                <a:gd name="T25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1" h="1065">
                  <a:moveTo>
                    <a:pt x="278" y="0"/>
                  </a:moveTo>
                  <a:cubicBezTo>
                    <a:pt x="302" y="0"/>
                    <a:pt x="321" y="19"/>
                    <a:pt x="321" y="43"/>
                  </a:cubicBezTo>
                  <a:cubicBezTo>
                    <a:pt x="321" y="1022"/>
                    <a:pt x="321" y="1022"/>
                    <a:pt x="321" y="1022"/>
                  </a:cubicBezTo>
                  <a:cubicBezTo>
                    <a:pt x="321" y="1046"/>
                    <a:pt x="302" y="1065"/>
                    <a:pt x="278" y="1065"/>
                  </a:cubicBezTo>
                  <a:cubicBezTo>
                    <a:pt x="0" y="1065"/>
                    <a:pt x="0" y="1065"/>
                    <a:pt x="0" y="1065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206" y="485"/>
                    <a:pt x="206" y="485"/>
                    <a:pt x="206" y="485"/>
                  </a:cubicBezTo>
                  <a:cubicBezTo>
                    <a:pt x="230" y="485"/>
                    <a:pt x="249" y="466"/>
                    <a:pt x="249" y="442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9" y="95"/>
                    <a:pt x="230" y="75"/>
                    <a:pt x="206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rgbClr val="E554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8"/>
            <p:cNvSpPr/>
            <p:nvPr userDrawn="1"/>
          </p:nvSpPr>
          <p:spPr bwMode="auto">
            <a:xfrm>
              <a:off x="3203" y="1621"/>
              <a:ext cx="736" cy="607"/>
            </a:xfrm>
            <a:custGeom>
              <a:avLst/>
              <a:gdLst>
                <a:gd name="T0" fmla="*/ 497 w 497"/>
                <a:gd name="T1" fmla="*/ 44 h 410"/>
                <a:gd name="T2" fmla="*/ 497 w 497"/>
                <a:gd name="T3" fmla="*/ 367 h 410"/>
                <a:gd name="T4" fmla="*/ 454 w 497"/>
                <a:gd name="T5" fmla="*/ 410 h 410"/>
                <a:gd name="T6" fmla="*/ 43 w 497"/>
                <a:gd name="T7" fmla="*/ 410 h 410"/>
                <a:gd name="T8" fmla="*/ 0 w 497"/>
                <a:gd name="T9" fmla="*/ 367 h 410"/>
                <a:gd name="T10" fmla="*/ 0 w 497"/>
                <a:gd name="T11" fmla="*/ 44 h 410"/>
                <a:gd name="T12" fmla="*/ 43 w 497"/>
                <a:gd name="T13" fmla="*/ 0 h 410"/>
                <a:gd name="T14" fmla="*/ 454 w 497"/>
                <a:gd name="T15" fmla="*/ 0 h 410"/>
                <a:gd name="T16" fmla="*/ 497 w 497"/>
                <a:gd name="T17" fmla="*/ 4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" h="410">
                  <a:moveTo>
                    <a:pt x="497" y="44"/>
                  </a:moveTo>
                  <a:cubicBezTo>
                    <a:pt x="497" y="367"/>
                    <a:pt x="497" y="367"/>
                    <a:pt x="497" y="367"/>
                  </a:cubicBezTo>
                  <a:cubicBezTo>
                    <a:pt x="497" y="391"/>
                    <a:pt x="478" y="410"/>
                    <a:pt x="454" y="410"/>
                  </a:cubicBezTo>
                  <a:cubicBezTo>
                    <a:pt x="43" y="410"/>
                    <a:pt x="43" y="410"/>
                    <a:pt x="43" y="410"/>
                  </a:cubicBezTo>
                  <a:cubicBezTo>
                    <a:pt x="19" y="410"/>
                    <a:pt x="0" y="391"/>
                    <a:pt x="0" y="36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19" y="0"/>
                    <a:pt x="43" y="0"/>
                  </a:cubicBezTo>
                  <a:cubicBezTo>
                    <a:pt x="454" y="0"/>
                    <a:pt x="454" y="0"/>
                    <a:pt x="454" y="0"/>
                  </a:cubicBezTo>
                  <a:cubicBezTo>
                    <a:pt x="478" y="0"/>
                    <a:pt x="497" y="20"/>
                    <a:pt x="497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9"/>
            <p:cNvSpPr/>
            <p:nvPr userDrawn="1"/>
          </p:nvSpPr>
          <p:spPr bwMode="auto">
            <a:xfrm>
              <a:off x="1669" y="-1"/>
              <a:ext cx="2424" cy="262"/>
            </a:xfrm>
            <a:custGeom>
              <a:avLst/>
              <a:gdLst>
                <a:gd name="T0" fmla="*/ 1637 w 1637"/>
                <a:gd name="T1" fmla="*/ 69 h 177"/>
                <a:gd name="T2" fmla="*/ 1568 w 1637"/>
                <a:gd name="T3" fmla="*/ 0 h 177"/>
                <a:gd name="T4" fmla="*/ 69 w 1637"/>
                <a:gd name="T5" fmla="*/ 0 h 177"/>
                <a:gd name="T6" fmla="*/ 0 w 1637"/>
                <a:gd name="T7" fmla="*/ 69 h 177"/>
                <a:gd name="T8" fmla="*/ 0 w 1637"/>
                <a:gd name="T9" fmla="*/ 177 h 177"/>
                <a:gd name="T10" fmla="*/ 1637 w 1637"/>
                <a:gd name="T11" fmla="*/ 177 h 177"/>
                <a:gd name="T12" fmla="*/ 1637 w 1637"/>
                <a:gd name="T13" fmla="*/ 6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7" h="177">
                  <a:moveTo>
                    <a:pt x="1637" y="69"/>
                  </a:moveTo>
                  <a:cubicBezTo>
                    <a:pt x="1637" y="31"/>
                    <a:pt x="1606" y="0"/>
                    <a:pt x="1568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1637" y="177"/>
                    <a:pt x="1637" y="177"/>
                    <a:pt x="1637" y="177"/>
                  </a:cubicBezTo>
                  <a:lnTo>
                    <a:pt x="1637" y="69"/>
                  </a:lnTo>
                  <a:close/>
                </a:path>
              </a:pathLst>
            </a:cu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Rectangle 10"/>
            <p:cNvSpPr>
              <a:spLocks noChangeArrowheads="1"/>
            </p:cNvSpPr>
            <p:nvPr userDrawn="1"/>
          </p:nvSpPr>
          <p:spPr bwMode="auto">
            <a:xfrm>
              <a:off x="1569" y="855"/>
              <a:ext cx="1335" cy="2281"/>
            </a:xfrm>
            <a:prstGeom prst="rect">
              <a:avLst/>
            </a:prstGeom>
            <a:solidFill>
              <a:srgbClr val="F7F7F7"/>
            </a:solidFill>
            <a:ln w="9525">
              <a:solidFill>
                <a:schemeClr val="bg1">
                  <a:lumMod val="9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11"/>
            <p:cNvSpPr/>
            <p:nvPr userDrawn="1"/>
          </p:nvSpPr>
          <p:spPr bwMode="auto">
            <a:xfrm>
              <a:off x="1569" y="3136"/>
              <a:ext cx="2669" cy="102"/>
            </a:xfrm>
            <a:custGeom>
              <a:avLst/>
              <a:gdLst>
                <a:gd name="T0" fmla="*/ 1802 w 1802"/>
                <a:gd name="T1" fmla="*/ 0 h 69"/>
                <a:gd name="T2" fmla="*/ 1733 w 1802"/>
                <a:gd name="T3" fmla="*/ 69 h 69"/>
                <a:gd name="T4" fmla="*/ 69 w 1802"/>
                <a:gd name="T5" fmla="*/ 69 h 69"/>
                <a:gd name="T6" fmla="*/ 0 w 1802"/>
                <a:gd name="T7" fmla="*/ 0 h 69"/>
                <a:gd name="T8" fmla="*/ 1802 w 180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2" h="69">
                  <a:moveTo>
                    <a:pt x="1802" y="0"/>
                  </a:moveTo>
                  <a:cubicBezTo>
                    <a:pt x="1802" y="38"/>
                    <a:pt x="1771" y="69"/>
                    <a:pt x="1733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31" y="69"/>
                    <a:pt x="0" y="38"/>
                    <a:pt x="0" y="0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 noEditPoints="1"/>
            </p:cNvSpPr>
            <p:nvPr userDrawn="1"/>
          </p:nvSpPr>
          <p:spPr bwMode="auto">
            <a:xfrm>
              <a:off x="1683" y="1526"/>
              <a:ext cx="1116" cy="1083"/>
            </a:xfrm>
            <a:custGeom>
              <a:avLst/>
              <a:gdLst>
                <a:gd name="T0" fmla="*/ 703 w 753"/>
                <a:gd name="T1" fmla="*/ 0 h 731"/>
                <a:gd name="T2" fmla="*/ 50 w 753"/>
                <a:gd name="T3" fmla="*/ 0 h 731"/>
                <a:gd name="T4" fmla="*/ 0 w 753"/>
                <a:gd name="T5" fmla="*/ 50 h 731"/>
                <a:gd name="T6" fmla="*/ 0 w 753"/>
                <a:gd name="T7" fmla="*/ 731 h 731"/>
                <a:gd name="T8" fmla="*/ 753 w 753"/>
                <a:gd name="T9" fmla="*/ 731 h 731"/>
                <a:gd name="T10" fmla="*/ 753 w 753"/>
                <a:gd name="T11" fmla="*/ 50 h 731"/>
                <a:gd name="T12" fmla="*/ 703 w 753"/>
                <a:gd name="T13" fmla="*/ 0 h 731"/>
                <a:gd name="T14" fmla="*/ 729 w 753"/>
                <a:gd name="T15" fmla="*/ 708 h 731"/>
                <a:gd name="T16" fmla="*/ 24 w 753"/>
                <a:gd name="T17" fmla="*/ 708 h 731"/>
                <a:gd name="T18" fmla="*/ 24 w 753"/>
                <a:gd name="T19" fmla="*/ 50 h 731"/>
                <a:gd name="T20" fmla="*/ 50 w 753"/>
                <a:gd name="T21" fmla="*/ 23 h 731"/>
                <a:gd name="T22" fmla="*/ 703 w 753"/>
                <a:gd name="T23" fmla="*/ 23 h 731"/>
                <a:gd name="T24" fmla="*/ 729 w 753"/>
                <a:gd name="T25" fmla="*/ 50 h 731"/>
                <a:gd name="T26" fmla="*/ 729 w 753"/>
                <a:gd name="T27" fmla="*/ 708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3" h="731">
                  <a:moveTo>
                    <a:pt x="70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753" y="731"/>
                    <a:pt x="753" y="731"/>
                    <a:pt x="753" y="731"/>
                  </a:cubicBezTo>
                  <a:cubicBezTo>
                    <a:pt x="753" y="50"/>
                    <a:pt x="753" y="50"/>
                    <a:pt x="753" y="50"/>
                  </a:cubicBezTo>
                  <a:cubicBezTo>
                    <a:pt x="753" y="22"/>
                    <a:pt x="730" y="0"/>
                    <a:pt x="703" y="0"/>
                  </a:cubicBezTo>
                  <a:close/>
                  <a:moveTo>
                    <a:pt x="729" y="708"/>
                  </a:moveTo>
                  <a:cubicBezTo>
                    <a:pt x="24" y="708"/>
                    <a:pt x="24" y="708"/>
                    <a:pt x="24" y="70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35"/>
                    <a:pt x="36" y="23"/>
                    <a:pt x="50" y="23"/>
                  </a:cubicBezTo>
                  <a:cubicBezTo>
                    <a:pt x="703" y="23"/>
                    <a:pt x="703" y="23"/>
                    <a:pt x="703" y="23"/>
                  </a:cubicBezTo>
                  <a:cubicBezTo>
                    <a:pt x="717" y="23"/>
                    <a:pt x="729" y="35"/>
                    <a:pt x="729" y="50"/>
                  </a:cubicBezTo>
                  <a:lnTo>
                    <a:pt x="729" y="70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13"/>
            <p:cNvSpPr/>
            <p:nvPr userDrawn="1"/>
          </p:nvSpPr>
          <p:spPr bwMode="auto">
            <a:xfrm>
              <a:off x="1602" y="2572"/>
              <a:ext cx="1278" cy="40"/>
            </a:xfrm>
            <a:custGeom>
              <a:avLst/>
              <a:gdLst>
                <a:gd name="T0" fmla="*/ 863 w 863"/>
                <a:gd name="T1" fmla="*/ 14 h 27"/>
                <a:gd name="T2" fmla="*/ 850 w 863"/>
                <a:gd name="T3" fmla="*/ 27 h 27"/>
                <a:gd name="T4" fmla="*/ 13 w 863"/>
                <a:gd name="T5" fmla="*/ 27 h 27"/>
                <a:gd name="T6" fmla="*/ 0 w 863"/>
                <a:gd name="T7" fmla="*/ 14 h 27"/>
                <a:gd name="T8" fmla="*/ 0 w 863"/>
                <a:gd name="T9" fmla="*/ 14 h 27"/>
                <a:gd name="T10" fmla="*/ 13 w 863"/>
                <a:gd name="T11" fmla="*/ 0 h 27"/>
                <a:gd name="T12" fmla="*/ 850 w 863"/>
                <a:gd name="T13" fmla="*/ 0 h 27"/>
                <a:gd name="T14" fmla="*/ 863 w 863"/>
                <a:gd name="T15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3" h="27">
                  <a:moveTo>
                    <a:pt x="863" y="14"/>
                  </a:moveTo>
                  <a:cubicBezTo>
                    <a:pt x="863" y="21"/>
                    <a:pt x="857" y="27"/>
                    <a:pt x="850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50" y="0"/>
                    <a:pt x="850" y="0"/>
                    <a:pt x="850" y="0"/>
                  </a:cubicBezTo>
                  <a:cubicBezTo>
                    <a:pt x="857" y="0"/>
                    <a:pt x="863" y="6"/>
                    <a:pt x="863" y="14"/>
                  </a:cubicBezTo>
                  <a:close/>
                </a:path>
              </a:pathLst>
            </a:cu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14"/>
            <p:cNvSpPr/>
            <p:nvPr userDrawn="1"/>
          </p:nvSpPr>
          <p:spPr bwMode="auto">
            <a:xfrm>
              <a:off x="1125" y="283"/>
              <a:ext cx="890" cy="1144"/>
            </a:xfrm>
            <a:custGeom>
              <a:avLst/>
              <a:gdLst>
                <a:gd name="T0" fmla="*/ 367 w 601"/>
                <a:gd name="T1" fmla="*/ 0 h 772"/>
                <a:gd name="T2" fmla="*/ 0 w 601"/>
                <a:gd name="T3" fmla="*/ 603 h 772"/>
                <a:gd name="T4" fmla="*/ 169 w 601"/>
                <a:gd name="T5" fmla="*/ 772 h 772"/>
                <a:gd name="T6" fmla="*/ 339 w 601"/>
                <a:gd name="T7" fmla="*/ 603 h 772"/>
                <a:gd name="T8" fmla="*/ 601 w 601"/>
                <a:gd name="T9" fmla="*/ 0 h 772"/>
                <a:gd name="T10" fmla="*/ 367 w 601"/>
                <a:gd name="T1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1" h="772">
                  <a:moveTo>
                    <a:pt x="367" y="0"/>
                  </a:moveTo>
                  <a:cubicBezTo>
                    <a:pt x="0" y="603"/>
                    <a:pt x="0" y="603"/>
                    <a:pt x="0" y="603"/>
                  </a:cubicBezTo>
                  <a:cubicBezTo>
                    <a:pt x="0" y="696"/>
                    <a:pt x="76" y="772"/>
                    <a:pt x="169" y="772"/>
                  </a:cubicBezTo>
                  <a:cubicBezTo>
                    <a:pt x="263" y="772"/>
                    <a:pt x="339" y="696"/>
                    <a:pt x="339" y="603"/>
                  </a:cubicBezTo>
                  <a:cubicBezTo>
                    <a:pt x="601" y="0"/>
                    <a:pt x="601" y="0"/>
                    <a:pt x="601" y="0"/>
                  </a:cubicBezTo>
                  <a:lnTo>
                    <a:pt x="367" y="0"/>
                  </a:lnTo>
                  <a:close/>
                </a:path>
              </a:pathLst>
            </a:cu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15"/>
            <p:cNvSpPr/>
            <p:nvPr userDrawn="1"/>
          </p:nvSpPr>
          <p:spPr bwMode="auto">
            <a:xfrm>
              <a:off x="1627" y="283"/>
              <a:ext cx="735" cy="1144"/>
            </a:xfrm>
            <a:custGeom>
              <a:avLst/>
              <a:gdLst>
                <a:gd name="T0" fmla="*/ 262 w 496"/>
                <a:gd name="T1" fmla="*/ 0 h 772"/>
                <a:gd name="T2" fmla="*/ 0 w 496"/>
                <a:gd name="T3" fmla="*/ 603 h 772"/>
                <a:gd name="T4" fmla="*/ 169 w 496"/>
                <a:gd name="T5" fmla="*/ 772 h 772"/>
                <a:gd name="T6" fmla="*/ 338 w 496"/>
                <a:gd name="T7" fmla="*/ 603 h 772"/>
                <a:gd name="T8" fmla="*/ 496 w 496"/>
                <a:gd name="T9" fmla="*/ 0 h 772"/>
                <a:gd name="T10" fmla="*/ 262 w 496"/>
                <a:gd name="T1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6" h="772">
                  <a:moveTo>
                    <a:pt x="262" y="0"/>
                  </a:moveTo>
                  <a:cubicBezTo>
                    <a:pt x="0" y="603"/>
                    <a:pt x="0" y="603"/>
                    <a:pt x="0" y="603"/>
                  </a:cubicBezTo>
                  <a:cubicBezTo>
                    <a:pt x="0" y="696"/>
                    <a:pt x="75" y="772"/>
                    <a:pt x="169" y="772"/>
                  </a:cubicBezTo>
                  <a:cubicBezTo>
                    <a:pt x="262" y="772"/>
                    <a:pt x="338" y="696"/>
                    <a:pt x="338" y="603"/>
                  </a:cubicBezTo>
                  <a:cubicBezTo>
                    <a:pt x="496" y="0"/>
                    <a:pt x="496" y="0"/>
                    <a:pt x="496" y="0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16"/>
            <p:cNvSpPr/>
            <p:nvPr userDrawn="1"/>
          </p:nvSpPr>
          <p:spPr bwMode="auto">
            <a:xfrm>
              <a:off x="2128" y="283"/>
              <a:ext cx="580" cy="1144"/>
            </a:xfrm>
            <a:custGeom>
              <a:avLst/>
              <a:gdLst>
                <a:gd name="T0" fmla="*/ 158 w 392"/>
                <a:gd name="T1" fmla="*/ 0 h 772"/>
                <a:gd name="T2" fmla="*/ 0 w 392"/>
                <a:gd name="T3" fmla="*/ 603 h 772"/>
                <a:gd name="T4" fmla="*/ 0 w 392"/>
                <a:gd name="T5" fmla="*/ 603 h 772"/>
                <a:gd name="T6" fmla="*/ 170 w 392"/>
                <a:gd name="T7" fmla="*/ 772 h 772"/>
                <a:gd name="T8" fmla="*/ 339 w 392"/>
                <a:gd name="T9" fmla="*/ 603 h 772"/>
                <a:gd name="T10" fmla="*/ 339 w 392"/>
                <a:gd name="T11" fmla="*/ 603 h 772"/>
                <a:gd name="T12" fmla="*/ 392 w 392"/>
                <a:gd name="T13" fmla="*/ 0 h 772"/>
                <a:gd name="T14" fmla="*/ 158 w 392"/>
                <a:gd name="T15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772">
                  <a:moveTo>
                    <a:pt x="158" y="0"/>
                  </a:moveTo>
                  <a:cubicBezTo>
                    <a:pt x="0" y="603"/>
                    <a:pt x="0" y="603"/>
                    <a:pt x="0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96"/>
                    <a:pt x="76" y="772"/>
                    <a:pt x="170" y="772"/>
                  </a:cubicBezTo>
                  <a:cubicBezTo>
                    <a:pt x="263" y="772"/>
                    <a:pt x="339" y="696"/>
                    <a:pt x="339" y="603"/>
                  </a:cubicBezTo>
                  <a:cubicBezTo>
                    <a:pt x="339" y="603"/>
                    <a:pt x="339" y="603"/>
                    <a:pt x="339" y="603"/>
                  </a:cubicBezTo>
                  <a:cubicBezTo>
                    <a:pt x="392" y="0"/>
                    <a:pt x="392" y="0"/>
                    <a:pt x="392" y="0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9" name="Freeform 17"/>
            <p:cNvSpPr/>
            <p:nvPr userDrawn="1"/>
          </p:nvSpPr>
          <p:spPr bwMode="auto">
            <a:xfrm>
              <a:off x="2630" y="283"/>
              <a:ext cx="502" cy="1144"/>
            </a:xfrm>
            <a:custGeom>
              <a:avLst/>
              <a:gdLst>
                <a:gd name="T0" fmla="*/ 53 w 339"/>
                <a:gd name="T1" fmla="*/ 0 h 772"/>
                <a:gd name="T2" fmla="*/ 0 w 339"/>
                <a:gd name="T3" fmla="*/ 603 h 772"/>
                <a:gd name="T4" fmla="*/ 0 w 339"/>
                <a:gd name="T5" fmla="*/ 603 h 772"/>
                <a:gd name="T6" fmla="*/ 169 w 339"/>
                <a:gd name="T7" fmla="*/ 772 h 772"/>
                <a:gd name="T8" fmla="*/ 339 w 339"/>
                <a:gd name="T9" fmla="*/ 603 h 772"/>
                <a:gd name="T10" fmla="*/ 339 w 339"/>
                <a:gd name="T11" fmla="*/ 603 h 772"/>
                <a:gd name="T12" fmla="*/ 286 w 339"/>
                <a:gd name="T13" fmla="*/ 0 h 772"/>
                <a:gd name="T14" fmla="*/ 53 w 339"/>
                <a:gd name="T15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772">
                  <a:moveTo>
                    <a:pt x="53" y="0"/>
                  </a:moveTo>
                  <a:cubicBezTo>
                    <a:pt x="0" y="603"/>
                    <a:pt x="0" y="603"/>
                    <a:pt x="0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96"/>
                    <a:pt x="76" y="772"/>
                    <a:pt x="169" y="772"/>
                  </a:cubicBezTo>
                  <a:cubicBezTo>
                    <a:pt x="263" y="772"/>
                    <a:pt x="339" y="696"/>
                    <a:pt x="339" y="603"/>
                  </a:cubicBezTo>
                  <a:cubicBezTo>
                    <a:pt x="339" y="603"/>
                    <a:pt x="339" y="603"/>
                    <a:pt x="339" y="603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0" name="Freeform 18"/>
            <p:cNvSpPr/>
            <p:nvPr userDrawn="1"/>
          </p:nvSpPr>
          <p:spPr bwMode="auto">
            <a:xfrm>
              <a:off x="3053" y="283"/>
              <a:ext cx="581" cy="1144"/>
            </a:xfrm>
            <a:custGeom>
              <a:avLst/>
              <a:gdLst>
                <a:gd name="T0" fmla="*/ 0 w 392"/>
                <a:gd name="T1" fmla="*/ 0 h 772"/>
                <a:gd name="T2" fmla="*/ 53 w 392"/>
                <a:gd name="T3" fmla="*/ 603 h 772"/>
                <a:gd name="T4" fmla="*/ 53 w 392"/>
                <a:gd name="T5" fmla="*/ 603 h 772"/>
                <a:gd name="T6" fmla="*/ 222 w 392"/>
                <a:gd name="T7" fmla="*/ 772 h 772"/>
                <a:gd name="T8" fmla="*/ 392 w 392"/>
                <a:gd name="T9" fmla="*/ 603 h 772"/>
                <a:gd name="T10" fmla="*/ 392 w 392"/>
                <a:gd name="T11" fmla="*/ 603 h 772"/>
                <a:gd name="T12" fmla="*/ 234 w 392"/>
                <a:gd name="T13" fmla="*/ 0 h 772"/>
                <a:gd name="T14" fmla="*/ 0 w 392"/>
                <a:gd name="T15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772">
                  <a:moveTo>
                    <a:pt x="0" y="0"/>
                  </a:moveTo>
                  <a:cubicBezTo>
                    <a:pt x="53" y="603"/>
                    <a:pt x="53" y="603"/>
                    <a:pt x="53" y="603"/>
                  </a:cubicBezTo>
                  <a:cubicBezTo>
                    <a:pt x="53" y="603"/>
                    <a:pt x="53" y="603"/>
                    <a:pt x="53" y="603"/>
                  </a:cubicBezTo>
                  <a:cubicBezTo>
                    <a:pt x="53" y="696"/>
                    <a:pt x="129" y="772"/>
                    <a:pt x="222" y="772"/>
                  </a:cubicBezTo>
                  <a:cubicBezTo>
                    <a:pt x="316" y="772"/>
                    <a:pt x="392" y="696"/>
                    <a:pt x="392" y="603"/>
                  </a:cubicBezTo>
                  <a:cubicBezTo>
                    <a:pt x="392" y="603"/>
                    <a:pt x="392" y="603"/>
                    <a:pt x="392" y="603"/>
                  </a:cubicBezTo>
                  <a:cubicBezTo>
                    <a:pt x="234" y="0"/>
                    <a:pt x="234" y="0"/>
                    <a:pt x="2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1" name="Freeform 19"/>
            <p:cNvSpPr/>
            <p:nvPr userDrawn="1"/>
          </p:nvSpPr>
          <p:spPr bwMode="auto">
            <a:xfrm>
              <a:off x="3746" y="283"/>
              <a:ext cx="890" cy="1144"/>
            </a:xfrm>
            <a:custGeom>
              <a:avLst/>
              <a:gdLst>
                <a:gd name="T0" fmla="*/ 0 w 601"/>
                <a:gd name="T1" fmla="*/ 0 h 772"/>
                <a:gd name="T2" fmla="*/ 262 w 601"/>
                <a:gd name="T3" fmla="*/ 603 h 772"/>
                <a:gd name="T4" fmla="*/ 262 w 601"/>
                <a:gd name="T5" fmla="*/ 603 h 772"/>
                <a:gd name="T6" fmla="*/ 432 w 601"/>
                <a:gd name="T7" fmla="*/ 772 h 772"/>
                <a:gd name="T8" fmla="*/ 601 w 601"/>
                <a:gd name="T9" fmla="*/ 603 h 772"/>
                <a:gd name="T10" fmla="*/ 601 w 601"/>
                <a:gd name="T11" fmla="*/ 603 h 772"/>
                <a:gd name="T12" fmla="*/ 234 w 601"/>
                <a:gd name="T13" fmla="*/ 0 h 772"/>
                <a:gd name="T14" fmla="*/ 0 w 601"/>
                <a:gd name="T15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772">
                  <a:moveTo>
                    <a:pt x="0" y="0"/>
                  </a:moveTo>
                  <a:cubicBezTo>
                    <a:pt x="262" y="603"/>
                    <a:pt x="262" y="603"/>
                    <a:pt x="262" y="603"/>
                  </a:cubicBezTo>
                  <a:cubicBezTo>
                    <a:pt x="262" y="603"/>
                    <a:pt x="262" y="603"/>
                    <a:pt x="262" y="603"/>
                  </a:cubicBezTo>
                  <a:cubicBezTo>
                    <a:pt x="262" y="696"/>
                    <a:pt x="338" y="772"/>
                    <a:pt x="432" y="772"/>
                  </a:cubicBezTo>
                  <a:cubicBezTo>
                    <a:pt x="525" y="772"/>
                    <a:pt x="601" y="696"/>
                    <a:pt x="601" y="603"/>
                  </a:cubicBezTo>
                  <a:cubicBezTo>
                    <a:pt x="601" y="603"/>
                    <a:pt x="601" y="603"/>
                    <a:pt x="601" y="603"/>
                  </a:cubicBezTo>
                  <a:cubicBezTo>
                    <a:pt x="234" y="0"/>
                    <a:pt x="234" y="0"/>
                    <a:pt x="2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2" name="Freeform 20"/>
            <p:cNvSpPr/>
            <p:nvPr userDrawn="1"/>
          </p:nvSpPr>
          <p:spPr bwMode="auto">
            <a:xfrm>
              <a:off x="3400" y="283"/>
              <a:ext cx="734" cy="1144"/>
            </a:xfrm>
            <a:custGeom>
              <a:avLst/>
              <a:gdLst>
                <a:gd name="T0" fmla="*/ 0 w 496"/>
                <a:gd name="T1" fmla="*/ 0 h 772"/>
                <a:gd name="T2" fmla="*/ 158 w 496"/>
                <a:gd name="T3" fmla="*/ 603 h 772"/>
                <a:gd name="T4" fmla="*/ 327 w 496"/>
                <a:gd name="T5" fmla="*/ 772 h 772"/>
                <a:gd name="T6" fmla="*/ 496 w 496"/>
                <a:gd name="T7" fmla="*/ 603 h 772"/>
                <a:gd name="T8" fmla="*/ 234 w 496"/>
                <a:gd name="T9" fmla="*/ 0 h 772"/>
                <a:gd name="T10" fmla="*/ 0 w 496"/>
                <a:gd name="T1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6" h="772">
                  <a:moveTo>
                    <a:pt x="0" y="0"/>
                  </a:moveTo>
                  <a:cubicBezTo>
                    <a:pt x="158" y="603"/>
                    <a:pt x="158" y="603"/>
                    <a:pt x="158" y="603"/>
                  </a:cubicBezTo>
                  <a:cubicBezTo>
                    <a:pt x="158" y="696"/>
                    <a:pt x="233" y="772"/>
                    <a:pt x="327" y="772"/>
                  </a:cubicBezTo>
                  <a:cubicBezTo>
                    <a:pt x="421" y="772"/>
                    <a:pt x="496" y="696"/>
                    <a:pt x="496" y="603"/>
                  </a:cubicBezTo>
                  <a:cubicBezTo>
                    <a:pt x="234" y="0"/>
                    <a:pt x="234" y="0"/>
                    <a:pt x="2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3" name="Freeform 21"/>
            <p:cNvSpPr/>
            <p:nvPr userDrawn="1"/>
          </p:nvSpPr>
          <p:spPr bwMode="auto">
            <a:xfrm>
              <a:off x="1125" y="1176"/>
              <a:ext cx="502" cy="251"/>
            </a:xfrm>
            <a:custGeom>
              <a:avLst/>
              <a:gdLst>
                <a:gd name="T0" fmla="*/ 339 w 339"/>
                <a:gd name="T1" fmla="*/ 0 h 169"/>
                <a:gd name="T2" fmla="*/ 169 w 339"/>
                <a:gd name="T3" fmla="*/ 169 h 169"/>
                <a:gd name="T4" fmla="*/ 0 w 339"/>
                <a:gd name="T5" fmla="*/ 0 h 169"/>
                <a:gd name="T6" fmla="*/ 339 w 339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169">
                  <a:moveTo>
                    <a:pt x="339" y="0"/>
                  </a:moveTo>
                  <a:cubicBezTo>
                    <a:pt x="339" y="93"/>
                    <a:pt x="263" y="169"/>
                    <a:pt x="169" y="169"/>
                  </a:cubicBezTo>
                  <a:cubicBezTo>
                    <a:pt x="76" y="169"/>
                    <a:pt x="0" y="93"/>
                    <a:pt x="0" y="0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rgbClr val="E554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4" name="Freeform 22"/>
            <p:cNvSpPr/>
            <p:nvPr userDrawn="1"/>
          </p:nvSpPr>
          <p:spPr bwMode="auto">
            <a:xfrm>
              <a:off x="1627" y="1176"/>
              <a:ext cx="501" cy="251"/>
            </a:xfrm>
            <a:custGeom>
              <a:avLst/>
              <a:gdLst>
                <a:gd name="T0" fmla="*/ 338 w 338"/>
                <a:gd name="T1" fmla="*/ 0 h 169"/>
                <a:gd name="T2" fmla="*/ 169 w 338"/>
                <a:gd name="T3" fmla="*/ 169 h 169"/>
                <a:gd name="T4" fmla="*/ 0 w 338"/>
                <a:gd name="T5" fmla="*/ 0 h 169"/>
                <a:gd name="T6" fmla="*/ 338 w 338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169">
                  <a:moveTo>
                    <a:pt x="338" y="0"/>
                  </a:moveTo>
                  <a:cubicBezTo>
                    <a:pt x="338" y="93"/>
                    <a:pt x="262" y="169"/>
                    <a:pt x="169" y="169"/>
                  </a:cubicBezTo>
                  <a:cubicBezTo>
                    <a:pt x="75" y="169"/>
                    <a:pt x="0" y="93"/>
                    <a:pt x="0" y="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5" name="Freeform 23"/>
            <p:cNvSpPr/>
            <p:nvPr userDrawn="1"/>
          </p:nvSpPr>
          <p:spPr bwMode="auto">
            <a:xfrm>
              <a:off x="2128" y="1176"/>
              <a:ext cx="502" cy="251"/>
            </a:xfrm>
            <a:custGeom>
              <a:avLst/>
              <a:gdLst>
                <a:gd name="T0" fmla="*/ 339 w 339"/>
                <a:gd name="T1" fmla="*/ 0 h 169"/>
                <a:gd name="T2" fmla="*/ 170 w 339"/>
                <a:gd name="T3" fmla="*/ 169 h 169"/>
                <a:gd name="T4" fmla="*/ 0 w 339"/>
                <a:gd name="T5" fmla="*/ 0 h 169"/>
                <a:gd name="T6" fmla="*/ 339 w 339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169">
                  <a:moveTo>
                    <a:pt x="339" y="0"/>
                  </a:moveTo>
                  <a:cubicBezTo>
                    <a:pt x="339" y="93"/>
                    <a:pt x="263" y="169"/>
                    <a:pt x="170" y="169"/>
                  </a:cubicBezTo>
                  <a:cubicBezTo>
                    <a:pt x="76" y="169"/>
                    <a:pt x="0" y="93"/>
                    <a:pt x="0" y="0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rgbClr val="E554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6" name="Freeform 24"/>
            <p:cNvSpPr/>
            <p:nvPr userDrawn="1"/>
          </p:nvSpPr>
          <p:spPr bwMode="auto">
            <a:xfrm>
              <a:off x="2630" y="1176"/>
              <a:ext cx="502" cy="251"/>
            </a:xfrm>
            <a:custGeom>
              <a:avLst/>
              <a:gdLst>
                <a:gd name="T0" fmla="*/ 339 w 339"/>
                <a:gd name="T1" fmla="*/ 0 h 169"/>
                <a:gd name="T2" fmla="*/ 169 w 339"/>
                <a:gd name="T3" fmla="*/ 169 h 169"/>
                <a:gd name="T4" fmla="*/ 0 w 339"/>
                <a:gd name="T5" fmla="*/ 0 h 169"/>
                <a:gd name="T6" fmla="*/ 339 w 339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169">
                  <a:moveTo>
                    <a:pt x="339" y="0"/>
                  </a:moveTo>
                  <a:cubicBezTo>
                    <a:pt x="339" y="93"/>
                    <a:pt x="263" y="169"/>
                    <a:pt x="169" y="169"/>
                  </a:cubicBezTo>
                  <a:cubicBezTo>
                    <a:pt x="76" y="169"/>
                    <a:pt x="0" y="93"/>
                    <a:pt x="0" y="0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7" name="Freeform 25"/>
            <p:cNvSpPr/>
            <p:nvPr userDrawn="1"/>
          </p:nvSpPr>
          <p:spPr bwMode="auto">
            <a:xfrm>
              <a:off x="3132" y="1176"/>
              <a:ext cx="502" cy="251"/>
            </a:xfrm>
            <a:custGeom>
              <a:avLst/>
              <a:gdLst>
                <a:gd name="T0" fmla="*/ 339 w 339"/>
                <a:gd name="T1" fmla="*/ 0 h 169"/>
                <a:gd name="T2" fmla="*/ 169 w 339"/>
                <a:gd name="T3" fmla="*/ 169 h 169"/>
                <a:gd name="T4" fmla="*/ 0 w 339"/>
                <a:gd name="T5" fmla="*/ 0 h 169"/>
                <a:gd name="T6" fmla="*/ 339 w 339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169">
                  <a:moveTo>
                    <a:pt x="339" y="0"/>
                  </a:moveTo>
                  <a:cubicBezTo>
                    <a:pt x="339" y="93"/>
                    <a:pt x="263" y="169"/>
                    <a:pt x="169" y="169"/>
                  </a:cubicBezTo>
                  <a:cubicBezTo>
                    <a:pt x="76" y="169"/>
                    <a:pt x="0" y="93"/>
                    <a:pt x="0" y="0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rgbClr val="E554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8" name="Freeform 26"/>
            <p:cNvSpPr/>
            <p:nvPr userDrawn="1"/>
          </p:nvSpPr>
          <p:spPr bwMode="auto">
            <a:xfrm>
              <a:off x="4134" y="1176"/>
              <a:ext cx="502" cy="251"/>
            </a:xfrm>
            <a:custGeom>
              <a:avLst/>
              <a:gdLst>
                <a:gd name="T0" fmla="*/ 339 w 339"/>
                <a:gd name="T1" fmla="*/ 0 h 169"/>
                <a:gd name="T2" fmla="*/ 170 w 339"/>
                <a:gd name="T3" fmla="*/ 169 h 169"/>
                <a:gd name="T4" fmla="*/ 0 w 339"/>
                <a:gd name="T5" fmla="*/ 0 h 169"/>
                <a:gd name="T6" fmla="*/ 339 w 339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169">
                  <a:moveTo>
                    <a:pt x="339" y="0"/>
                  </a:moveTo>
                  <a:cubicBezTo>
                    <a:pt x="339" y="93"/>
                    <a:pt x="263" y="169"/>
                    <a:pt x="170" y="169"/>
                  </a:cubicBezTo>
                  <a:cubicBezTo>
                    <a:pt x="76" y="169"/>
                    <a:pt x="0" y="93"/>
                    <a:pt x="0" y="0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rgbClr val="E554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9" name="Freeform 27"/>
            <p:cNvSpPr/>
            <p:nvPr userDrawn="1"/>
          </p:nvSpPr>
          <p:spPr bwMode="auto">
            <a:xfrm>
              <a:off x="3634" y="1176"/>
              <a:ext cx="500" cy="251"/>
            </a:xfrm>
            <a:custGeom>
              <a:avLst/>
              <a:gdLst>
                <a:gd name="T0" fmla="*/ 338 w 338"/>
                <a:gd name="T1" fmla="*/ 0 h 169"/>
                <a:gd name="T2" fmla="*/ 169 w 338"/>
                <a:gd name="T3" fmla="*/ 169 h 169"/>
                <a:gd name="T4" fmla="*/ 0 w 338"/>
                <a:gd name="T5" fmla="*/ 0 h 169"/>
                <a:gd name="T6" fmla="*/ 338 w 338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169">
                  <a:moveTo>
                    <a:pt x="338" y="0"/>
                  </a:moveTo>
                  <a:cubicBezTo>
                    <a:pt x="338" y="93"/>
                    <a:pt x="263" y="169"/>
                    <a:pt x="169" y="169"/>
                  </a:cubicBezTo>
                  <a:cubicBezTo>
                    <a:pt x="75" y="169"/>
                    <a:pt x="0" y="93"/>
                    <a:pt x="0" y="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 noEditPoints="1"/>
            </p:cNvSpPr>
            <p:nvPr userDrawn="1"/>
          </p:nvSpPr>
          <p:spPr bwMode="auto">
            <a:xfrm>
              <a:off x="1825" y="2575"/>
              <a:ext cx="97" cy="34"/>
            </a:xfrm>
            <a:custGeom>
              <a:avLst/>
              <a:gdLst>
                <a:gd name="T0" fmla="*/ 33 w 65"/>
                <a:gd name="T1" fmla="*/ 23 h 23"/>
                <a:gd name="T2" fmla="*/ 0 w 65"/>
                <a:gd name="T3" fmla="*/ 11 h 23"/>
                <a:gd name="T4" fmla="*/ 33 w 65"/>
                <a:gd name="T5" fmla="*/ 0 h 23"/>
                <a:gd name="T6" fmla="*/ 65 w 65"/>
                <a:gd name="T7" fmla="*/ 11 h 23"/>
                <a:gd name="T8" fmla="*/ 33 w 65"/>
                <a:gd name="T9" fmla="*/ 23 h 23"/>
                <a:gd name="T10" fmla="*/ 33 w 65"/>
                <a:gd name="T11" fmla="*/ 7 h 23"/>
                <a:gd name="T12" fmla="*/ 7 w 65"/>
                <a:gd name="T13" fmla="*/ 12 h 23"/>
                <a:gd name="T14" fmla="*/ 33 w 65"/>
                <a:gd name="T15" fmla="*/ 16 h 23"/>
                <a:gd name="T16" fmla="*/ 59 w 65"/>
                <a:gd name="T17" fmla="*/ 11 h 23"/>
                <a:gd name="T18" fmla="*/ 33 w 65"/>
                <a:gd name="T1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23">
                  <a:moveTo>
                    <a:pt x="33" y="23"/>
                  </a:moveTo>
                  <a:cubicBezTo>
                    <a:pt x="21" y="23"/>
                    <a:pt x="0" y="20"/>
                    <a:pt x="0" y="11"/>
                  </a:cubicBezTo>
                  <a:cubicBezTo>
                    <a:pt x="0" y="3"/>
                    <a:pt x="21" y="0"/>
                    <a:pt x="33" y="0"/>
                  </a:cubicBezTo>
                  <a:cubicBezTo>
                    <a:pt x="45" y="0"/>
                    <a:pt x="65" y="3"/>
                    <a:pt x="65" y="11"/>
                  </a:cubicBezTo>
                  <a:cubicBezTo>
                    <a:pt x="65" y="20"/>
                    <a:pt x="45" y="23"/>
                    <a:pt x="33" y="23"/>
                  </a:cubicBezTo>
                  <a:close/>
                  <a:moveTo>
                    <a:pt x="33" y="7"/>
                  </a:moveTo>
                  <a:cubicBezTo>
                    <a:pt x="16" y="7"/>
                    <a:pt x="7" y="10"/>
                    <a:pt x="7" y="12"/>
                  </a:cubicBezTo>
                  <a:cubicBezTo>
                    <a:pt x="7" y="13"/>
                    <a:pt x="16" y="16"/>
                    <a:pt x="33" y="16"/>
                  </a:cubicBezTo>
                  <a:cubicBezTo>
                    <a:pt x="49" y="16"/>
                    <a:pt x="58" y="13"/>
                    <a:pt x="59" y="11"/>
                  </a:cubicBezTo>
                  <a:cubicBezTo>
                    <a:pt x="58" y="10"/>
                    <a:pt x="49" y="7"/>
                    <a:pt x="33" y="7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1" name="Freeform 29"/>
            <p:cNvSpPr/>
            <p:nvPr userDrawn="1"/>
          </p:nvSpPr>
          <p:spPr bwMode="auto">
            <a:xfrm>
              <a:off x="1790" y="2375"/>
              <a:ext cx="111" cy="342"/>
            </a:xfrm>
            <a:custGeom>
              <a:avLst/>
              <a:gdLst>
                <a:gd name="T0" fmla="*/ 50 w 75"/>
                <a:gd name="T1" fmla="*/ 231 h 231"/>
                <a:gd name="T2" fmla="*/ 44 w 75"/>
                <a:gd name="T3" fmla="*/ 230 h 231"/>
                <a:gd name="T4" fmla="*/ 0 w 75"/>
                <a:gd name="T5" fmla="*/ 4 h 231"/>
                <a:gd name="T6" fmla="*/ 5 w 75"/>
                <a:gd name="T7" fmla="*/ 0 h 231"/>
                <a:gd name="T8" fmla="*/ 50 w 7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31">
                  <a:moveTo>
                    <a:pt x="50" y="231"/>
                  </a:moveTo>
                  <a:cubicBezTo>
                    <a:pt x="44" y="230"/>
                    <a:pt x="44" y="230"/>
                    <a:pt x="44" y="230"/>
                  </a:cubicBezTo>
                  <a:cubicBezTo>
                    <a:pt x="68" y="109"/>
                    <a:pt x="1" y="5"/>
                    <a:pt x="0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75" y="108"/>
                    <a:pt x="50" y="231"/>
                  </a:cubicBezTo>
                  <a:close/>
                </a:path>
              </a:pathLst>
            </a:custGeom>
            <a:solidFill>
              <a:srgbClr val="69A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2" name="Freeform 30"/>
            <p:cNvSpPr/>
            <p:nvPr userDrawn="1"/>
          </p:nvSpPr>
          <p:spPr bwMode="auto">
            <a:xfrm>
              <a:off x="1793" y="2207"/>
              <a:ext cx="117" cy="762"/>
            </a:xfrm>
            <a:custGeom>
              <a:avLst/>
              <a:gdLst>
                <a:gd name="T0" fmla="*/ 32 w 79"/>
                <a:gd name="T1" fmla="*/ 514 h 514"/>
                <a:gd name="T2" fmla="*/ 38 w 79"/>
                <a:gd name="T3" fmla="*/ 298 h 514"/>
                <a:gd name="T4" fmla="*/ 45 w 79"/>
                <a:gd name="T5" fmla="*/ 265 h 514"/>
                <a:gd name="T6" fmla="*/ 36 w 79"/>
                <a:gd name="T7" fmla="*/ 2 h 514"/>
                <a:gd name="T8" fmla="*/ 42 w 79"/>
                <a:gd name="T9" fmla="*/ 0 h 514"/>
                <a:gd name="T10" fmla="*/ 51 w 79"/>
                <a:gd name="T11" fmla="*/ 266 h 514"/>
                <a:gd name="T12" fmla="*/ 44 w 79"/>
                <a:gd name="T13" fmla="*/ 299 h 514"/>
                <a:gd name="T14" fmla="*/ 37 w 79"/>
                <a:gd name="T15" fmla="*/ 510 h 514"/>
                <a:gd name="T16" fmla="*/ 32 w 79"/>
                <a:gd name="T17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514">
                  <a:moveTo>
                    <a:pt x="32" y="514"/>
                  </a:moveTo>
                  <a:cubicBezTo>
                    <a:pt x="0" y="475"/>
                    <a:pt x="14" y="412"/>
                    <a:pt x="38" y="298"/>
                  </a:cubicBezTo>
                  <a:cubicBezTo>
                    <a:pt x="40" y="288"/>
                    <a:pt x="43" y="276"/>
                    <a:pt x="45" y="265"/>
                  </a:cubicBezTo>
                  <a:cubicBezTo>
                    <a:pt x="73" y="135"/>
                    <a:pt x="36" y="4"/>
                    <a:pt x="36" y="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"/>
                    <a:pt x="79" y="135"/>
                    <a:pt x="51" y="266"/>
                  </a:cubicBezTo>
                  <a:cubicBezTo>
                    <a:pt x="49" y="278"/>
                    <a:pt x="47" y="289"/>
                    <a:pt x="44" y="299"/>
                  </a:cubicBezTo>
                  <a:cubicBezTo>
                    <a:pt x="20" y="411"/>
                    <a:pt x="7" y="473"/>
                    <a:pt x="37" y="510"/>
                  </a:cubicBezTo>
                  <a:lnTo>
                    <a:pt x="32" y="514"/>
                  </a:lnTo>
                  <a:close/>
                </a:path>
              </a:pathLst>
            </a:custGeom>
            <a:solidFill>
              <a:srgbClr val="69A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3" name="Freeform 31"/>
            <p:cNvSpPr/>
            <p:nvPr userDrawn="1"/>
          </p:nvSpPr>
          <p:spPr bwMode="auto">
            <a:xfrm>
              <a:off x="1870" y="2350"/>
              <a:ext cx="92" cy="302"/>
            </a:xfrm>
            <a:custGeom>
              <a:avLst/>
              <a:gdLst>
                <a:gd name="T0" fmla="*/ 6 w 62"/>
                <a:gd name="T1" fmla="*/ 204 h 204"/>
                <a:gd name="T2" fmla="*/ 0 w 62"/>
                <a:gd name="T3" fmla="*/ 204 h 204"/>
                <a:gd name="T4" fmla="*/ 57 w 62"/>
                <a:gd name="T5" fmla="*/ 0 h 204"/>
                <a:gd name="T6" fmla="*/ 62 w 62"/>
                <a:gd name="T7" fmla="*/ 4 h 204"/>
                <a:gd name="T8" fmla="*/ 6 w 62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04">
                  <a:moveTo>
                    <a:pt x="6" y="204"/>
                  </a:moveTo>
                  <a:cubicBezTo>
                    <a:pt x="0" y="204"/>
                    <a:pt x="0" y="204"/>
                    <a:pt x="0" y="204"/>
                  </a:cubicBezTo>
                  <a:cubicBezTo>
                    <a:pt x="5" y="83"/>
                    <a:pt x="57" y="1"/>
                    <a:pt x="57" y="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5"/>
                    <a:pt x="11" y="85"/>
                    <a:pt x="6" y="204"/>
                  </a:cubicBezTo>
                  <a:close/>
                </a:path>
              </a:pathLst>
            </a:custGeom>
            <a:solidFill>
              <a:srgbClr val="69A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4" name="Freeform 32"/>
            <p:cNvSpPr/>
            <p:nvPr userDrawn="1"/>
          </p:nvSpPr>
          <p:spPr bwMode="auto">
            <a:xfrm>
              <a:off x="1861" y="2256"/>
              <a:ext cx="194" cy="194"/>
            </a:xfrm>
            <a:custGeom>
              <a:avLst/>
              <a:gdLst>
                <a:gd name="T0" fmla="*/ 80 w 131"/>
                <a:gd name="T1" fmla="*/ 61 h 131"/>
                <a:gd name="T2" fmla="*/ 70 w 131"/>
                <a:gd name="T3" fmla="*/ 79 h 131"/>
                <a:gd name="T4" fmla="*/ 52 w 131"/>
                <a:gd name="T5" fmla="*/ 69 h 131"/>
                <a:gd name="T6" fmla="*/ 61 w 131"/>
                <a:gd name="T7" fmla="*/ 51 h 131"/>
                <a:gd name="T8" fmla="*/ 80 w 131"/>
                <a:gd name="T9" fmla="*/ 6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31">
                  <a:moveTo>
                    <a:pt x="80" y="61"/>
                  </a:moveTo>
                  <a:cubicBezTo>
                    <a:pt x="131" y="79"/>
                    <a:pt x="114" y="112"/>
                    <a:pt x="70" y="79"/>
                  </a:cubicBezTo>
                  <a:cubicBezTo>
                    <a:pt x="52" y="131"/>
                    <a:pt x="19" y="113"/>
                    <a:pt x="52" y="69"/>
                  </a:cubicBezTo>
                  <a:cubicBezTo>
                    <a:pt x="0" y="51"/>
                    <a:pt x="18" y="19"/>
                    <a:pt x="61" y="51"/>
                  </a:cubicBezTo>
                  <a:cubicBezTo>
                    <a:pt x="79" y="0"/>
                    <a:pt x="112" y="17"/>
                    <a:pt x="80" y="61"/>
                  </a:cubicBezTo>
                  <a:close/>
                </a:path>
              </a:pathLst>
            </a:custGeom>
            <a:solidFill>
              <a:srgbClr val="E554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5" name="Freeform 33"/>
            <p:cNvSpPr/>
            <p:nvPr userDrawn="1"/>
          </p:nvSpPr>
          <p:spPr bwMode="auto">
            <a:xfrm>
              <a:off x="1860" y="2253"/>
              <a:ext cx="198" cy="199"/>
            </a:xfrm>
            <a:custGeom>
              <a:avLst/>
              <a:gdLst>
                <a:gd name="T0" fmla="*/ 80 w 134"/>
                <a:gd name="T1" fmla="*/ 74 h 134"/>
                <a:gd name="T2" fmla="*/ 60 w 134"/>
                <a:gd name="T3" fmla="*/ 80 h 134"/>
                <a:gd name="T4" fmla="*/ 54 w 134"/>
                <a:gd name="T5" fmla="*/ 60 h 134"/>
                <a:gd name="T6" fmla="*/ 74 w 134"/>
                <a:gd name="T7" fmla="*/ 54 h 134"/>
                <a:gd name="T8" fmla="*/ 80 w 134"/>
                <a:gd name="T9" fmla="*/ 7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34">
                  <a:moveTo>
                    <a:pt x="80" y="74"/>
                  </a:moveTo>
                  <a:cubicBezTo>
                    <a:pt x="103" y="123"/>
                    <a:pt x="68" y="134"/>
                    <a:pt x="60" y="80"/>
                  </a:cubicBezTo>
                  <a:cubicBezTo>
                    <a:pt x="11" y="104"/>
                    <a:pt x="0" y="68"/>
                    <a:pt x="54" y="60"/>
                  </a:cubicBezTo>
                  <a:cubicBezTo>
                    <a:pt x="30" y="11"/>
                    <a:pt x="66" y="0"/>
                    <a:pt x="74" y="54"/>
                  </a:cubicBezTo>
                  <a:cubicBezTo>
                    <a:pt x="123" y="31"/>
                    <a:pt x="134" y="66"/>
                    <a:pt x="80" y="74"/>
                  </a:cubicBezTo>
                  <a:close/>
                </a:path>
              </a:pathLst>
            </a:cu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6" name="Freeform 34"/>
            <p:cNvSpPr/>
            <p:nvPr userDrawn="1"/>
          </p:nvSpPr>
          <p:spPr bwMode="auto">
            <a:xfrm>
              <a:off x="1947" y="2341"/>
              <a:ext cx="24" cy="23"/>
            </a:xfrm>
            <a:custGeom>
              <a:avLst/>
              <a:gdLst>
                <a:gd name="T0" fmla="*/ 14 w 16"/>
                <a:gd name="T1" fmla="*/ 11 h 16"/>
                <a:gd name="T2" fmla="*/ 4 w 16"/>
                <a:gd name="T3" fmla="*/ 14 h 16"/>
                <a:gd name="T4" fmla="*/ 2 w 16"/>
                <a:gd name="T5" fmla="*/ 5 h 16"/>
                <a:gd name="T6" fmla="*/ 11 w 16"/>
                <a:gd name="T7" fmla="*/ 2 h 16"/>
                <a:gd name="T8" fmla="*/ 14 w 16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4" y="11"/>
                  </a:moveTo>
                  <a:cubicBezTo>
                    <a:pt x="12" y="15"/>
                    <a:pt x="8" y="16"/>
                    <a:pt x="4" y="14"/>
                  </a:cubicBezTo>
                  <a:cubicBezTo>
                    <a:pt x="1" y="12"/>
                    <a:pt x="0" y="8"/>
                    <a:pt x="2" y="5"/>
                  </a:cubicBezTo>
                  <a:cubicBezTo>
                    <a:pt x="3" y="2"/>
                    <a:pt x="8" y="0"/>
                    <a:pt x="11" y="2"/>
                  </a:cubicBezTo>
                  <a:cubicBezTo>
                    <a:pt x="14" y="4"/>
                    <a:pt x="16" y="8"/>
                    <a:pt x="14" y="11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7" name="Freeform 35"/>
            <p:cNvSpPr/>
            <p:nvPr userDrawn="1"/>
          </p:nvSpPr>
          <p:spPr bwMode="auto">
            <a:xfrm>
              <a:off x="1700" y="2284"/>
              <a:ext cx="188" cy="187"/>
            </a:xfrm>
            <a:custGeom>
              <a:avLst/>
              <a:gdLst>
                <a:gd name="T0" fmla="*/ 77 w 127"/>
                <a:gd name="T1" fmla="*/ 59 h 126"/>
                <a:gd name="T2" fmla="*/ 68 w 127"/>
                <a:gd name="T3" fmla="*/ 77 h 126"/>
                <a:gd name="T4" fmla="*/ 50 w 127"/>
                <a:gd name="T5" fmla="*/ 67 h 126"/>
                <a:gd name="T6" fmla="*/ 59 w 127"/>
                <a:gd name="T7" fmla="*/ 49 h 126"/>
                <a:gd name="T8" fmla="*/ 77 w 127"/>
                <a:gd name="T9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6">
                  <a:moveTo>
                    <a:pt x="77" y="59"/>
                  </a:moveTo>
                  <a:cubicBezTo>
                    <a:pt x="127" y="76"/>
                    <a:pt x="110" y="108"/>
                    <a:pt x="68" y="77"/>
                  </a:cubicBezTo>
                  <a:cubicBezTo>
                    <a:pt x="50" y="126"/>
                    <a:pt x="19" y="109"/>
                    <a:pt x="50" y="67"/>
                  </a:cubicBezTo>
                  <a:cubicBezTo>
                    <a:pt x="0" y="50"/>
                    <a:pt x="17" y="18"/>
                    <a:pt x="59" y="49"/>
                  </a:cubicBezTo>
                  <a:cubicBezTo>
                    <a:pt x="77" y="0"/>
                    <a:pt x="108" y="16"/>
                    <a:pt x="77" y="59"/>
                  </a:cubicBezTo>
                  <a:close/>
                </a:path>
              </a:pathLst>
            </a:custGeom>
            <a:solidFill>
              <a:srgbClr val="E554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8" name="Freeform 36"/>
            <p:cNvSpPr/>
            <p:nvPr userDrawn="1"/>
          </p:nvSpPr>
          <p:spPr bwMode="auto">
            <a:xfrm>
              <a:off x="1698" y="2281"/>
              <a:ext cx="191" cy="193"/>
            </a:xfrm>
            <a:custGeom>
              <a:avLst/>
              <a:gdLst>
                <a:gd name="T0" fmla="*/ 77 w 129"/>
                <a:gd name="T1" fmla="*/ 72 h 130"/>
                <a:gd name="T2" fmla="*/ 58 w 129"/>
                <a:gd name="T3" fmla="*/ 77 h 130"/>
                <a:gd name="T4" fmla="*/ 52 w 129"/>
                <a:gd name="T5" fmla="*/ 58 h 130"/>
                <a:gd name="T6" fmla="*/ 71 w 129"/>
                <a:gd name="T7" fmla="*/ 52 h 130"/>
                <a:gd name="T8" fmla="*/ 77 w 129"/>
                <a:gd name="T9" fmla="*/ 7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30">
                  <a:moveTo>
                    <a:pt x="77" y="72"/>
                  </a:moveTo>
                  <a:cubicBezTo>
                    <a:pt x="100" y="119"/>
                    <a:pt x="66" y="130"/>
                    <a:pt x="58" y="77"/>
                  </a:cubicBezTo>
                  <a:cubicBezTo>
                    <a:pt x="10" y="100"/>
                    <a:pt x="0" y="66"/>
                    <a:pt x="52" y="58"/>
                  </a:cubicBezTo>
                  <a:cubicBezTo>
                    <a:pt x="29" y="11"/>
                    <a:pt x="63" y="0"/>
                    <a:pt x="71" y="52"/>
                  </a:cubicBezTo>
                  <a:cubicBezTo>
                    <a:pt x="119" y="30"/>
                    <a:pt x="129" y="64"/>
                    <a:pt x="77" y="72"/>
                  </a:cubicBezTo>
                  <a:close/>
                </a:path>
              </a:pathLst>
            </a:cu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69" name="Freeform 37"/>
            <p:cNvSpPr/>
            <p:nvPr userDrawn="1"/>
          </p:nvSpPr>
          <p:spPr bwMode="auto">
            <a:xfrm>
              <a:off x="1783" y="2366"/>
              <a:ext cx="22" cy="24"/>
            </a:xfrm>
            <a:custGeom>
              <a:avLst/>
              <a:gdLst>
                <a:gd name="T0" fmla="*/ 13 w 15"/>
                <a:gd name="T1" fmla="*/ 11 h 16"/>
                <a:gd name="T2" fmla="*/ 4 w 15"/>
                <a:gd name="T3" fmla="*/ 14 h 16"/>
                <a:gd name="T4" fmla="*/ 2 w 15"/>
                <a:gd name="T5" fmla="*/ 5 h 16"/>
                <a:gd name="T6" fmla="*/ 11 w 15"/>
                <a:gd name="T7" fmla="*/ 2 h 16"/>
                <a:gd name="T8" fmla="*/ 13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3" y="11"/>
                  </a:moveTo>
                  <a:cubicBezTo>
                    <a:pt x="12" y="14"/>
                    <a:pt x="8" y="16"/>
                    <a:pt x="4" y="14"/>
                  </a:cubicBezTo>
                  <a:cubicBezTo>
                    <a:pt x="1" y="12"/>
                    <a:pt x="0" y="8"/>
                    <a:pt x="2" y="5"/>
                  </a:cubicBezTo>
                  <a:cubicBezTo>
                    <a:pt x="3" y="2"/>
                    <a:pt x="7" y="0"/>
                    <a:pt x="11" y="2"/>
                  </a:cubicBezTo>
                  <a:cubicBezTo>
                    <a:pt x="14" y="4"/>
                    <a:pt x="15" y="8"/>
                    <a:pt x="13" y="11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0" name="Freeform 38"/>
            <p:cNvSpPr/>
            <p:nvPr userDrawn="1"/>
          </p:nvSpPr>
          <p:spPr bwMode="auto">
            <a:xfrm>
              <a:off x="1708" y="2070"/>
              <a:ext cx="261" cy="259"/>
            </a:xfrm>
            <a:custGeom>
              <a:avLst/>
              <a:gdLst>
                <a:gd name="T0" fmla="*/ 109 w 176"/>
                <a:gd name="T1" fmla="*/ 86 h 175"/>
                <a:gd name="T2" fmla="*/ 90 w 176"/>
                <a:gd name="T3" fmla="*/ 109 h 175"/>
                <a:gd name="T4" fmla="*/ 67 w 176"/>
                <a:gd name="T5" fmla="*/ 89 h 175"/>
                <a:gd name="T6" fmla="*/ 87 w 176"/>
                <a:gd name="T7" fmla="*/ 67 h 175"/>
                <a:gd name="T8" fmla="*/ 109 w 176"/>
                <a:gd name="T9" fmla="*/ 8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75">
                  <a:moveTo>
                    <a:pt x="109" y="86"/>
                  </a:moveTo>
                  <a:cubicBezTo>
                    <a:pt x="176" y="129"/>
                    <a:pt x="140" y="170"/>
                    <a:pt x="90" y="109"/>
                  </a:cubicBezTo>
                  <a:cubicBezTo>
                    <a:pt x="47" y="175"/>
                    <a:pt x="6" y="140"/>
                    <a:pt x="67" y="89"/>
                  </a:cubicBezTo>
                  <a:cubicBezTo>
                    <a:pt x="0" y="46"/>
                    <a:pt x="36" y="6"/>
                    <a:pt x="87" y="67"/>
                  </a:cubicBezTo>
                  <a:cubicBezTo>
                    <a:pt x="130" y="0"/>
                    <a:pt x="170" y="36"/>
                    <a:pt x="109" y="86"/>
                  </a:cubicBezTo>
                  <a:close/>
                </a:path>
              </a:pathLst>
            </a:custGeom>
            <a:solidFill>
              <a:srgbClr val="E554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1" name="Freeform 39"/>
            <p:cNvSpPr/>
            <p:nvPr userDrawn="1"/>
          </p:nvSpPr>
          <p:spPr bwMode="auto">
            <a:xfrm>
              <a:off x="1698" y="2059"/>
              <a:ext cx="282" cy="280"/>
            </a:xfrm>
            <a:custGeom>
              <a:avLst/>
              <a:gdLst>
                <a:gd name="T0" fmla="*/ 111 w 190"/>
                <a:gd name="T1" fmla="*/ 109 h 189"/>
                <a:gd name="T2" fmla="*/ 81 w 190"/>
                <a:gd name="T3" fmla="*/ 111 h 189"/>
                <a:gd name="T4" fmla="*/ 79 w 190"/>
                <a:gd name="T5" fmla="*/ 81 h 189"/>
                <a:gd name="T6" fmla="*/ 109 w 190"/>
                <a:gd name="T7" fmla="*/ 79 h 189"/>
                <a:gd name="T8" fmla="*/ 111 w 190"/>
                <a:gd name="T9" fmla="*/ 10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9">
                  <a:moveTo>
                    <a:pt x="111" y="109"/>
                  </a:moveTo>
                  <a:cubicBezTo>
                    <a:pt x="128" y="186"/>
                    <a:pt x="74" y="189"/>
                    <a:pt x="81" y="111"/>
                  </a:cubicBezTo>
                  <a:cubicBezTo>
                    <a:pt x="4" y="128"/>
                    <a:pt x="0" y="74"/>
                    <a:pt x="79" y="81"/>
                  </a:cubicBezTo>
                  <a:cubicBezTo>
                    <a:pt x="62" y="3"/>
                    <a:pt x="116" y="0"/>
                    <a:pt x="109" y="79"/>
                  </a:cubicBezTo>
                  <a:cubicBezTo>
                    <a:pt x="187" y="62"/>
                    <a:pt x="190" y="116"/>
                    <a:pt x="111" y="109"/>
                  </a:cubicBezTo>
                  <a:close/>
                </a:path>
              </a:pathLst>
            </a:custGeom>
            <a:solidFill>
              <a:srgbClr val="EC6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2" name="Freeform 40"/>
            <p:cNvSpPr/>
            <p:nvPr userDrawn="1"/>
          </p:nvSpPr>
          <p:spPr bwMode="auto">
            <a:xfrm>
              <a:off x="1823" y="2184"/>
              <a:ext cx="32" cy="32"/>
            </a:xfrm>
            <a:custGeom>
              <a:avLst/>
              <a:gdLst>
                <a:gd name="T0" fmla="*/ 19 w 22"/>
                <a:gd name="T1" fmla="*/ 17 h 22"/>
                <a:gd name="T2" fmla="*/ 5 w 22"/>
                <a:gd name="T3" fmla="*/ 18 h 22"/>
                <a:gd name="T4" fmla="*/ 4 w 22"/>
                <a:gd name="T5" fmla="*/ 4 h 22"/>
                <a:gd name="T6" fmla="*/ 18 w 22"/>
                <a:gd name="T7" fmla="*/ 3 h 22"/>
                <a:gd name="T8" fmla="*/ 19 w 22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9" y="17"/>
                  </a:moveTo>
                  <a:cubicBezTo>
                    <a:pt x="15" y="22"/>
                    <a:pt x="9" y="22"/>
                    <a:pt x="5" y="18"/>
                  </a:cubicBezTo>
                  <a:cubicBezTo>
                    <a:pt x="0" y="15"/>
                    <a:pt x="0" y="8"/>
                    <a:pt x="4" y="4"/>
                  </a:cubicBezTo>
                  <a:cubicBezTo>
                    <a:pt x="7" y="0"/>
                    <a:pt x="14" y="0"/>
                    <a:pt x="18" y="3"/>
                  </a:cubicBezTo>
                  <a:cubicBezTo>
                    <a:pt x="22" y="7"/>
                    <a:pt x="22" y="13"/>
                    <a:pt x="19" y="17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3" name="Freeform 41"/>
            <p:cNvSpPr/>
            <p:nvPr userDrawn="1"/>
          </p:nvSpPr>
          <p:spPr bwMode="auto">
            <a:xfrm>
              <a:off x="1741" y="2591"/>
              <a:ext cx="265" cy="551"/>
            </a:xfrm>
            <a:custGeom>
              <a:avLst/>
              <a:gdLst>
                <a:gd name="T0" fmla="*/ 179 w 179"/>
                <a:gd name="T1" fmla="*/ 262 h 372"/>
                <a:gd name="T2" fmla="*/ 90 w 179"/>
                <a:gd name="T3" fmla="*/ 372 h 372"/>
                <a:gd name="T4" fmla="*/ 0 w 179"/>
                <a:gd name="T5" fmla="*/ 262 h 372"/>
                <a:gd name="T6" fmla="*/ 10 w 179"/>
                <a:gd name="T7" fmla="*/ 213 h 372"/>
                <a:gd name="T8" fmla="*/ 10 w 179"/>
                <a:gd name="T9" fmla="*/ 213 h 372"/>
                <a:gd name="T10" fmla="*/ 61 w 179"/>
                <a:gd name="T11" fmla="*/ 0 h 372"/>
                <a:gd name="T12" fmla="*/ 90 w 179"/>
                <a:gd name="T13" fmla="*/ 9 h 372"/>
                <a:gd name="T14" fmla="*/ 119 w 179"/>
                <a:gd name="T15" fmla="*/ 0 h 372"/>
                <a:gd name="T16" fmla="*/ 170 w 179"/>
                <a:gd name="T17" fmla="*/ 214 h 372"/>
                <a:gd name="T18" fmla="*/ 179 w 179"/>
                <a:gd name="T19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372">
                  <a:moveTo>
                    <a:pt x="179" y="262"/>
                  </a:moveTo>
                  <a:cubicBezTo>
                    <a:pt x="179" y="323"/>
                    <a:pt x="139" y="372"/>
                    <a:pt x="90" y="372"/>
                  </a:cubicBezTo>
                  <a:cubicBezTo>
                    <a:pt x="40" y="372"/>
                    <a:pt x="0" y="323"/>
                    <a:pt x="0" y="262"/>
                  </a:cubicBezTo>
                  <a:cubicBezTo>
                    <a:pt x="0" y="245"/>
                    <a:pt x="4" y="228"/>
                    <a:pt x="10" y="213"/>
                  </a:cubicBezTo>
                  <a:cubicBezTo>
                    <a:pt x="10" y="213"/>
                    <a:pt x="10" y="213"/>
                    <a:pt x="10" y="213"/>
                  </a:cubicBezTo>
                  <a:cubicBezTo>
                    <a:pt x="14" y="202"/>
                    <a:pt x="61" y="74"/>
                    <a:pt x="61" y="0"/>
                  </a:cubicBezTo>
                  <a:cubicBezTo>
                    <a:pt x="61" y="5"/>
                    <a:pt x="74" y="9"/>
                    <a:pt x="90" y="9"/>
                  </a:cubicBezTo>
                  <a:cubicBezTo>
                    <a:pt x="106" y="9"/>
                    <a:pt x="119" y="5"/>
                    <a:pt x="119" y="0"/>
                  </a:cubicBezTo>
                  <a:cubicBezTo>
                    <a:pt x="119" y="74"/>
                    <a:pt x="165" y="202"/>
                    <a:pt x="170" y="214"/>
                  </a:cubicBezTo>
                  <a:cubicBezTo>
                    <a:pt x="176" y="228"/>
                    <a:pt x="179" y="245"/>
                    <a:pt x="179" y="262"/>
                  </a:cubicBez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4" name="Freeform 42"/>
            <p:cNvSpPr>
              <a:spLocks noEditPoints="1"/>
            </p:cNvSpPr>
            <p:nvPr userDrawn="1"/>
          </p:nvSpPr>
          <p:spPr bwMode="auto">
            <a:xfrm>
              <a:off x="1737" y="2591"/>
              <a:ext cx="274" cy="556"/>
            </a:xfrm>
            <a:custGeom>
              <a:avLst/>
              <a:gdLst>
                <a:gd name="T0" fmla="*/ 93 w 185"/>
                <a:gd name="T1" fmla="*/ 375 h 375"/>
                <a:gd name="T2" fmla="*/ 0 w 185"/>
                <a:gd name="T3" fmla="*/ 262 h 375"/>
                <a:gd name="T4" fmla="*/ 10 w 185"/>
                <a:gd name="T5" fmla="*/ 212 h 375"/>
                <a:gd name="T6" fmla="*/ 10 w 185"/>
                <a:gd name="T7" fmla="*/ 212 h 375"/>
                <a:gd name="T8" fmla="*/ 60 w 185"/>
                <a:gd name="T9" fmla="*/ 0 h 375"/>
                <a:gd name="T10" fmla="*/ 67 w 185"/>
                <a:gd name="T11" fmla="*/ 0 h 375"/>
                <a:gd name="T12" fmla="*/ 93 w 185"/>
                <a:gd name="T13" fmla="*/ 5 h 375"/>
                <a:gd name="T14" fmla="*/ 119 w 185"/>
                <a:gd name="T15" fmla="*/ 0 h 375"/>
                <a:gd name="T16" fmla="*/ 125 w 185"/>
                <a:gd name="T17" fmla="*/ 0 h 375"/>
                <a:gd name="T18" fmla="*/ 176 w 185"/>
                <a:gd name="T19" fmla="*/ 212 h 375"/>
                <a:gd name="T20" fmla="*/ 185 w 185"/>
                <a:gd name="T21" fmla="*/ 262 h 375"/>
                <a:gd name="T22" fmla="*/ 93 w 185"/>
                <a:gd name="T23" fmla="*/ 375 h 375"/>
                <a:gd name="T24" fmla="*/ 15 w 185"/>
                <a:gd name="T25" fmla="*/ 215 h 375"/>
                <a:gd name="T26" fmla="*/ 6 w 185"/>
                <a:gd name="T27" fmla="*/ 262 h 375"/>
                <a:gd name="T28" fmla="*/ 93 w 185"/>
                <a:gd name="T29" fmla="*/ 369 h 375"/>
                <a:gd name="T30" fmla="*/ 179 w 185"/>
                <a:gd name="T31" fmla="*/ 262 h 375"/>
                <a:gd name="T32" fmla="*/ 170 w 185"/>
                <a:gd name="T33" fmla="*/ 215 h 375"/>
                <a:gd name="T34" fmla="*/ 119 w 185"/>
                <a:gd name="T35" fmla="*/ 7 h 375"/>
                <a:gd name="T36" fmla="*/ 93 w 185"/>
                <a:gd name="T37" fmla="*/ 12 h 375"/>
                <a:gd name="T38" fmla="*/ 67 w 185"/>
                <a:gd name="T39" fmla="*/ 7 h 375"/>
                <a:gd name="T40" fmla="*/ 16 w 185"/>
                <a:gd name="T41" fmla="*/ 214 h 375"/>
                <a:gd name="T42" fmla="*/ 15 w 185"/>
                <a:gd name="T43" fmla="*/ 21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5" h="375">
                  <a:moveTo>
                    <a:pt x="93" y="375"/>
                  </a:moveTo>
                  <a:cubicBezTo>
                    <a:pt x="42" y="375"/>
                    <a:pt x="0" y="325"/>
                    <a:pt x="0" y="262"/>
                  </a:cubicBezTo>
                  <a:cubicBezTo>
                    <a:pt x="0" y="245"/>
                    <a:pt x="3" y="228"/>
                    <a:pt x="10" y="212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8" y="190"/>
                    <a:pt x="60" y="69"/>
                    <a:pt x="6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2"/>
                    <a:pt x="76" y="5"/>
                    <a:pt x="93" y="5"/>
                  </a:cubicBezTo>
                  <a:cubicBezTo>
                    <a:pt x="109" y="5"/>
                    <a:pt x="118" y="2"/>
                    <a:pt x="11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70"/>
                    <a:pt x="168" y="193"/>
                    <a:pt x="176" y="212"/>
                  </a:cubicBezTo>
                  <a:cubicBezTo>
                    <a:pt x="182" y="228"/>
                    <a:pt x="185" y="245"/>
                    <a:pt x="185" y="262"/>
                  </a:cubicBezTo>
                  <a:cubicBezTo>
                    <a:pt x="185" y="325"/>
                    <a:pt x="144" y="375"/>
                    <a:pt x="93" y="375"/>
                  </a:cubicBezTo>
                  <a:close/>
                  <a:moveTo>
                    <a:pt x="15" y="215"/>
                  </a:moveTo>
                  <a:cubicBezTo>
                    <a:pt x="9" y="230"/>
                    <a:pt x="6" y="246"/>
                    <a:pt x="6" y="262"/>
                  </a:cubicBezTo>
                  <a:cubicBezTo>
                    <a:pt x="6" y="321"/>
                    <a:pt x="45" y="369"/>
                    <a:pt x="93" y="369"/>
                  </a:cubicBezTo>
                  <a:cubicBezTo>
                    <a:pt x="140" y="369"/>
                    <a:pt x="179" y="321"/>
                    <a:pt x="179" y="262"/>
                  </a:cubicBezTo>
                  <a:cubicBezTo>
                    <a:pt x="179" y="246"/>
                    <a:pt x="176" y="230"/>
                    <a:pt x="170" y="215"/>
                  </a:cubicBezTo>
                  <a:cubicBezTo>
                    <a:pt x="162" y="196"/>
                    <a:pt x="121" y="79"/>
                    <a:pt x="119" y="7"/>
                  </a:cubicBezTo>
                  <a:cubicBezTo>
                    <a:pt x="112" y="11"/>
                    <a:pt x="100" y="12"/>
                    <a:pt x="93" y="12"/>
                  </a:cubicBezTo>
                  <a:cubicBezTo>
                    <a:pt x="85" y="12"/>
                    <a:pt x="73" y="11"/>
                    <a:pt x="67" y="7"/>
                  </a:cubicBezTo>
                  <a:cubicBezTo>
                    <a:pt x="64" y="79"/>
                    <a:pt x="23" y="195"/>
                    <a:pt x="16" y="214"/>
                  </a:cubicBezTo>
                  <a:lnTo>
                    <a:pt x="15" y="215"/>
                  </a:lnTo>
                  <a:close/>
                </a:path>
              </a:pathLst>
            </a:custGeom>
            <a:solidFill>
              <a:srgbClr val="FFE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5" name="Freeform 43"/>
            <p:cNvSpPr/>
            <p:nvPr userDrawn="1"/>
          </p:nvSpPr>
          <p:spPr bwMode="auto">
            <a:xfrm>
              <a:off x="3570" y="1621"/>
              <a:ext cx="382" cy="607"/>
            </a:xfrm>
            <a:custGeom>
              <a:avLst/>
              <a:gdLst>
                <a:gd name="T0" fmla="*/ 258 w 258"/>
                <a:gd name="T1" fmla="*/ 44 h 410"/>
                <a:gd name="T2" fmla="*/ 258 w 258"/>
                <a:gd name="T3" fmla="*/ 367 h 410"/>
                <a:gd name="T4" fmla="*/ 215 w 258"/>
                <a:gd name="T5" fmla="*/ 410 h 410"/>
                <a:gd name="T6" fmla="*/ 0 w 258"/>
                <a:gd name="T7" fmla="*/ 410 h 410"/>
                <a:gd name="T8" fmla="*/ 0 w 258"/>
                <a:gd name="T9" fmla="*/ 0 h 410"/>
                <a:gd name="T10" fmla="*/ 215 w 258"/>
                <a:gd name="T11" fmla="*/ 0 h 410"/>
                <a:gd name="T12" fmla="*/ 258 w 258"/>
                <a:gd name="T13" fmla="*/ 4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10">
                  <a:moveTo>
                    <a:pt x="258" y="44"/>
                  </a:moveTo>
                  <a:cubicBezTo>
                    <a:pt x="258" y="367"/>
                    <a:pt x="258" y="367"/>
                    <a:pt x="258" y="367"/>
                  </a:cubicBezTo>
                  <a:cubicBezTo>
                    <a:pt x="258" y="391"/>
                    <a:pt x="238" y="410"/>
                    <a:pt x="215" y="410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38" y="0"/>
                    <a:pt x="258" y="20"/>
                    <a:pt x="258" y="44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90" name="Text Placeholder 4"/>
          <p:cNvSpPr>
            <a:spLocks noGrp="1"/>
          </p:cNvSpPr>
          <p:nvPr>
            <p:ph type="body" sz="quarter" idx="58" hasCustomPrompt="1"/>
          </p:nvPr>
        </p:nvSpPr>
        <p:spPr>
          <a:xfrm>
            <a:off x="1331640" y="3434081"/>
            <a:ext cx="1941570" cy="849598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Customer Satisfaction</a:t>
            </a:r>
            <a:endParaRPr lang="en-US" noProof="0" dirty="0" smtClean="0"/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5870790" y="3410856"/>
            <a:ext cx="1941570" cy="849598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Innovation</a:t>
            </a:r>
            <a:endParaRPr lang="en-US" noProof="0" dirty="0" smtClean="0"/>
          </a:p>
        </p:txBody>
      </p:sp>
      <p:grpSp>
        <p:nvGrpSpPr>
          <p:cNvPr id="143" name="Group 142"/>
          <p:cNvGrpSpPr/>
          <p:nvPr userDrawn="1"/>
        </p:nvGrpSpPr>
        <p:grpSpPr>
          <a:xfrm>
            <a:off x="1481774" y="2162805"/>
            <a:ext cx="1155470" cy="1169128"/>
            <a:chOff x="1481774" y="2162805"/>
            <a:chExt cx="1155470" cy="1169128"/>
          </a:xfrm>
        </p:grpSpPr>
        <p:sp>
          <p:nvSpPr>
            <p:cNvPr id="77" name="Freeform 752"/>
            <p:cNvSpPr/>
            <p:nvPr userDrawn="1"/>
          </p:nvSpPr>
          <p:spPr bwMode="auto">
            <a:xfrm>
              <a:off x="1481774" y="2162805"/>
              <a:ext cx="1155470" cy="1169128"/>
            </a:xfrm>
            <a:custGeom>
              <a:avLst/>
              <a:gdLst>
                <a:gd name="T0" fmla="*/ 95 w 735"/>
                <a:gd name="T1" fmla="*/ 537 h 742"/>
                <a:gd name="T2" fmla="*/ 607 w 735"/>
                <a:gd name="T3" fmla="*/ 742 h 742"/>
                <a:gd name="T4" fmla="*/ 537 w 735"/>
                <a:gd name="T5" fmla="*/ 633 h 742"/>
                <a:gd name="T6" fmla="*/ 662 w 735"/>
                <a:gd name="T7" fmla="*/ 251 h 742"/>
                <a:gd name="T8" fmla="*/ 632 w 735"/>
                <a:gd name="T9" fmla="*/ 191 h 742"/>
                <a:gd name="T10" fmla="*/ 191 w 735"/>
                <a:gd name="T11" fmla="*/ 96 h 742"/>
                <a:gd name="T12" fmla="*/ 95 w 735"/>
                <a:gd name="T13" fmla="*/ 537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742">
                  <a:moveTo>
                    <a:pt x="95" y="537"/>
                  </a:moveTo>
                  <a:cubicBezTo>
                    <a:pt x="221" y="733"/>
                    <a:pt x="607" y="742"/>
                    <a:pt x="607" y="742"/>
                  </a:cubicBezTo>
                  <a:cubicBezTo>
                    <a:pt x="537" y="633"/>
                    <a:pt x="537" y="633"/>
                    <a:pt x="537" y="633"/>
                  </a:cubicBezTo>
                  <a:cubicBezTo>
                    <a:pt x="537" y="633"/>
                    <a:pt x="735" y="450"/>
                    <a:pt x="662" y="251"/>
                  </a:cubicBezTo>
                  <a:cubicBezTo>
                    <a:pt x="655" y="233"/>
                    <a:pt x="633" y="193"/>
                    <a:pt x="632" y="191"/>
                  </a:cubicBezTo>
                  <a:cubicBezTo>
                    <a:pt x="536" y="43"/>
                    <a:pt x="339" y="0"/>
                    <a:pt x="191" y="96"/>
                  </a:cubicBezTo>
                  <a:cubicBezTo>
                    <a:pt x="42" y="191"/>
                    <a:pt x="0" y="389"/>
                    <a:pt x="95" y="5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104" name="Group 103"/>
            <p:cNvGrpSpPr/>
            <p:nvPr userDrawn="1"/>
          </p:nvGrpSpPr>
          <p:grpSpPr>
            <a:xfrm>
              <a:off x="1720509" y="2430670"/>
              <a:ext cx="668134" cy="558506"/>
              <a:chOff x="1131888" y="847726"/>
              <a:chExt cx="2147888" cy="1795463"/>
            </a:xfrm>
            <a:solidFill>
              <a:schemeClr val="bg1"/>
            </a:solidFill>
          </p:grpSpPr>
          <p:sp>
            <p:nvSpPr>
              <p:cNvPr id="105" name="Freeform 9"/>
              <p:cNvSpPr/>
              <p:nvPr userDrawn="1"/>
            </p:nvSpPr>
            <p:spPr bwMode="auto">
              <a:xfrm>
                <a:off x="1131888" y="1152526"/>
                <a:ext cx="1103313" cy="1490663"/>
              </a:xfrm>
              <a:custGeom>
                <a:avLst/>
                <a:gdLst>
                  <a:gd name="T0" fmla="*/ 532 w 532"/>
                  <a:gd name="T1" fmla="*/ 632 h 719"/>
                  <a:gd name="T2" fmla="*/ 270 w 532"/>
                  <a:gd name="T3" fmla="*/ 719 h 719"/>
                  <a:gd name="T4" fmla="*/ 0 w 532"/>
                  <a:gd name="T5" fmla="*/ 633 h 719"/>
                  <a:gd name="T6" fmla="*/ 101 w 532"/>
                  <a:gd name="T7" fmla="*/ 540 h 719"/>
                  <a:gd name="T8" fmla="*/ 115 w 532"/>
                  <a:gd name="T9" fmla="*/ 535 h 719"/>
                  <a:gd name="T10" fmla="*/ 103 w 532"/>
                  <a:gd name="T11" fmla="*/ 526 h 719"/>
                  <a:gd name="T12" fmla="*/ 51 w 532"/>
                  <a:gd name="T13" fmla="*/ 484 h 719"/>
                  <a:gd name="T14" fmla="*/ 128 w 532"/>
                  <a:gd name="T15" fmla="*/ 456 h 719"/>
                  <a:gd name="T16" fmla="*/ 115 w 532"/>
                  <a:gd name="T17" fmla="*/ 416 h 719"/>
                  <a:gd name="T18" fmla="*/ 49 w 532"/>
                  <a:gd name="T19" fmla="*/ 229 h 719"/>
                  <a:gd name="T20" fmla="*/ 49 w 532"/>
                  <a:gd name="T21" fmla="*/ 229 h 719"/>
                  <a:gd name="T22" fmla="*/ 49 w 532"/>
                  <a:gd name="T23" fmla="*/ 229 h 719"/>
                  <a:gd name="T24" fmla="*/ 68 w 532"/>
                  <a:gd name="T25" fmla="*/ 138 h 719"/>
                  <a:gd name="T26" fmla="*/ 69 w 532"/>
                  <a:gd name="T27" fmla="*/ 136 h 719"/>
                  <a:gd name="T28" fmla="*/ 69 w 532"/>
                  <a:gd name="T29" fmla="*/ 135 h 719"/>
                  <a:gd name="T30" fmla="*/ 116 w 532"/>
                  <a:gd name="T31" fmla="*/ 62 h 719"/>
                  <a:gd name="T32" fmla="*/ 266 w 532"/>
                  <a:gd name="T33" fmla="*/ 0 h 719"/>
                  <a:gd name="T34" fmla="*/ 281 w 532"/>
                  <a:gd name="T35" fmla="*/ 0 h 719"/>
                  <a:gd name="T36" fmla="*/ 416 w 532"/>
                  <a:gd name="T37" fmla="*/ 62 h 719"/>
                  <a:gd name="T38" fmla="*/ 463 w 532"/>
                  <a:gd name="T39" fmla="*/ 135 h 719"/>
                  <a:gd name="T40" fmla="*/ 463 w 532"/>
                  <a:gd name="T41" fmla="*/ 136 h 719"/>
                  <a:gd name="T42" fmla="*/ 482 w 532"/>
                  <a:gd name="T43" fmla="*/ 214 h 719"/>
                  <a:gd name="T44" fmla="*/ 482 w 532"/>
                  <a:gd name="T45" fmla="*/ 215 h 719"/>
                  <a:gd name="T46" fmla="*/ 483 w 532"/>
                  <a:gd name="T47" fmla="*/ 232 h 719"/>
                  <a:gd name="T48" fmla="*/ 483 w 532"/>
                  <a:gd name="T49" fmla="*/ 245 h 719"/>
                  <a:gd name="T50" fmla="*/ 483 w 532"/>
                  <a:gd name="T51" fmla="*/ 246 h 719"/>
                  <a:gd name="T52" fmla="*/ 480 w 532"/>
                  <a:gd name="T53" fmla="*/ 278 h 719"/>
                  <a:gd name="T54" fmla="*/ 417 w 532"/>
                  <a:gd name="T55" fmla="*/ 416 h 719"/>
                  <a:gd name="T56" fmla="*/ 404 w 532"/>
                  <a:gd name="T57" fmla="*/ 456 h 719"/>
                  <a:gd name="T58" fmla="*/ 481 w 532"/>
                  <a:gd name="T59" fmla="*/ 484 h 719"/>
                  <a:gd name="T60" fmla="*/ 429 w 532"/>
                  <a:gd name="T61" fmla="*/ 526 h 719"/>
                  <a:gd name="T62" fmla="*/ 417 w 532"/>
                  <a:gd name="T63" fmla="*/ 535 h 719"/>
                  <a:gd name="T64" fmla="*/ 431 w 532"/>
                  <a:gd name="T65" fmla="*/ 540 h 719"/>
                  <a:gd name="T66" fmla="*/ 532 w 532"/>
                  <a:gd name="T67" fmla="*/ 632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2" h="719">
                    <a:moveTo>
                      <a:pt x="532" y="632"/>
                    </a:moveTo>
                    <a:cubicBezTo>
                      <a:pt x="497" y="658"/>
                      <a:pt x="409" y="719"/>
                      <a:pt x="270" y="719"/>
                    </a:cubicBezTo>
                    <a:cubicBezTo>
                      <a:pt x="140" y="719"/>
                      <a:pt x="47" y="667"/>
                      <a:pt x="0" y="633"/>
                    </a:cubicBezTo>
                    <a:cubicBezTo>
                      <a:pt x="24" y="586"/>
                      <a:pt x="57" y="555"/>
                      <a:pt x="101" y="540"/>
                    </a:cubicBezTo>
                    <a:cubicBezTo>
                      <a:pt x="115" y="535"/>
                      <a:pt x="115" y="535"/>
                      <a:pt x="115" y="535"/>
                    </a:cubicBezTo>
                    <a:cubicBezTo>
                      <a:pt x="103" y="526"/>
                      <a:pt x="103" y="526"/>
                      <a:pt x="103" y="526"/>
                    </a:cubicBezTo>
                    <a:cubicBezTo>
                      <a:pt x="81" y="510"/>
                      <a:pt x="63" y="495"/>
                      <a:pt x="51" y="484"/>
                    </a:cubicBezTo>
                    <a:cubicBezTo>
                      <a:pt x="77" y="483"/>
                      <a:pt x="118" y="478"/>
                      <a:pt x="128" y="456"/>
                    </a:cubicBezTo>
                    <a:cubicBezTo>
                      <a:pt x="133" y="445"/>
                      <a:pt x="128" y="431"/>
                      <a:pt x="115" y="416"/>
                    </a:cubicBezTo>
                    <a:cubicBezTo>
                      <a:pt x="71" y="365"/>
                      <a:pt x="48" y="298"/>
                      <a:pt x="49" y="229"/>
                    </a:cubicBezTo>
                    <a:cubicBezTo>
                      <a:pt x="49" y="229"/>
                      <a:pt x="49" y="229"/>
                      <a:pt x="49" y="229"/>
                    </a:cubicBezTo>
                    <a:cubicBezTo>
                      <a:pt x="49" y="229"/>
                      <a:pt x="49" y="229"/>
                      <a:pt x="49" y="229"/>
                    </a:cubicBezTo>
                    <a:cubicBezTo>
                      <a:pt x="48" y="199"/>
                      <a:pt x="55" y="168"/>
                      <a:pt x="68" y="138"/>
                    </a:cubicBezTo>
                    <a:cubicBezTo>
                      <a:pt x="68" y="137"/>
                      <a:pt x="69" y="136"/>
                      <a:pt x="69" y="136"/>
                    </a:cubicBezTo>
                    <a:cubicBezTo>
                      <a:pt x="69" y="135"/>
                      <a:pt x="69" y="135"/>
                      <a:pt x="69" y="135"/>
                    </a:cubicBezTo>
                    <a:cubicBezTo>
                      <a:pt x="80" y="108"/>
                      <a:pt x="96" y="83"/>
                      <a:pt x="116" y="62"/>
                    </a:cubicBezTo>
                    <a:cubicBezTo>
                      <a:pt x="156" y="22"/>
                      <a:pt x="209" y="0"/>
                      <a:pt x="266" y="0"/>
                    </a:cubicBezTo>
                    <a:cubicBezTo>
                      <a:pt x="271" y="0"/>
                      <a:pt x="276" y="0"/>
                      <a:pt x="281" y="0"/>
                    </a:cubicBezTo>
                    <a:cubicBezTo>
                      <a:pt x="332" y="4"/>
                      <a:pt x="380" y="26"/>
                      <a:pt x="416" y="62"/>
                    </a:cubicBezTo>
                    <a:cubicBezTo>
                      <a:pt x="436" y="83"/>
                      <a:pt x="452" y="108"/>
                      <a:pt x="463" y="135"/>
                    </a:cubicBezTo>
                    <a:cubicBezTo>
                      <a:pt x="463" y="136"/>
                      <a:pt x="463" y="136"/>
                      <a:pt x="463" y="136"/>
                    </a:cubicBezTo>
                    <a:cubicBezTo>
                      <a:pt x="473" y="158"/>
                      <a:pt x="480" y="186"/>
                      <a:pt x="482" y="214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3" y="220"/>
                      <a:pt x="483" y="226"/>
                      <a:pt x="483" y="232"/>
                    </a:cubicBezTo>
                    <a:cubicBezTo>
                      <a:pt x="483" y="237"/>
                      <a:pt x="483" y="241"/>
                      <a:pt x="483" y="245"/>
                    </a:cubicBezTo>
                    <a:cubicBezTo>
                      <a:pt x="483" y="246"/>
                      <a:pt x="483" y="246"/>
                      <a:pt x="483" y="246"/>
                    </a:cubicBezTo>
                    <a:cubicBezTo>
                      <a:pt x="482" y="257"/>
                      <a:pt x="481" y="267"/>
                      <a:pt x="480" y="278"/>
                    </a:cubicBezTo>
                    <a:cubicBezTo>
                      <a:pt x="472" y="329"/>
                      <a:pt x="450" y="377"/>
                      <a:pt x="417" y="416"/>
                    </a:cubicBezTo>
                    <a:cubicBezTo>
                      <a:pt x="404" y="431"/>
                      <a:pt x="399" y="445"/>
                      <a:pt x="404" y="456"/>
                    </a:cubicBezTo>
                    <a:cubicBezTo>
                      <a:pt x="414" y="478"/>
                      <a:pt x="455" y="483"/>
                      <a:pt x="481" y="484"/>
                    </a:cubicBezTo>
                    <a:cubicBezTo>
                      <a:pt x="469" y="495"/>
                      <a:pt x="451" y="510"/>
                      <a:pt x="429" y="526"/>
                    </a:cubicBezTo>
                    <a:cubicBezTo>
                      <a:pt x="417" y="535"/>
                      <a:pt x="417" y="535"/>
                      <a:pt x="417" y="535"/>
                    </a:cubicBezTo>
                    <a:cubicBezTo>
                      <a:pt x="431" y="540"/>
                      <a:pt x="431" y="540"/>
                      <a:pt x="431" y="540"/>
                    </a:cubicBezTo>
                    <a:cubicBezTo>
                      <a:pt x="475" y="555"/>
                      <a:pt x="508" y="585"/>
                      <a:pt x="532" y="6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06" name="Freeform 10"/>
              <p:cNvSpPr/>
              <p:nvPr userDrawn="1"/>
            </p:nvSpPr>
            <p:spPr bwMode="auto">
              <a:xfrm>
                <a:off x="2239963" y="847726"/>
                <a:ext cx="1039813" cy="1627188"/>
              </a:xfrm>
              <a:custGeom>
                <a:avLst/>
                <a:gdLst>
                  <a:gd name="T0" fmla="*/ 502 w 502"/>
                  <a:gd name="T1" fmla="*/ 676 h 785"/>
                  <a:gd name="T2" fmla="*/ 492 w 502"/>
                  <a:gd name="T3" fmla="*/ 688 h 785"/>
                  <a:gd name="T4" fmla="*/ 251 w 502"/>
                  <a:gd name="T5" fmla="*/ 785 h 785"/>
                  <a:gd name="T6" fmla="*/ 17 w 502"/>
                  <a:gd name="T7" fmla="*/ 696 h 785"/>
                  <a:gd name="T8" fmla="*/ 0 w 502"/>
                  <a:gd name="T9" fmla="*/ 677 h 785"/>
                  <a:gd name="T10" fmla="*/ 131 w 502"/>
                  <a:gd name="T11" fmla="*/ 582 h 785"/>
                  <a:gd name="T12" fmla="*/ 146 w 502"/>
                  <a:gd name="T13" fmla="*/ 579 h 785"/>
                  <a:gd name="T14" fmla="*/ 166 w 502"/>
                  <a:gd name="T15" fmla="*/ 568 h 785"/>
                  <a:gd name="T16" fmla="*/ 167 w 502"/>
                  <a:gd name="T17" fmla="*/ 566 h 785"/>
                  <a:gd name="T18" fmla="*/ 168 w 502"/>
                  <a:gd name="T19" fmla="*/ 566 h 785"/>
                  <a:gd name="T20" fmla="*/ 186 w 502"/>
                  <a:gd name="T21" fmla="*/ 572 h 785"/>
                  <a:gd name="T22" fmla="*/ 197 w 502"/>
                  <a:gd name="T23" fmla="*/ 577 h 785"/>
                  <a:gd name="T24" fmla="*/ 197 w 502"/>
                  <a:gd name="T25" fmla="*/ 513 h 785"/>
                  <a:gd name="T26" fmla="*/ 192 w 502"/>
                  <a:gd name="T27" fmla="*/ 511 h 785"/>
                  <a:gd name="T28" fmla="*/ 80 w 502"/>
                  <a:gd name="T29" fmla="*/ 383 h 785"/>
                  <a:gd name="T30" fmla="*/ 72 w 502"/>
                  <a:gd name="T31" fmla="*/ 354 h 785"/>
                  <a:gd name="T32" fmla="*/ 70 w 502"/>
                  <a:gd name="T33" fmla="*/ 342 h 785"/>
                  <a:gd name="T34" fmla="*/ 61 w 502"/>
                  <a:gd name="T35" fmla="*/ 348 h 785"/>
                  <a:gd name="T36" fmla="*/ 60 w 502"/>
                  <a:gd name="T37" fmla="*/ 348 h 785"/>
                  <a:gd name="T38" fmla="*/ 40 w 502"/>
                  <a:gd name="T39" fmla="*/ 300 h 785"/>
                  <a:gd name="T40" fmla="*/ 56 w 502"/>
                  <a:gd name="T41" fmla="*/ 252 h 785"/>
                  <a:gd name="T42" fmla="*/ 60 w 502"/>
                  <a:gd name="T43" fmla="*/ 250 h 785"/>
                  <a:gd name="T44" fmla="*/ 59 w 502"/>
                  <a:gd name="T45" fmla="*/ 245 h 785"/>
                  <a:gd name="T46" fmla="*/ 58 w 502"/>
                  <a:gd name="T47" fmla="*/ 225 h 785"/>
                  <a:gd name="T48" fmla="*/ 58 w 502"/>
                  <a:gd name="T49" fmla="*/ 177 h 785"/>
                  <a:gd name="T50" fmla="*/ 94 w 502"/>
                  <a:gd name="T51" fmla="*/ 110 h 785"/>
                  <a:gd name="T52" fmla="*/ 106 w 502"/>
                  <a:gd name="T53" fmla="*/ 99 h 785"/>
                  <a:gd name="T54" fmla="*/ 93 w 502"/>
                  <a:gd name="T55" fmla="*/ 97 h 785"/>
                  <a:gd name="T56" fmla="*/ 118 w 502"/>
                  <a:gd name="T57" fmla="*/ 62 h 785"/>
                  <a:gd name="T58" fmla="*/ 176 w 502"/>
                  <a:gd name="T59" fmla="*/ 26 h 785"/>
                  <a:gd name="T60" fmla="*/ 220 w 502"/>
                  <a:gd name="T61" fmla="*/ 14 h 785"/>
                  <a:gd name="T62" fmla="*/ 262 w 502"/>
                  <a:gd name="T63" fmla="*/ 5 h 785"/>
                  <a:gd name="T64" fmla="*/ 275 w 502"/>
                  <a:gd name="T65" fmla="*/ 0 h 785"/>
                  <a:gd name="T66" fmla="*/ 344 w 502"/>
                  <a:gd name="T67" fmla="*/ 32 h 785"/>
                  <a:gd name="T68" fmla="*/ 373 w 502"/>
                  <a:gd name="T69" fmla="*/ 44 h 785"/>
                  <a:gd name="T70" fmla="*/ 403 w 502"/>
                  <a:gd name="T71" fmla="*/ 74 h 785"/>
                  <a:gd name="T72" fmla="*/ 429 w 502"/>
                  <a:gd name="T73" fmla="*/ 108 h 785"/>
                  <a:gd name="T74" fmla="*/ 432 w 502"/>
                  <a:gd name="T75" fmla="*/ 111 h 785"/>
                  <a:gd name="T76" fmla="*/ 452 w 502"/>
                  <a:gd name="T77" fmla="*/ 210 h 785"/>
                  <a:gd name="T78" fmla="*/ 452 w 502"/>
                  <a:gd name="T79" fmla="*/ 221 h 785"/>
                  <a:gd name="T80" fmla="*/ 451 w 502"/>
                  <a:gd name="T81" fmla="*/ 248 h 785"/>
                  <a:gd name="T82" fmla="*/ 451 w 502"/>
                  <a:gd name="T83" fmla="*/ 251 h 785"/>
                  <a:gd name="T84" fmla="*/ 453 w 502"/>
                  <a:gd name="T85" fmla="*/ 254 h 785"/>
                  <a:gd name="T86" fmla="*/ 468 w 502"/>
                  <a:gd name="T87" fmla="*/ 300 h 785"/>
                  <a:gd name="T88" fmla="*/ 447 w 502"/>
                  <a:gd name="T89" fmla="*/ 348 h 785"/>
                  <a:gd name="T90" fmla="*/ 446 w 502"/>
                  <a:gd name="T91" fmla="*/ 348 h 785"/>
                  <a:gd name="T92" fmla="*/ 437 w 502"/>
                  <a:gd name="T93" fmla="*/ 343 h 785"/>
                  <a:gd name="T94" fmla="*/ 434 w 502"/>
                  <a:gd name="T95" fmla="*/ 354 h 785"/>
                  <a:gd name="T96" fmla="*/ 426 w 502"/>
                  <a:gd name="T97" fmla="*/ 386 h 785"/>
                  <a:gd name="T98" fmla="*/ 313 w 502"/>
                  <a:gd name="T99" fmla="*/ 512 h 785"/>
                  <a:gd name="T100" fmla="*/ 308 w 502"/>
                  <a:gd name="T101" fmla="*/ 514 h 785"/>
                  <a:gd name="T102" fmla="*/ 308 w 502"/>
                  <a:gd name="T103" fmla="*/ 575 h 785"/>
                  <a:gd name="T104" fmla="*/ 319 w 502"/>
                  <a:gd name="T105" fmla="*/ 572 h 785"/>
                  <a:gd name="T106" fmla="*/ 325 w 502"/>
                  <a:gd name="T107" fmla="*/ 569 h 785"/>
                  <a:gd name="T108" fmla="*/ 334 w 502"/>
                  <a:gd name="T109" fmla="*/ 566 h 785"/>
                  <a:gd name="T110" fmla="*/ 335 w 502"/>
                  <a:gd name="T111" fmla="*/ 566 h 785"/>
                  <a:gd name="T112" fmla="*/ 335 w 502"/>
                  <a:gd name="T113" fmla="*/ 567 h 785"/>
                  <a:gd name="T114" fmla="*/ 357 w 502"/>
                  <a:gd name="T115" fmla="*/ 579 h 785"/>
                  <a:gd name="T116" fmla="*/ 371 w 502"/>
                  <a:gd name="T117" fmla="*/ 582 h 785"/>
                  <a:gd name="T118" fmla="*/ 502 w 502"/>
                  <a:gd name="T119" fmla="*/ 676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2" h="785">
                    <a:moveTo>
                      <a:pt x="502" y="676"/>
                    </a:moveTo>
                    <a:cubicBezTo>
                      <a:pt x="499" y="680"/>
                      <a:pt x="495" y="684"/>
                      <a:pt x="492" y="688"/>
                    </a:cubicBezTo>
                    <a:cubicBezTo>
                      <a:pt x="438" y="749"/>
                      <a:pt x="348" y="785"/>
                      <a:pt x="251" y="785"/>
                    </a:cubicBezTo>
                    <a:cubicBezTo>
                      <a:pt x="159" y="785"/>
                      <a:pt x="72" y="752"/>
                      <a:pt x="17" y="696"/>
                    </a:cubicBezTo>
                    <a:cubicBezTo>
                      <a:pt x="11" y="690"/>
                      <a:pt x="6" y="683"/>
                      <a:pt x="0" y="677"/>
                    </a:cubicBezTo>
                    <a:cubicBezTo>
                      <a:pt x="41" y="599"/>
                      <a:pt x="100" y="588"/>
                      <a:pt x="131" y="582"/>
                    </a:cubicBezTo>
                    <a:cubicBezTo>
                      <a:pt x="137" y="581"/>
                      <a:pt x="142" y="580"/>
                      <a:pt x="146" y="579"/>
                    </a:cubicBezTo>
                    <a:cubicBezTo>
                      <a:pt x="153" y="577"/>
                      <a:pt x="160" y="572"/>
                      <a:pt x="166" y="568"/>
                    </a:cubicBezTo>
                    <a:cubicBezTo>
                      <a:pt x="167" y="566"/>
                      <a:pt x="167" y="566"/>
                      <a:pt x="167" y="566"/>
                    </a:cubicBezTo>
                    <a:cubicBezTo>
                      <a:pt x="168" y="566"/>
                      <a:pt x="168" y="566"/>
                      <a:pt x="168" y="566"/>
                    </a:cubicBezTo>
                    <a:cubicBezTo>
                      <a:pt x="174" y="568"/>
                      <a:pt x="184" y="572"/>
                      <a:pt x="186" y="572"/>
                    </a:cubicBezTo>
                    <a:cubicBezTo>
                      <a:pt x="197" y="577"/>
                      <a:pt x="197" y="577"/>
                      <a:pt x="197" y="577"/>
                    </a:cubicBezTo>
                    <a:cubicBezTo>
                      <a:pt x="197" y="513"/>
                      <a:pt x="197" y="513"/>
                      <a:pt x="197" y="513"/>
                    </a:cubicBezTo>
                    <a:cubicBezTo>
                      <a:pt x="192" y="511"/>
                      <a:pt x="192" y="511"/>
                      <a:pt x="192" y="511"/>
                    </a:cubicBezTo>
                    <a:cubicBezTo>
                      <a:pt x="140" y="489"/>
                      <a:pt x="100" y="443"/>
                      <a:pt x="80" y="383"/>
                    </a:cubicBezTo>
                    <a:cubicBezTo>
                      <a:pt x="77" y="374"/>
                      <a:pt x="74" y="364"/>
                      <a:pt x="72" y="354"/>
                    </a:cubicBezTo>
                    <a:cubicBezTo>
                      <a:pt x="70" y="342"/>
                      <a:pt x="70" y="342"/>
                      <a:pt x="70" y="342"/>
                    </a:cubicBezTo>
                    <a:cubicBezTo>
                      <a:pt x="61" y="348"/>
                      <a:pt x="61" y="348"/>
                      <a:pt x="61" y="348"/>
                    </a:cubicBezTo>
                    <a:cubicBezTo>
                      <a:pt x="60" y="348"/>
                      <a:pt x="60" y="348"/>
                      <a:pt x="60" y="348"/>
                    </a:cubicBezTo>
                    <a:cubicBezTo>
                      <a:pt x="51" y="348"/>
                      <a:pt x="40" y="330"/>
                      <a:pt x="40" y="300"/>
                    </a:cubicBezTo>
                    <a:cubicBezTo>
                      <a:pt x="40" y="275"/>
                      <a:pt x="48" y="257"/>
                      <a:pt x="56" y="252"/>
                    </a:cubicBezTo>
                    <a:cubicBezTo>
                      <a:pt x="60" y="250"/>
                      <a:pt x="60" y="250"/>
                      <a:pt x="60" y="250"/>
                    </a:cubicBezTo>
                    <a:cubicBezTo>
                      <a:pt x="59" y="245"/>
                      <a:pt x="59" y="245"/>
                      <a:pt x="59" y="245"/>
                    </a:cubicBezTo>
                    <a:cubicBezTo>
                      <a:pt x="59" y="238"/>
                      <a:pt x="58" y="232"/>
                      <a:pt x="58" y="225"/>
                    </a:cubicBezTo>
                    <a:cubicBezTo>
                      <a:pt x="56" y="208"/>
                      <a:pt x="55" y="192"/>
                      <a:pt x="58" y="177"/>
                    </a:cubicBezTo>
                    <a:cubicBezTo>
                      <a:pt x="63" y="150"/>
                      <a:pt x="76" y="126"/>
                      <a:pt x="94" y="110"/>
                    </a:cubicBezTo>
                    <a:cubicBezTo>
                      <a:pt x="106" y="99"/>
                      <a:pt x="106" y="99"/>
                      <a:pt x="106" y="99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6" y="87"/>
                      <a:pt x="112" y="66"/>
                      <a:pt x="118" y="62"/>
                    </a:cubicBezTo>
                    <a:cubicBezTo>
                      <a:pt x="136" y="47"/>
                      <a:pt x="157" y="35"/>
                      <a:pt x="176" y="26"/>
                    </a:cubicBezTo>
                    <a:cubicBezTo>
                      <a:pt x="192" y="17"/>
                      <a:pt x="202" y="14"/>
                      <a:pt x="220" y="14"/>
                    </a:cubicBezTo>
                    <a:cubicBezTo>
                      <a:pt x="236" y="14"/>
                      <a:pt x="249" y="9"/>
                      <a:pt x="262" y="5"/>
                    </a:cubicBezTo>
                    <a:cubicBezTo>
                      <a:pt x="266" y="3"/>
                      <a:pt x="270" y="1"/>
                      <a:pt x="275" y="0"/>
                    </a:cubicBezTo>
                    <a:cubicBezTo>
                      <a:pt x="282" y="8"/>
                      <a:pt x="302" y="17"/>
                      <a:pt x="344" y="32"/>
                    </a:cubicBezTo>
                    <a:cubicBezTo>
                      <a:pt x="356" y="37"/>
                      <a:pt x="370" y="42"/>
                      <a:pt x="373" y="44"/>
                    </a:cubicBezTo>
                    <a:cubicBezTo>
                      <a:pt x="386" y="52"/>
                      <a:pt x="396" y="62"/>
                      <a:pt x="403" y="74"/>
                    </a:cubicBezTo>
                    <a:cubicBezTo>
                      <a:pt x="405" y="88"/>
                      <a:pt x="419" y="100"/>
                      <a:pt x="429" y="108"/>
                    </a:cubicBezTo>
                    <a:cubicBezTo>
                      <a:pt x="430" y="109"/>
                      <a:pt x="431" y="110"/>
                      <a:pt x="432" y="111"/>
                    </a:cubicBezTo>
                    <a:cubicBezTo>
                      <a:pt x="455" y="130"/>
                      <a:pt x="453" y="178"/>
                      <a:pt x="452" y="210"/>
                    </a:cubicBezTo>
                    <a:cubicBezTo>
                      <a:pt x="452" y="214"/>
                      <a:pt x="452" y="218"/>
                      <a:pt x="452" y="221"/>
                    </a:cubicBezTo>
                    <a:cubicBezTo>
                      <a:pt x="452" y="231"/>
                      <a:pt x="451" y="239"/>
                      <a:pt x="451" y="248"/>
                    </a:cubicBezTo>
                    <a:cubicBezTo>
                      <a:pt x="451" y="251"/>
                      <a:pt x="451" y="251"/>
                      <a:pt x="451" y="251"/>
                    </a:cubicBezTo>
                    <a:cubicBezTo>
                      <a:pt x="453" y="254"/>
                      <a:pt x="453" y="254"/>
                      <a:pt x="453" y="254"/>
                    </a:cubicBezTo>
                    <a:cubicBezTo>
                      <a:pt x="460" y="260"/>
                      <a:pt x="468" y="277"/>
                      <a:pt x="468" y="300"/>
                    </a:cubicBezTo>
                    <a:cubicBezTo>
                      <a:pt x="468" y="329"/>
                      <a:pt x="455" y="348"/>
                      <a:pt x="447" y="348"/>
                    </a:cubicBezTo>
                    <a:cubicBezTo>
                      <a:pt x="446" y="348"/>
                      <a:pt x="446" y="348"/>
                      <a:pt x="446" y="348"/>
                    </a:cubicBezTo>
                    <a:cubicBezTo>
                      <a:pt x="437" y="343"/>
                      <a:pt x="437" y="343"/>
                      <a:pt x="437" y="343"/>
                    </a:cubicBezTo>
                    <a:cubicBezTo>
                      <a:pt x="434" y="354"/>
                      <a:pt x="434" y="354"/>
                      <a:pt x="434" y="354"/>
                    </a:cubicBezTo>
                    <a:cubicBezTo>
                      <a:pt x="432" y="365"/>
                      <a:pt x="430" y="375"/>
                      <a:pt x="426" y="386"/>
                    </a:cubicBezTo>
                    <a:cubicBezTo>
                      <a:pt x="406" y="445"/>
                      <a:pt x="365" y="491"/>
                      <a:pt x="313" y="512"/>
                    </a:cubicBezTo>
                    <a:cubicBezTo>
                      <a:pt x="308" y="514"/>
                      <a:pt x="308" y="514"/>
                      <a:pt x="308" y="514"/>
                    </a:cubicBezTo>
                    <a:cubicBezTo>
                      <a:pt x="308" y="575"/>
                      <a:pt x="308" y="575"/>
                      <a:pt x="308" y="575"/>
                    </a:cubicBezTo>
                    <a:cubicBezTo>
                      <a:pt x="319" y="572"/>
                      <a:pt x="319" y="572"/>
                      <a:pt x="319" y="572"/>
                    </a:cubicBezTo>
                    <a:cubicBezTo>
                      <a:pt x="319" y="571"/>
                      <a:pt x="320" y="571"/>
                      <a:pt x="325" y="569"/>
                    </a:cubicBezTo>
                    <a:cubicBezTo>
                      <a:pt x="334" y="566"/>
                      <a:pt x="334" y="566"/>
                      <a:pt x="334" y="566"/>
                    </a:cubicBezTo>
                    <a:cubicBezTo>
                      <a:pt x="334" y="566"/>
                      <a:pt x="335" y="566"/>
                      <a:pt x="335" y="566"/>
                    </a:cubicBezTo>
                    <a:cubicBezTo>
                      <a:pt x="335" y="567"/>
                      <a:pt x="335" y="567"/>
                      <a:pt x="335" y="567"/>
                    </a:cubicBezTo>
                    <a:cubicBezTo>
                      <a:pt x="342" y="572"/>
                      <a:pt x="350" y="577"/>
                      <a:pt x="357" y="579"/>
                    </a:cubicBezTo>
                    <a:cubicBezTo>
                      <a:pt x="361" y="580"/>
                      <a:pt x="365" y="581"/>
                      <a:pt x="371" y="582"/>
                    </a:cubicBezTo>
                    <a:cubicBezTo>
                      <a:pt x="403" y="588"/>
                      <a:pt x="461" y="599"/>
                      <a:pt x="502" y="6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sp>
        <p:nvSpPr>
          <p:cNvPr id="124" name="Text Placeholder 4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5076056" y="1385330"/>
            <a:ext cx="3529676" cy="609671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Sustainability</a:t>
            </a:r>
            <a:endParaRPr lang="en-US" noProof="0" dirty="0" smtClean="0"/>
          </a:p>
        </p:txBody>
      </p:sp>
      <p:grpSp>
        <p:nvGrpSpPr>
          <p:cNvPr id="145" name="Group 144"/>
          <p:cNvGrpSpPr/>
          <p:nvPr userDrawn="1"/>
        </p:nvGrpSpPr>
        <p:grpSpPr>
          <a:xfrm>
            <a:off x="3982412" y="1152772"/>
            <a:ext cx="1038162" cy="1050434"/>
            <a:chOff x="3982412" y="1152772"/>
            <a:chExt cx="1038162" cy="1050434"/>
          </a:xfrm>
        </p:grpSpPr>
        <p:sp>
          <p:nvSpPr>
            <p:cNvPr id="144" name="Freeform 752"/>
            <p:cNvSpPr/>
            <p:nvPr userDrawn="1"/>
          </p:nvSpPr>
          <p:spPr bwMode="auto">
            <a:xfrm>
              <a:off x="3982412" y="1152772"/>
              <a:ext cx="1038162" cy="1050434"/>
            </a:xfrm>
            <a:custGeom>
              <a:avLst/>
              <a:gdLst>
                <a:gd name="T0" fmla="*/ 95 w 735"/>
                <a:gd name="T1" fmla="*/ 537 h 742"/>
                <a:gd name="T2" fmla="*/ 607 w 735"/>
                <a:gd name="T3" fmla="*/ 742 h 742"/>
                <a:gd name="T4" fmla="*/ 537 w 735"/>
                <a:gd name="T5" fmla="*/ 633 h 742"/>
                <a:gd name="T6" fmla="*/ 662 w 735"/>
                <a:gd name="T7" fmla="*/ 251 h 742"/>
                <a:gd name="T8" fmla="*/ 632 w 735"/>
                <a:gd name="T9" fmla="*/ 191 h 742"/>
                <a:gd name="T10" fmla="*/ 191 w 735"/>
                <a:gd name="T11" fmla="*/ 96 h 742"/>
                <a:gd name="T12" fmla="*/ 95 w 735"/>
                <a:gd name="T13" fmla="*/ 537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742">
                  <a:moveTo>
                    <a:pt x="95" y="537"/>
                  </a:moveTo>
                  <a:cubicBezTo>
                    <a:pt x="221" y="733"/>
                    <a:pt x="607" y="742"/>
                    <a:pt x="607" y="742"/>
                  </a:cubicBezTo>
                  <a:cubicBezTo>
                    <a:pt x="537" y="633"/>
                    <a:pt x="537" y="633"/>
                    <a:pt x="537" y="633"/>
                  </a:cubicBezTo>
                  <a:cubicBezTo>
                    <a:pt x="537" y="633"/>
                    <a:pt x="735" y="450"/>
                    <a:pt x="662" y="251"/>
                  </a:cubicBezTo>
                  <a:cubicBezTo>
                    <a:pt x="655" y="233"/>
                    <a:pt x="633" y="193"/>
                    <a:pt x="632" y="191"/>
                  </a:cubicBezTo>
                  <a:cubicBezTo>
                    <a:pt x="536" y="43"/>
                    <a:pt x="339" y="0"/>
                    <a:pt x="191" y="96"/>
                  </a:cubicBezTo>
                  <a:cubicBezTo>
                    <a:pt x="42" y="191"/>
                    <a:pt x="0" y="389"/>
                    <a:pt x="95" y="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35" name="Group 32"/>
            <p:cNvGrpSpPr>
              <a:grpSpLocks noChangeAspect="1"/>
            </p:cNvGrpSpPr>
            <p:nvPr userDrawn="1"/>
          </p:nvGrpSpPr>
          <p:grpSpPr bwMode="auto">
            <a:xfrm>
              <a:off x="4202562" y="1303122"/>
              <a:ext cx="597862" cy="584808"/>
              <a:chOff x="1595" y="366"/>
              <a:chExt cx="2566" cy="2510"/>
            </a:xfrm>
            <a:solidFill>
              <a:schemeClr val="bg1"/>
            </a:solidFill>
          </p:grpSpPr>
          <p:sp>
            <p:nvSpPr>
              <p:cNvPr id="134" name="Freeform 33"/>
              <p:cNvSpPr/>
              <p:nvPr userDrawn="1"/>
            </p:nvSpPr>
            <p:spPr bwMode="auto">
              <a:xfrm>
                <a:off x="1595" y="1164"/>
                <a:ext cx="1390" cy="1712"/>
              </a:xfrm>
              <a:custGeom>
                <a:avLst/>
                <a:gdLst>
                  <a:gd name="T0" fmla="*/ 587 w 587"/>
                  <a:gd name="T1" fmla="*/ 641 h 723"/>
                  <a:gd name="T2" fmla="*/ 443 w 587"/>
                  <a:gd name="T3" fmla="*/ 476 h 723"/>
                  <a:gd name="T4" fmla="*/ 449 w 587"/>
                  <a:gd name="T5" fmla="*/ 463 h 723"/>
                  <a:gd name="T6" fmla="*/ 488 w 587"/>
                  <a:gd name="T7" fmla="*/ 463 h 723"/>
                  <a:gd name="T8" fmla="*/ 391 w 587"/>
                  <a:gd name="T9" fmla="*/ 297 h 723"/>
                  <a:gd name="T10" fmla="*/ 398 w 587"/>
                  <a:gd name="T11" fmla="*/ 285 h 723"/>
                  <a:gd name="T12" fmla="*/ 415 w 587"/>
                  <a:gd name="T13" fmla="*/ 285 h 723"/>
                  <a:gd name="T14" fmla="*/ 293 w 587"/>
                  <a:gd name="T15" fmla="*/ 0 h 723"/>
                  <a:gd name="T16" fmla="*/ 172 w 587"/>
                  <a:gd name="T17" fmla="*/ 285 h 723"/>
                  <a:gd name="T18" fmla="*/ 189 w 587"/>
                  <a:gd name="T19" fmla="*/ 285 h 723"/>
                  <a:gd name="T20" fmla="*/ 196 w 587"/>
                  <a:gd name="T21" fmla="*/ 297 h 723"/>
                  <a:gd name="T22" fmla="*/ 99 w 587"/>
                  <a:gd name="T23" fmla="*/ 463 h 723"/>
                  <a:gd name="T24" fmla="*/ 138 w 587"/>
                  <a:gd name="T25" fmla="*/ 463 h 723"/>
                  <a:gd name="T26" fmla="*/ 144 w 587"/>
                  <a:gd name="T27" fmla="*/ 476 h 723"/>
                  <a:gd name="T28" fmla="*/ 0 w 587"/>
                  <a:gd name="T29" fmla="*/ 641 h 723"/>
                  <a:gd name="T30" fmla="*/ 285 w 587"/>
                  <a:gd name="T31" fmla="*/ 641 h 723"/>
                  <a:gd name="T32" fmla="*/ 285 w 587"/>
                  <a:gd name="T33" fmla="*/ 707 h 723"/>
                  <a:gd name="T34" fmla="*/ 261 w 587"/>
                  <a:gd name="T35" fmla="*/ 707 h 723"/>
                  <a:gd name="T36" fmla="*/ 253 w 587"/>
                  <a:gd name="T37" fmla="*/ 715 h 723"/>
                  <a:gd name="T38" fmla="*/ 261 w 587"/>
                  <a:gd name="T39" fmla="*/ 723 h 723"/>
                  <a:gd name="T40" fmla="*/ 326 w 587"/>
                  <a:gd name="T41" fmla="*/ 723 h 723"/>
                  <a:gd name="T42" fmla="*/ 334 w 587"/>
                  <a:gd name="T43" fmla="*/ 715 h 723"/>
                  <a:gd name="T44" fmla="*/ 326 w 587"/>
                  <a:gd name="T45" fmla="*/ 707 h 723"/>
                  <a:gd name="T46" fmla="*/ 301 w 587"/>
                  <a:gd name="T47" fmla="*/ 707 h 723"/>
                  <a:gd name="T48" fmla="*/ 301 w 587"/>
                  <a:gd name="T49" fmla="*/ 641 h 723"/>
                  <a:gd name="T50" fmla="*/ 587 w 587"/>
                  <a:gd name="T51" fmla="*/ 641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87" h="723">
                    <a:moveTo>
                      <a:pt x="587" y="641"/>
                    </a:moveTo>
                    <a:cubicBezTo>
                      <a:pt x="544" y="592"/>
                      <a:pt x="580" y="632"/>
                      <a:pt x="443" y="476"/>
                    </a:cubicBezTo>
                    <a:cubicBezTo>
                      <a:pt x="439" y="471"/>
                      <a:pt x="442" y="463"/>
                      <a:pt x="449" y="463"/>
                    </a:cubicBezTo>
                    <a:cubicBezTo>
                      <a:pt x="488" y="463"/>
                      <a:pt x="488" y="463"/>
                      <a:pt x="488" y="463"/>
                    </a:cubicBezTo>
                    <a:cubicBezTo>
                      <a:pt x="391" y="297"/>
                      <a:pt x="391" y="297"/>
                      <a:pt x="391" y="297"/>
                    </a:cubicBezTo>
                    <a:cubicBezTo>
                      <a:pt x="387" y="292"/>
                      <a:pt x="391" y="285"/>
                      <a:pt x="398" y="285"/>
                    </a:cubicBezTo>
                    <a:cubicBezTo>
                      <a:pt x="415" y="285"/>
                      <a:pt x="415" y="285"/>
                      <a:pt x="415" y="285"/>
                    </a:cubicBezTo>
                    <a:cubicBezTo>
                      <a:pt x="394" y="235"/>
                      <a:pt x="415" y="286"/>
                      <a:pt x="293" y="0"/>
                    </a:cubicBezTo>
                    <a:cubicBezTo>
                      <a:pt x="172" y="285"/>
                      <a:pt x="172" y="285"/>
                      <a:pt x="172" y="285"/>
                    </a:cubicBezTo>
                    <a:cubicBezTo>
                      <a:pt x="189" y="285"/>
                      <a:pt x="189" y="285"/>
                      <a:pt x="189" y="285"/>
                    </a:cubicBezTo>
                    <a:cubicBezTo>
                      <a:pt x="195" y="285"/>
                      <a:pt x="199" y="292"/>
                      <a:pt x="196" y="297"/>
                    </a:cubicBezTo>
                    <a:cubicBezTo>
                      <a:pt x="99" y="463"/>
                      <a:pt x="99" y="463"/>
                      <a:pt x="99" y="463"/>
                    </a:cubicBezTo>
                    <a:cubicBezTo>
                      <a:pt x="138" y="463"/>
                      <a:pt x="138" y="463"/>
                      <a:pt x="138" y="463"/>
                    </a:cubicBezTo>
                    <a:cubicBezTo>
                      <a:pt x="145" y="463"/>
                      <a:pt x="148" y="471"/>
                      <a:pt x="144" y="476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285" y="641"/>
                      <a:pt x="285" y="641"/>
                      <a:pt x="285" y="641"/>
                    </a:cubicBezTo>
                    <a:cubicBezTo>
                      <a:pt x="285" y="707"/>
                      <a:pt x="285" y="707"/>
                      <a:pt x="285" y="707"/>
                    </a:cubicBezTo>
                    <a:cubicBezTo>
                      <a:pt x="261" y="707"/>
                      <a:pt x="261" y="707"/>
                      <a:pt x="261" y="707"/>
                    </a:cubicBezTo>
                    <a:cubicBezTo>
                      <a:pt x="257" y="707"/>
                      <a:pt x="253" y="710"/>
                      <a:pt x="253" y="715"/>
                    </a:cubicBezTo>
                    <a:cubicBezTo>
                      <a:pt x="253" y="719"/>
                      <a:pt x="257" y="723"/>
                      <a:pt x="261" y="723"/>
                    </a:cubicBezTo>
                    <a:cubicBezTo>
                      <a:pt x="326" y="723"/>
                      <a:pt x="326" y="723"/>
                      <a:pt x="326" y="723"/>
                    </a:cubicBezTo>
                    <a:cubicBezTo>
                      <a:pt x="330" y="723"/>
                      <a:pt x="334" y="719"/>
                      <a:pt x="334" y="715"/>
                    </a:cubicBezTo>
                    <a:cubicBezTo>
                      <a:pt x="334" y="710"/>
                      <a:pt x="330" y="707"/>
                      <a:pt x="326" y="707"/>
                    </a:cubicBezTo>
                    <a:cubicBezTo>
                      <a:pt x="301" y="707"/>
                      <a:pt x="301" y="707"/>
                      <a:pt x="301" y="707"/>
                    </a:cubicBezTo>
                    <a:cubicBezTo>
                      <a:pt x="301" y="641"/>
                      <a:pt x="301" y="641"/>
                      <a:pt x="301" y="641"/>
                    </a:cubicBezTo>
                    <a:lnTo>
                      <a:pt x="587" y="6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35" name="Freeform 34"/>
              <p:cNvSpPr/>
              <p:nvPr userDrawn="1"/>
            </p:nvSpPr>
            <p:spPr bwMode="auto">
              <a:xfrm>
                <a:off x="2568" y="366"/>
                <a:ext cx="1593" cy="2418"/>
              </a:xfrm>
              <a:custGeom>
                <a:avLst/>
                <a:gdLst>
                  <a:gd name="T0" fmla="*/ 272 w 672"/>
                  <a:gd name="T1" fmla="*/ 1005 h 1021"/>
                  <a:gd name="T2" fmla="*/ 248 w 672"/>
                  <a:gd name="T3" fmla="*/ 1005 h 1021"/>
                  <a:gd name="T4" fmla="*/ 248 w 672"/>
                  <a:gd name="T5" fmla="*/ 939 h 1021"/>
                  <a:gd name="T6" fmla="*/ 672 w 672"/>
                  <a:gd name="T7" fmla="*/ 939 h 1021"/>
                  <a:gd name="T8" fmla="*/ 459 w 672"/>
                  <a:gd name="T9" fmla="*/ 695 h 1021"/>
                  <a:gd name="T10" fmla="*/ 465 w 672"/>
                  <a:gd name="T11" fmla="*/ 682 h 1021"/>
                  <a:gd name="T12" fmla="*/ 527 w 672"/>
                  <a:gd name="T13" fmla="*/ 682 h 1021"/>
                  <a:gd name="T14" fmla="*/ 383 w 672"/>
                  <a:gd name="T15" fmla="*/ 437 h 1021"/>
                  <a:gd name="T16" fmla="*/ 390 w 672"/>
                  <a:gd name="T17" fmla="*/ 425 h 1021"/>
                  <a:gd name="T18" fmla="*/ 421 w 672"/>
                  <a:gd name="T19" fmla="*/ 425 h 1021"/>
                  <a:gd name="T20" fmla="*/ 240 w 672"/>
                  <a:gd name="T21" fmla="*/ 0 h 1021"/>
                  <a:gd name="T22" fmla="*/ 58 w 672"/>
                  <a:gd name="T23" fmla="*/ 425 h 1021"/>
                  <a:gd name="T24" fmla="*/ 89 w 672"/>
                  <a:gd name="T25" fmla="*/ 425 h 1021"/>
                  <a:gd name="T26" fmla="*/ 96 w 672"/>
                  <a:gd name="T27" fmla="*/ 437 h 1021"/>
                  <a:gd name="T28" fmla="*/ 7 w 672"/>
                  <a:gd name="T29" fmla="*/ 589 h 1021"/>
                  <a:gd name="T30" fmla="*/ 23 w 672"/>
                  <a:gd name="T31" fmla="*/ 626 h 1021"/>
                  <a:gd name="T32" fmla="*/ 16 w 672"/>
                  <a:gd name="T33" fmla="*/ 638 h 1021"/>
                  <a:gd name="T34" fmla="*/ 0 w 672"/>
                  <a:gd name="T35" fmla="*/ 638 h 1021"/>
                  <a:gd name="T36" fmla="*/ 97 w 672"/>
                  <a:gd name="T37" fmla="*/ 803 h 1021"/>
                  <a:gd name="T38" fmla="*/ 91 w 672"/>
                  <a:gd name="T39" fmla="*/ 816 h 1021"/>
                  <a:gd name="T40" fmla="*/ 56 w 672"/>
                  <a:gd name="T41" fmla="*/ 816 h 1021"/>
                  <a:gd name="T42" fmla="*/ 164 w 672"/>
                  <a:gd name="T43" fmla="*/ 939 h 1021"/>
                  <a:gd name="T44" fmla="*/ 232 w 672"/>
                  <a:gd name="T45" fmla="*/ 939 h 1021"/>
                  <a:gd name="T46" fmla="*/ 232 w 672"/>
                  <a:gd name="T47" fmla="*/ 1005 h 1021"/>
                  <a:gd name="T48" fmla="*/ 208 w 672"/>
                  <a:gd name="T49" fmla="*/ 1005 h 1021"/>
                  <a:gd name="T50" fmla="*/ 200 w 672"/>
                  <a:gd name="T51" fmla="*/ 1013 h 1021"/>
                  <a:gd name="T52" fmla="*/ 208 w 672"/>
                  <a:gd name="T53" fmla="*/ 1021 h 1021"/>
                  <a:gd name="T54" fmla="*/ 272 w 672"/>
                  <a:gd name="T55" fmla="*/ 1021 h 1021"/>
                  <a:gd name="T56" fmla="*/ 280 w 672"/>
                  <a:gd name="T57" fmla="*/ 1013 h 1021"/>
                  <a:gd name="T58" fmla="*/ 272 w 672"/>
                  <a:gd name="T59" fmla="*/ 1005 h 1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2" h="1021">
                    <a:moveTo>
                      <a:pt x="272" y="1005"/>
                    </a:moveTo>
                    <a:cubicBezTo>
                      <a:pt x="248" y="1005"/>
                      <a:pt x="248" y="1005"/>
                      <a:pt x="248" y="1005"/>
                    </a:cubicBezTo>
                    <a:cubicBezTo>
                      <a:pt x="248" y="939"/>
                      <a:pt x="248" y="939"/>
                      <a:pt x="248" y="939"/>
                    </a:cubicBezTo>
                    <a:cubicBezTo>
                      <a:pt x="672" y="939"/>
                      <a:pt x="672" y="939"/>
                      <a:pt x="672" y="939"/>
                    </a:cubicBezTo>
                    <a:cubicBezTo>
                      <a:pt x="459" y="695"/>
                      <a:pt x="459" y="695"/>
                      <a:pt x="459" y="695"/>
                    </a:cubicBezTo>
                    <a:cubicBezTo>
                      <a:pt x="454" y="690"/>
                      <a:pt x="458" y="682"/>
                      <a:pt x="465" y="682"/>
                    </a:cubicBezTo>
                    <a:cubicBezTo>
                      <a:pt x="527" y="682"/>
                      <a:pt x="527" y="682"/>
                      <a:pt x="527" y="682"/>
                    </a:cubicBezTo>
                    <a:cubicBezTo>
                      <a:pt x="383" y="437"/>
                      <a:pt x="383" y="437"/>
                      <a:pt x="383" y="437"/>
                    </a:cubicBezTo>
                    <a:cubicBezTo>
                      <a:pt x="380" y="432"/>
                      <a:pt x="384" y="425"/>
                      <a:pt x="390" y="425"/>
                    </a:cubicBezTo>
                    <a:cubicBezTo>
                      <a:pt x="421" y="425"/>
                      <a:pt x="421" y="425"/>
                      <a:pt x="421" y="425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58" y="425"/>
                      <a:pt x="58" y="425"/>
                      <a:pt x="58" y="425"/>
                    </a:cubicBezTo>
                    <a:cubicBezTo>
                      <a:pt x="89" y="425"/>
                      <a:pt x="89" y="425"/>
                      <a:pt x="89" y="425"/>
                    </a:cubicBezTo>
                    <a:cubicBezTo>
                      <a:pt x="95" y="425"/>
                      <a:pt x="99" y="432"/>
                      <a:pt x="96" y="437"/>
                    </a:cubicBezTo>
                    <a:cubicBezTo>
                      <a:pt x="7" y="589"/>
                      <a:pt x="7" y="589"/>
                      <a:pt x="7" y="589"/>
                    </a:cubicBezTo>
                    <a:cubicBezTo>
                      <a:pt x="23" y="626"/>
                      <a:pt x="23" y="626"/>
                      <a:pt x="23" y="626"/>
                    </a:cubicBezTo>
                    <a:cubicBezTo>
                      <a:pt x="26" y="632"/>
                      <a:pt x="22" y="638"/>
                      <a:pt x="16" y="638"/>
                    </a:cubicBezTo>
                    <a:cubicBezTo>
                      <a:pt x="16" y="638"/>
                      <a:pt x="1" y="638"/>
                      <a:pt x="0" y="638"/>
                    </a:cubicBezTo>
                    <a:cubicBezTo>
                      <a:pt x="97" y="803"/>
                      <a:pt x="97" y="803"/>
                      <a:pt x="97" y="803"/>
                    </a:cubicBezTo>
                    <a:cubicBezTo>
                      <a:pt x="101" y="808"/>
                      <a:pt x="97" y="816"/>
                      <a:pt x="91" y="816"/>
                    </a:cubicBezTo>
                    <a:cubicBezTo>
                      <a:pt x="91" y="816"/>
                      <a:pt x="57" y="816"/>
                      <a:pt x="56" y="816"/>
                    </a:cubicBezTo>
                    <a:cubicBezTo>
                      <a:pt x="164" y="939"/>
                      <a:pt x="164" y="939"/>
                      <a:pt x="164" y="939"/>
                    </a:cubicBezTo>
                    <a:cubicBezTo>
                      <a:pt x="232" y="939"/>
                      <a:pt x="232" y="939"/>
                      <a:pt x="232" y="939"/>
                    </a:cubicBezTo>
                    <a:cubicBezTo>
                      <a:pt x="232" y="1005"/>
                      <a:pt x="232" y="1005"/>
                      <a:pt x="232" y="1005"/>
                    </a:cubicBezTo>
                    <a:cubicBezTo>
                      <a:pt x="208" y="1005"/>
                      <a:pt x="208" y="1005"/>
                      <a:pt x="208" y="1005"/>
                    </a:cubicBezTo>
                    <a:cubicBezTo>
                      <a:pt x="203" y="1005"/>
                      <a:pt x="200" y="1009"/>
                      <a:pt x="200" y="1013"/>
                    </a:cubicBezTo>
                    <a:cubicBezTo>
                      <a:pt x="200" y="1018"/>
                      <a:pt x="203" y="1021"/>
                      <a:pt x="208" y="1021"/>
                    </a:cubicBezTo>
                    <a:cubicBezTo>
                      <a:pt x="272" y="1021"/>
                      <a:pt x="272" y="1021"/>
                      <a:pt x="272" y="1021"/>
                    </a:cubicBezTo>
                    <a:cubicBezTo>
                      <a:pt x="276" y="1021"/>
                      <a:pt x="280" y="1018"/>
                      <a:pt x="280" y="1013"/>
                    </a:cubicBezTo>
                    <a:cubicBezTo>
                      <a:pt x="280" y="1009"/>
                      <a:pt x="276" y="1005"/>
                      <a:pt x="272" y="10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grpSp>
        <p:nvGrpSpPr>
          <p:cNvPr id="137" name="Group 136"/>
          <p:cNvGrpSpPr/>
          <p:nvPr userDrawn="1"/>
        </p:nvGrpSpPr>
        <p:grpSpPr>
          <a:xfrm>
            <a:off x="6407960" y="2170101"/>
            <a:ext cx="1113167" cy="1120965"/>
            <a:chOff x="6333306" y="2380825"/>
            <a:chExt cx="1113167" cy="1120965"/>
          </a:xfrm>
        </p:grpSpPr>
        <p:sp>
          <p:nvSpPr>
            <p:cNvPr id="126" name="Freeform 725"/>
            <p:cNvSpPr/>
            <p:nvPr userDrawn="1"/>
          </p:nvSpPr>
          <p:spPr bwMode="auto">
            <a:xfrm flipH="1">
              <a:off x="6333306" y="2380825"/>
              <a:ext cx="1113167" cy="1120965"/>
            </a:xfrm>
            <a:custGeom>
              <a:avLst/>
              <a:gdLst>
                <a:gd name="T0" fmla="*/ 129 w 991"/>
                <a:gd name="T1" fmla="*/ 723 h 999"/>
                <a:gd name="T2" fmla="*/ 819 w 991"/>
                <a:gd name="T3" fmla="*/ 999 h 999"/>
                <a:gd name="T4" fmla="*/ 724 w 991"/>
                <a:gd name="T5" fmla="*/ 852 h 999"/>
                <a:gd name="T6" fmla="*/ 893 w 991"/>
                <a:gd name="T7" fmla="*/ 338 h 999"/>
                <a:gd name="T8" fmla="*/ 852 w 991"/>
                <a:gd name="T9" fmla="*/ 257 h 999"/>
                <a:gd name="T10" fmla="*/ 258 w 991"/>
                <a:gd name="T11" fmla="*/ 129 h 999"/>
                <a:gd name="T12" fmla="*/ 129 w 991"/>
                <a:gd name="T13" fmla="*/ 723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1" h="999">
                  <a:moveTo>
                    <a:pt x="129" y="723"/>
                  </a:moveTo>
                  <a:cubicBezTo>
                    <a:pt x="299" y="986"/>
                    <a:pt x="819" y="999"/>
                    <a:pt x="819" y="999"/>
                  </a:cubicBezTo>
                  <a:cubicBezTo>
                    <a:pt x="724" y="852"/>
                    <a:pt x="724" y="852"/>
                    <a:pt x="724" y="852"/>
                  </a:cubicBezTo>
                  <a:cubicBezTo>
                    <a:pt x="724" y="852"/>
                    <a:pt x="991" y="606"/>
                    <a:pt x="893" y="338"/>
                  </a:cubicBezTo>
                  <a:cubicBezTo>
                    <a:pt x="884" y="313"/>
                    <a:pt x="854" y="260"/>
                    <a:pt x="852" y="257"/>
                  </a:cubicBezTo>
                  <a:cubicBezTo>
                    <a:pt x="723" y="57"/>
                    <a:pt x="457" y="0"/>
                    <a:pt x="258" y="129"/>
                  </a:cubicBezTo>
                  <a:cubicBezTo>
                    <a:pt x="58" y="257"/>
                    <a:pt x="0" y="523"/>
                    <a:pt x="129" y="7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138" name="Group 137"/>
            <p:cNvGrpSpPr/>
            <p:nvPr userDrawn="1"/>
          </p:nvGrpSpPr>
          <p:grpSpPr>
            <a:xfrm>
              <a:off x="6695537" y="2568189"/>
              <a:ext cx="388704" cy="713246"/>
              <a:chOff x="2044701" y="2932113"/>
              <a:chExt cx="1154113" cy="2117725"/>
            </a:xfrm>
            <a:solidFill>
              <a:schemeClr val="bg1"/>
            </a:solidFill>
          </p:grpSpPr>
          <p:sp>
            <p:nvSpPr>
              <p:cNvPr id="139" name="Freeform 11"/>
              <p:cNvSpPr/>
              <p:nvPr userDrawn="1"/>
            </p:nvSpPr>
            <p:spPr bwMode="auto">
              <a:xfrm>
                <a:off x="2563813" y="4332288"/>
                <a:ext cx="107950" cy="717550"/>
              </a:xfrm>
              <a:custGeom>
                <a:avLst/>
                <a:gdLst>
                  <a:gd name="T0" fmla="*/ 52 w 52"/>
                  <a:gd name="T1" fmla="*/ 12 h 346"/>
                  <a:gd name="T2" fmla="*/ 42 w 52"/>
                  <a:gd name="T3" fmla="*/ 165 h 346"/>
                  <a:gd name="T4" fmla="*/ 41 w 52"/>
                  <a:gd name="T5" fmla="*/ 183 h 346"/>
                  <a:gd name="T6" fmla="*/ 31 w 52"/>
                  <a:gd name="T7" fmla="*/ 344 h 346"/>
                  <a:gd name="T8" fmla="*/ 30 w 52"/>
                  <a:gd name="T9" fmla="*/ 346 h 346"/>
                  <a:gd name="T10" fmla="*/ 22 w 52"/>
                  <a:gd name="T11" fmla="*/ 346 h 346"/>
                  <a:gd name="T12" fmla="*/ 20 w 52"/>
                  <a:gd name="T13" fmla="*/ 344 h 346"/>
                  <a:gd name="T14" fmla="*/ 0 w 52"/>
                  <a:gd name="T15" fmla="*/ 12 h 346"/>
                  <a:gd name="T16" fmla="*/ 3 w 52"/>
                  <a:gd name="T17" fmla="*/ 3 h 346"/>
                  <a:gd name="T18" fmla="*/ 11 w 52"/>
                  <a:gd name="T19" fmla="*/ 0 h 346"/>
                  <a:gd name="T20" fmla="*/ 11 w 52"/>
                  <a:gd name="T21" fmla="*/ 0 h 346"/>
                  <a:gd name="T22" fmla="*/ 41 w 52"/>
                  <a:gd name="T23" fmla="*/ 0 h 346"/>
                  <a:gd name="T24" fmla="*/ 41 w 52"/>
                  <a:gd name="T25" fmla="*/ 0 h 346"/>
                  <a:gd name="T26" fmla="*/ 49 w 52"/>
                  <a:gd name="T27" fmla="*/ 3 h 346"/>
                  <a:gd name="T28" fmla="*/ 52 w 52"/>
                  <a:gd name="T29" fmla="*/ 1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346">
                    <a:moveTo>
                      <a:pt x="52" y="12"/>
                    </a:move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83"/>
                      <a:pt x="41" y="183"/>
                      <a:pt x="41" y="183"/>
                    </a:cubicBezTo>
                    <a:cubicBezTo>
                      <a:pt x="31" y="344"/>
                      <a:pt x="31" y="344"/>
                      <a:pt x="31" y="344"/>
                    </a:cubicBezTo>
                    <a:cubicBezTo>
                      <a:pt x="31" y="345"/>
                      <a:pt x="30" y="346"/>
                      <a:pt x="30" y="346"/>
                    </a:cubicBezTo>
                    <a:cubicBezTo>
                      <a:pt x="22" y="346"/>
                      <a:pt x="22" y="346"/>
                      <a:pt x="22" y="346"/>
                    </a:cubicBezTo>
                    <a:cubicBezTo>
                      <a:pt x="21" y="346"/>
                      <a:pt x="21" y="345"/>
                      <a:pt x="20" y="34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1" y="5"/>
                      <a:pt x="3" y="3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4" y="0"/>
                      <a:pt x="47" y="1"/>
                      <a:pt x="49" y="3"/>
                    </a:cubicBezTo>
                    <a:cubicBezTo>
                      <a:pt x="51" y="5"/>
                      <a:pt x="52" y="9"/>
                      <a:pt x="5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40" name="Freeform 12"/>
              <p:cNvSpPr>
                <a:spLocks noEditPoints="1"/>
              </p:cNvSpPr>
              <p:nvPr userDrawn="1"/>
            </p:nvSpPr>
            <p:spPr bwMode="auto">
              <a:xfrm>
                <a:off x="2044701" y="2932113"/>
                <a:ext cx="1154113" cy="2078038"/>
              </a:xfrm>
              <a:custGeom>
                <a:avLst/>
                <a:gdLst>
                  <a:gd name="T0" fmla="*/ 536 w 557"/>
                  <a:gd name="T1" fmla="*/ 715 h 1003"/>
                  <a:gd name="T2" fmla="*/ 450 w 557"/>
                  <a:gd name="T3" fmla="*/ 670 h 1003"/>
                  <a:gd name="T4" fmla="*/ 441 w 557"/>
                  <a:gd name="T5" fmla="*/ 670 h 1003"/>
                  <a:gd name="T6" fmla="*/ 444 w 557"/>
                  <a:gd name="T7" fmla="*/ 655 h 1003"/>
                  <a:gd name="T8" fmla="*/ 279 w 557"/>
                  <a:gd name="T9" fmla="*/ 0 h 1003"/>
                  <a:gd name="T10" fmla="*/ 113 w 557"/>
                  <a:gd name="T11" fmla="*/ 655 h 1003"/>
                  <a:gd name="T12" fmla="*/ 117 w 557"/>
                  <a:gd name="T13" fmla="*/ 670 h 1003"/>
                  <a:gd name="T14" fmla="*/ 107 w 557"/>
                  <a:gd name="T15" fmla="*/ 670 h 1003"/>
                  <a:gd name="T16" fmla="*/ 21 w 557"/>
                  <a:gd name="T17" fmla="*/ 715 h 1003"/>
                  <a:gd name="T18" fmla="*/ 14 w 557"/>
                  <a:gd name="T19" fmla="*/ 818 h 1003"/>
                  <a:gd name="T20" fmla="*/ 86 w 557"/>
                  <a:gd name="T21" fmla="*/ 1003 h 1003"/>
                  <a:gd name="T22" fmla="*/ 90 w 557"/>
                  <a:gd name="T23" fmla="*/ 1003 h 1003"/>
                  <a:gd name="T24" fmla="*/ 127 w 557"/>
                  <a:gd name="T25" fmla="*/ 773 h 1003"/>
                  <a:gd name="T26" fmla="*/ 131 w 557"/>
                  <a:gd name="T27" fmla="*/ 763 h 1003"/>
                  <a:gd name="T28" fmla="*/ 135 w 557"/>
                  <a:gd name="T29" fmla="*/ 760 h 1003"/>
                  <a:gd name="T30" fmla="*/ 139 w 557"/>
                  <a:gd name="T31" fmla="*/ 763 h 1003"/>
                  <a:gd name="T32" fmla="*/ 142 w 557"/>
                  <a:gd name="T33" fmla="*/ 774 h 1003"/>
                  <a:gd name="T34" fmla="*/ 172 w 557"/>
                  <a:gd name="T35" fmla="*/ 816 h 1003"/>
                  <a:gd name="T36" fmla="*/ 244 w 557"/>
                  <a:gd name="T37" fmla="*/ 841 h 1003"/>
                  <a:gd name="T38" fmla="*/ 235 w 557"/>
                  <a:gd name="T39" fmla="*/ 689 h 1003"/>
                  <a:gd name="T40" fmla="*/ 235 w 557"/>
                  <a:gd name="T41" fmla="*/ 688 h 1003"/>
                  <a:gd name="T42" fmla="*/ 235 w 557"/>
                  <a:gd name="T43" fmla="*/ 688 h 1003"/>
                  <a:gd name="T44" fmla="*/ 235 w 557"/>
                  <a:gd name="T45" fmla="*/ 688 h 1003"/>
                  <a:gd name="T46" fmla="*/ 242 w 557"/>
                  <a:gd name="T47" fmla="*/ 668 h 1003"/>
                  <a:gd name="T48" fmla="*/ 262 w 557"/>
                  <a:gd name="T49" fmla="*/ 660 h 1003"/>
                  <a:gd name="T50" fmla="*/ 292 w 557"/>
                  <a:gd name="T51" fmla="*/ 660 h 1003"/>
                  <a:gd name="T52" fmla="*/ 312 w 557"/>
                  <a:gd name="T53" fmla="*/ 668 h 1003"/>
                  <a:gd name="T54" fmla="*/ 319 w 557"/>
                  <a:gd name="T55" fmla="*/ 689 h 1003"/>
                  <a:gd name="T56" fmla="*/ 309 w 557"/>
                  <a:gd name="T57" fmla="*/ 841 h 1003"/>
                  <a:gd name="T58" fmla="*/ 309 w 557"/>
                  <a:gd name="T59" fmla="*/ 841 h 1003"/>
                  <a:gd name="T60" fmla="*/ 385 w 557"/>
                  <a:gd name="T61" fmla="*/ 816 h 1003"/>
                  <a:gd name="T62" fmla="*/ 415 w 557"/>
                  <a:gd name="T63" fmla="*/ 774 h 1003"/>
                  <a:gd name="T64" fmla="*/ 418 w 557"/>
                  <a:gd name="T65" fmla="*/ 763 h 1003"/>
                  <a:gd name="T66" fmla="*/ 422 w 557"/>
                  <a:gd name="T67" fmla="*/ 760 h 1003"/>
                  <a:gd name="T68" fmla="*/ 427 w 557"/>
                  <a:gd name="T69" fmla="*/ 763 h 1003"/>
                  <a:gd name="T70" fmla="*/ 430 w 557"/>
                  <a:gd name="T71" fmla="*/ 773 h 1003"/>
                  <a:gd name="T72" fmla="*/ 467 w 557"/>
                  <a:gd name="T73" fmla="*/ 1003 h 1003"/>
                  <a:gd name="T74" fmla="*/ 471 w 557"/>
                  <a:gd name="T75" fmla="*/ 1003 h 1003"/>
                  <a:gd name="T76" fmla="*/ 543 w 557"/>
                  <a:gd name="T77" fmla="*/ 818 h 1003"/>
                  <a:gd name="T78" fmla="*/ 536 w 557"/>
                  <a:gd name="T79" fmla="*/ 715 h 1003"/>
                  <a:gd name="T80" fmla="*/ 279 w 557"/>
                  <a:gd name="T81" fmla="*/ 476 h 1003"/>
                  <a:gd name="T82" fmla="*/ 172 w 557"/>
                  <a:gd name="T83" fmla="*/ 369 h 1003"/>
                  <a:gd name="T84" fmla="*/ 279 w 557"/>
                  <a:gd name="T85" fmla="*/ 262 h 1003"/>
                  <a:gd name="T86" fmla="*/ 385 w 557"/>
                  <a:gd name="T87" fmla="*/ 369 h 1003"/>
                  <a:gd name="T88" fmla="*/ 279 w 557"/>
                  <a:gd name="T89" fmla="*/ 476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7" h="1003">
                    <a:moveTo>
                      <a:pt x="536" y="715"/>
                    </a:moveTo>
                    <a:cubicBezTo>
                      <a:pt x="511" y="681"/>
                      <a:pt x="464" y="670"/>
                      <a:pt x="450" y="670"/>
                    </a:cubicBezTo>
                    <a:cubicBezTo>
                      <a:pt x="441" y="670"/>
                      <a:pt x="441" y="670"/>
                      <a:pt x="441" y="670"/>
                    </a:cubicBezTo>
                    <a:cubicBezTo>
                      <a:pt x="444" y="655"/>
                      <a:pt x="444" y="655"/>
                      <a:pt x="444" y="655"/>
                    </a:cubicBezTo>
                    <a:cubicBezTo>
                      <a:pt x="477" y="507"/>
                      <a:pt x="500" y="227"/>
                      <a:pt x="279" y="0"/>
                    </a:cubicBezTo>
                    <a:cubicBezTo>
                      <a:pt x="58" y="227"/>
                      <a:pt x="80" y="507"/>
                      <a:pt x="113" y="655"/>
                    </a:cubicBezTo>
                    <a:cubicBezTo>
                      <a:pt x="117" y="670"/>
                      <a:pt x="117" y="670"/>
                      <a:pt x="117" y="670"/>
                    </a:cubicBezTo>
                    <a:cubicBezTo>
                      <a:pt x="107" y="670"/>
                      <a:pt x="107" y="670"/>
                      <a:pt x="107" y="670"/>
                    </a:cubicBezTo>
                    <a:cubicBezTo>
                      <a:pt x="93" y="670"/>
                      <a:pt x="46" y="681"/>
                      <a:pt x="21" y="715"/>
                    </a:cubicBezTo>
                    <a:cubicBezTo>
                      <a:pt x="3" y="742"/>
                      <a:pt x="0" y="776"/>
                      <a:pt x="14" y="818"/>
                    </a:cubicBezTo>
                    <a:cubicBezTo>
                      <a:pt x="30" y="863"/>
                      <a:pt x="76" y="978"/>
                      <a:pt x="86" y="1003"/>
                    </a:cubicBezTo>
                    <a:cubicBezTo>
                      <a:pt x="90" y="1003"/>
                      <a:pt x="90" y="1003"/>
                      <a:pt x="90" y="1003"/>
                    </a:cubicBezTo>
                    <a:cubicBezTo>
                      <a:pt x="94" y="967"/>
                      <a:pt x="114" y="811"/>
                      <a:pt x="127" y="773"/>
                    </a:cubicBezTo>
                    <a:cubicBezTo>
                      <a:pt x="131" y="763"/>
                      <a:pt x="131" y="763"/>
                      <a:pt x="131" y="763"/>
                    </a:cubicBezTo>
                    <a:cubicBezTo>
                      <a:pt x="131" y="761"/>
                      <a:pt x="133" y="760"/>
                      <a:pt x="135" y="760"/>
                    </a:cubicBezTo>
                    <a:cubicBezTo>
                      <a:pt x="137" y="760"/>
                      <a:pt x="139" y="761"/>
                      <a:pt x="139" y="763"/>
                    </a:cubicBezTo>
                    <a:cubicBezTo>
                      <a:pt x="142" y="774"/>
                      <a:pt x="142" y="774"/>
                      <a:pt x="142" y="774"/>
                    </a:cubicBezTo>
                    <a:cubicBezTo>
                      <a:pt x="148" y="793"/>
                      <a:pt x="159" y="808"/>
                      <a:pt x="172" y="816"/>
                    </a:cubicBezTo>
                    <a:cubicBezTo>
                      <a:pt x="194" y="829"/>
                      <a:pt x="219" y="837"/>
                      <a:pt x="244" y="841"/>
                    </a:cubicBezTo>
                    <a:cubicBezTo>
                      <a:pt x="235" y="689"/>
                      <a:pt x="235" y="689"/>
                      <a:pt x="235" y="689"/>
                    </a:cubicBezTo>
                    <a:cubicBezTo>
                      <a:pt x="235" y="688"/>
                      <a:pt x="235" y="688"/>
                      <a:pt x="235" y="688"/>
                    </a:cubicBezTo>
                    <a:cubicBezTo>
                      <a:pt x="235" y="688"/>
                      <a:pt x="235" y="688"/>
                      <a:pt x="235" y="688"/>
                    </a:cubicBezTo>
                    <a:cubicBezTo>
                      <a:pt x="235" y="688"/>
                      <a:pt x="235" y="688"/>
                      <a:pt x="235" y="688"/>
                    </a:cubicBezTo>
                    <a:cubicBezTo>
                      <a:pt x="235" y="680"/>
                      <a:pt x="237" y="673"/>
                      <a:pt x="242" y="668"/>
                    </a:cubicBezTo>
                    <a:cubicBezTo>
                      <a:pt x="247" y="663"/>
                      <a:pt x="255" y="660"/>
                      <a:pt x="262" y="660"/>
                    </a:cubicBezTo>
                    <a:cubicBezTo>
                      <a:pt x="292" y="660"/>
                      <a:pt x="292" y="660"/>
                      <a:pt x="292" y="660"/>
                    </a:cubicBezTo>
                    <a:cubicBezTo>
                      <a:pt x="299" y="660"/>
                      <a:pt x="306" y="663"/>
                      <a:pt x="312" y="668"/>
                    </a:cubicBezTo>
                    <a:cubicBezTo>
                      <a:pt x="317" y="674"/>
                      <a:pt x="320" y="681"/>
                      <a:pt x="319" y="689"/>
                    </a:cubicBezTo>
                    <a:cubicBezTo>
                      <a:pt x="309" y="841"/>
                      <a:pt x="309" y="841"/>
                      <a:pt x="309" y="841"/>
                    </a:cubicBezTo>
                    <a:cubicBezTo>
                      <a:pt x="309" y="841"/>
                      <a:pt x="309" y="841"/>
                      <a:pt x="309" y="841"/>
                    </a:cubicBezTo>
                    <a:cubicBezTo>
                      <a:pt x="336" y="838"/>
                      <a:pt x="362" y="829"/>
                      <a:pt x="385" y="816"/>
                    </a:cubicBezTo>
                    <a:cubicBezTo>
                      <a:pt x="399" y="808"/>
                      <a:pt x="409" y="793"/>
                      <a:pt x="415" y="774"/>
                    </a:cubicBezTo>
                    <a:cubicBezTo>
                      <a:pt x="418" y="763"/>
                      <a:pt x="418" y="763"/>
                      <a:pt x="418" y="763"/>
                    </a:cubicBezTo>
                    <a:cubicBezTo>
                      <a:pt x="419" y="761"/>
                      <a:pt x="420" y="760"/>
                      <a:pt x="422" y="760"/>
                    </a:cubicBezTo>
                    <a:cubicBezTo>
                      <a:pt x="424" y="760"/>
                      <a:pt x="426" y="761"/>
                      <a:pt x="427" y="763"/>
                    </a:cubicBezTo>
                    <a:cubicBezTo>
                      <a:pt x="430" y="773"/>
                      <a:pt x="430" y="773"/>
                      <a:pt x="430" y="773"/>
                    </a:cubicBezTo>
                    <a:cubicBezTo>
                      <a:pt x="443" y="811"/>
                      <a:pt x="463" y="967"/>
                      <a:pt x="467" y="1003"/>
                    </a:cubicBezTo>
                    <a:cubicBezTo>
                      <a:pt x="471" y="1003"/>
                      <a:pt x="471" y="1003"/>
                      <a:pt x="471" y="1003"/>
                    </a:cubicBezTo>
                    <a:cubicBezTo>
                      <a:pt x="482" y="978"/>
                      <a:pt x="528" y="863"/>
                      <a:pt x="543" y="818"/>
                    </a:cubicBezTo>
                    <a:cubicBezTo>
                      <a:pt x="557" y="776"/>
                      <a:pt x="555" y="742"/>
                      <a:pt x="536" y="715"/>
                    </a:cubicBezTo>
                    <a:close/>
                    <a:moveTo>
                      <a:pt x="279" y="476"/>
                    </a:moveTo>
                    <a:cubicBezTo>
                      <a:pt x="220" y="476"/>
                      <a:pt x="172" y="428"/>
                      <a:pt x="172" y="369"/>
                    </a:cubicBezTo>
                    <a:cubicBezTo>
                      <a:pt x="172" y="310"/>
                      <a:pt x="220" y="262"/>
                      <a:pt x="279" y="262"/>
                    </a:cubicBezTo>
                    <a:cubicBezTo>
                      <a:pt x="337" y="262"/>
                      <a:pt x="385" y="310"/>
                      <a:pt x="385" y="369"/>
                    </a:cubicBezTo>
                    <a:cubicBezTo>
                      <a:pt x="385" y="428"/>
                      <a:pt x="337" y="476"/>
                      <a:pt x="279" y="4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Circular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7" name="Text Placeholder 68"/>
          <p:cNvSpPr>
            <a:spLocks noGrp="1"/>
          </p:cNvSpPr>
          <p:nvPr>
            <p:ph type="body" sz="quarter" idx="21" hasCustomPrompt="1"/>
          </p:nvPr>
        </p:nvSpPr>
        <p:spPr>
          <a:xfrm>
            <a:off x="1368974" y="4309929"/>
            <a:ext cx="6447876" cy="49406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 smtClean="0"/>
          </a:p>
        </p:txBody>
      </p:sp>
      <p:sp>
        <p:nvSpPr>
          <p:cNvPr id="8" name="Text Placeholder 68"/>
          <p:cNvSpPr>
            <a:spLocks noGrp="1"/>
          </p:cNvSpPr>
          <p:nvPr>
            <p:ph type="body" sz="quarter" idx="22" hasCustomPrompt="1"/>
          </p:nvPr>
        </p:nvSpPr>
        <p:spPr>
          <a:xfrm>
            <a:off x="611560" y="1573625"/>
            <a:ext cx="2376264" cy="983026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 smtClean="0"/>
          </a:p>
        </p:txBody>
      </p:sp>
      <p:sp>
        <p:nvSpPr>
          <p:cNvPr id="9" name="Text Placeholder 68"/>
          <p:cNvSpPr>
            <a:spLocks noGrp="1"/>
          </p:cNvSpPr>
          <p:nvPr>
            <p:ph type="body" sz="quarter" idx="24" hasCustomPrompt="1"/>
          </p:nvPr>
        </p:nvSpPr>
        <p:spPr>
          <a:xfrm>
            <a:off x="6156176" y="1573625"/>
            <a:ext cx="2376264" cy="98302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 smtClean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3219929" y="1418305"/>
            <a:ext cx="2697792" cy="2879374"/>
            <a:chOff x="1422" y="66"/>
            <a:chExt cx="2912" cy="3108"/>
          </a:xfrm>
        </p:grpSpPr>
        <p:sp>
          <p:nvSpPr>
            <p:cNvPr id="11" name="Freeform 5"/>
            <p:cNvSpPr/>
            <p:nvPr userDrawn="1"/>
          </p:nvSpPr>
          <p:spPr bwMode="auto">
            <a:xfrm>
              <a:off x="1422" y="66"/>
              <a:ext cx="1425" cy="2157"/>
            </a:xfrm>
            <a:custGeom>
              <a:avLst/>
              <a:gdLst>
                <a:gd name="T0" fmla="*/ 46 w 602"/>
                <a:gd name="T1" fmla="*/ 383 h 911"/>
                <a:gd name="T2" fmla="*/ 13 w 602"/>
                <a:gd name="T3" fmla="*/ 261 h 911"/>
                <a:gd name="T4" fmla="*/ 137 w 602"/>
                <a:gd name="T5" fmla="*/ 228 h 911"/>
                <a:gd name="T6" fmla="*/ 153 w 602"/>
                <a:gd name="T7" fmla="*/ 209 h 911"/>
                <a:gd name="T8" fmla="*/ 156 w 602"/>
                <a:gd name="T9" fmla="*/ 205 h 911"/>
                <a:gd name="T10" fmla="*/ 157 w 602"/>
                <a:gd name="T11" fmla="*/ 205 h 911"/>
                <a:gd name="T12" fmla="*/ 468 w 602"/>
                <a:gd name="T13" fmla="*/ 17 h 911"/>
                <a:gd name="T14" fmla="*/ 469 w 602"/>
                <a:gd name="T15" fmla="*/ 17 h 911"/>
                <a:gd name="T16" fmla="*/ 602 w 602"/>
                <a:gd name="T17" fmla="*/ 0 h 911"/>
                <a:gd name="T18" fmla="*/ 602 w 602"/>
                <a:gd name="T19" fmla="*/ 133 h 911"/>
                <a:gd name="T20" fmla="*/ 367 w 602"/>
                <a:gd name="T21" fmla="*/ 202 h 911"/>
                <a:gd name="T22" fmla="*/ 366 w 602"/>
                <a:gd name="T23" fmla="*/ 202 h 911"/>
                <a:gd name="T24" fmla="*/ 133 w 602"/>
                <a:gd name="T25" fmla="*/ 615 h 911"/>
                <a:gd name="T26" fmla="*/ 150 w 602"/>
                <a:gd name="T27" fmla="*/ 745 h 911"/>
                <a:gd name="T28" fmla="*/ 191 w 602"/>
                <a:gd name="T29" fmla="*/ 845 h 911"/>
                <a:gd name="T30" fmla="*/ 77 w 602"/>
                <a:gd name="T31" fmla="*/ 911 h 911"/>
                <a:gd name="T32" fmla="*/ 23 w 602"/>
                <a:gd name="T33" fmla="*/ 779 h 911"/>
                <a:gd name="T34" fmla="*/ 0 w 602"/>
                <a:gd name="T35" fmla="*/ 619 h 911"/>
                <a:gd name="T36" fmla="*/ 0 w 602"/>
                <a:gd name="T37" fmla="*/ 618 h 911"/>
                <a:gd name="T38" fmla="*/ 0 w 602"/>
                <a:gd name="T39" fmla="*/ 614 h 911"/>
                <a:gd name="T40" fmla="*/ 46 w 602"/>
                <a:gd name="T41" fmla="*/ 383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2" h="911">
                  <a:moveTo>
                    <a:pt x="46" y="383"/>
                  </a:moveTo>
                  <a:cubicBezTo>
                    <a:pt x="13" y="261"/>
                    <a:pt x="13" y="261"/>
                    <a:pt x="13" y="261"/>
                  </a:cubicBezTo>
                  <a:cubicBezTo>
                    <a:pt x="137" y="228"/>
                    <a:pt x="137" y="228"/>
                    <a:pt x="137" y="228"/>
                  </a:cubicBezTo>
                  <a:cubicBezTo>
                    <a:pt x="142" y="221"/>
                    <a:pt x="148" y="215"/>
                    <a:pt x="153" y="209"/>
                  </a:cubicBezTo>
                  <a:cubicBezTo>
                    <a:pt x="154" y="207"/>
                    <a:pt x="155" y="206"/>
                    <a:pt x="156" y="205"/>
                  </a:cubicBezTo>
                  <a:cubicBezTo>
                    <a:pt x="156" y="205"/>
                    <a:pt x="156" y="205"/>
                    <a:pt x="157" y="205"/>
                  </a:cubicBezTo>
                  <a:cubicBezTo>
                    <a:pt x="238" y="114"/>
                    <a:pt x="346" y="47"/>
                    <a:pt x="468" y="17"/>
                  </a:cubicBezTo>
                  <a:cubicBezTo>
                    <a:pt x="469" y="17"/>
                    <a:pt x="469" y="17"/>
                    <a:pt x="469" y="17"/>
                  </a:cubicBezTo>
                  <a:cubicBezTo>
                    <a:pt x="511" y="7"/>
                    <a:pt x="556" y="1"/>
                    <a:pt x="602" y="0"/>
                  </a:cubicBezTo>
                  <a:cubicBezTo>
                    <a:pt x="602" y="133"/>
                    <a:pt x="602" y="133"/>
                    <a:pt x="602" y="133"/>
                  </a:cubicBezTo>
                  <a:cubicBezTo>
                    <a:pt x="516" y="136"/>
                    <a:pt x="436" y="160"/>
                    <a:pt x="367" y="202"/>
                  </a:cubicBezTo>
                  <a:cubicBezTo>
                    <a:pt x="366" y="202"/>
                    <a:pt x="366" y="202"/>
                    <a:pt x="366" y="202"/>
                  </a:cubicBezTo>
                  <a:cubicBezTo>
                    <a:pt x="226" y="286"/>
                    <a:pt x="133" y="440"/>
                    <a:pt x="133" y="615"/>
                  </a:cubicBezTo>
                  <a:cubicBezTo>
                    <a:pt x="133" y="660"/>
                    <a:pt x="139" y="704"/>
                    <a:pt x="150" y="745"/>
                  </a:cubicBezTo>
                  <a:cubicBezTo>
                    <a:pt x="160" y="780"/>
                    <a:pt x="174" y="814"/>
                    <a:pt x="191" y="845"/>
                  </a:cubicBezTo>
                  <a:cubicBezTo>
                    <a:pt x="77" y="911"/>
                    <a:pt x="77" y="911"/>
                    <a:pt x="77" y="911"/>
                  </a:cubicBezTo>
                  <a:cubicBezTo>
                    <a:pt x="54" y="870"/>
                    <a:pt x="36" y="826"/>
                    <a:pt x="23" y="779"/>
                  </a:cubicBezTo>
                  <a:cubicBezTo>
                    <a:pt x="9" y="728"/>
                    <a:pt x="1" y="675"/>
                    <a:pt x="0" y="619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0" y="617"/>
                    <a:pt x="0" y="616"/>
                    <a:pt x="0" y="614"/>
                  </a:cubicBezTo>
                  <a:cubicBezTo>
                    <a:pt x="0" y="532"/>
                    <a:pt x="16" y="454"/>
                    <a:pt x="46" y="3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" name="Freeform 6"/>
            <p:cNvSpPr/>
            <p:nvPr userDrawn="1"/>
          </p:nvSpPr>
          <p:spPr bwMode="auto">
            <a:xfrm>
              <a:off x="1632" y="2116"/>
              <a:ext cx="2491" cy="1058"/>
            </a:xfrm>
            <a:custGeom>
              <a:avLst/>
              <a:gdLst>
                <a:gd name="T0" fmla="*/ 433 w 1052"/>
                <a:gd name="T1" fmla="*/ 356 h 447"/>
                <a:gd name="T2" fmla="*/ 524 w 1052"/>
                <a:gd name="T3" fmla="*/ 447 h 447"/>
                <a:gd name="T4" fmla="*/ 614 w 1052"/>
                <a:gd name="T5" fmla="*/ 357 h 447"/>
                <a:gd name="T6" fmla="*/ 614 w 1052"/>
                <a:gd name="T7" fmla="*/ 357 h 447"/>
                <a:gd name="T8" fmla="*/ 739 w 1052"/>
                <a:gd name="T9" fmla="*/ 325 h 447"/>
                <a:gd name="T10" fmla="*/ 966 w 1052"/>
                <a:gd name="T11" fmla="*/ 177 h 447"/>
                <a:gd name="T12" fmla="*/ 1052 w 1052"/>
                <a:gd name="T13" fmla="*/ 67 h 447"/>
                <a:gd name="T14" fmla="*/ 936 w 1052"/>
                <a:gd name="T15" fmla="*/ 0 h 447"/>
                <a:gd name="T16" fmla="*/ 842 w 1052"/>
                <a:gd name="T17" fmla="*/ 112 h 447"/>
                <a:gd name="T18" fmla="*/ 525 w 1052"/>
                <a:gd name="T19" fmla="*/ 231 h 447"/>
                <a:gd name="T20" fmla="*/ 245 w 1052"/>
                <a:gd name="T21" fmla="*/ 141 h 447"/>
                <a:gd name="T22" fmla="*/ 114 w 1052"/>
                <a:gd name="T23" fmla="*/ 0 h 447"/>
                <a:gd name="T24" fmla="*/ 0 w 1052"/>
                <a:gd name="T25" fmla="*/ 66 h 447"/>
                <a:gd name="T26" fmla="*/ 84 w 1052"/>
                <a:gd name="T27" fmla="*/ 175 h 447"/>
                <a:gd name="T28" fmla="*/ 395 w 1052"/>
                <a:gd name="T29" fmla="*/ 349 h 447"/>
                <a:gd name="T30" fmla="*/ 397 w 1052"/>
                <a:gd name="T31" fmla="*/ 349 h 447"/>
                <a:gd name="T32" fmla="*/ 433 w 1052"/>
                <a:gd name="T33" fmla="*/ 356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2" h="447">
                  <a:moveTo>
                    <a:pt x="433" y="356"/>
                  </a:moveTo>
                  <a:cubicBezTo>
                    <a:pt x="524" y="447"/>
                    <a:pt x="524" y="447"/>
                    <a:pt x="524" y="447"/>
                  </a:cubicBezTo>
                  <a:cubicBezTo>
                    <a:pt x="614" y="357"/>
                    <a:pt x="614" y="357"/>
                    <a:pt x="614" y="357"/>
                  </a:cubicBezTo>
                  <a:cubicBezTo>
                    <a:pt x="614" y="357"/>
                    <a:pt x="614" y="357"/>
                    <a:pt x="614" y="357"/>
                  </a:cubicBezTo>
                  <a:cubicBezTo>
                    <a:pt x="658" y="351"/>
                    <a:pt x="699" y="340"/>
                    <a:pt x="739" y="325"/>
                  </a:cubicBezTo>
                  <a:cubicBezTo>
                    <a:pt x="826" y="293"/>
                    <a:pt x="903" y="242"/>
                    <a:pt x="966" y="177"/>
                  </a:cubicBezTo>
                  <a:cubicBezTo>
                    <a:pt x="999" y="144"/>
                    <a:pt x="1027" y="107"/>
                    <a:pt x="1052" y="67"/>
                  </a:cubicBezTo>
                  <a:cubicBezTo>
                    <a:pt x="936" y="0"/>
                    <a:pt x="936" y="0"/>
                    <a:pt x="936" y="0"/>
                  </a:cubicBezTo>
                  <a:cubicBezTo>
                    <a:pt x="911" y="42"/>
                    <a:pt x="879" y="80"/>
                    <a:pt x="842" y="112"/>
                  </a:cubicBezTo>
                  <a:cubicBezTo>
                    <a:pt x="757" y="186"/>
                    <a:pt x="646" y="231"/>
                    <a:pt x="525" y="231"/>
                  </a:cubicBezTo>
                  <a:cubicBezTo>
                    <a:pt x="421" y="231"/>
                    <a:pt x="324" y="197"/>
                    <a:pt x="245" y="141"/>
                  </a:cubicBezTo>
                  <a:cubicBezTo>
                    <a:pt x="193" y="103"/>
                    <a:pt x="148" y="55"/>
                    <a:pt x="114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24" y="106"/>
                    <a:pt x="52" y="142"/>
                    <a:pt x="84" y="175"/>
                  </a:cubicBezTo>
                  <a:cubicBezTo>
                    <a:pt x="167" y="261"/>
                    <a:pt x="274" y="323"/>
                    <a:pt x="395" y="349"/>
                  </a:cubicBezTo>
                  <a:cubicBezTo>
                    <a:pt x="395" y="349"/>
                    <a:pt x="396" y="349"/>
                    <a:pt x="397" y="349"/>
                  </a:cubicBezTo>
                  <a:cubicBezTo>
                    <a:pt x="409" y="352"/>
                    <a:pt x="421" y="354"/>
                    <a:pt x="433" y="3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2904" y="66"/>
              <a:ext cx="1430" cy="2159"/>
            </a:xfrm>
            <a:custGeom>
              <a:avLst/>
              <a:gdLst>
                <a:gd name="T0" fmla="*/ 254 w 604"/>
                <a:gd name="T1" fmla="*/ 213 h 912"/>
                <a:gd name="T2" fmla="*/ 254 w 604"/>
                <a:gd name="T3" fmla="*/ 213 h 912"/>
                <a:gd name="T4" fmla="*/ 470 w 604"/>
                <a:gd name="T5" fmla="*/ 615 h 912"/>
                <a:gd name="T6" fmla="*/ 452 w 604"/>
                <a:gd name="T7" fmla="*/ 745 h 912"/>
                <a:gd name="T8" fmla="*/ 411 w 604"/>
                <a:gd name="T9" fmla="*/ 845 h 912"/>
                <a:gd name="T10" fmla="*/ 527 w 604"/>
                <a:gd name="T11" fmla="*/ 912 h 912"/>
                <a:gd name="T12" fmla="*/ 527 w 604"/>
                <a:gd name="T13" fmla="*/ 912 h 912"/>
                <a:gd name="T14" fmla="*/ 581 w 604"/>
                <a:gd name="T15" fmla="*/ 779 h 912"/>
                <a:gd name="T16" fmla="*/ 604 w 604"/>
                <a:gd name="T17" fmla="*/ 619 h 912"/>
                <a:gd name="T18" fmla="*/ 604 w 604"/>
                <a:gd name="T19" fmla="*/ 618 h 912"/>
                <a:gd name="T20" fmla="*/ 604 w 604"/>
                <a:gd name="T21" fmla="*/ 616 h 912"/>
                <a:gd name="T22" fmla="*/ 604 w 604"/>
                <a:gd name="T23" fmla="*/ 614 h 912"/>
                <a:gd name="T24" fmla="*/ 558 w 604"/>
                <a:gd name="T25" fmla="*/ 383 h 912"/>
                <a:gd name="T26" fmla="*/ 558 w 604"/>
                <a:gd name="T27" fmla="*/ 383 h 912"/>
                <a:gd name="T28" fmla="*/ 558 w 604"/>
                <a:gd name="T29" fmla="*/ 383 h 912"/>
                <a:gd name="T30" fmla="*/ 591 w 604"/>
                <a:gd name="T31" fmla="*/ 261 h 912"/>
                <a:gd name="T32" fmla="*/ 467 w 604"/>
                <a:gd name="T33" fmla="*/ 228 h 912"/>
                <a:gd name="T34" fmla="*/ 467 w 604"/>
                <a:gd name="T35" fmla="*/ 228 h 912"/>
                <a:gd name="T36" fmla="*/ 451 w 604"/>
                <a:gd name="T37" fmla="*/ 209 h 912"/>
                <a:gd name="T38" fmla="*/ 447 w 604"/>
                <a:gd name="T39" fmla="*/ 205 h 912"/>
                <a:gd name="T40" fmla="*/ 447 w 604"/>
                <a:gd name="T41" fmla="*/ 205 h 912"/>
                <a:gd name="T42" fmla="*/ 135 w 604"/>
                <a:gd name="T43" fmla="*/ 17 h 912"/>
                <a:gd name="T44" fmla="*/ 0 w 604"/>
                <a:gd name="T45" fmla="*/ 0 h 912"/>
                <a:gd name="T46" fmla="*/ 0 w 604"/>
                <a:gd name="T47" fmla="*/ 133 h 912"/>
                <a:gd name="T48" fmla="*/ 254 w 604"/>
                <a:gd name="T49" fmla="*/ 213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4" h="912">
                  <a:moveTo>
                    <a:pt x="254" y="213"/>
                  </a:moveTo>
                  <a:cubicBezTo>
                    <a:pt x="254" y="213"/>
                    <a:pt x="254" y="213"/>
                    <a:pt x="254" y="213"/>
                  </a:cubicBezTo>
                  <a:cubicBezTo>
                    <a:pt x="384" y="300"/>
                    <a:pt x="470" y="447"/>
                    <a:pt x="470" y="615"/>
                  </a:cubicBezTo>
                  <a:cubicBezTo>
                    <a:pt x="470" y="660"/>
                    <a:pt x="464" y="704"/>
                    <a:pt x="452" y="745"/>
                  </a:cubicBezTo>
                  <a:cubicBezTo>
                    <a:pt x="443" y="780"/>
                    <a:pt x="429" y="814"/>
                    <a:pt x="411" y="845"/>
                  </a:cubicBezTo>
                  <a:cubicBezTo>
                    <a:pt x="527" y="912"/>
                    <a:pt x="527" y="912"/>
                    <a:pt x="527" y="912"/>
                  </a:cubicBezTo>
                  <a:cubicBezTo>
                    <a:pt x="527" y="912"/>
                    <a:pt x="527" y="912"/>
                    <a:pt x="527" y="912"/>
                  </a:cubicBezTo>
                  <a:cubicBezTo>
                    <a:pt x="550" y="871"/>
                    <a:pt x="568" y="826"/>
                    <a:pt x="581" y="779"/>
                  </a:cubicBezTo>
                  <a:cubicBezTo>
                    <a:pt x="595" y="728"/>
                    <a:pt x="603" y="675"/>
                    <a:pt x="604" y="619"/>
                  </a:cubicBezTo>
                  <a:cubicBezTo>
                    <a:pt x="604" y="618"/>
                    <a:pt x="604" y="618"/>
                    <a:pt x="604" y="618"/>
                  </a:cubicBezTo>
                  <a:cubicBezTo>
                    <a:pt x="604" y="618"/>
                    <a:pt x="604" y="617"/>
                    <a:pt x="604" y="616"/>
                  </a:cubicBezTo>
                  <a:cubicBezTo>
                    <a:pt x="604" y="616"/>
                    <a:pt x="604" y="615"/>
                    <a:pt x="604" y="614"/>
                  </a:cubicBezTo>
                  <a:cubicBezTo>
                    <a:pt x="604" y="532"/>
                    <a:pt x="588" y="454"/>
                    <a:pt x="558" y="383"/>
                  </a:cubicBezTo>
                  <a:cubicBezTo>
                    <a:pt x="558" y="383"/>
                    <a:pt x="558" y="383"/>
                    <a:pt x="558" y="383"/>
                  </a:cubicBezTo>
                  <a:cubicBezTo>
                    <a:pt x="558" y="383"/>
                    <a:pt x="558" y="383"/>
                    <a:pt x="558" y="383"/>
                  </a:cubicBezTo>
                  <a:cubicBezTo>
                    <a:pt x="591" y="261"/>
                    <a:pt x="591" y="261"/>
                    <a:pt x="591" y="261"/>
                  </a:cubicBezTo>
                  <a:cubicBezTo>
                    <a:pt x="467" y="228"/>
                    <a:pt x="467" y="228"/>
                    <a:pt x="467" y="228"/>
                  </a:cubicBezTo>
                  <a:cubicBezTo>
                    <a:pt x="467" y="228"/>
                    <a:pt x="467" y="228"/>
                    <a:pt x="467" y="228"/>
                  </a:cubicBezTo>
                  <a:cubicBezTo>
                    <a:pt x="462" y="221"/>
                    <a:pt x="456" y="215"/>
                    <a:pt x="451" y="209"/>
                  </a:cubicBezTo>
                  <a:cubicBezTo>
                    <a:pt x="450" y="207"/>
                    <a:pt x="449" y="206"/>
                    <a:pt x="447" y="205"/>
                  </a:cubicBezTo>
                  <a:cubicBezTo>
                    <a:pt x="447" y="205"/>
                    <a:pt x="447" y="205"/>
                    <a:pt x="447" y="205"/>
                  </a:cubicBezTo>
                  <a:cubicBezTo>
                    <a:pt x="366" y="114"/>
                    <a:pt x="258" y="47"/>
                    <a:pt x="135" y="17"/>
                  </a:cubicBezTo>
                  <a:cubicBezTo>
                    <a:pt x="92" y="7"/>
                    <a:pt x="47" y="1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94" y="136"/>
                    <a:pt x="181" y="165"/>
                    <a:pt x="254" y="2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4" name="Text Placeholder 68"/>
          <p:cNvSpPr>
            <a:spLocks noGrp="1"/>
          </p:cNvSpPr>
          <p:nvPr>
            <p:ph type="body" sz="quarter" idx="25" hasCustomPrompt="1"/>
          </p:nvPr>
        </p:nvSpPr>
        <p:spPr>
          <a:xfrm>
            <a:off x="3635896" y="1717642"/>
            <a:ext cx="1844753" cy="20899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This is a sample text.</a:t>
            </a:r>
            <a:endParaRPr lang="en-US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Circular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" name="Text Placeholder 68"/>
          <p:cNvSpPr>
            <a:spLocks noGrp="1"/>
          </p:cNvSpPr>
          <p:nvPr>
            <p:ph type="body" sz="quarter" idx="21" hasCustomPrompt="1"/>
          </p:nvPr>
        </p:nvSpPr>
        <p:spPr>
          <a:xfrm>
            <a:off x="474110" y="3843469"/>
            <a:ext cx="2867188" cy="71164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This is a sample text. </a:t>
            </a:r>
            <a:endParaRPr lang="en-US" dirty="0" smtClean="0"/>
          </a:p>
        </p:txBody>
      </p:sp>
      <p:grpSp>
        <p:nvGrpSpPr>
          <p:cNvPr id="16" name="Group 4"/>
          <p:cNvGrpSpPr>
            <a:grpSpLocks noChangeAspect="1"/>
          </p:cNvGrpSpPr>
          <p:nvPr userDrawn="1"/>
        </p:nvGrpSpPr>
        <p:grpSpPr bwMode="auto">
          <a:xfrm>
            <a:off x="3092451" y="1487226"/>
            <a:ext cx="2959100" cy="2959098"/>
            <a:chOff x="1771" y="511"/>
            <a:chExt cx="2218" cy="2218"/>
          </a:xfrm>
        </p:grpSpPr>
        <p:sp>
          <p:nvSpPr>
            <p:cNvPr id="17" name="Freeform 5"/>
            <p:cNvSpPr/>
            <p:nvPr userDrawn="1"/>
          </p:nvSpPr>
          <p:spPr bwMode="auto">
            <a:xfrm>
              <a:off x="1771" y="511"/>
              <a:ext cx="1090" cy="1090"/>
            </a:xfrm>
            <a:custGeom>
              <a:avLst/>
              <a:gdLst>
                <a:gd name="T0" fmla="*/ 188 w 460"/>
                <a:gd name="T1" fmla="*/ 93 h 460"/>
                <a:gd name="T2" fmla="*/ 93 w 460"/>
                <a:gd name="T3" fmla="*/ 93 h 460"/>
                <a:gd name="T4" fmla="*/ 93 w 460"/>
                <a:gd name="T5" fmla="*/ 188 h 460"/>
                <a:gd name="T6" fmla="*/ 0 w 460"/>
                <a:gd name="T7" fmla="*/ 460 h 460"/>
                <a:gd name="T8" fmla="*/ 100 w 460"/>
                <a:gd name="T9" fmla="*/ 460 h 460"/>
                <a:gd name="T10" fmla="*/ 460 w 460"/>
                <a:gd name="T11" fmla="*/ 100 h 460"/>
                <a:gd name="T12" fmla="*/ 460 w 460"/>
                <a:gd name="T13" fmla="*/ 0 h 460"/>
                <a:gd name="T14" fmla="*/ 188 w 460"/>
                <a:gd name="T15" fmla="*/ 93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0" h="460">
                  <a:moveTo>
                    <a:pt x="188" y="93"/>
                  </a:moveTo>
                  <a:cubicBezTo>
                    <a:pt x="93" y="93"/>
                    <a:pt x="93" y="93"/>
                    <a:pt x="93" y="93"/>
                  </a:cubicBezTo>
                  <a:cubicBezTo>
                    <a:pt x="93" y="188"/>
                    <a:pt x="93" y="188"/>
                    <a:pt x="93" y="188"/>
                  </a:cubicBezTo>
                  <a:cubicBezTo>
                    <a:pt x="36" y="264"/>
                    <a:pt x="2" y="358"/>
                    <a:pt x="0" y="460"/>
                  </a:cubicBezTo>
                  <a:cubicBezTo>
                    <a:pt x="100" y="460"/>
                    <a:pt x="100" y="460"/>
                    <a:pt x="100" y="460"/>
                  </a:cubicBezTo>
                  <a:cubicBezTo>
                    <a:pt x="104" y="263"/>
                    <a:pt x="263" y="104"/>
                    <a:pt x="460" y="10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358" y="2"/>
                    <a:pt x="264" y="36"/>
                    <a:pt x="188" y="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" name="Freeform 6"/>
            <p:cNvSpPr/>
            <p:nvPr userDrawn="1"/>
          </p:nvSpPr>
          <p:spPr bwMode="auto">
            <a:xfrm>
              <a:off x="2899" y="1639"/>
              <a:ext cx="1090" cy="1090"/>
            </a:xfrm>
            <a:custGeom>
              <a:avLst/>
              <a:gdLst>
                <a:gd name="T0" fmla="*/ 367 w 460"/>
                <a:gd name="T1" fmla="*/ 272 h 460"/>
                <a:gd name="T2" fmla="*/ 460 w 460"/>
                <a:gd name="T3" fmla="*/ 0 h 460"/>
                <a:gd name="T4" fmla="*/ 360 w 460"/>
                <a:gd name="T5" fmla="*/ 0 h 460"/>
                <a:gd name="T6" fmla="*/ 0 w 460"/>
                <a:gd name="T7" fmla="*/ 360 h 460"/>
                <a:gd name="T8" fmla="*/ 0 w 460"/>
                <a:gd name="T9" fmla="*/ 460 h 460"/>
                <a:gd name="T10" fmla="*/ 272 w 460"/>
                <a:gd name="T11" fmla="*/ 367 h 460"/>
                <a:gd name="T12" fmla="*/ 367 w 460"/>
                <a:gd name="T13" fmla="*/ 367 h 460"/>
                <a:gd name="T14" fmla="*/ 367 w 460"/>
                <a:gd name="T15" fmla="*/ 27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0" h="460">
                  <a:moveTo>
                    <a:pt x="367" y="272"/>
                  </a:moveTo>
                  <a:cubicBezTo>
                    <a:pt x="424" y="196"/>
                    <a:pt x="458" y="102"/>
                    <a:pt x="4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56" y="197"/>
                    <a:pt x="197" y="356"/>
                    <a:pt x="0" y="360"/>
                  </a:cubicBezTo>
                  <a:cubicBezTo>
                    <a:pt x="0" y="460"/>
                    <a:pt x="0" y="460"/>
                    <a:pt x="0" y="460"/>
                  </a:cubicBezTo>
                  <a:cubicBezTo>
                    <a:pt x="102" y="458"/>
                    <a:pt x="196" y="424"/>
                    <a:pt x="272" y="367"/>
                  </a:cubicBezTo>
                  <a:cubicBezTo>
                    <a:pt x="367" y="367"/>
                    <a:pt x="367" y="367"/>
                    <a:pt x="367" y="367"/>
                  </a:cubicBezTo>
                  <a:lnTo>
                    <a:pt x="367" y="2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Freeform 7"/>
            <p:cNvSpPr/>
            <p:nvPr userDrawn="1"/>
          </p:nvSpPr>
          <p:spPr bwMode="auto">
            <a:xfrm>
              <a:off x="1771" y="1639"/>
              <a:ext cx="1090" cy="1090"/>
            </a:xfrm>
            <a:custGeom>
              <a:avLst/>
              <a:gdLst>
                <a:gd name="T0" fmla="*/ 460 w 460"/>
                <a:gd name="T1" fmla="*/ 360 h 460"/>
                <a:gd name="T2" fmla="*/ 100 w 460"/>
                <a:gd name="T3" fmla="*/ 0 h 460"/>
                <a:gd name="T4" fmla="*/ 0 w 460"/>
                <a:gd name="T5" fmla="*/ 0 h 460"/>
                <a:gd name="T6" fmla="*/ 93 w 460"/>
                <a:gd name="T7" fmla="*/ 272 h 460"/>
                <a:gd name="T8" fmla="*/ 93 w 460"/>
                <a:gd name="T9" fmla="*/ 367 h 460"/>
                <a:gd name="T10" fmla="*/ 188 w 460"/>
                <a:gd name="T11" fmla="*/ 367 h 460"/>
                <a:gd name="T12" fmla="*/ 460 w 460"/>
                <a:gd name="T13" fmla="*/ 460 h 460"/>
                <a:gd name="T14" fmla="*/ 460 w 460"/>
                <a:gd name="T15" fmla="*/ 3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0" h="460">
                  <a:moveTo>
                    <a:pt x="460" y="360"/>
                  </a:moveTo>
                  <a:cubicBezTo>
                    <a:pt x="263" y="356"/>
                    <a:pt x="104" y="197"/>
                    <a:pt x="1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02"/>
                    <a:pt x="36" y="196"/>
                    <a:pt x="93" y="272"/>
                  </a:cubicBezTo>
                  <a:cubicBezTo>
                    <a:pt x="93" y="367"/>
                    <a:pt x="93" y="367"/>
                    <a:pt x="93" y="367"/>
                  </a:cubicBezTo>
                  <a:cubicBezTo>
                    <a:pt x="188" y="367"/>
                    <a:pt x="188" y="367"/>
                    <a:pt x="188" y="367"/>
                  </a:cubicBezTo>
                  <a:cubicBezTo>
                    <a:pt x="264" y="424"/>
                    <a:pt x="358" y="458"/>
                    <a:pt x="460" y="460"/>
                  </a:cubicBezTo>
                  <a:lnTo>
                    <a:pt x="460" y="3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0" name="Freeform 8"/>
            <p:cNvSpPr/>
            <p:nvPr userDrawn="1"/>
          </p:nvSpPr>
          <p:spPr bwMode="auto">
            <a:xfrm>
              <a:off x="2899" y="511"/>
              <a:ext cx="1090" cy="1090"/>
            </a:xfrm>
            <a:custGeom>
              <a:avLst/>
              <a:gdLst>
                <a:gd name="T0" fmla="*/ 367 w 460"/>
                <a:gd name="T1" fmla="*/ 188 h 460"/>
                <a:gd name="T2" fmla="*/ 367 w 460"/>
                <a:gd name="T3" fmla="*/ 93 h 460"/>
                <a:gd name="T4" fmla="*/ 272 w 460"/>
                <a:gd name="T5" fmla="*/ 93 h 460"/>
                <a:gd name="T6" fmla="*/ 0 w 460"/>
                <a:gd name="T7" fmla="*/ 0 h 460"/>
                <a:gd name="T8" fmla="*/ 0 w 460"/>
                <a:gd name="T9" fmla="*/ 100 h 460"/>
                <a:gd name="T10" fmla="*/ 360 w 460"/>
                <a:gd name="T11" fmla="*/ 460 h 460"/>
                <a:gd name="T12" fmla="*/ 460 w 460"/>
                <a:gd name="T13" fmla="*/ 460 h 460"/>
                <a:gd name="T14" fmla="*/ 367 w 460"/>
                <a:gd name="T15" fmla="*/ 188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0" h="460">
                  <a:moveTo>
                    <a:pt x="367" y="188"/>
                  </a:moveTo>
                  <a:cubicBezTo>
                    <a:pt x="367" y="93"/>
                    <a:pt x="367" y="93"/>
                    <a:pt x="367" y="93"/>
                  </a:cubicBezTo>
                  <a:cubicBezTo>
                    <a:pt x="272" y="93"/>
                    <a:pt x="272" y="93"/>
                    <a:pt x="272" y="93"/>
                  </a:cubicBezTo>
                  <a:cubicBezTo>
                    <a:pt x="196" y="36"/>
                    <a:pt x="102" y="2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97" y="104"/>
                    <a:pt x="356" y="263"/>
                    <a:pt x="360" y="460"/>
                  </a:cubicBezTo>
                  <a:cubicBezTo>
                    <a:pt x="460" y="460"/>
                    <a:pt x="460" y="460"/>
                    <a:pt x="460" y="460"/>
                  </a:cubicBezTo>
                  <a:cubicBezTo>
                    <a:pt x="458" y="358"/>
                    <a:pt x="424" y="264"/>
                    <a:pt x="367" y="1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1" name="Text Placeholder 68"/>
          <p:cNvSpPr>
            <a:spLocks noGrp="1"/>
          </p:cNvSpPr>
          <p:nvPr>
            <p:ph type="body" sz="quarter" idx="22" hasCustomPrompt="1"/>
          </p:nvPr>
        </p:nvSpPr>
        <p:spPr>
          <a:xfrm>
            <a:off x="474110" y="1380226"/>
            <a:ext cx="2867188" cy="71164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This is a sample text. </a:t>
            </a:r>
            <a:endParaRPr lang="en-US" dirty="0" smtClean="0"/>
          </a:p>
        </p:txBody>
      </p:sp>
      <p:sp>
        <p:nvSpPr>
          <p:cNvPr id="22" name="Text Placeholder 68"/>
          <p:cNvSpPr>
            <a:spLocks noGrp="1"/>
          </p:cNvSpPr>
          <p:nvPr>
            <p:ph type="body" sz="quarter" idx="23" hasCustomPrompt="1"/>
          </p:nvPr>
        </p:nvSpPr>
        <p:spPr>
          <a:xfrm>
            <a:off x="5802702" y="3843469"/>
            <a:ext cx="2867188" cy="711642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This is a sample text. </a:t>
            </a:r>
            <a:endParaRPr lang="en-US" dirty="0" smtClean="0"/>
          </a:p>
        </p:txBody>
      </p:sp>
      <p:sp>
        <p:nvSpPr>
          <p:cNvPr id="23" name="Text Placeholder 68"/>
          <p:cNvSpPr>
            <a:spLocks noGrp="1"/>
          </p:cNvSpPr>
          <p:nvPr>
            <p:ph type="body" sz="quarter" idx="24" hasCustomPrompt="1"/>
          </p:nvPr>
        </p:nvSpPr>
        <p:spPr>
          <a:xfrm>
            <a:off x="5802702" y="1380226"/>
            <a:ext cx="2867188" cy="711642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This is a sample text. </a:t>
            </a:r>
            <a:endParaRPr lang="en-US" dirty="0" smtClean="0"/>
          </a:p>
        </p:txBody>
      </p:sp>
      <p:sp>
        <p:nvSpPr>
          <p:cNvPr id="24" name="Text Placeholder 68"/>
          <p:cNvSpPr>
            <a:spLocks noGrp="1"/>
          </p:cNvSpPr>
          <p:nvPr>
            <p:ph type="body" sz="quarter" idx="25" hasCustomPrompt="1"/>
          </p:nvPr>
        </p:nvSpPr>
        <p:spPr>
          <a:xfrm>
            <a:off x="3562350" y="2523856"/>
            <a:ext cx="2019300" cy="93653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Circular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67544" y="1403160"/>
            <a:ext cx="3135247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This is a sample text.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575824" y="1403160"/>
            <a:ext cx="3100631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add text.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5932550" y="3074939"/>
            <a:ext cx="2743906" cy="5073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This is a sample text.</a:t>
            </a:r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292140" y="4299610"/>
            <a:ext cx="4559510" cy="4344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Insert your text here.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67544" y="3074939"/>
            <a:ext cx="2756110" cy="50739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add text.</a:t>
            </a:r>
            <a:endParaRPr lang="en-US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084528" y="1408739"/>
            <a:ext cx="2969080" cy="2924628"/>
            <a:chOff x="1277" y="41"/>
            <a:chExt cx="3206" cy="3158"/>
          </a:xfrm>
        </p:grpSpPr>
        <p:sp>
          <p:nvSpPr>
            <p:cNvPr id="31" name="Freeform 5"/>
            <p:cNvSpPr/>
            <p:nvPr userDrawn="1"/>
          </p:nvSpPr>
          <p:spPr bwMode="auto">
            <a:xfrm>
              <a:off x="1277" y="1078"/>
              <a:ext cx="905" cy="1612"/>
            </a:xfrm>
            <a:custGeom>
              <a:avLst/>
              <a:gdLst>
                <a:gd name="T0" fmla="*/ 189 w 382"/>
                <a:gd name="T1" fmla="*/ 184 h 681"/>
                <a:gd name="T2" fmla="*/ 210 w 382"/>
                <a:gd name="T3" fmla="*/ 42 h 681"/>
                <a:gd name="T4" fmla="*/ 83 w 382"/>
                <a:gd name="T5" fmla="*/ 0 h 681"/>
                <a:gd name="T6" fmla="*/ 56 w 382"/>
                <a:gd name="T7" fmla="*/ 184 h 681"/>
                <a:gd name="T8" fmla="*/ 63 w 382"/>
                <a:gd name="T9" fmla="*/ 281 h 681"/>
                <a:gd name="T10" fmla="*/ 0 w 382"/>
                <a:gd name="T11" fmla="*/ 406 h 681"/>
                <a:gd name="T12" fmla="*/ 124 w 382"/>
                <a:gd name="T13" fmla="*/ 468 h 681"/>
                <a:gd name="T14" fmla="*/ 304 w 382"/>
                <a:gd name="T15" fmla="*/ 681 h 681"/>
                <a:gd name="T16" fmla="*/ 382 w 382"/>
                <a:gd name="T17" fmla="*/ 573 h 681"/>
                <a:gd name="T18" fmla="*/ 189 w 382"/>
                <a:gd name="T19" fmla="*/ 184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2" h="681">
                  <a:moveTo>
                    <a:pt x="189" y="184"/>
                  </a:moveTo>
                  <a:cubicBezTo>
                    <a:pt x="189" y="134"/>
                    <a:pt x="196" y="87"/>
                    <a:pt x="210" y="4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5" y="58"/>
                    <a:pt x="56" y="120"/>
                    <a:pt x="56" y="184"/>
                  </a:cubicBezTo>
                  <a:cubicBezTo>
                    <a:pt x="56" y="217"/>
                    <a:pt x="58" y="250"/>
                    <a:pt x="63" y="281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124" y="468"/>
                    <a:pt x="124" y="468"/>
                    <a:pt x="124" y="468"/>
                  </a:cubicBezTo>
                  <a:cubicBezTo>
                    <a:pt x="168" y="552"/>
                    <a:pt x="229" y="625"/>
                    <a:pt x="304" y="681"/>
                  </a:cubicBezTo>
                  <a:cubicBezTo>
                    <a:pt x="382" y="573"/>
                    <a:pt x="382" y="573"/>
                    <a:pt x="382" y="573"/>
                  </a:cubicBezTo>
                  <a:cubicBezTo>
                    <a:pt x="265" y="484"/>
                    <a:pt x="189" y="342"/>
                    <a:pt x="189" y="184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2" name="Freeform 6"/>
            <p:cNvSpPr/>
            <p:nvPr userDrawn="1"/>
          </p:nvSpPr>
          <p:spPr bwMode="auto">
            <a:xfrm>
              <a:off x="2040" y="2461"/>
              <a:ext cx="1688" cy="738"/>
            </a:xfrm>
            <a:custGeom>
              <a:avLst/>
              <a:gdLst>
                <a:gd name="T0" fmla="*/ 713 w 713"/>
                <a:gd name="T1" fmla="*/ 108 h 312"/>
                <a:gd name="T2" fmla="*/ 635 w 713"/>
                <a:gd name="T3" fmla="*/ 0 h 312"/>
                <a:gd name="T4" fmla="*/ 356 w 713"/>
                <a:gd name="T5" fmla="*/ 88 h 312"/>
                <a:gd name="T6" fmla="*/ 78 w 713"/>
                <a:gd name="T7" fmla="*/ 2 h 312"/>
                <a:gd name="T8" fmla="*/ 0 w 713"/>
                <a:gd name="T9" fmla="*/ 110 h 312"/>
                <a:gd name="T10" fmla="*/ 257 w 713"/>
                <a:gd name="T11" fmla="*/ 214 h 312"/>
                <a:gd name="T12" fmla="*/ 356 w 713"/>
                <a:gd name="T13" fmla="*/ 312 h 312"/>
                <a:gd name="T14" fmla="*/ 454 w 713"/>
                <a:gd name="T15" fmla="*/ 214 h 312"/>
                <a:gd name="T16" fmla="*/ 713 w 713"/>
                <a:gd name="T17" fmla="*/ 10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3" h="312">
                  <a:moveTo>
                    <a:pt x="713" y="108"/>
                  </a:moveTo>
                  <a:cubicBezTo>
                    <a:pt x="635" y="0"/>
                    <a:pt x="635" y="0"/>
                    <a:pt x="635" y="0"/>
                  </a:cubicBezTo>
                  <a:cubicBezTo>
                    <a:pt x="556" y="56"/>
                    <a:pt x="459" y="88"/>
                    <a:pt x="356" y="88"/>
                  </a:cubicBezTo>
                  <a:cubicBezTo>
                    <a:pt x="253" y="88"/>
                    <a:pt x="157" y="56"/>
                    <a:pt x="78" y="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75" y="162"/>
                    <a:pt x="163" y="199"/>
                    <a:pt x="257" y="214"/>
                  </a:cubicBezTo>
                  <a:cubicBezTo>
                    <a:pt x="356" y="312"/>
                    <a:pt x="356" y="312"/>
                    <a:pt x="356" y="312"/>
                  </a:cubicBezTo>
                  <a:cubicBezTo>
                    <a:pt x="454" y="214"/>
                    <a:pt x="454" y="214"/>
                    <a:pt x="454" y="214"/>
                  </a:cubicBezTo>
                  <a:cubicBezTo>
                    <a:pt x="549" y="199"/>
                    <a:pt x="637" y="162"/>
                    <a:pt x="713" y="10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3" name="Freeform 7"/>
            <p:cNvSpPr/>
            <p:nvPr userDrawn="1"/>
          </p:nvSpPr>
          <p:spPr bwMode="auto">
            <a:xfrm>
              <a:off x="2906" y="41"/>
              <a:ext cx="1364" cy="1084"/>
            </a:xfrm>
            <a:custGeom>
              <a:avLst/>
              <a:gdLst>
                <a:gd name="T0" fmla="*/ 449 w 576"/>
                <a:gd name="T1" fmla="*/ 458 h 458"/>
                <a:gd name="T2" fmla="*/ 576 w 576"/>
                <a:gd name="T3" fmla="*/ 416 h 458"/>
                <a:gd name="T4" fmla="*/ 427 w 576"/>
                <a:gd name="T5" fmla="*/ 180 h 458"/>
                <a:gd name="T6" fmla="*/ 405 w 576"/>
                <a:gd name="T7" fmla="*/ 42 h 458"/>
                <a:gd name="T8" fmla="*/ 267 w 576"/>
                <a:gd name="T9" fmla="*/ 65 h 458"/>
                <a:gd name="T10" fmla="*/ 0 w 576"/>
                <a:gd name="T11" fmla="*/ 0 h 458"/>
                <a:gd name="T12" fmla="*/ 0 w 576"/>
                <a:gd name="T13" fmla="*/ 133 h 458"/>
                <a:gd name="T14" fmla="*/ 449 w 576"/>
                <a:gd name="T15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6" h="458">
                  <a:moveTo>
                    <a:pt x="449" y="458"/>
                  </a:moveTo>
                  <a:cubicBezTo>
                    <a:pt x="576" y="416"/>
                    <a:pt x="576" y="416"/>
                    <a:pt x="576" y="416"/>
                  </a:cubicBezTo>
                  <a:cubicBezTo>
                    <a:pt x="544" y="327"/>
                    <a:pt x="493" y="246"/>
                    <a:pt x="427" y="180"/>
                  </a:cubicBezTo>
                  <a:cubicBezTo>
                    <a:pt x="405" y="42"/>
                    <a:pt x="405" y="42"/>
                    <a:pt x="405" y="42"/>
                  </a:cubicBezTo>
                  <a:cubicBezTo>
                    <a:pt x="267" y="65"/>
                    <a:pt x="267" y="65"/>
                    <a:pt x="267" y="65"/>
                  </a:cubicBezTo>
                  <a:cubicBezTo>
                    <a:pt x="187" y="25"/>
                    <a:pt x="96" y="2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8" y="138"/>
                    <a:pt x="383" y="272"/>
                    <a:pt x="449" y="458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4" name="Freeform 8"/>
            <p:cNvSpPr/>
            <p:nvPr userDrawn="1"/>
          </p:nvSpPr>
          <p:spPr bwMode="auto">
            <a:xfrm>
              <a:off x="1488" y="41"/>
              <a:ext cx="1361" cy="1086"/>
            </a:xfrm>
            <a:custGeom>
              <a:avLst/>
              <a:gdLst>
                <a:gd name="T0" fmla="*/ 1 w 575"/>
                <a:gd name="T1" fmla="*/ 418 h 459"/>
                <a:gd name="T2" fmla="*/ 127 w 575"/>
                <a:gd name="T3" fmla="*/ 459 h 459"/>
                <a:gd name="T4" fmla="*/ 575 w 575"/>
                <a:gd name="T5" fmla="*/ 133 h 459"/>
                <a:gd name="T6" fmla="*/ 575 w 575"/>
                <a:gd name="T7" fmla="*/ 0 h 459"/>
                <a:gd name="T8" fmla="*/ 306 w 575"/>
                <a:gd name="T9" fmla="*/ 68 h 459"/>
                <a:gd name="T10" fmla="*/ 168 w 575"/>
                <a:gd name="T11" fmla="*/ 46 h 459"/>
                <a:gd name="T12" fmla="*/ 147 w 575"/>
                <a:gd name="T13" fmla="*/ 183 h 459"/>
                <a:gd name="T14" fmla="*/ 0 w 575"/>
                <a:gd name="T15" fmla="*/ 417 h 459"/>
                <a:gd name="T16" fmla="*/ 1 w 575"/>
                <a:gd name="T17" fmla="*/ 418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5" h="459">
                  <a:moveTo>
                    <a:pt x="1" y="418"/>
                  </a:moveTo>
                  <a:cubicBezTo>
                    <a:pt x="127" y="459"/>
                    <a:pt x="127" y="459"/>
                    <a:pt x="127" y="459"/>
                  </a:cubicBezTo>
                  <a:cubicBezTo>
                    <a:pt x="193" y="273"/>
                    <a:pt x="367" y="138"/>
                    <a:pt x="575" y="133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479" y="2"/>
                    <a:pt x="387" y="26"/>
                    <a:pt x="306" y="68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82" y="249"/>
                    <a:pt x="31" y="328"/>
                    <a:pt x="0" y="417"/>
                  </a:cubicBezTo>
                  <a:lnTo>
                    <a:pt x="1" y="418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5" name="Freeform 9"/>
            <p:cNvSpPr/>
            <p:nvPr userDrawn="1"/>
          </p:nvSpPr>
          <p:spPr bwMode="auto">
            <a:xfrm>
              <a:off x="3585" y="1073"/>
              <a:ext cx="898" cy="1612"/>
            </a:xfrm>
            <a:custGeom>
              <a:avLst/>
              <a:gdLst>
                <a:gd name="T0" fmla="*/ 379 w 379"/>
                <a:gd name="T1" fmla="*/ 408 h 681"/>
                <a:gd name="T2" fmla="*/ 317 w 379"/>
                <a:gd name="T3" fmla="*/ 284 h 681"/>
                <a:gd name="T4" fmla="*/ 324 w 379"/>
                <a:gd name="T5" fmla="*/ 185 h 681"/>
                <a:gd name="T6" fmla="*/ 297 w 379"/>
                <a:gd name="T7" fmla="*/ 0 h 681"/>
                <a:gd name="T8" fmla="*/ 297 w 379"/>
                <a:gd name="T9" fmla="*/ 0 h 681"/>
                <a:gd name="T10" fmla="*/ 296 w 379"/>
                <a:gd name="T11" fmla="*/ 0 h 681"/>
                <a:gd name="T12" fmla="*/ 170 w 379"/>
                <a:gd name="T13" fmla="*/ 42 h 681"/>
                <a:gd name="T14" fmla="*/ 191 w 379"/>
                <a:gd name="T15" fmla="*/ 185 h 681"/>
                <a:gd name="T16" fmla="*/ 0 w 379"/>
                <a:gd name="T17" fmla="*/ 573 h 681"/>
                <a:gd name="T18" fmla="*/ 78 w 379"/>
                <a:gd name="T19" fmla="*/ 681 h 681"/>
                <a:gd name="T20" fmla="*/ 255 w 379"/>
                <a:gd name="T21" fmla="*/ 471 h 681"/>
                <a:gd name="T22" fmla="*/ 379 w 379"/>
                <a:gd name="T23" fmla="*/ 408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9" h="681">
                  <a:moveTo>
                    <a:pt x="379" y="408"/>
                  </a:moveTo>
                  <a:cubicBezTo>
                    <a:pt x="317" y="284"/>
                    <a:pt x="317" y="284"/>
                    <a:pt x="317" y="284"/>
                  </a:cubicBezTo>
                  <a:cubicBezTo>
                    <a:pt x="322" y="252"/>
                    <a:pt x="324" y="219"/>
                    <a:pt x="324" y="185"/>
                  </a:cubicBezTo>
                  <a:cubicBezTo>
                    <a:pt x="324" y="121"/>
                    <a:pt x="315" y="60"/>
                    <a:pt x="297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170" y="42"/>
                    <a:pt x="170" y="42"/>
                    <a:pt x="170" y="42"/>
                  </a:cubicBezTo>
                  <a:cubicBezTo>
                    <a:pt x="184" y="87"/>
                    <a:pt x="191" y="136"/>
                    <a:pt x="191" y="185"/>
                  </a:cubicBezTo>
                  <a:cubicBezTo>
                    <a:pt x="191" y="343"/>
                    <a:pt x="116" y="484"/>
                    <a:pt x="0" y="573"/>
                  </a:cubicBezTo>
                  <a:cubicBezTo>
                    <a:pt x="78" y="681"/>
                    <a:pt x="78" y="681"/>
                    <a:pt x="78" y="681"/>
                  </a:cubicBezTo>
                  <a:cubicBezTo>
                    <a:pt x="152" y="626"/>
                    <a:pt x="212" y="554"/>
                    <a:pt x="255" y="471"/>
                  </a:cubicBezTo>
                  <a:lnTo>
                    <a:pt x="379" y="408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6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3762498" y="2112783"/>
            <a:ext cx="1619944" cy="14108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text here</a:t>
            </a:r>
            <a:endParaRPr lang="en-US" dirty="0" smtClean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Comparison Chart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501529" y="1851042"/>
            <a:ext cx="936000" cy="272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4501529" y="2123282"/>
            <a:ext cx="936000" cy="27332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 userDrawn="1"/>
        </p:nvSpPr>
        <p:spPr bwMode="auto">
          <a:xfrm>
            <a:off x="4501529" y="3757801"/>
            <a:ext cx="936000" cy="27116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 userDrawn="1"/>
        </p:nvSpPr>
        <p:spPr bwMode="auto">
          <a:xfrm>
            <a:off x="4501529" y="4302281"/>
            <a:ext cx="936000" cy="27224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4501529" y="2667761"/>
            <a:ext cx="936000" cy="27332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angle 44"/>
          <p:cNvSpPr>
            <a:spLocks noChangeArrowheads="1"/>
          </p:cNvSpPr>
          <p:nvPr userDrawn="1"/>
        </p:nvSpPr>
        <p:spPr bwMode="auto">
          <a:xfrm>
            <a:off x="4501529" y="3213322"/>
            <a:ext cx="936000" cy="27116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Rectangle 27"/>
          <p:cNvSpPr>
            <a:spLocks noChangeArrowheads="1"/>
          </p:cNvSpPr>
          <p:nvPr userDrawn="1"/>
        </p:nvSpPr>
        <p:spPr bwMode="auto">
          <a:xfrm>
            <a:off x="4501529" y="4029826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41"/>
          <p:cNvSpPr>
            <a:spLocks noChangeArrowheads="1"/>
          </p:cNvSpPr>
          <p:nvPr userDrawn="1"/>
        </p:nvSpPr>
        <p:spPr bwMode="auto">
          <a:xfrm>
            <a:off x="4501529" y="2397467"/>
            <a:ext cx="936000" cy="27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 43"/>
          <p:cNvSpPr>
            <a:spLocks noChangeArrowheads="1"/>
          </p:cNvSpPr>
          <p:nvPr userDrawn="1"/>
        </p:nvSpPr>
        <p:spPr bwMode="auto">
          <a:xfrm>
            <a:off x="4501529" y="2941947"/>
            <a:ext cx="936000" cy="272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 45"/>
          <p:cNvSpPr>
            <a:spLocks noChangeArrowheads="1"/>
          </p:cNvSpPr>
          <p:nvPr userDrawn="1"/>
        </p:nvSpPr>
        <p:spPr bwMode="auto">
          <a:xfrm>
            <a:off x="4501529" y="3485346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Text Placeholder 142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850455"/>
            <a:ext cx="3817920" cy="273050"/>
          </a:xfr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8" name="Text Placeholder 142"/>
          <p:cNvSpPr>
            <a:spLocks noGrp="1"/>
          </p:cNvSpPr>
          <p:nvPr>
            <p:ph type="body" sz="quarter" idx="15" hasCustomPrompt="1"/>
          </p:nvPr>
        </p:nvSpPr>
        <p:spPr>
          <a:xfrm>
            <a:off x="683575" y="2124417"/>
            <a:ext cx="3817920" cy="273050"/>
          </a:xfr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19" name="Text Placeholder 142"/>
          <p:cNvSpPr>
            <a:spLocks noGrp="1"/>
          </p:cNvSpPr>
          <p:nvPr>
            <p:ph type="body" sz="quarter" idx="16" hasCustomPrompt="1"/>
          </p:nvPr>
        </p:nvSpPr>
        <p:spPr>
          <a:xfrm>
            <a:off x="683572" y="2395125"/>
            <a:ext cx="3817920" cy="273050"/>
          </a:xfr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20" name="Text Placeholder 142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2667460"/>
            <a:ext cx="3817920" cy="273050"/>
          </a:xfr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Feature 4</a:t>
            </a:r>
            <a:endParaRPr lang="en-US" dirty="0"/>
          </a:p>
        </p:txBody>
      </p:sp>
      <p:sp>
        <p:nvSpPr>
          <p:cNvPr id="21" name="Text Placeholder 142"/>
          <p:cNvSpPr>
            <a:spLocks noGrp="1"/>
          </p:cNvSpPr>
          <p:nvPr>
            <p:ph type="body" sz="quarter" idx="18" hasCustomPrompt="1"/>
          </p:nvPr>
        </p:nvSpPr>
        <p:spPr>
          <a:xfrm>
            <a:off x="683572" y="2939795"/>
            <a:ext cx="3817920" cy="273050"/>
          </a:xfr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Feature 5</a:t>
            </a:r>
            <a:endParaRPr lang="en-US" dirty="0"/>
          </a:p>
        </p:txBody>
      </p:sp>
      <p:sp>
        <p:nvSpPr>
          <p:cNvPr id="22" name="Text Placeholder 142"/>
          <p:cNvSpPr>
            <a:spLocks noGrp="1"/>
          </p:cNvSpPr>
          <p:nvPr>
            <p:ph type="body" sz="quarter" idx="19" hasCustomPrompt="1"/>
          </p:nvPr>
        </p:nvSpPr>
        <p:spPr>
          <a:xfrm>
            <a:off x="683572" y="3212130"/>
            <a:ext cx="3817920" cy="273050"/>
          </a:xfr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Feature 6</a:t>
            </a:r>
            <a:endParaRPr lang="en-US" dirty="0"/>
          </a:p>
        </p:txBody>
      </p:sp>
      <p:sp>
        <p:nvSpPr>
          <p:cNvPr id="23" name="Text Placeholder 142"/>
          <p:cNvSpPr>
            <a:spLocks noGrp="1"/>
          </p:cNvSpPr>
          <p:nvPr>
            <p:ph type="body" sz="quarter" idx="20" hasCustomPrompt="1"/>
          </p:nvPr>
        </p:nvSpPr>
        <p:spPr>
          <a:xfrm>
            <a:off x="683572" y="3484465"/>
            <a:ext cx="3817920" cy="273050"/>
          </a:xfr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Feature 7</a:t>
            </a:r>
            <a:endParaRPr lang="en-US" dirty="0"/>
          </a:p>
        </p:txBody>
      </p:sp>
      <p:sp>
        <p:nvSpPr>
          <p:cNvPr id="24" name="Text Placeholder 142"/>
          <p:cNvSpPr>
            <a:spLocks noGrp="1"/>
          </p:cNvSpPr>
          <p:nvPr>
            <p:ph type="body" sz="quarter" idx="21" hasCustomPrompt="1"/>
          </p:nvPr>
        </p:nvSpPr>
        <p:spPr>
          <a:xfrm>
            <a:off x="683568" y="3756800"/>
            <a:ext cx="3817920" cy="273050"/>
          </a:xfr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Feature 8</a:t>
            </a:r>
            <a:endParaRPr lang="en-US" dirty="0"/>
          </a:p>
        </p:txBody>
      </p:sp>
      <p:sp>
        <p:nvSpPr>
          <p:cNvPr id="25" name="Text Placeholder 142"/>
          <p:cNvSpPr>
            <a:spLocks noGrp="1"/>
          </p:cNvSpPr>
          <p:nvPr>
            <p:ph type="body" sz="quarter" idx="22" hasCustomPrompt="1"/>
          </p:nvPr>
        </p:nvSpPr>
        <p:spPr>
          <a:xfrm>
            <a:off x="683572" y="4029135"/>
            <a:ext cx="3817920" cy="273050"/>
          </a:xfr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Feature 9</a:t>
            </a:r>
            <a:endParaRPr lang="en-US" dirty="0"/>
          </a:p>
        </p:txBody>
      </p:sp>
      <p:sp>
        <p:nvSpPr>
          <p:cNvPr id="26" name="Text Placeholder 142"/>
          <p:cNvSpPr>
            <a:spLocks noGrp="1"/>
          </p:cNvSpPr>
          <p:nvPr>
            <p:ph type="body" sz="quarter" idx="23" hasCustomPrompt="1"/>
          </p:nvPr>
        </p:nvSpPr>
        <p:spPr>
          <a:xfrm>
            <a:off x="683572" y="4301471"/>
            <a:ext cx="3817920" cy="273050"/>
          </a:xfr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300" kern="1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Feature 10</a:t>
            </a:r>
            <a:endParaRPr lang="en-US" dirty="0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4501530" y="1419622"/>
            <a:ext cx="936000" cy="43142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8" name="Rectangle 63"/>
          <p:cNvSpPr>
            <a:spLocks noChangeArrowheads="1"/>
          </p:cNvSpPr>
          <p:nvPr userDrawn="1"/>
        </p:nvSpPr>
        <p:spPr bwMode="auto">
          <a:xfrm>
            <a:off x="6367762" y="1420487"/>
            <a:ext cx="936000" cy="4314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Rectangle 51"/>
          <p:cNvSpPr>
            <a:spLocks noChangeArrowheads="1"/>
          </p:cNvSpPr>
          <p:nvPr userDrawn="1"/>
        </p:nvSpPr>
        <p:spPr bwMode="auto">
          <a:xfrm>
            <a:off x="5437530" y="1419622"/>
            <a:ext cx="936000" cy="4314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Rectangle 51"/>
          <p:cNvSpPr>
            <a:spLocks noChangeArrowheads="1"/>
          </p:cNvSpPr>
          <p:nvPr userDrawn="1"/>
        </p:nvSpPr>
        <p:spPr bwMode="auto">
          <a:xfrm>
            <a:off x="7303762" y="1419622"/>
            <a:ext cx="936000" cy="43142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 userDrawn="1"/>
        </p:nvSpPr>
        <p:spPr bwMode="auto">
          <a:xfrm>
            <a:off x="3206767" y="4574521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 userDrawn="1"/>
        </p:nvSpPr>
        <p:spPr bwMode="auto">
          <a:xfrm>
            <a:off x="3530765" y="4574521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 userDrawn="1"/>
        </p:nvSpPr>
        <p:spPr bwMode="auto">
          <a:xfrm>
            <a:off x="3854764" y="4574521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 userDrawn="1"/>
        </p:nvSpPr>
        <p:spPr bwMode="auto">
          <a:xfrm>
            <a:off x="4177530" y="4574521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5" name="Line 46"/>
          <p:cNvSpPr>
            <a:spLocks noChangeShapeType="1"/>
          </p:cNvSpPr>
          <p:nvPr userDrawn="1"/>
        </p:nvSpPr>
        <p:spPr bwMode="auto">
          <a:xfrm>
            <a:off x="7591795" y="1578802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6" name="Line 62"/>
          <p:cNvSpPr>
            <a:spLocks noChangeShapeType="1"/>
          </p:cNvSpPr>
          <p:nvPr userDrawn="1"/>
        </p:nvSpPr>
        <p:spPr bwMode="auto">
          <a:xfrm>
            <a:off x="7591795" y="1578802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7" name="Line 74"/>
          <p:cNvSpPr>
            <a:spLocks noChangeShapeType="1"/>
          </p:cNvSpPr>
          <p:nvPr userDrawn="1"/>
        </p:nvSpPr>
        <p:spPr bwMode="auto">
          <a:xfrm>
            <a:off x="7914562" y="1578802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Line 75"/>
          <p:cNvSpPr>
            <a:spLocks noChangeShapeType="1"/>
          </p:cNvSpPr>
          <p:nvPr userDrawn="1"/>
        </p:nvSpPr>
        <p:spPr bwMode="auto">
          <a:xfrm>
            <a:off x="8238560" y="1578802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Line 76"/>
          <p:cNvSpPr>
            <a:spLocks noChangeShapeType="1"/>
          </p:cNvSpPr>
          <p:nvPr userDrawn="1"/>
        </p:nvSpPr>
        <p:spPr bwMode="auto">
          <a:xfrm>
            <a:off x="8238560" y="1578802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Text Placeholder 173"/>
          <p:cNvSpPr>
            <a:spLocks noGrp="1"/>
          </p:cNvSpPr>
          <p:nvPr>
            <p:ph type="body" sz="quarter" idx="24" hasCustomPrompt="1"/>
          </p:nvPr>
        </p:nvSpPr>
        <p:spPr>
          <a:xfrm>
            <a:off x="4502150" y="1420242"/>
            <a:ext cx="935038" cy="4302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41" name="Text Placeholder 173"/>
          <p:cNvSpPr>
            <a:spLocks noGrp="1"/>
          </p:cNvSpPr>
          <p:nvPr>
            <p:ph type="body" sz="quarter" idx="25" hasCustomPrompt="1"/>
          </p:nvPr>
        </p:nvSpPr>
        <p:spPr>
          <a:xfrm>
            <a:off x="5447130" y="1420242"/>
            <a:ext cx="920632" cy="4302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42" name="Text Placeholder 173"/>
          <p:cNvSpPr>
            <a:spLocks noGrp="1"/>
          </p:cNvSpPr>
          <p:nvPr>
            <p:ph type="body" sz="quarter" idx="26" hasCustomPrompt="1"/>
          </p:nvPr>
        </p:nvSpPr>
        <p:spPr>
          <a:xfrm>
            <a:off x="6375447" y="1420242"/>
            <a:ext cx="920632" cy="4302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3" name="Text Placeholder 173"/>
          <p:cNvSpPr>
            <a:spLocks noGrp="1"/>
          </p:cNvSpPr>
          <p:nvPr>
            <p:ph type="body" sz="quarter" idx="27" hasCustomPrompt="1"/>
          </p:nvPr>
        </p:nvSpPr>
        <p:spPr>
          <a:xfrm>
            <a:off x="7310846" y="1420242"/>
            <a:ext cx="920632" cy="4302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44" name="Line 36"/>
          <p:cNvSpPr>
            <a:spLocks noChangeShapeType="1"/>
          </p:cNvSpPr>
          <p:nvPr userDrawn="1"/>
        </p:nvSpPr>
        <p:spPr bwMode="auto">
          <a:xfrm>
            <a:off x="4501530" y="4574521"/>
            <a:ext cx="93600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5" name="Line 37"/>
          <p:cNvSpPr>
            <a:spLocks noChangeShapeType="1"/>
          </p:cNvSpPr>
          <p:nvPr userDrawn="1"/>
        </p:nvSpPr>
        <p:spPr bwMode="auto">
          <a:xfrm>
            <a:off x="4825528" y="4574521"/>
            <a:ext cx="93600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6" name="Rectangle 64"/>
          <p:cNvSpPr>
            <a:spLocks noChangeArrowheads="1"/>
          </p:cNvSpPr>
          <p:nvPr userDrawn="1"/>
        </p:nvSpPr>
        <p:spPr bwMode="auto">
          <a:xfrm>
            <a:off x="6367762" y="2123282"/>
            <a:ext cx="936000" cy="27332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7" name="Rectangle 65"/>
          <p:cNvSpPr>
            <a:spLocks noChangeArrowheads="1"/>
          </p:cNvSpPr>
          <p:nvPr userDrawn="1"/>
        </p:nvSpPr>
        <p:spPr bwMode="auto">
          <a:xfrm>
            <a:off x="6367762" y="3757801"/>
            <a:ext cx="936000" cy="27116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8" name="Rectangle 67"/>
          <p:cNvSpPr>
            <a:spLocks noChangeArrowheads="1"/>
          </p:cNvSpPr>
          <p:nvPr userDrawn="1"/>
        </p:nvSpPr>
        <p:spPr bwMode="auto">
          <a:xfrm>
            <a:off x="6367762" y="4302281"/>
            <a:ext cx="936000" cy="27224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" name="Rectangle 70"/>
          <p:cNvSpPr>
            <a:spLocks noChangeArrowheads="1"/>
          </p:cNvSpPr>
          <p:nvPr userDrawn="1"/>
        </p:nvSpPr>
        <p:spPr bwMode="auto">
          <a:xfrm>
            <a:off x="6367762" y="2667761"/>
            <a:ext cx="936000" cy="27332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Rectangle 72"/>
          <p:cNvSpPr>
            <a:spLocks noChangeArrowheads="1"/>
          </p:cNvSpPr>
          <p:nvPr userDrawn="1"/>
        </p:nvSpPr>
        <p:spPr bwMode="auto">
          <a:xfrm>
            <a:off x="6367762" y="3213322"/>
            <a:ext cx="936000" cy="27116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1" name="Rectangle 63"/>
          <p:cNvSpPr>
            <a:spLocks noChangeArrowheads="1"/>
          </p:cNvSpPr>
          <p:nvPr userDrawn="1"/>
        </p:nvSpPr>
        <p:spPr bwMode="auto">
          <a:xfrm>
            <a:off x="6367762" y="1851907"/>
            <a:ext cx="936000" cy="272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2" name="Rectangle 66"/>
          <p:cNvSpPr>
            <a:spLocks noChangeArrowheads="1"/>
          </p:cNvSpPr>
          <p:nvPr userDrawn="1"/>
        </p:nvSpPr>
        <p:spPr bwMode="auto">
          <a:xfrm>
            <a:off x="6367762" y="4029826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Rectangle 69"/>
          <p:cNvSpPr>
            <a:spLocks noChangeArrowheads="1"/>
          </p:cNvSpPr>
          <p:nvPr userDrawn="1"/>
        </p:nvSpPr>
        <p:spPr bwMode="auto">
          <a:xfrm>
            <a:off x="6367762" y="2397467"/>
            <a:ext cx="936000" cy="27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4" name="Rectangle 71"/>
          <p:cNvSpPr>
            <a:spLocks noChangeArrowheads="1"/>
          </p:cNvSpPr>
          <p:nvPr userDrawn="1"/>
        </p:nvSpPr>
        <p:spPr bwMode="auto">
          <a:xfrm>
            <a:off x="6367762" y="2941947"/>
            <a:ext cx="936000" cy="272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5" name="Rectangle 73"/>
          <p:cNvSpPr>
            <a:spLocks noChangeArrowheads="1"/>
          </p:cNvSpPr>
          <p:nvPr userDrawn="1"/>
        </p:nvSpPr>
        <p:spPr bwMode="auto">
          <a:xfrm>
            <a:off x="6367762" y="3485346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Line 68"/>
          <p:cNvSpPr>
            <a:spLocks noChangeShapeType="1"/>
          </p:cNvSpPr>
          <p:nvPr userDrawn="1"/>
        </p:nvSpPr>
        <p:spPr bwMode="auto">
          <a:xfrm>
            <a:off x="7591795" y="4574521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7" name="Rectangle 51"/>
          <p:cNvSpPr>
            <a:spLocks noChangeArrowheads="1"/>
          </p:cNvSpPr>
          <p:nvPr userDrawn="1"/>
        </p:nvSpPr>
        <p:spPr bwMode="auto">
          <a:xfrm>
            <a:off x="5437530" y="1851042"/>
            <a:ext cx="936000" cy="27224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8" name="Rectangle 54"/>
          <p:cNvSpPr>
            <a:spLocks noChangeArrowheads="1"/>
          </p:cNvSpPr>
          <p:nvPr userDrawn="1"/>
        </p:nvSpPr>
        <p:spPr bwMode="auto">
          <a:xfrm>
            <a:off x="5437530" y="4028961"/>
            <a:ext cx="936000" cy="27332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9" name="Rectangle 57"/>
          <p:cNvSpPr>
            <a:spLocks noChangeArrowheads="1"/>
          </p:cNvSpPr>
          <p:nvPr userDrawn="1"/>
        </p:nvSpPr>
        <p:spPr bwMode="auto">
          <a:xfrm>
            <a:off x="5437530" y="2396602"/>
            <a:ext cx="936000" cy="27116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" name="Rectangle 59"/>
          <p:cNvSpPr>
            <a:spLocks noChangeArrowheads="1"/>
          </p:cNvSpPr>
          <p:nvPr userDrawn="1"/>
        </p:nvSpPr>
        <p:spPr bwMode="auto">
          <a:xfrm>
            <a:off x="5437530" y="2941082"/>
            <a:ext cx="936000" cy="27224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1" name="Rectangle 61"/>
          <p:cNvSpPr>
            <a:spLocks noChangeArrowheads="1"/>
          </p:cNvSpPr>
          <p:nvPr userDrawn="1"/>
        </p:nvSpPr>
        <p:spPr bwMode="auto">
          <a:xfrm>
            <a:off x="5437530" y="3484481"/>
            <a:ext cx="936000" cy="27332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2" name="Rectangle 52"/>
          <p:cNvSpPr>
            <a:spLocks noChangeArrowheads="1"/>
          </p:cNvSpPr>
          <p:nvPr userDrawn="1"/>
        </p:nvSpPr>
        <p:spPr bwMode="auto">
          <a:xfrm>
            <a:off x="5437530" y="2123282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3" name="Rectangle 53"/>
          <p:cNvSpPr>
            <a:spLocks noChangeArrowheads="1"/>
          </p:cNvSpPr>
          <p:nvPr userDrawn="1"/>
        </p:nvSpPr>
        <p:spPr bwMode="auto">
          <a:xfrm>
            <a:off x="5437530" y="3757801"/>
            <a:ext cx="936000" cy="27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4" name="Rectangle 55"/>
          <p:cNvSpPr>
            <a:spLocks noChangeArrowheads="1"/>
          </p:cNvSpPr>
          <p:nvPr userDrawn="1"/>
        </p:nvSpPr>
        <p:spPr bwMode="auto">
          <a:xfrm>
            <a:off x="5437530" y="4302281"/>
            <a:ext cx="936000" cy="272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5" name="Rectangle 58"/>
          <p:cNvSpPr>
            <a:spLocks noChangeArrowheads="1"/>
          </p:cNvSpPr>
          <p:nvPr userDrawn="1"/>
        </p:nvSpPr>
        <p:spPr bwMode="auto">
          <a:xfrm>
            <a:off x="5437530" y="2667761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6" name="Rectangle 60"/>
          <p:cNvSpPr>
            <a:spLocks noChangeArrowheads="1"/>
          </p:cNvSpPr>
          <p:nvPr userDrawn="1"/>
        </p:nvSpPr>
        <p:spPr bwMode="auto">
          <a:xfrm>
            <a:off x="5437530" y="3213322"/>
            <a:ext cx="936000" cy="27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7" name="Rectangle 51"/>
          <p:cNvSpPr>
            <a:spLocks noChangeArrowheads="1"/>
          </p:cNvSpPr>
          <p:nvPr userDrawn="1"/>
        </p:nvSpPr>
        <p:spPr bwMode="auto">
          <a:xfrm>
            <a:off x="7303762" y="1851042"/>
            <a:ext cx="936000" cy="27224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8" name="Rectangle 54"/>
          <p:cNvSpPr>
            <a:spLocks noChangeArrowheads="1"/>
          </p:cNvSpPr>
          <p:nvPr userDrawn="1"/>
        </p:nvSpPr>
        <p:spPr bwMode="auto">
          <a:xfrm>
            <a:off x="7303762" y="4028961"/>
            <a:ext cx="936000" cy="27332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9" name="Rectangle 57"/>
          <p:cNvSpPr>
            <a:spLocks noChangeArrowheads="1"/>
          </p:cNvSpPr>
          <p:nvPr userDrawn="1"/>
        </p:nvSpPr>
        <p:spPr bwMode="auto">
          <a:xfrm>
            <a:off x="7303762" y="2396602"/>
            <a:ext cx="936000" cy="27116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0" name="Rectangle 59"/>
          <p:cNvSpPr>
            <a:spLocks noChangeArrowheads="1"/>
          </p:cNvSpPr>
          <p:nvPr userDrawn="1"/>
        </p:nvSpPr>
        <p:spPr bwMode="auto">
          <a:xfrm>
            <a:off x="7303762" y="2941082"/>
            <a:ext cx="936000" cy="27224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1" name="Rectangle 61"/>
          <p:cNvSpPr>
            <a:spLocks noChangeArrowheads="1"/>
          </p:cNvSpPr>
          <p:nvPr userDrawn="1"/>
        </p:nvSpPr>
        <p:spPr bwMode="auto">
          <a:xfrm>
            <a:off x="7303762" y="3484481"/>
            <a:ext cx="936000" cy="273320"/>
          </a:xfrm>
          <a:prstGeom prst="rect">
            <a:avLst/>
          </a:prstGeom>
          <a:solidFill>
            <a:srgbClr val="E4E4E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2" name="Rectangle 52"/>
          <p:cNvSpPr>
            <a:spLocks noChangeArrowheads="1"/>
          </p:cNvSpPr>
          <p:nvPr userDrawn="1"/>
        </p:nvSpPr>
        <p:spPr bwMode="auto">
          <a:xfrm>
            <a:off x="7303762" y="2123282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3" name="Rectangle 53"/>
          <p:cNvSpPr>
            <a:spLocks noChangeArrowheads="1"/>
          </p:cNvSpPr>
          <p:nvPr userDrawn="1"/>
        </p:nvSpPr>
        <p:spPr bwMode="auto">
          <a:xfrm>
            <a:off x="7303762" y="3757801"/>
            <a:ext cx="936000" cy="27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4" name="Rectangle 55"/>
          <p:cNvSpPr>
            <a:spLocks noChangeArrowheads="1"/>
          </p:cNvSpPr>
          <p:nvPr userDrawn="1"/>
        </p:nvSpPr>
        <p:spPr bwMode="auto">
          <a:xfrm>
            <a:off x="7303762" y="4302281"/>
            <a:ext cx="936000" cy="272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5" name="Rectangle 58"/>
          <p:cNvSpPr>
            <a:spLocks noChangeArrowheads="1"/>
          </p:cNvSpPr>
          <p:nvPr userDrawn="1"/>
        </p:nvSpPr>
        <p:spPr bwMode="auto">
          <a:xfrm>
            <a:off x="7303762" y="2667761"/>
            <a:ext cx="936000" cy="273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6" name="Rectangle 60"/>
          <p:cNvSpPr>
            <a:spLocks noChangeArrowheads="1"/>
          </p:cNvSpPr>
          <p:nvPr userDrawn="1"/>
        </p:nvSpPr>
        <p:spPr bwMode="auto">
          <a:xfrm>
            <a:off x="7303762" y="3213322"/>
            <a:ext cx="936000" cy="27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4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Table with Columns</a:t>
            </a:r>
            <a:endParaRPr lang="en-US" dirty="0"/>
          </a:p>
        </p:txBody>
      </p:sp>
      <p:sp>
        <p:nvSpPr>
          <p:cNvPr id="187" name="Rectangle 6"/>
          <p:cNvSpPr>
            <a:spLocks noChangeArrowheads="1"/>
          </p:cNvSpPr>
          <p:nvPr userDrawn="1"/>
        </p:nvSpPr>
        <p:spPr bwMode="auto">
          <a:xfrm>
            <a:off x="467544" y="1851042"/>
            <a:ext cx="1511936" cy="3241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8" name="Rectangle 18"/>
          <p:cNvSpPr>
            <a:spLocks noChangeArrowheads="1"/>
          </p:cNvSpPr>
          <p:nvPr userDrawn="1"/>
        </p:nvSpPr>
        <p:spPr bwMode="auto">
          <a:xfrm>
            <a:off x="467544" y="2175157"/>
            <a:ext cx="1511936" cy="32540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9" name="Rectangle 25"/>
          <p:cNvSpPr>
            <a:spLocks noChangeArrowheads="1"/>
          </p:cNvSpPr>
          <p:nvPr userDrawn="1"/>
        </p:nvSpPr>
        <p:spPr bwMode="auto">
          <a:xfrm>
            <a:off x="467544" y="4121129"/>
            <a:ext cx="1511936" cy="322829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0" name="Rectangle 42"/>
          <p:cNvSpPr>
            <a:spLocks noChangeArrowheads="1"/>
          </p:cNvSpPr>
          <p:nvPr userDrawn="1"/>
        </p:nvSpPr>
        <p:spPr bwMode="auto">
          <a:xfrm>
            <a:off x="467544" y="2823385"/>
            <a:ext cx="1511936" cy="325400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1" name="Rectangle 44"/>
          <p:cNvSpPr>
            <a:spLocks noChangeArrowheads="1"/>
          </p:cNvSpPr>
          <p:nvPr userDrawn="1"/>
        </p:nvSpPr>
        <p:spPr bwMode="auto">
          <a:xfrm>
            <a:off x="467544" y="3472901"/>
            <a:ext cx="1511936" cy="322829"/>
          </a:xfrm>
          <a:prstGeom prst="rect">
            <a:avLst/>
          </a:prstGeom>
          <a:solidFill>
            <a:srgbClr val="FBFBFB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2" name="Rectangle 41"/>
          <p:cNvSpPr>
            <a:spLocks noChangeArrowheads="1"/>
          </p:cNvSpPr>
          <p:nvPr userDrawn="1"/>
        </p:nvSpPr>
        <p:spPr bwMode="auto">
          <a:xfrm>
            <a:off x="467544" y="2501587"/>
            <a:ext cx="1511936" cy="3228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3" name="Rectangle 43"/>
          <p:cNvSpPr>
            <a:spLocks noChangeArrowheads="1"/>
          </p:cNvSpPr>
          <p:nvPr userDrawn="1"/>
        </p:nvSpPr>
        <p:spPr bwMode="auto">
          <a:xfrm>
            <a:off x="467544" y="3149816"/>
            <a:ext cx="1511936" cy="3241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4" name="Rectangle 45"/>
          <p:cNvSpPr>
            <a:spLocks noChangeArrowheads="1"/>
          </p:cNvSpPr>
          <p:nvPr userDrawn="1"/>
        </p:nvSpPr>
        <p:spPr bwMode="auto">
          <a:xfrm>
            <a:off x="467544" y="3794775"/>
            <a:ext cx="1511936" cy="325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5" name="Rectangle 6"/>
          <p:cNvSpPr>
            <a:spLocks noChangeArrowheads="1"/>
          </p:cNvSpPr>
          <p:nvPr userDrawn="1"/>
        </p:nvSpPr>
        <p:spPr bwMode="auto">
          <a:xfrm>
            <a:off x="1979480" y="1275606"/>
            <a:ext cx="838063" cy="57514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6" name="Rectangle 63"/>
          <p:cNvSpPr>
            <a:spLocks noChangeArrowheads="1"/>
          </p:cNvSpPr>
          <p:nvPr userDrawn="1"/>
        </p:nvSpPr>
        <p:spPr bwMode="auto">
          <a:xfrm>
            <a:off x="3650444" y="1276759"/>
            <a:ext cx="838063" cy="57514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7" name="Rectangle 51"/>
          <p:cNvSpPr>
            <a:spLocks noChangeArrowheads="1"/>
          </p:cNvSpPr>
          <p:nvPr userDrawn="1"/>
        </p:nvSpPr>
        <p:spPr bwMode="auto">
          <a:xfrm>
            <a:off x="2817544" y="1275606"/>
            <a:ext cx="838063" cy="57514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8" name="Rectangle 51"/>
          <p:cNvSpPr>
            <a:spLocks noChangeArrowheads="1"/>
          </p:cNvSpPr>
          <p:nvPr userDrawn="1"/>
        </p:nvSpPr>
        <p:spPr bwMode="auto">
          <a:xfrm>
            <a:off x="4488506" y="1275606"/>
            <a:ext cx="838063" cy="57514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9" name="Line 46"/>
          <p:cNvSpPr>
            <a:spLocks noChangeShapeType="1"/>
          </p:cNvSpPr>
          <p:nvPr userDrawn="1"/>
        </p:nvSpPr>
        <p:spPr bwMode="auto">
          <a:xfrm>
            <a:off x="4746401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0" name="Line 62"/>
          <p:cNvSpPr>
            <a:spLocks noChangeShapeType="1"/>
          </p:cNvSpPr>
          <p:nvPr userDrawn="1"/>
        </p:nvSpPr>
        <p:spPr bwMode="auto">
          <a:xfrm>
            <a:off x="4746401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1" name="Line 74"/>
          <p:cNvSpPr>
            <a:spLocks noChangeShapeType="1"/>
          </p:cNvSpPr>
          <p:nvPr userDrawn="1"/>
        </p:nvSpPr>
        <p:spPr bwMode="auto">
          <a:xfrm>
            <a:off x="5035396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2" name="Rectangle 63"/>
          <p:cNvSpPr>
            <a:spLocks noChangeArrowheads="1"/>
          </p:cNvSpPr>
          <p:nvPr userDrawn="1"/>
        </p:nvSpPr>
        <p:spPr bwMode="auto">
          <a:xfrm>
            <a:off x="5326569" y="1276759"/>
            <a:ext cx="838063" cy="57514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3" name="Rectangle 51"/>
          <p:cNvSpPr>
            <a:spLocks noChangeArrowheads="1"/>
          </p:cNvSpPr>
          <p:nvPr userDrawn="1"/>
        </p:nvSpPr>
        <p:spPr bwMode="auto">
          <a:xfrm>
            <a:off x="6164632" y="1275606"/>
            <a:ext cx="838063" cy="57514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4" name="Line 46"/>
          <p:cNvSpPr>
            <a:spLocks noChangeShapeType="1"/>
          </p:cNvSpPr>
          <p:nvPr userDrawn="1"/>
        </p:nvSpPr>
        <p:spPr bwMode="auto">
          <a:xfrm>
            <a:off x="6422527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5" name="Line 62"/>
          <p:cNvSpPr>
            <a:spLocks noChangeShapeType="1"/>
          </p:cNvSpPr>
          <p:nvPr userDrawn="1"/>
        </p:nvSpPr>
        <p:spPr bwMode="auto">
          <a:xfrm>
            <a:off x="6422527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6" name="Line 74"/>
          <p:cNvSpPr>
            <a:spLocks noChangeShapeType="1"/>
          </p:cNvSpPr>
          <p:nvPr userDrawn="1"/>
        </p:nvSpPr>
        <p:spPr bwMode="auto">
          <a:xfrm>
            <a:off x="6711522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7" name="Rectangle 63"/>
          <p:cNvSpPr>
            <a:spLocks noChangeArrowheads="1"/>
          </p:cNvSpPr>
          <p:nvPr userDrawn="1"/>
        </p:nvSpPr>
        <p:spPr bwMode="auto">
          <a:xfrm>
            <a:off x="7000330" y="1276759"/>
            <a:ext cx="838063" cy="57514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8" name="Rectangle 51"/>
          <p:cNvSpPr>
            <a:spLocks noChangeArrowheads="1"/>
          </p:cNvSpPr>
          <p:nvPr userDrawn="1"/>
        </p:nvSpPr>
        <p:spPr bwMode="auto">
          <a:xfrm>
            <a:off x="7838393" y="1275606"/>
            <a:ext cx="838063" cy="57514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1100" b="0" baseline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9" name="Line 46"/>
          <p:cNvSpPr>
            <a:spLocks noChangeShapeType="1"/>
          </p:cNvSpPr>
          <p:nvPr userDrawn="1"/>
        </p:nvSpPr>
        <p:spPr bwMode="auto">
          <a:xfrm>
            <a:off x="8096288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0" name="Line 62"/>
          <p:cNvSpPr>
            <a:spLocks noChangeShapeType="1"/>
          </p:cNvSpPr>
          <p:nvPr userDrawn="1"/>
        </p:nvSpPr>
        <p:spPr bwMode="auto">
          <a:xfrm>
            <a:off x="8096288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1" name="Line 74"/>
          <p:cNvSpPr>
            <a:spLocks noChangeShapeType="1"/>
          </p:cNvSpPr>
          <p:nvPr userDrawn="1"/>
        </p:nvSpPr>
        <p:spPr bwMode="auto">
          <a:xfrm>
            <a:off x="8385283" y="1487817"/>
            <a:ext cx="0" cy="0"/>
          </a:xfrm>
          <a:prstGeom prst="line">
            <a:avLst/>
          </a:prstGeom>
          <a:noFill/>
          <a:ln w="6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12" name="Group 211"/>
          <p:cNvGrpSpPr/>
          <p:nvPr userDrawn="1"/>
        </p:nvGrpSpPr>
        <p:grpSpPr>
          <a:xfrm>
            <a:off x="1979480" y="1851042"/>
            <a:ext cx="6696976" cy="2592916"/>
            <a:chOff x="1979480" y="1851042"/>
            <a:chExt cx="6696976" cy="2592916"/>
          </a:xfrm>
        </p:grpSpPr>
        <p:sp>
          <p:nvSpPr>
            <p:cNvPr id="213" name="Rectangle 51"/>
            <p:cNvSpPr>
              <a:spLocks noChangeArrowheads="1"/>
            </p:cNvSpPr>
            <p:nvPr userDrawn="1"/>
          </p:nvSpPr>
          <p:spPr bwMode="auto">
            <a:xfrm>
              <a:off x="2817544" y="1851042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4" name="Rectangle 57"/>
            <p:cNvSpPr>
              <a:spLocks noChangeArrowheads="1"/>
            </p:cNvSpPr>
            <p:nvPr userDrawn="1"/>
          </p:nvSpPr>
          <p:spPr bwMode="auto">
            <a:xfrm>
              <a:off x="2817544" y="2500557"/>
              <a:ext cx="838064" cy="322829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5" name="Rectangle 59"/>
            <p:cNvSpPr>
              <a:spLocks noChangeArrowheads="1"/>
            </p:cNvSpPr>
            <p:nvPr userDrawn="1"/>
          </p:nvSpPr>
          <p:spPr bwMode="auto">
            <a:xfrm>
              <a:off x="2817544" y="3148785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6" name="Rectangle 61"/>
            <p:cNvSpPr>
              <a:spLocks noChangeArrowheads="1"/>
            </p:cNvSpPr>
            <p:nvPr userDrawn="1"/>
          </p:nvSpPr>
          <p:spPr bwMode="auto">
            <a:xfrm>
              <a:off x="2817544" y="3795728"/>
              <a:ext cx="838064" cy="325400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7" name="Rectangle 52"/>
            <p:cNvSpPr>
              <a:spLocks noChangeArrowheads="1"/>
            </p:cNvSpPr>
            <p:nvPr userDrawn="1"/>
          </p:nvSpPr>
          <p:spPr bwMode="auto">
            <a:xfrm>
              <a:off x="2817544" y="2175157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8" name="Rectangle 53"/>
            <p:cNvSpPr>
              <a:spLocks noChangeArrowheads="1"/>
            </p:cNvSpPr>
            <p:nvPr userDrawn="1"/>
          </p:nvSpPr>
          <p:spPr bwMode="auto">
            <a:xfrm>
              <a:off x="2817544" y="4121128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9" name="Rectangle 58"/>
            <p:cNvSpPr>
              <a:spLocks noChangeArrowheads="1"/>
            </p:cNvSpPr>
            <p:nvPr userDrawn="1"/>
          </p:nvSpPr>
          <p:spPr bwMode="auto">
            <a:xfrm>
              <a:off x="2817544" y="2823385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20" name="Rectangle 60"/>
            <p:cNvSpPr>
              <a:spLocks noChangeArrowheads="1"/>
            </p:cNvSpPr>
            <p:nvPr userDrawn="1"/>
          </p:nvSpPr>
          <p:spPr bwMode="auto">
            <a:xfrm>
              <a:off x="2817544" y="3472900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21" name="Rectangle 6"/>
            <p:cNvSpPr>
              <a:spLocks noChangeArrowheads="1"/>
            </p:cNvSpPr>
            <p:nvPr userDrawn="1"/>
          </p:nvSpPr>
          <p:spPr bwMode="auto">
            <a:xfrm>
              <a:off x="1979480" y="1851042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22" name="Rectangle 18"/>
            <p:cNvSpPr>
              <a:spLocks noChangeArrowheads="1"/>
            </p:cNvSpPr>
            <p:nvPr userDrawn="1"/>
          </p:nvSpPr>
          <p:spPr bwMode="auto">
            <a:xfrm>
              <a:off x="1979480" y="2175157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23" name="Rectangle 25"/>
            <p:cNvSpPr>
              <a:spLocks noChangeArrowheads="1"/>
            </p:cNvSpPr>
            <p:nvPr userDrawn="1"/>
          </p:nvSpPr>
          <p:spPr bwMode="auto">
            <a:xfrm>
              <a:off x="1979480" y="4121129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24" name="Rectangle 42"/>
            <p:cNvSpPr>
              <a:spLocks noChangeArrowheads="1"/>
            </p:cNvSpPr>
            <p:nvPr userDrawn="1"/>
          </p:nvSpPr>
          <p:spPr bwMode="auto">
            <a:xfrm>
              <a:off x="1979480" y="2823385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25" name="Rectangle 44"/>
            <p:cNvSpPr>
              <a:spLocks noChangeArrowheads="1"/>
            </p:cNvSpPr>
            <p:nvPr userDrawn="1"/>
          </p:nvSpPr>
          <p:spPr bwMode="auto">
            <a:xfrm>
              <a:off x="1979480" y="3472901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26" name="Rectangle 41"/>
            <p:cNvSpPr>
              <a:spLocks noChangeArrowheads="1"/>
            </p:cNvSpPr>
            <p:nvPr userDrawn="1"/>
          </p:nvSpPr>
          <p:spPr bwMode="auto">
            <a:xfrm>
              <a:off x="1979480" y="2501587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27" name="Rectangle 43"/>
            <p:cNvSpPr>
              <a:spLocks noChangeArrowheads="1"/>
            </p:cNvSpPr>
            <p:nvPr userDrawn="1"/>
          </p:nvSpPr>
          <p:spPr bwMode="auto">
            <a:xfrm>
              <a:off x="1979480" y="3149816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28" name="Rectangle 45"/>
            <p:cNvSpPr>
              <a:spLocks noChangeArrowheads="1"/>
            </p:cNvSpPr>
            <p:nvPr userDrawn="1"/>
          </p:nvSpPr>
          <p:spPr bwMode="auto">
            <a:xfrm>
              <a:off x="1979480" y="3796759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29" name="Rectangle 64"/>
            <p:cNvSpPr>
              <a:spLocks noChangeArrowheads="1"/>
            </p:cNvSpPr>
            <p:nvPr userDrawn="1"/>
          </p:nvSpPr>
          <p:spPr bwMode="auto">
            <a:xfrm>
              <a:off x="3650444" y="2175157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0" name="Rectangle 65"/>
            <p:cNvSpPr>
              <a:spLocks noChangeArrowheads="1"/>
            </p:cNvSpPr>
            <p:nvPr userDrawn="1"/>
          </p:nvSpPr>
          <p:spPr bwMode="auto">
            <a:xfrm>
              <a:off x="3650444" y="4121129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1" name="Rectangle 70"/>
            <p:cNvSpPr>
              <a:spLocks noChangeArrowheads="1"/>
            </p:cNvSpPr>
            <p:nvPr userDrawn="1"/>
          </p:nvSpPr>
          <p:spPr bwMode="auto">
            <a:xfrm>
              <a:off x="3650444" y="2823385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2" name="Rectangle 72"/>
            <p:cNvSpPr>
              <a:spLocks noChangeArrowheads="1"/>
            </p:cNvSpPr>
            <p:nvPr userDrawn="1"/>
          </p:nvSpPr>
          <p:spPr bwMode="auto">
            <a:xfrm>
              <a:off x="3650444" y="3472901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3" name="Rectangle 63"/>
            <p:cNvSpPr>
              <a:spLocks noChangeArrowheads="1"/>
            </p:cNvSpPr>
            <p:nvPr userDrawn="1"/>
          </p:nvSpPr>
          <p:spPr bwMode="auto">
            <a:xfrm>
              <a:off x="3650444" y="1852072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4" name="Rectangle 69"/>
            <p:cNvSpPr>
              <a:spLocks noChangeArrowheads="1"/>
            </p:cNvSpPr>
            <p:nvPr userDrawn="1"/>
          </p:nvSpPr>
          <p:spPr bwMode="auto">
            <a:xfrm>
              <a:off x="3650444" y="2501587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5" name="Rectangle 71"/>
            <p:cNvSpPr>
              <a:spLocks noChangeArrowheads="1"/>
            </p:cNvSpPr>
            <p:nvPr userDrawn="1"/>
          </p:nvSpPr>
          <p:spPr bwMode="auto">
            <a:xfrm>
              <a:off x="3650444" y="3149816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6" name="Rectangle 73"/>
            <p:cNvSpPr>
              <a:spLocks noChangeArrowheads="1"/>
            </p:cNvSpPr>
            <p:nvPr userDrawn="1"/>
          </p:nvSpPr>
          <p:spPr bwMode="auto">
            <a:xfrm>
              <a:off x="3650444" y="3796759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7" name="Rectangle 51"/>
            <p:cNvSpPr>
              <a:spLocks noChangeArrowheads="1"/>
            </p:cNvSpPr>
            <p:nvPr userDrawn="1"/>
          </p:nvSpPr>
          <p:spPr bwMode="auto">
            <a:xfrm>
              <a:off x="4488506" y="1851042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8" name="Rectangle 57"/>
            <p:cNvSpPr>
              <a:spLocks noChangeArrowheads="1"/>
            </p:cNvSpPr>
            <p:nvPr userDrawn="1"/>
          </p:nvSpPr>
          <p:spPr bwMode="auto">
            <a:xfrm>
              <a:off x="4488506" y="2500557"/>
              <a:ext cx="838064" cy="322829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9" name="Rectangle 59"/>
            <p:cNvSpPr>
              <a:spLocks noChangeArrowheads="1"/>
            </p:cNvSpPr>
            <p:nvPr userDrawn="1"/>
          </p:nvSpPr>
          <p:spPr bwMode="auto">
            <a:xfrm>
              <a:off x="4488506" y="3148786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0" name="Rectangle 61"/>
            <p:cNvSpPr>
              <a:spLocks noChangeArrowheads="1"/>
            </p:cNvSpPr>
            <p:nvPr userDrawn="1"/>
          </p:nvSpPr>
          <p:spPr bwMode="auto">
            <a:xfrm>
              <a:off x="4488506" y="3795729"/>
              <a:ext cx="838064" cy="325400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1" name="Rectangle 52"/>
            <p:cNvSpPr>
              <a:spLocks noChangeArrowheads="1"/>
            </p:cNvSpPr>
            <p:nvPr userDrawn="1"/>
          </p:nvSpPr>
          <p:spPr bwMode="auto">
            <a:xfrm>
              <a:off x="4488506" y="2175157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2" name="Rectangle 53"/>
            <p:cNvSpPr>
              <a:spLocks noChangeArrowheads="1"/>
            </p:cNvSpPr>
            <p:nvPr userDrawn="1"/>
          </p:nvSpPr>
          <p:spPr bwMode="auto">
            <a:xfrm>
              <a:off x="4488506" y="4121129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3" name="Rectangle 58"/>
            <p:cNvSpPr>
              <a:spLocks noChangeArrowheads="1"/>
            </p:cNvSpPr>
            <p:nvPr userDrawn="1"/>
          </p:nvSpPr>
          <p:spPr bwMode="auto">
            <a:xfrm>
              <a:off x="4488506" y="2823385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4" name="Rectangle 60"/>
            <p:cNvSpPr>
              <a:spLocks noChangeArrowheads="1"/>
            </p:cNvSpPr>
            <p:nvPr userDrawn="1"/>
          </p:nvSpPr>
          <p:spPr bwMode="auto">
            <a:xfrm>
              <a:off x="4488506" y="3472901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5" name="Rectangle 64"/>
            <p:cNvSpPr>
              <a:spLocks noChangeArrowheads="1"/>
            </p:cNvSpPr>
            <p:nvPr userDrawn="1"/>
          </p:nvSpPr>
          <p:spPr bwMode="auto">
            <a:xfrm>
              <a:off x="5326569" y="2175157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6" name="Rectangle 65"/>
            <p:cNvSpPr>
              <a:spLocks noChangeArrowheads="1"/>
            </p:cNvSpPr>
            <p:nvPr userDrawn="1"/>
          </p:nvSpPr>
          <p:spPr bwMode="auto">
            <a:xfrm>
              <a:off x="5326569" y="4121129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7" name="Rectangle 70"/>
            <p:cNvSpPr>
              <a:spLocks noChangeArrowheads="1"/>
            </p:cNvSpPr>
            <p:nvPr userDrawn="1"/>
          </p:nvSpPr>
          <p:spPr bwMode="auto">
            <a:xfrm>
              <a:off x="5326569" y="2823385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8" name="Rectangle 72"/>
            <p:cNvSpPr>
              <a:spLocks noChangeArrowheads="1"/>
            </p:cNvSpPr>
            <p:nvPr userDrawn="1"/>
          </p:nvSpPr>
          <p:spPr bwMode="auto">
            <a:xfrm>
              <a:off x="5326569" y="3472901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9" name="Rectangle 63"/>
            <p:cNvSpPr>
              <a:spLocks noChangeArrowheads="1"/>
            </p:cNvSpPr>
            <p:nvPr userDrawn="1"/>
          </p:nvSpPr>
          <p:spPr bwMode="auto">
            <a:xfrm>
              <a:off x="5326569" y="1852072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0" name="Rectangle 69"/>
            <p:cNvSpPr>
              <a:spLocks noChangeArrowheads="1"/>
            </p:cNvSpPr>
            <p:nvPr userDrawn="1"/>
          </p:nvSpPr>
          <p:spPr bwMode="auto">
            <a:xfrm>
              <a:off x="5326569" y="2501587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1" name="Rectangle 71"/>
            <p:cNvSpPr>
              <a:spLocks noChangeArrowheads="1"/>
            </p:cNvSpPr>
            <p:nvPr userDrawn="1"/>
          </p:nvSpPr>
          <p:spPr bwMode="auto">
            <a:xfrm>
              <a:off x="5326569" y="3149816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2" name="Rectangle 73"/>
            <p:cNvSpPr>
              <a:spLocks noChangeArrowheads="1"/>
            </p:cNvSpPr>
            <p:nvPr userDrawn="1"/>
          </p:nvSpPr>
          <p:spPr bwMode="auto">
            <a:xfrm>
              <a:off x="5326569" y="3796759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3" name="Rectangle 51"/>
            <p:cNvSpPr>
              <a:spLocks noChangeArrowheads="1"/>
            </p:cNvSpPr>
            <p:nvPr userDrawn="1"/>
          </p:nvSpPr>
          <p:spPr bwMode="auto">
            <a:xfrm>
              <a:off x="6164632" y="1851042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4" name="Rectangle 57"/>
            <p:cNvSpPr>
              <a:spLocks noChangeArrowheads="1"/>
            </p:cNvSpPr>
            <p:nvPr userDrawn="1"/>
          </p:nvSpPr>
          <p:spPr bwMode="auto">
            <a:xfrm>
              <a:off x="6164632" y="2500557"/>
              <a:ext cx="838064" cy="322829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5" name="Rectangle 59"/>
            <p:cNvSpPr>
              <a:spLocks noChangeArrowheads="1"/>
            </p:cNvSpPr>
            <p:nvPr userDrawn="1"/>
          </p:nvSpPr>
          <p:spPr bwMode="auto">
            <a:xfrm>
              <a:off x="6164632" y="3148786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6" name="Rectangle 61"/>
            <p:cNvSpPr>
              <a:spLocks noChangeArrowheads="1"/>
            </p:cNvSpPr>
            <p:nvPr userDrawn="1"/>
          </p:nvSpPr>
          <p:spPr bwMode="auto">
            <a:xfrm>
              <a:off x="6164632" y="3795729"/>
              <a:ext cx="838064" cy="325400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7" name="Rectangle 52"/>
            <p:cNvSpPr>
              <a:spLocks noChangeArrowheads="1"/>
            </p:cNvSpPr>
            <p:nvPr userDrawn="1"/>
          </p:nvSpPr>
          <p:spPr bwMode="auto">
            <a:xfrm>
              <a:off x="6164632" y="2175157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8" name="Rectangle 53"/>
            <p:cNvSpPr>
              <a:spLocks noChangeArrowheads="1"/>
            </p:cNvSpPr>
            <p:nvPr userDrawn="1"/>
          </p:nvSpPr>
          <p:spPr bwMode="auto">
            <a:xfrm>
              <a:off x="6164632" y="4121129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9" name="Rectangle 58"/>
            <p:cNvSpPr>
              <a:spLocks noChangeArrowheads="1"/>
            </p:cNvSpPr>
            <p:nvPr userDrawn="1"/>
          </p:nvSpPr>
          <p:spPr bwMode="auto">
            <a:xfrm>
              <a:off x="6164632" y="2823385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0" name="Rectangle 60"/>
            <p:cNvSpPr>
              <a:spLocks noChangeArrowheads="1"/>
            </p:cNvSpPr>
            <p:nvPr userDrawn="1"/>
          </p:nvSpPr>
          <p:spPr bwMode="auto">
            <a:xfrm>
              <a:off x="6164632" y="3472901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1" name="Rectangle 64"/>
            <p:cNvSpPr>
              <a:spLocks noChangeArrowheads="1"/>
            </p:cNvSpPr>
            <p:nvPr userDrawn="1"/>
          </p:nvSpPr>
          <p:spPr bwMode="auto">
            <a:xfrm>
              <a:off x="7000330" y="2175157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2" name="Rectangle 65"/>
            <p:cNvSpPr>
              <a:spLocks noChangeArrowheads="1"/>
            </p:cNvSpPr>
            <p:nvPr userDrawn="1"/>
          </p:nvSpPr>
          <p:spPr bwMode="auto">
            <a:xfrm>
              <a:off x="7000330" y="4121129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3" name="Rectangle 70"/>
            <p:cNvSpPr>
              <a:spLocks noChangeArrowheads="1"/>
            </p:cNvSpPr>
            <p:nvPr userDrawn="1"/>
          </p:nvSpPr>
          <p:spPr bwMode="auto">
            <a:xfrm>
              <a:off x="7000330" y="2823385"/>
              <a:ext cx="838064" cy="325400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4" name="Rectangle 72"/>
            <p:cNvSpPr>
              <a:spLocks noChangeArrowheads="1"/>
            </p:cNvSpPr>
            <p:nvPr userDrawn="1"/>
          </p:nvSpPr>
          <p:spPr bwMode="auto">
            <a:xfrm>
              <a:off x="7000330" y="3472901"/>
              <a:ext cx="838064" cy="322829"/>
            </a:xfrm>
            <a:prstGeom prst="rect">
              <a:avLst/>
            </a:prstGeom>
            <a:solidFill>
              <a:srgbClr val="FBFBFB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5" name="Rectangle 63"/>
            <p:cNvSpPr>
              <a:spLocks noChangeArrowheads="1"/>
            </p:cNvSpPr>
            <p:nvPr userDrawn="1"/>
          </p:nvSpPr>
          <p:spPr bwMode="auto">
            <a:xfrm>
              <a:off x="7000330" y="1852072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6" name="Rectangle 69"/>
            <p:cNvSpPr>
              <a:spLocks noChangeArrowheads="1"/>
            </p:cNvSpPr>
            <p:nvPr userDrawn="1"/>
          </p:nvSpPr>
          <p:spPr bwMode="auto">
            <a:xfrm>
              <a:off x="7000330" y="2501587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7" name="Rectangle 71"/>
            <p:cNvSpPr>
              <a:spLocks noChangeArrowheads="1"/>
            </p:cNvSpPr>
            <p:nvPr userDrawn="1"/>
          </p:nvSpPr>
          <p:spPr bwMode="auto">
            <a:xfrm>
              <a:off x="7000330" y="3149816"/>
              <a:ext cx="838064" cy="32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8" name="Rectangle 73"/>
            <p:cNvSpPr>
              <a:spLocks noChangeArrowheads="1"/>
            </p:cNvSpPr>
            <p:nvPr userDrawn="1"/>
          </p:nvSpPr>
          <p:spPr bwMode="auto">
            <a:xfrm>
              <a:off x="7000330" y="3796759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9" name="Rectangle 51"/>
            <p:cNvSpPr>
              <a:spLocks noChangeArrowheads="1"/>
            </p:cNvSpPr>
            <p:nvPr userDrawn="1"/>
          </p:nvSpPr>
          <p:spPr bwMode="auto">
            <a:xfrm>
              <a:off x="7838392" y="1851042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0" name="Rectangle 57"/>
            <p:cNvSpPr>
              <a:spLocks noChangeArrowheads="1"/>
            </p:cNvSpPr>
            <p:nvPr userDrawn="1"/>
          </p:nvSpPr>
          <p:spPr bwMode="auto">
            <a:xfrm>
              <a:off x="7838392" y="2500557"/>
              <a:ext cx="838064" cy="322829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1" name="Rectangle 59"/>
            <p:cNvSpPr>
              <a:spLocks noChangeArrowheads="1"/>
            </p:cNvSpPr>
            <p:nvPr userDrawn="1"/>
          </p:nvSpPr>
          <p:spPr bwMode="auto">
            <a:xfrm>
              <a:off x="7838392" y="3148786"/>
              <a:ext cx="838064" cy="324115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2" name="Rectangle 61"/>
            <p:cNvSpPr>
              <a:spLocks noChangeArrowheads="1"/>
            </p:cNvSpPr>
            <p:nvPr userDrawn="1"/>
          </p:nvSpPr>
          <p:spPr bwMode="auto">
            <a:xfrm>
              <a:off x="7838392" y="3795729"/>
              <a:ext cx="838064" cy="325400"/>
            </a:xfrm>
            <a:prstGeom prst="rect">
              <a:avLst/>
            </a:prstGeom>
            <a:solidFill>
              <a:srgbClr val="E4E4E4"/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3" name="Rectangle 52"/>
            <p:cNvSpPr>
              <a:spLocks noChangeArrowheads="1"/>
            </p:cNvSpPr>
            <p:nvPr userDrawn="1"/>
          </p:nvSpPr>
          <p:spPr bwMode="auto">
            <a:xfrm>
              <a:off x="7838392" y="2175157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4" name="Rectangle 53"/>
            <p:cNvSpPr>
              <a:spLocks noChangeArrowheads="1"/>
            </p:cNvSpPr>
            <p:nvPr userDrawn="1"/>
          </p:nvSpPr>
          <p:spPr bwMode="auto">
            <a:xfrm>
              <a:off x="7838392" y="4121129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5" name="Rectangle 58"/>
            <p:cNvSpPr>
              <a:spLocks noChangeArrowheads="1"/>
            </p:cNvSpPr>
            <p:nvPr userDrawn="1"/>
          </p:nvSpPr>
          <p:spPr bwMode="auto">
            <a:xfrm>
              <a:off x="7838392" y="2823385"/>
              <a:ext cx="838064" cy="32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6" name="Rectangle 60"/>
            <p:cNvSpPr>
              <a:spLocks noChangeArrowheads="1"/>
            </p:cNvSpPr>
            <p:nvPr userDrawn="1"/>
          </p:nvSpPr>
          <p:spPr bwMode="auto">
            <a:xfrm>
              <a:off x="7838392" y="3472901"/>
              <a:ext cx="838064" cy="322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lvl="0" indent="0"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en-US" sz="1400" b="0" baseline="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77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67545" y="1852071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This is a sample text</a:t>
            </a:r>
            <a:endParaRPr lang="en-US" dirty="0"/>
          </a:p>
        </p:txBody>
      </p:sp>
      <p:sp>
        <p:nvSpPr>
          <p:cNvPr id="27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67545" y="2175855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279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7545" y="2499639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This is a sample text</a:t>
            </a:r>
            <a:endParaRPr lang="en-US" dirty="0"/>
          </a:p>
        </p:txBody>
      </p:sp>
      <p:sp>
        <p:nvSpPr>
          <p:cNvPr id="280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67545" y="2823423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281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67545" y="3147207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This is a sample text</a:t>
            </a:r>
            <a:endParaRPr lang="en-US" dirty="0"/>
          </a:p>
        </p:txBody>
      </p:sp>
      <p:sp>
        <p:nvSpPr>
          <p:cNvPr id="282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67545" y="3470991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283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5" y="3795187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This is a sample text</a:t>
            </a:r>
            <a:endParaRPr lang="en-US" dirty="0"/>
          </a:p>
        </p:txBody>
      </p:sp>
      <p:sp>
        <p:nvSpPr>
          <p:cNvPr id="28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67545" y="4119842"/>
            <a:ext cx="1511936" cy="324115"/>
          </a:xfrm>
        </p:spPr>
        <p:txBody>
          <a:bodyPr anchor="ctr">
            <a:no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285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979480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286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2817544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</a:t>
            </a:r>
            <a:endParaRPr lang="en-US" dirty="0"/>
          </a:p>
        </p:txBody>
      </p:sp>
      <p:sp>
        <p:nvSpPr>
          <p:cNvPr id="287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3655608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288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4492129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</a:t>
            </a:r>
            <a:endParaRPr lang="en-US" dirty="0"/>
          </a:p>
        </p:txBody>
      </p:sp>
      <p:sp>
        <p:nvSpPr>
          <p:cNvPr id="28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326568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290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6162266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</a:t>
            </a:r>
            <a:endParaRPr lang="en-US" dirty="0"/>
          </a:p>
        </p:txBody>
      </p:sp>
      <p:sp>
        <p:nvSpPr>
          <p:cNvPr id="291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7002696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292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7838392" y="1276760"/>
            <a:ext cx="838064" cy="57531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Your text</a:t>
            </a:r>
            <a:endParaRPr lang="en-US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4 Pictures 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059832" y="3075806"/>
            <a:ext cx="3024336" cy="16561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3059832" y="1282576"/>
            <a:ext cx="3024336" cy="1649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228184" y="1275606"/>
            <a:ext cx="2448272" cy="3456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467544" y="1275606"/>
            <a:ext cx="2448272" cy="34563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Freeform 9"/>
          <p:cNvSpPr/>
          <p:nvPr userDrawn="1"/>
        </p:nvSpPr>
        <p:spPr bwMode="auto">
          <a:xfrm>
            <a:off x="1487182" y="2830936"/>
            <a:ext cx="408996" cy="280324"/>
          </a:xfrm>
          <a:custGeom>
            <a:avLst/>
            <a:gdLst/>
            <a:ahLst/>
            <a:cxnLst/>
            <a:rect l="l" t="t" r="r" b="b"/>
            <a:pathLst>
              <a:path w="2401887" h="1646238">
                <a:moveTo>
                  <a:pt x="1349375" y="506413"/>
                </a:moveTo>
                <a:cubicBezTo>
                  <a:pt x="1586796" y="506413"/>
                  <a:pt x="1782762" y="698831"/>
                  <a:pt x="1782762" y="940296"/>
                </a:cubicBezTo>
                <a:cubicBezTo>
                  <a:pt x="1782762" y="1181761"/>
                  <a:pt x="1586796" y="1377951"/>
                  <a:pt x="1349375" y="1377951"/>
                </a:cubicBezTo>
                <a:cubicBezTo>
                  <a:pt x="1349375" y="506413"/>
                  <a:pt x="1349375" y="506413"/>
                  <a:pt x="1349375" y="506413"/>
                </a:cubicBezTo>
                <a:close/>
                <a:moveTo>
                  <a:pt x="1349374" y="506413"/>
                </a:moveTo>
                <a:cubicBezTo>
                  <a:pt x="1349374" y="1377951"/>
                  <a:pt x="1349374" y="1377951"/>
                  <a:pt x="1349374" y="1377951"/>
                </a:cubicBezTo>
                <a:cubicBezTo>
                  <a:pt x="1108512" y="1377951"/>
                  <a:pt x="912812" y="1181761"/>
                  <a:pt x="912812" y="940296"/>
                </a:cubicBezTo>
                <a:cubicBezTo>
                  <a:pt x="912812" y="698831"/>
                  <a:pt x="1108512" y="506413"/>
                  <a:pt x="1349374" y="506413"/>
                </a:cubicBezTo>
                <a:close/>
                <a:moveTo>
                  <a:pt x="1349375" y="381353"/>
                </a:moveTo>
                <a:cubicBezTo>
                  <a:pt x="1040300" y="381353"/>
                  <a:pt x="791533" y="630555"/>
                  <a:pt x="791533" y="940168"/>
                </a:cubicBezTo>
                <a:cubicBezTo>
                  <a:pt x="791533" y="1249782"/>
                  <a:pt x="1040300" y="1498983"/>
                  <a:pt x="1349375" y="1498983"/>
                </a:cubicBezTo>
                <a:cubicBezTo>
                  <a:pt x="1654943" y="1498983"/>
                  <a:pt x="1907697" y="1249782"/>
                  <a:pt x="1907697" y="940168"/>
                </a:cubicBezTo>
                <a:cubicBezTo>
                  <a:pt x="1907697" y="630555"/>
                  <a:pt x="1654943" y="381353"/>
                  <a:pt x="1349375" y="381353"/>
                </a:cubicBezTo>
                <a:close/>
                <a:moveTo>
                  <a:pt x="1179761" y="0"/>
                </a:moveTo>
                <a:cubicBezTo>
                  <a:pt x="1348398" y="0"/>
                  <a:pt x="1349369" y="0"/>
                  <a:pt x="1349375" y="0"/>
                </a:cubicBezTo>
                <a:cubicBezTo>
                  <a:pt x="1515363" y="0"/>
                  <a:pt x="1515363" y="0"/>
                  <a:pt x="1515363" y="0"/>
                </a:cubicBezTo>
                <a:cubicBezTo>
                  <a:pt x="1651171" y="0"/>
                  <a:pt x="1730392" y="113273"/>
                  <a:pt x="1764344" y="192564"/>
                </a:cubicBezTo>
                <a:cubicBezTo>
                  <a:pt x="1775661" y="218995"/>
                  <a:pt x="1805841" y="234098"/>
                  <a:pt x="1832248" y="234098"/>
                </a:cubicBezTo>
                <a:cubicBezTo>
                  <a:pt x="2209492" y="234098"/>
                  <a:pt x="2209492" y="234098"/>
                  <a:pt x="2209492" y="234098"/>
                </a:cubicBezTo>
                <a:cubicBezTo>
                  <a:pt x="2315121" y="234098"/>
                  <a:pt x="2401887" y="320941"/>
                  <a:pt x="2401887" y="430438"/>
                </a:cubicBezTo>
                <a:cubicBezTo>
                  <a:pt x="2401887" y="1453674"/>
                  <a:pt x="2401887" y="1453674"/>
                  <a:pt x="2401887" y="1453674"/>
                </a:cubicBezTo>
                <a:cubicBezTo>
                  <a:pt x="2401887" y="1559395"/>
                  <a:pt x="2315121" y="1646238"/>
                  <a:pt x="2209492" y="1646238"/>
                </a:cubicBezTo>
                <a:cubicBezTo>
                  <a:pt x="1349375" y="1646238"/>
                  <a:pt x="1349375" y="1646238"/>
                  <a:pt x="1349375" y="1646238"/>
                </a:cubicBezTo>
                <a:cubicBezTo>
                  <a:pt x="192229" y="1646238"/>
                  <a:pt x="192229" y="1646238"/>
                  <a:pt x="192229" y="1646238"/>
                </a:cubicBezTo>
                <a:cubicBezTo>
                  <a:pt x="86692" y="1646238"/>
                  <a:pt x="0" y="1559395"/>
                  <a:pt x="0" y="1453674"/>
                </a:cubicBezTo>
                <a:cubicBezTo>
                  <a:pt x="0" y="430438"/>
                  <a:pt x="0" y="430438"/>
                  <a:pt x="0" y="430438"/>
                </a:cubicBezTo>
                <a:cubicBezTo>
                  <a:pt x="0" y="320941"/>
                  <a:pt x="86692" y="234098"/>
                  <a:pt x="192229" y="234098"/>
                </a:cubicBezTo>
                <a:lnTo>
                  <a:pt x="288819" y="234098"/>
                </a:lnTo>
                <a:cubicBezTo>
                  <a:pt x="287530" y="231874"/>
                  <a:pt x="287337" y="229459"/>
                  <a:pt x="287337" y="227012"/>
                </a:cubicBezTo>
                <a:cubicBezTo>
                  <a:pt x="287337" y="200513"/>
                  <a:pt x="309959" y="177800"/>
                  <a:pt x="336351" y="177800"/>
                </a:cubicBezTo>
                <a:cubicBezTo>
                  <a:pt x="336363" y="177800"/>
                  <a:pt x="338038" y="177800"/>
                  <a:pt x="573880" y="177800"/>
                </a:cubicBezTo>
                <a:cubicBezTo>
                  <a:pt x="600272" y="177800"/>
                  <a:pt x="619124" y="200513"/>
                  <a:pt x="619124" y="227012"/>
                </a:cubicBezTo>
                <a:lnTo>
                  <a:pt x="616514" y="234098"/>
                </a:lnTo>
                <a:cubicBezTo>
                  <a:pt x="863148" y="234098"/>
                  <a:pt x="863148" y="234098"/>
                  <a:pt x="863148" y="234098"/>
                </a:cubicBezTo>
                <a:cubicBezTo>
                  <a:pt x="893301" y="234098"/>
                  <a:pt x="919686" y="218995"/>
                  <a:pt x="930993" y="192564"/>
                </a:cubicBezTo>
                <a:cubicBezTo>
                  <a:pt x="968685" y="113273"/>
                  <a:pt x="1044069" y="0"/>
                  <a:pt x="1179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" name="Freeform 9"/>
          <p:cNvSpPr/>
          <p:nvPr userDrawn="1"/>
        </p:nvSpPr>
        <p:spPr bwMode="auto">
          <a:xfrm>
            <a:off x="7229182" y="2830936"/>
            <a:ext cx="408996" cy="280324"/>
          </a:xfrm>
          <a:custGeom>
            <a:avLst/>
            <a:gdLst/>
            <a:ahLst/>
            <a:cxnLst/>
            <a:rect l="l" t="t" r="r" b="b"/>
            <a:pathLst>
              <a:path w="2401887" h="1646238">
                <a:moveTo>
                  <a:pt x="1349375" y="506413"/>
                </a:moveTo>
                <a:cubicBezTo>
                  <a:pt x="1586796" y="506413"/>
                  <a:pt x="1782762" y="698831"/>
                  <a:pt x="1782762" y="940296"/>
                </a:cubicBezTo>
                <a:cubicBezTo>
                  <a:pt x="1782762" y="1181761"/>
                  <a:pt x="1586796" y="1377951"/>
                  <a:pt x="1349375" y="1377951"/>
                </a:cubicBezTo>
                <a:cubicBezTo>
                  <a:pt x="1349375" y="506413"/>
                  <a:pt x="1349375" y="506413"/>
                  <a:pt x="1349375" y="506413"/>
                </a:cubicBezTo>
                <a:close/>
                <a:moveTo>
                  <a:pt x="1349374" y="506413"/>
                </a:moveTo>
                <a:cubicBezTo>
                  <a:pt x="1349374" y="1377951"/>
                  <a:pt x="1349374" y="1377951"/>
                  <a:pt x="1349374" y="1377951"/>
                </a:cubicBezTo>
                <a:cubicBezTo>
                  <a:pt x="1108512" y="1377951"/>
                  <a:pt x="912812" y="1181761"/>
                  <a:pt x="912812" y="940296"/>
                </a:cubicBezTo>
                <a:cubicBezTo>
                  <a:pt x="912812" y="698831"/>
                  <a:pt x="1108512" y="506413"/>
                  <a:pt x="1349374" y="506413"/>
                </a:cubicBezTo>
                <a:close/>
                <a:moveTo>
                  <a:pt x="1349375" y="381353"/>
                </a:moveTo>
                <a:cubicBezTo>
                  <a:pt x="1040300" y="381353"/>
                  <a:pt x="791533" y="630555"/>
                  <a:pt x="791533" y="940168"/>
                </a:cubicBezTo>
                <a:cubicBezTo>
                  <a:pt x="791533" y="1249782"/>
                  <a:pt x="1040300" y="1498983"/>
                  <a:pt x="1349375" y="1498983"/>
                </a:cubicBezTo>
                <a:cubicBezTo>
                  <a:pt x="1654943" y="1498983"/>
                  <a:pt x="1907697" y="1249782"/>
                  <a:pt x="1907697" y="940168"/>
                </a:cubicBezTo>
                <a:cubicBezTo>
                  <a:pt x="1907697" y="630555"/>
                  <a:pt x="1654943" y="381353"/>
                  <a:pt x="1349375" y="381353"/>
                </a:cubicBezTo>
                <a:close/>
                <a:moveTo>
                  <a:pt x="1179761" y="0"/>
                </a:moveTo>
                <a:cubicBezTo>
                  <a:pt x="1348398" y="0"/>
                  <a:pt x="1349369" y="0"/>
                  <a:pt x="1349375" y="0"/>
                </a:cubicBezTo>
                <a:cubicBezTo>
                  <a:pt x="1515363" y="0"/>
                  <a:pt x="1515363" y="0"/>
                  <a:pt x="1515363" y="0"/>
                </a:cubicBezTo>
                <a:cubicBezTo>
                  <a:pt x="1651171" y="0"/>
                  <a:pt x="1730392" y="113273"/>
                  <a:pt x="1764344" y="192564"/>
                </a:cubicBezTo>
                <a:cubicBezTo>
                  <a:pt x="1775661" y="218995"/>
                  <a:pt x="1805841" y="234098"/>
                  <a:pt x="1832248" y="234098"/>
                </a:cubicBezTo>
                <a:cubicBezTo>
                  <a:pt x="2209492" y="234098"/>
                  <a:pt x="2209492" y="234098"/>
                  <a:pt x="2209492" y="234098"/>
                </a:cubicBezTo>
                <a:cubicBezTo>
                  <a:pt x="2315121" y="234098"/>
                  <a:pt x="2401887" y="320941"/>
                  <a:pt x="2401887" y="430438"/>
                </a:cubicBezTo>
                <a:cubicBezTo>
                  <a:pt x="2401887" y="1453674"/>
                  <a:pt x="2401887" y="1453674"/>
                  <a:pt x="2401887" y="1453674"/>
                </a:cubicBezTo>
                <a:cubicBezTo>
                  <a:pt x="2401887" y="1559395"/>
                  <a:pt x="2315121" y="1646238"/>
                  <a:pt x="2209492" y="1646238"/>
                </a:cubicBezTo>
                <a:cubicBezTo>
                  <a:pt x="1349375" y="1646238"/>
                  <a:pt x="1349375" y="1646238"/>
                  <a:pt x="1349375" y="1646238"/>
                </a:cubicBezTo>
                <a:cubicBezTo>
                  <a:pt x="192229" y="1646238"/>
                  <a:pt x="192229" y="1646238"/>
                  <a:pt x="192229" y="1646238"/>
                </a:cubicBezTo>
                <a:cubicBezTo>
                  <a:pt x="86692" y="1646238"/>
                  <a:pt x="0" y="1559395"/>
                  <a:pt x="0" y="1453674"/>
                </a:cubicBezTo>
                <a:cubicBezTo>
                  <a:pt x="0" y="430438"/>
                  <a:pt x="0" y="430438"/>
                  <a:pt x="0" y="430438"/>
                </a:cubicBezTo>
                <a:cubicBezTo>
                  <a:pt x="0" y="320941"/>
                  <a:pt x="86692" y="234098"/>
                  <a:pt x="192229" y="234098"/>
                </a:cubicBezTo>
                <a:lnTo>
                  <a:pt x="288819" y="234098"/>
                </a:lnTo>
                <a:cubicBezTo>
                  <a:pt x="287530" y="231874"/>
                  <a:pt x="287337" y="229459"/>
                  <a:pt x="287337" y="227012"/>
                </a:cubicBezTo>
                <a:cubicBezTo>
                  <a:pt x="287337" y="200513"/>
                  <a:pt x="309959" y="177800"/>
                  <a:pt x="336351" y="177800"/>
                </a:cubicBezTo>
                <a:cubicBezTo>
                  <a:pt x="336363" y="177800"/>
                  <a:pt x="338038" y="177800"/>
                  <a:pt x="573880" y="177800"/>
                </a:cubicBezTo>
                <a:cubicBezTo>
                  <a:pt x="600272" y="177800"/>
                  <a:pt x="619124" y="200513"/>
                  <a:pt x="619124" y="227012"/>
                </a:cubicBezTo>
                <a:lnTo>
                  <a:pt x="616514" y="234098"/>
                </a:lnTo>
                <a:cubicBezTo>
                  <a:pt x="863148" y="234098"/>
                  <a:pt x="863148" y="234098"/>
                  <a:pt x="863148" y="234098"/>
                </a:cubicBezTo>
                <a:cubicBezTo>
                  <a:pt x="893301" y="234098"/>
                  <a:pt x="919686" y="218995"/>
                  <a:pt x="930993" y="192564"/>
                </a:cubicBezTo>
                <a:cubicBezTo>
                  <a:pt x="968685" y="113273"/>
                  <a:pt x="1044069" y="0"/>
                  <a:pt x="1179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7" name="Freeform 9"/>
          <p:cNvSpPr/>
          <p:nvPr userDrawn="1"/>
        </p:nvSpPr>
        <p:spPr bwMode="auto">
          <a:xfrm>
            <a:off x="4367502" y="1967021"/>
            <a:ext cx="408996" cy="280324"/>
          </a:xfrm>
          <a:custGeom>
            <a:avLst/>
            <a:gdLst/>
            <a:ahLst/>
            <a:cxnLst/>
            <a:rect l="l" t="t" r="r" b="b"/>
            <a:pathLst>
              <a:path w="2401887" h="1646238">
                <a:moveTo>
                  <a:pt x="1349375" y="506413"/>
                </a:moveTo>
                <a:cubicBezTo>
                  <a:pt x="1586796" y="506413"/>
                  <a:pt x="1782762" y="698831"/>
                  <a:pt x="1782762" y="940296"/>
                </a:cubicBezTo>
                <a:cubicBezTo>
                  <a:pt x="1782762" y="1181761"/>
                  <a:pt x="1586796" y="1377951"/>
                  <a:pt x="1349375" y="1377951"/>
                </a:cubicBezTo>
                <a:cubicBezTo>
                  <a:pt x="1349375" y="506413"/>
                  <a:pt x="1349375" y="506413"/>
                  <a:pt x="1349375" y="506413"/>
                </a:cubicBezTo>
                <a:close/>
                <a:moveTo>
                  <a:pt x="1349374" y="506413"/>
                </a:moveTo>
                <a:cubicBezTo>
                  <a:pt x="1349374" y="1377951"/>
                  <a:pt x="1349374" y="1377951"/>
                  <a:pt x="1349374" y="1377951"/>
                </a:cubicBezTo>
                <a:cubicBezTo>
                  <a:pt x="1108512" y="1377951"/>
                  <a:pt x="912812" y="1181761"/>
                  <a:pt x="912812" y="940296"/>
                </a:cubicBezTo>
                <a:cubicBezTo>
                  <a:pt x="912812" y="698831"/>
                  <a:pt x="1108512" y="506413"/>
                  <a:pt x="1349374" y="506413"/>
                </a:cubicBezTo>
                <a:close/>
                <a:moveTo>
                  <a:pt x="1349375" y="381353"/>
                </a:moveTo>
                <a:cubicBezTo>
                  <a:pt x="1040300" y="381353"/>
                  <a:pt x="791533" y="630555"/>
                  <a:pt x="791533" y="940168"/>
                </a:cubicBezTo>
                <a:cubicBezTo>
                  <a:pt x="791533" y="1249782"/>
                  <a:pt x="1040300" y="1498983"/>
                  <a:pt x="1349375" y="1498983"/>
                </a:cubicBezTo>
                <a:cubicBezTo>
                  <a:pt x="1654943" y="1498983"/>
                  <a:pt x="1907697" y="1249782"/>
                  <a:pt x="1907697" y="940168"/>
                </a:cubicBezTo>
                <a:cubicBezTo>
                  <a:pt x="1907697" y="630555"/>
                  <a:pt x="1654943" y="381353"/>
                  <a:pt x="1349375" y="381353"/>
                </a:cubicBezTo>
                <a:close/>
                <a:moveTo>
                  <a:pt x="1179761" y="0"/>
                </a:moveTo>
                <a:cubicBezTo>
                  <a:pt x="1348398" y="0"/>
                  <a:pt x="1349369" y="0"/>
                  <a:pt x="1349375" y="0"/>
                </a:cubicBezTo>
                <a:cubicBezTo>
                  <a:pt x="1515363" y="0"/>
                  <a:pt x="1515363" y="0"/>
                  <a:pt x="1515363" y="0"/>
                </a:cubicBezTo>
                <a:cubicBezTo>
                  <a:pt x="1651171" y="0"/>
                  <a:pt x="1730392" y="113273"/>
                  <a:pt x="1764344" y="192564"/>
                </a:cubicBezTo>
                <a:cubicBezTo>
                  <a:pt x="1775661" y="218995"/>
                  <a:pt x="1805841" y="234098"/>
                  <a:pt x="1832248" y="234098"/>
                </a:cubicBezTo>
                <a:cubicBezTo>
                  <a:pt x="2209492" y="234098"/>
                  <a:pt x="2209492" y="234098"/>
                  <a:pt x="2209492" y="234098"/>
                </a:cubicBezTo>
                <a:cubicBezTo>
                  <a:pt x="2315121" y="234098"/>
                  <a:pt x="2401887" y="320941"/>
                  <a:pt x="2401887" y="430438"/>
                </a:cubicBezTo>
                <a:cubicBezTo>
                  <a:pt x="2401887" y="1453674"/>
                  <a:pt x="2401887" y="1453674"/>
                  <a:pt x="2401887" y="1453674"/>
                </a:cubicBezTo>
                <a:cubicBezTo>
                  <a:pt x="2401887" y="1559395"/>
                  <a:pt x="2315121" y="1646238"/>
                  <a:pt x="2209492" y="1646238"/>
                </a:cubicBezTo>
                <a:cubicBezTo>
                  <a:pt x="1349375" y="1646238"/>
                  <a:pt x="1349375" y="1646238"/>
                  <a:pt x="1349375" y="1646238"/>
                </a:cubicBezTo>
                <a:cubicBezTo>
                  <a:pt x="192229" y="1646238"/>
                  <a:pt x="192229" y="1646238"/>
                  <a:pt x="192229" y="1646238"/>
                </a:cubicBezTo>
                <a:cubicBezTo>
                  <a:pt x="86692" y="1646238"/>
                  <a:pt x="0" y="1559395"/>
                  <a:pt x="0" y="1453674"/>
                </a:cubicBezTo>
                <a:cubicBezTo>
                  <a:pt x="0" y="430438"/>
                  <a:pt x="0" y="430438"/>
                  <a:pt x="0" y="430438"/>
                </a:cubicBezTo>
                <a:cubicBezTo>
                  <a:pt x="0" y="320941"/>
                  <a:pt x="86692" y="234098"/>
                  <a:pt x="192229" y="234098"/>
                </a:cubicBezTo>
                <a:lnTo>
                  <a:pt x="288819" y="234098"/>
                </a:lnTo>
                <a:cubicBezTo>
                  <a:pt x="287530" y="231874"/>
                  <a:pt x="287337" y="229459"/>
                  <a:pt x="287337" y="227012"/>
                </a:cubicBezTo>
                <a:cubicBezTo>
                  <a:pt x="287337" y="200513"/>
                  <a:pt x="309959" y="177800"/>
                  <a:pt x="336351" y="177800"/>
                </a:cubicBezTo>
                <a:cubicBezTo>
                  <a:pt x="336363" y="177800"/>
                  <a:pt x="338038" y="177800"/>
                  <a:pt x="573880" y="177800"/>
                </a:cubicBezTo>
                <a:cubicBezTo>
                  <a:pt x="600272" y="177800"/>
                  <a:pt x="619124" y="200513"/>
                  <a:pt x="619124" y="227012"/>
                </a:cubicBezTo>
                <a:lnTo>
                  <a:pt x="616514" y="234098"/>
                </a:lnTo>
                <a:cubicBezTo>
                  <a:pt x="863148" y="234098"/>
                  <a:pt x="863148" y="234098"/>
                  <a:pt x="863148" y="234098"/>
                </a:cubicBezTo>
                <a:cubicBezTo>
                  <a:pt x="893301" y="234098"/>
                  <a:pt x="919686" y="218995"/>
                  <a:pt x="930993" y="192564"/>
                </a:cubicBezTo>
                <a:cubicBezTo>
                  <a:pt x="968685" y="113273"/>
                  <a:pt x="1044069" y="0"/>
                  <a:pt x="1179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8" name="Freeform 9"/>
          <p:cNvSpPr/>
          <p:nvPr userDrawn="1"/>
        </p:nvSpPr>
        <p:spPr bwMode="auto">
          <a:xfrm>
            <a:off x="4367502" y="3763736"/>
            <a:ext cx="408996" cy="280324"/>
          </a:xfrm>
          <a:custGeom>
            <a:avLst/>
            <a:gdLst/>
            <a:ahLst/>
            <a:cxnLst/>
            <a:rect l="l" t="t" r="r" b="b"/>
            <a:pathLst>
              <a:path w="2401887" h="1646238">
                <a:moveTo>
                  <a:pt x="1349375" y="506413"/>
                </a:moveTo>
                <a:cubicBezTo>
                  <a:pt x="1586796" y="506413"/>
                  <a:pt x="1782762" y="698831"/>
                  <a:pt x="1782762" y="940296"/>
                </a:cubicBezTo>
                <a:cubicBezTo>
                  <a:pt x="1782762" y="1181761"/>
                  <a:pt x="1586796" y="1377951"/>
                  <a:pt x="1349375" y="1377951"/>
                </a:cubicBezTo>
                <a:cubicBezTo>
                  <a:pt x="1349375" y="506413"/>
                  <a:pt x="1349375" y="506413"/>
                  <a:pt x="1349375" y="506413"/>
                </a:cubicBezTo>
                <a:close/>
                <a:moveTo>
                  <a:pt x="1349374" y="506413"/>
                </a:moveTo>
                <a:cubicBezTo>
                  <a:pt x="1349374" y="1377951"/>
                  <a:pt x="1349374" y="1377951"/>
                  <a:pt x="1349374" y="1377951"/>
                </a:cubicBezTo>
                <a:cubicBezTo>
                  <a:pt x="1108512" y="1377951"/>
                  <a:pt x="912812" y="1181761"/>
                  <a:pt x="912812" y="940296"/>
                </a:cubicBezTo>
                <a:cubicBezTo>
                  <a:pt x="912812" y="698831"/>
                  <a:pt x="1108512" y="506413"/>
                  <a:pt x="1349374" y="506413"/>
                </a:cubicBezTo>
                <a:close/>
                <a:moveTo>
                  <a:pt x="1349375" y="381353"/>
                </a:moveTo>
                <a:cubicBezTo>
                  <a:pt x="1040300" y="381353"/>
                  <a:pt x="791533" y="630555"/>
                  <a:pt x="791533" y="940168"/>
                </a:cubicBezTo>
                <a:cubicBezTo>
                  <a:pt x="791533" y="1249782"/>
                  <a:pt x="1040300" y="1498983"/>
                  <a:pt x="1349375" y="1498983"/>
                </a:cubicBezTo>
                <a:cubicBezTo>
                  <a:pt x="1654943" y="1498983"/>
                  <a:pt x="1907697" y="1249782"/>
                  <a:pt x="1907697" y="940168"/>
                </a:cubicBezTo>
                <a:cubicBezTo>
                  <a:pt x="1907697" y="630555"/>
                  <a:pt x="1654943" y="381353"/>
                  <a:pt x="1349375" y="381353"/>
                </a:cubicBezTo>
                <a:close/>
                <a:moveTo>
                  <a:pt x="1179761" y="0"/>
                </a:moveTo>
                <a:cubicBezTo>
                  <a:pt x="1348398" y="0"/>
                  <a:pt x="1349369" y="0"/>
                  <a:pt x="1349375" y="0"/>
                </a:cubicBezTo>
                <a:cubicBezTo>
                  <a:pt x="1515363" y="0"/>
                  <a:pt x="1515363" y="0"/>
                  <a:pt x="1515363" y="0"/>
                </a:cubicBezTo>
                <a:cubicBezTo>
                  <a:pt x="1651171" y="0"/>
                  <a:pt x="1730392" y="113273"/>
                  <a:pt x="1764344" y="192564"/>
                </a:cubicBezTo>
                <a:cubicBezTo>
                  <a:pt x="1775661" y="218995"/>
                  <a:pt x="1805841" y="234098"/>
                  <a:pt x="1832248" y="234098"/>
                </a:cubicBezTo>
                <a:cubicBezTo>
                  <a:pt x="2209492" y="234098"/>
                  <a:pt x="2209492" y="234098"/>
                  <a:pt x="2209492" y="234098"/>
                </a:cubicBezTo>
                <a:cubicBezTo>
                  <a:pt x="2315121" y="234098"/>
                  <a:pt x="2401887" y="320941"/>
                  <a:pt x="2401887" y="430438"/>
                </a:cubicBezTo>
                <a:cubicBezTo>
                  <a:pt x="2401887" y="1453674"/>
                  <a:pt x="2401887" y="1453674"/>
                  <a:pt x="2401887" y="1453674"/>
                </a:cubicBezTo>
                <a:cubicBezTo>
                  <a:pt x="2401887" y="1559395"/>
                  <a:pt x="2315121" y="1646238"/>
                  <a:pt x="2209492" y="1646238"/>
                </a:cubicBezTo>
                <a:cubicBezTo>
                  <a:pt x="1349375" y="1646238"/>
                  <a:pt x="1349375" y="1646238"/>
                  <a:pt x="1349375" y="1646238"/>
                </a:cubicBezTo>
                <a:cubicBezTo>
                  <a:pt x="192229" y="1646238"/>
                  <a:pt x="192229" y="1646238"/>
                  <a:pt x="192229" y="1646238"/>
                </a:cubicBezTo>
                <a:cubicBezTo>
                  <a:pt x="86692" y="1646238"/>
                  <a:pt x="0" y="1559395"/>
                  <a:pt x="0" y="1453674"/>
                </a:cubicBezTo>
                <a:cubicBezTo>
                  <a:pt x="0" y="430438"/>
                  <a:pt x="0" y="430438"/>
                  <a:pt x="0" y="430438"/>
                </a:cubicBezTo>
                <a:cubicBezTo>
                  <a:pt x="0" y="320941"/>
                  <a:pt x="86692" y="234098"/>
                  <a:pt x="192229" y="234098"/>
                </a:cubicBezTo>
                <a:lnTo>
                  <a:pt x="288819" y="234098"/>
                </a:lnTo>
                <a:cubicBezTo>
                  <a:pt x="287530" y="231874"/>
                  <a:pt x="287337" y="229459"/>
                  <a:pt x="287337" y="227012"/>
                </a:cubicBezTo>
                <a:cubicBezTo>
                  <a:pt x="287337" y="200513"/>
                  <a:pt x="309959" y="177800"/>
                  <a:pt x="336351" y="177800"/>
                </a:cubicBezTo>
                <a:cubicBezTo>
                  <a:pt x="336363" y="177800"/>
                  <a:pt x="338038" y="177800"/>
                  <a:pt x="573880" y="177800"/>
                </a:cubicBezTo>
                <a:cubicBezTo>
                  <a:pt x="600272" y="177800"/>
                  <a:pt x="619124" y="200513"/>
                  <a:pt x="619124" y="227012"/>
                </a:cubicBezTo>
                <a:lnTo>
                  <a:pt x="616514" y="234098"/>
                </a:lnTo>
                <a:cubicBezTo>
                  <a:pt x="863148" y="234098"/>
                  <a:pt x="863148" y="234098"/>
                  <a:pt x="863148" y="234098"/>
                </a:cubicBezTo>
                <a:cubicBezTo>
                  <a:pt x="893301" y="234098"/>
                  <a:pt x="919686" y="218995"/>
                  <a:pt x="930993" y="192564"/>
                </a:cubicBezTo>
                <a:cubicBezTo>
                  <a:pt x="968685" y="113273"/>
                  <a:pt x="1044069" y="0"/>
                  <a:pt x="1179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Picture Placeholder 14"/>
          <p:cNvSpPr>
            <a:spLocks noGrp="1"/>
          </p:cNvSpPr>
          <p:nvPr>
            <p:ph type="pic" sz="quarter" idx="35"/>
          </p:nvPr>
        </p:nvSpPr>
        <p:spPr>
          <a:xfrm>
            <a:off x="6228184" y="1275606"/>
            <a:ext cx="2448272" cy="345638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14"/>
          <p:cNvSpPr>
            <a:spLocks noGrp="1"/>
          </p:cNvSpPr>
          <p:nvPr>
            <p:ph type="pic" sz="quarter" idx="36"/>
          </p:nvPr>
        </p:nvSpPr>
        <p:spPr>
          <a:xfrm>
            <a:off x="467544" y="1275606"/>
            <a:ext cx="2448272" cy="345638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14"/>
          <p:cNvSpPr>
            <a:spLocks noGrp="1"/>
          </p:cNvSpPr>
          <p:nvPr>
            <p:ph type="pic" sz="quarter" idx="33"/>
          </p:nvPr>
        </p:nvSpPr>
        <p:spPr>
          <a:xfrm>
            <a:off x="3059832" y="1282576"/>
            <a:ext cx="3024336" cy="164921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14"/>
          <p:cNvSpPr>
            <a:spLocks noGrp="1"/>
          </p:cNvSpPr>
          <p:nvPr>
            <p:ph type="pic" sz="quarter" idx="34"/>
          </p:nvPr>
        </p:nvSpPr>
        <p:spPr>
          <a:xfrm>
            <a:off x="3059832" y="3075806"/>
            <a:ext cx="3024336" cy="165618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83420" y="1427098"/>
            <a:ext cx="2824790" cy="19046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Freeform 9"/>
          <p:cNvSpPr/>
          <p:nvPr userDrawn="1"/>
        </p:nvSpPr>
        <p:spPr bwMode="auto">
          <a:xfrm>
            <a:off x="7269436" y="2224249"/>
            <a:ext cx="452758" cy="310318"/>
          </a:xfrm>
          <a:custGeom>
            <a:avLst/>
            <a:gdLst/>
            <a:ahLst/>
            <a:cxnLst/>
            <a:rect l="l" t="t" r="r" b="b"/>
            <a:pathLst>
              <a:path w="2401887" h="1646238">
                <a:moveTo>
                  <a:pt x="1349375" y="506413"/>
                </a:moveTo>
                <a:cubicBezTo>
                  <a:pt x="1586796" y="506413"/>
                  <a:pt x="1782762" y="698831"/>
                  <a:pt x="1782762" y="940296"/>
                </a:cubicBezTo>
                <a:cubicBezTo>
                  <a:pt x="1782762" y="1181761"/>
                  <a:pt x="1586796" y="1377951"/>
                  <a:pt x="1349375" y="1377951"/>
                </a:cubicBezTo>
                <a:cubicBezTo>
                  <a:pt x="1349375" y="506413"/>
                  <a:pt x="1349375" y="506413"/>
                  <a:pt x="1349375" y="506413"/>
                </a:cubicBezTo>
                <a:close/>
                <a:moveTo>
                  <a:pt x="1349374" y="506413"/>
                </a:moveTo>
                <a:cubicBezTo>
                  <a:pt x="1349374" y="1377951"/>
                  <a:pt x="1349374" y="1377951"/>
                  <a:pt x="1349374" y="1377951"/>
                </a:cubicBezTo>
                <a:cubicBezTo>
                  <a:pt x="1108512" y="1377951"/>
                  <a:pt x="912812" y="1181761"/>
                  <a:pt x="912812" y="940296"/>
                </a:cubicBezTo>
                <a:cubicBezTo>
                  <a:pt x="912812" y="698831"/>
                  <a:pt x="1108512" y="506413"/>
                  <a:pt x="1349374" y="506413"/>
                </a:cubicBezTo>
                <a:close/>
                <a:moveTo>
                  <a:pt x="1349375" y="381353"/>
                </a:moveTo>
                <a:cubicBezTo>
                  <a:pt x="1040300" y="381353"/>
                  <a:pt x="791533" y="630555"/>
                  <a:pt x="791533" y="940168"/>
                </a:cubicBezTo>
                <a:cubicBezTo>
                  <a:pt x="791533" y="1249782"/>
                  <a:pt x="1040300" y="1498983"/>
                  <a:pt x="1349375" y="1498983"/>
                </a:cubicBezTo>
                <a:cubicBezTo>
                  <a:pt x="1654943" y="1498983"/>
                  <a:pt x="1907697" y="1249782"/>
                  <a:pt x="1907697" y="940168"/>
                </a:cubicBezTo>
                <a:cubicBezTo>
                  <a:pt x="1907697" y="630555"/>
                  <a:pt x="1654943" y="381353"/>
                  <a:pt x="1349375" y="381353"/>
                </a:cubicBezTo>
                <a:close/>
                <a:moveTo>
                  <a:pt x="1179761" y="0"/>
                </a:moveTo>
                <a:cubicBezTo>
                  <a:pt x="1348398" y="0"/>
                  <a:pt x="1349369" y="0"/>
                  <a:pt x="1349375" y="0"/>
                </a:cubicBezTo>
                <a:cubicBezTo>
                  <a:pt x="1515363" y="0"/>
                  <a:pt x="1515363" y="0"/>
                  <a:pt x="1515363" y="0"/>
                </a:cubicBezTo>
                <a:cubicBezTo>
                  <a:pt x="1651171" y="0"/>
                  <a:pt x="1730392" y="113273"/>
                  <a:pt x="1764344" y="192564"/>
                </a:cubicBezTo>
                <a:cubicBezTo>
                  <a:pt x="1775661" y="218995"/>
                  <a:pt x="1805841" y="234098"/>
                  <a:pt x="1832248" y="234098"/>
                </a:cubicBezTo>
                <a:cubicBezTo>
                  <a:pt x="2209492" y="234098"/>
                  <a:pt x="2209492" y="234098"/>
                  <a:pt x="2209492" y="234098"/>
                </a:cubicBezTo>
                <a:cubicBezTo>
                  <a:pt x="2315121" y="234098"/>
                  <a:pt x="2401887" y="320941"/>
                  <a:pt x="2401887" y="430438"/>
                </a:cubicBezTo>
                <a:cubicBezTo>
                  <a:pt x="2401887" y="1453674"/>
                  <a:pt x="2401887" y="1453674"/>
                  <a:pt x="2401887" y="1453674"/>
                </a:cubicBezTo>
                <a:cubicBezTo>
                  <a:pt x="2401887" y="1559395"/>
                  <a:pt x="2315121" y="1646238"/>
                  <a:pt x="2209492" y="1646238"/>
                </a:cubicBezTo>
                <a:cubicBezTo>
                  <a:pt x="1349375" y="1646238"/>
                  <a:pt x="1349375" y="1646238"/>
                  <a:pt x="1349375" y="1646238"/>
                </a:cubicBezTo>
                <a:cubicBezTo>
                  <a:pt x="192229" y="1646238"/>
                  <a:pt x="192229" y="1646238"/>
                  <a:pt x="192229" y="1646238"/>
                </a:cubicBezTo>
                <a:cubicBezTo>
                  <a:pt x="86692" y="1646238"/>
                  <a:pt x="0" y="1559395"/>
                  <a:pt x="0" y="1453674"/>
                </a:cubicBezTo>
                <a:cubicBezTo>
                  <a:pt x="0" y="430438"/>
                  <a:pt x="0" y="430438"/>
                  <a:pt x="0" y="430438"/>
                </a:cubicBezTo>
                <a:cubicBezTo>
                  <a:pt x="0" y="320941"/>
                  <a:pt x="86692" y="234098"/>
                  <a:pt x="192229" y="234098"/>
                </a:cubicBezTo>
                <a:lnTo>
                  <a:pt x="288819" y="234098"/>
                </a:lnTo>
                <a:cubicBezTo>
                  <a:pt x="287530" y="231874"/>
                  <a:pt x="287337" y="229459"/>
                  <a:pt x="287337" y="227012"/>
                </a:cubicBezTo>
                <a:cubicBezTo>
                  <a:pt x="287337" y="200513"/>
                  <a:pt x="309959" y="177800"/>
                  <a:pt x="336351" y="177800"/>
                </a:cubicBezTo>
                <a:cubicBezTo>
                  <a:pt x="336363" y="177800"/>
                  <a:pt x="338038" y="177800"/>
                  <a:pt x="573880" y="177800"/>
                </a:cubicBezTo>
                <a:cubicBezTo>
                  <a:pt x="600272" y="177800"/>
                  <a:pt x="619124" y="200513"/>
                  <a:pt x="619124" y="227012"/>
                </a:cubicBezTo>
                <a:lnTo>
                  <a:pt x="616514" y="234098"/>
                </a:lnTo>
                <a:cubicBezTo>
                  <a:pt x="863148" y="234098"/>
                  <a:pt x="863148" y="234098"/>
                  <a:pt x="863148" y="234098"/>
                </a:cubicBezTo>
                <a:cubicBezTo>
                  <a:pt x="893301" y="234098"/>
                  <a:pt x="919686" y="218995"/>
                  <a:pt x="930993" y="192564"/>
                </a:cubicBezTo>
                <a:cubicBezTo>
                  <a:pt x="968685" y="113273"/>
                  <a:pt x="1044069" y="0"/>
                  <a:pt x="1179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3 Pictures 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174104" y="1427098"/>
            <a:ext cx="2824790" cy="19046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64788" y="1427098"/>
            <a:ext cx="2824790" cy="1904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64789" y="3331719"/>
            <a:ext cx="2824790" cy="896216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 smtClean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3174105" y="3331719"/>
            <a:ext cx="2824790" cy="896216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6083421" y="3331719"/>
            <a:ext cx="2824790" cy="896216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 smtClean="0"/>
          </a:p>
        </p:txBody>
      </p:sp>
      <p:sp>
        <p:nvSpPr>
          <p:cNvPr id="14" name="Freeform 9"/>
          <p:cNvSpPr/>
          <p:nvPr userDrawn="1"/>
        </p:nvSpPr>
        <p:spPr bwMode="auto">
          <a:xfrm>
            <a:off x="1450804" y="2224249"/>
            <a:ext cx="452758" cy="310318"/>
          </a:xfrm>
          <a:custGeom>
            <a:avLst/>
            <a:gdLst/>
            <a:ahLst/>
            <a:cxnLst/>
            <a:rect l="l" t="t" r="r" b="b"/>
            <a:pathLst>
              <a:path w="2401887" h="1646238">
                <a:moveTo>
                  <a:pt x="1349375" y="506413"/>
                </a:moveTo>
                <a:cubicBezTo>
                  <a:pt x="1586796" y="506413"/>
                  <a:pt x="1782762" y="698831"/>
                  <a:pt x="1782762" y="940296"/>
                </a:cubicBezTo>
                <a:cubicBezTo>
                  <a:pt x="1782762" y="1181761"/>
                  <a:pt x="1586796" y="1377951"/>
                  <a:pt x="1349375" y="1377951"/>
                </a:cubicBezTo>
                <a:cubicBezTo>
                  <a:pt x="1349375" y="506413"/>
                  <a:pt x="1349375" y="506413"/>
                  <a:pt x="1349375" y="506413"/>
                </a:cubicBezTo>
                <a:close/>
                <a:moveTo>
                  <a:pt x="1349374" y="506413"/>
                </a:moveTo>
                <a:cubicBezTo>
                  <a:pt x="1349374" y="1377951"/>
                  <a:pt x="1349374" y="1377951"/>
                  <a:pt x="1349374" y="1377951"/>
                </a:cubicBezTo>
                <a:cubicBezTo>
                  <a:pt x="1108512" y="1377951"/>
                  <a:pt x="912812" y="1181761"/>
                  <a:pt x="912812" y="940296"/>
                </a:cubicBezTo>
                <a:cubicBezTo>
                  <a:pt x="912812" y="698831"/>
                  <a:pt x="1108512" y="506413"/>
                  <a:pt x="1349374" y="506413"/>
                </a:cubicBezTo>
                <a:close/>
                <a:moveTo>
                  <a:pt x="1349375" y="381353"/>
                </a:moveTo>
                <a:cubicBezTo>
                  <a:pt x="1040300" y="381353"/>
                  <a:pt x="791533" y="630555"/>
                  <a:pt x="791533" y="940168"/>
                </a:cubicBezTo>
                <a:cubicBezTo>
                  <a:pt x="791533" y="1249782"/>
                  <a:pt x="1040300" y="1498983"/>
                  <a:pt x="1349375" y="1498983"/>
                </a:cubicBezTo>
                <a:cubicBezTo>
                  <a:pt x="1654943" y="1498983"/>
                  <a:pt x="1907697" y="1249782"/>
                  <a:pt x="1907697" y="940168"/>
                </a:cubicBezTo>
                <a:cubicBezTo>
                  <a:pt x="1907697" y="630555"/>
                  <a:pt x="1654943" y="381353"/>
                  <a:pt x="1349375" y="381353"/>
                </a:cubicBezTo>
                <a:close/>
                <a:moveTo>
                  <a:pt x="1179761" y="0"/>
                </a:moveTo>
                <a:cubicBezTo>
                  <a:pt x="1348398" y="0"/>
                  <a:pt x="1349369" y="0"/>
                  <a:pt x="1349375" y="0"/>
                </a:cubicBezTo>
                <a:cubicBezTo>
                  <a:pt x="1515363" y="0"/>
                  <a:pt x="1515363" y="0"/>
                  <a:pt x="1515363" y="0"/>
                </a:cubicBezTo>
                <a:cubicBezTo>
                  <a:pt x="1651171" y="0"/>
                  <a:pt x="1730392" y="113273"/>
                  <a:pt x="1764344" y="192564"/>
                </a:cubicBezTo>
                <a:cubicBezTo>
                  <a:pt x="1775661" y="218995"/>
                  <a:pt x="1805841" y="234098"/>
                  <a:pt x="1832248" y="234098"/>
                </a:cubicBezTo>
                <a:cubicBezTo>
                  <a:pt x="2209492" y="234098"/>
                  <a:pt x="2209492" y="234098"/>
                  <a:pt x="2209492" y="234098"/>
                </a:cubicBezTo>
                <a:cubicBezTo>
                  <a:pt x="2315121" y="234098"/>
                  <a:pt x="2401887" y="320941"/>
                  <a:pt x="2401887" y="430438"/>
                </a:cubicBezTo>
                <a:cubicBezTo>
                  <a:pt x="2401887" y="1453674"/>
                  <a:pt x="2401887" y="1453674"/>
                  <a:pt x="2401887" y="1453674"/>
                </a:cubicBezTo>
                <a:cubicBezTo>
                  <a:pt x="2401887" y="1559395"/>
                  <a:pt x="2315121" y="1646238"/>
                  <a:pt x="2209492" y="1646238"/>
                </a:cubicBezTo>
                <a:cubicBezTo>
                  <a:pt x="1349375" y="1646238"/>
                  <a:pt x="1349375" y="1646238"/>
                  <a:pt x="1349375" y="1646238"/>
                </a:cubicBezTo>
                <a:cubicBezTo>
                  <a:pt x="192229" y="1646238"/>
                  <a:pt x="192229" y="1646238"/>
                  <a:pt x="192229" y="1646238"/>
                </a:cubicBezTo>
                <a:cubicBezTo>
                  <a:pt x="86692" y="1646238"/>
                  <a:pt x="0" y="1559395"/>
                  <a:pt x="0" y="1453674"/>
                </a:cubicBezTo>
                <a:cubicBezTo>
                  <a:pt x="0" y="430438"/>
                  <a:pt x="0" y="430438"/>
                  <a:pt x="0" y="430438"/>
                </a:cubicBezTo>
                <a:cubicBezTo>
                  <a:pt x="0" y="320941"/>
                  <a:pt x="86692" y="234098"/>
                  <a:pt x="192229" y="234098"/>
                </a:cubicBezTo>
                <a:lnTo>
                  <a:pt x="288819" y="234098"/>
                </a:lnTo>
                <a:cubicBezTo>
                  <a:pt x="287530" y="231874"/>
                  <a:pt x="287337" y="229459"/>
                  <a:pt x="287337" y="227012"/>
                </a:cubicBezTo>
                <a:cubicBezTo>
                  <a:pt x="287337" y="200513"/>
                  <a:pt x="309959" y="177800"/>
                  <a:pt x="336351" y="177800"/>
                </a:cubicBezTo>
                <a:cubicBezTo>
                  <a:pt x="336363" y="177800"/>
                  <a:pt x="338038" y="177800"/>
                  <a:pt x="573880" y="177800"/>
                </a:cubicBezTo>
                <a:cubicBezTo>
                  <a:pt x="600272" y="177800"/>
                  <a:pt x="619124" y="200513"/>
                  <a:pt x="619124" y="227012"/>
                </a:cubicBezTo>
                <a:lnTo>
                  <a:pt x="616514" y="234098"/>
                </a:lnTo>
                <a:cubicBezTo>
                  <a:pt x="863148" y="234098"/>
                  <a:pt x="863148" y="234098"/>
                  <a:pt x="863148" y="234098"/>
                </a:cubicBezTo>
                <a:cubicBezTo>
                  <a:pt x="893301" y="234098"/>
                  <a:pt x="919686" y="218995"/>
                  <a:pt x="930993" y="192564"/>
                </a:cubicBezTo>
                <a:cubicBezTo>
                  <a:pt x="968685" y="113273"/>
                  <a:pt x="1044069" y="0"/>
                  <a:pt x="1179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Freeform 9"/>
          <p:cNvSpPr/>
          <p:nvPr userDrawn="1"/>
        </p:nvSpPr>
        <p:spPr bwMode="auto">
          <a:xfrm>
            <a:off x="4360120" y="2224249"/>
            <a:ext cx="452758" cy="310318"/>
          </a:xfrm>
          <a:custGeom>
            <a:avLst/>
            <a:gdLst/>
            <a:ahLst/>
            <a:cxnLst/>
            <a:rect l="l" t="t" r="r" b="b"/>
            <a:pathLst>
              <a:path w="2401887" h="1646238">
                <a:moveTo>
                  <a:pt x="1349375" y="506413"/>
                </a:moveTo>
                <a:cubicBezTo>
                  <a:pt x="1586796" y="506413"/>
                  <a:pt x="1782762" y="698831"/>
                  <a:pt x="1782762" y="940296"/>
                </a:cubicBezTo>
                <a:cubicBezTo>
                  <a:pt x="1782762" y="1181761"/>
                  <a:pt x="1586796" y="1377951"/>
                  <a:pt x="1349375" y="1377951"/>
                </a:cubicBezTo>
                <a:cubicBezTo>
                  <a:pt x="1349375" y="506413"/>
                  <a:pt x="1349375" y="506413"/>
                  <a:pt x="1349375" y="506413"/>
                </a:cubicBezTo>
                <a:close/>
                <a:moveTo>
                  <a:pt x="1349374" y="506413"/>
                </a:moveTo>
                <a:cubicBezTo>
                  <a:pt x="1349374" y="1377951"/>
                  <a:pt x="1349374" y="1377951"/>
                  <a:pt x="1349374" y="1377951"/>
                </a:cubicBezTo>
                <a:cubicBezTo>
                  <a:pt x="1108512" y="1377951"/>
                  <a:pt x="912812" y="1181761"/>
                  <a:pt x="912812" y="940296"/>
                </a:cubicBezTo>
                <a:cubicBezTo>
                  <a:pt x="912812" y="698831"/>
                  <a:pt x="1108512" y="506413"/>
                  <a:pt x="1349374" y="506413"/>
                </a:cubicBezTo>
                <a:close/>
                <a:moveTo>
                  <a:pt x="1349375" y="381353"/>
                </a:moveTo>
                <a:cubicBezTo>
                  <a:pt x="1040300" y="381353"/>
                  <a:pt x="791533" y="630555"/>
                  <a:pt x="791533" y="940168"/>
                </a:cubicBezTo>
                <a:cubicBezTo>
                  <a:pt x="791533" y="1249782"/>
                  <a:pt x="1040300" y="1498983"/>
                  <a:pt x="1349375" y="1498983"/>
                </a:cubicBezTo>
                <a:cubicBezTo>
                  <a:pt x="1654943" y="1498983"/>
                  <a:pt x="1907697" y="1249782"/>
                  <a:pt x="1907697" y="940168"/>
                </a:cubicBezTo>
                <a:cubicBezTo>
                  <a:pt x="1907697" y="630555"/>
                  <a:pt x="1654943" y="381353"/>
                  <a:pt x="1349375" y="381353"/>
                </a:cubicBezTo>
                <a:close/>
                <a:moveTo>
                  <a:pt x="1179761" y="0"/>
                </a:moveTo>
                <a:cubicBezTo>
                  <a:pt x="1348398" y="0"/>
                  <a:pt x="1349369" y="0"/>
                  <a:pt x="1349375" y="0"/>
                </a:cubicBezTo>
                <a:cubicBezTo>
                  <a:pt x="1515363" y="0"/>
                  <a:pt x="1515363" y="0"/>
                  <a:pt x="1515363" y="0"/>
                </a:cubicBezTo>
                <a:cubicBezTo>
                  <a:pt x="1651171" y="0"/>
                  <a:pt x="1730392" y="113273"/>
                  <a:pt x="1764344" y="192564"/>
                </a:cubicBezTo>
                <a:cubicBezTo>
                  <a:pt x="1775661" y="218995"/>
                  <a:pt x="1805841" y="234098"/>
                  <a:pt x="1832248" y="234098"/>
                </a:cubicBezTo>
                <a:cubicBezTo>
                  <a:pt x="2209492" y="234098"/>
                  <a:pt x="2209492" y="234098"/>
                  <a:pt x="2209492" y="234098"/>
                </a:cubicBezTo>
                <a:cubicBezTo>
                  <a:pt x="2315121" y="234098"/>
                  <a:pt x="2401887" y="320941"/>
                  <a:pt x="2401887" y="430438"/>
                </a:cubicBezTo>
                <a:cubicBezTo>
                  <a:pt x="2401887" y="1453674"/>
                  <a:pt x="2401887" y="1453674"/>
                  <a:pt x="2401887" y="1453674"/>
                </a:cubicBezTo>
                <a:cubicBezTo>
                  <a:pt x="2401887" y="1559395"/>
                  <a:pt x="2315121" y="1646238"/>
                  <a:pt x="2209492" y="1646238"/>
                </a:cubicBezTo>
                <a:cubicBezTo>
                  <a:pt x="1349375" y="1646238"/>
                  <a:pt x="1349375" y="1646238"/>
                  <a:pt x="1349375" y="1646238"/>
                </a:cubicBezTo>
                <a:cubicBezTo>
                  <a:pt x="192229" y="1646238"/>
                  <a:pt x="192229" y="1646238"/>
                  <a:pt x="192229" y="1646238"/>
                </a:cubicBezTo>
                <a:cubicBezTo>
                  <a:pt x="86692" y="1646238"/>
                  <a:pt x="0" y="1559395"/>
                  <a:pt x="0" y="1453674"/>
                </a:cubicBezTo>
                <a:cubicBezTo>
                  <a:pt x="0" y="430438"/>
                  <a:pt x="0" y="430438"/>
                  <a:pt x="0" y="430438"/>
                </a:cubicBezTo>
                <a:cubicBezTo>
                  <a:pt x="0" y="320941"/>
                  <a:pt x="86692" y="234098"/>
                  <a:pt x="192229" y="234098"/>
                </a:cubicBezTo>
                <a:lnTo>
                  <a:pt x="288819" y="234098"/>
                </a:lnTo>
                <a:cubicBezTo>
                  <a:pt x="287530" y="231874"/>
                  <a:pt x="287337" y="229459"/>
                  <a:pt x="287337" y="227012"/>
                </a:cubicBezTo>
                <a:cubicBezTo>
                  <a:pt x="287337" y="200513"/>
                  <a:pt x="309959" y="177800"/>
                  <a:pt x="336351" y="177800"/>
                </a:cubicBezTo>
                <a:cubicBezTo>
                  <a:pt x="336363" y="177800"/>
                  <a:pt x="338038" y="177800"/>
                  <a:pt x="573880" y="177800"/>
                </a:cubicBezTo>
                <a:cubicBezTo>
                  <a:pt x="600272" y="177800"/>
                  <a:pt x="619124" y="200513"/>
                  <a:pt x="619124" y="227012"/>
                </a:cubicBezTo>
                <a:lnTo>
                  <a:pt x="616514" y="234098"/>
                </a:lnTo>
                <a:cubicBezTo>
                  <a:pt x="863148" y="234098"/>
                  <a:pt x="863148" y="234098"/>
                  <a:pt x="863148" y="234098"/>
                </a:cubicBezTo>
                <a:cubicBezTo>
                  <a:pt x="893301" y="234098"/>
                  <a:pt x="919686" y="218995"/>
                  <a:pt x="930993" y="192564"/>
                </a:cubicBezTo>
                <a:cubicBezTo>
                  <a:pt x="968685" y="113273"/>
                  <a:pt x="1044069" y="0"/>
                  <a:pt x="1179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31"/>
          </p:nvPr>
        </p:nvSpPr>
        <p:spPr>
          <a:xfrm>
            <a:off x="264788" y="1427098"/>
            <a:ext cx="2824790" cy="1904620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35"/>
          </p:nvPr>
        </p:nvSpPr>
        <p:spPr>
          <a:xfrm>
            <a:off x="6083420" y="1427098"/>
            <a:ext cx="2824790" cy="1904620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33"/>
          </p:nvPr>
        </p:nvSpPr>
        <p:spPr>
          <a:xfrm>
            <a:off x="3174104" y="1427098"/>
            <a:ext cx="2824790" cy="1904620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1211-5958-45CD-9423-1BE00567F4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any in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 561"/>
          <p:cNvSpPr/>
          <p:nvPr userDrawn="1"/>
        </p:nvSpPr>
        <p:spPr bwMode="auto">
          <a:xfrm flipH="1">
            <a:off x="1588" y="4447271"/>
            <a:ext cx="9142413" cy="696229"/>
          </a:xfrm>
          <a:custGeom>
            <a:avLst/>
            <a:gdLst/>
            <a:ahLst/>
            <a:cxnLst/>
            <a:rect l="l" t="t" r="r" b="b"/>
            <a:pathLst>
              <a:path w="9142413" h="696229">
                <a:moveTo>
                  <a:pt x="0" y="0"/>
                </a:moveTo>
                <a:lnTo>
                  <a:pt x="9142413" y="303213"/>
                </a:lnTo>
                <a:lnTo>
                  <a:pt x="9142413" y="696229"/>
                </a:lnTo>
                <a:lnTo>
                  <a:pt x="0" y="6962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Our Company in Numbers</a:t>
            </a:r>
            <a:endParaRPr lang="en-US" dirty="0"/>
          </a:p>
        </p:txBody>
      </p:sp>
      <p:sp>
        <p:nvSpPr>
          <p:cNvPr id="146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3580308" y="2497490"/>
            <a:ext cx="1977485" cy="432049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Pleased clients</a:t>
            </a:r>
            <a:endParaRPr lang="en-US" noProof="0" dirty="0" smtClean="0"/>
          </a:p>
        </p:txBody>
      </p:sp>
      <p:sp>
        <p:nvSpPr>
          <p:cNvPr id="147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115616" y="3072275"/>
            <a:ext cx="2016224" cy="108365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 smtClean="0"/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58" hasCustomPrompt="1"/>
          </p:nvPr>
        </p:nvSpPr>
        <p:spPr>
          <a:xfrm>
            <a:off x="1115616" y="2497490"/>
            <a:ext cx="2016227" cy="432049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Years of service</a:t>
            </a:r>
            <a:endParaRPr lang="en-US" noProof="0" dirty="0" smtClean="0"/>
          </a:p>
        </p:txBody>
      </p:sp>
      <p:sp>
        <p:nvSpPr>
          <p:cNvPr id="149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6012160" y="2497490"/>
            <a:ext cx="2016226" cy="432049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Funds raised</a:t>
            </a:r>
            <a:endParaRPr lang="en-US" noProof="0" dirty="0" smtClean="0"/>
          </a:p>
        </p:txBody>
      </p:sp>
      <p:sp>
        <p:nvSpPr>
          <p:cNvPr id="150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1115616" y="1417370"/>
            <a:ext cx="2016227" cy="1008112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6600" baseline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5</a:t>
            </a:r>
            <a:endParaRPr lang="en-US" noProof="0" dirty="0" smtClean="0"/>
          </a:p>
        </p:txBody>
      </p:sp>
      <p:sp>
        <p:nvSpPr>
          <p:cNvPr id="151" name="Text Placeholder 4"/>
          <p:cNvSpPr>
            <a:spLocks noGrp="1"/>
          </p:cNvSpPr>
          <p:nvPr>
            <p:ph type="body" sz="quarter" idx="64" hasCustomPrompt="1"/>
          </p:nvPr>
        </p:nvSpPr>
        <p:spPr>
          <a:xfrm>
            <a:off x="3563888" y="1417370"/>
            <a:ext cx="2016227" cy="1008112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6600" baseline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9K</a:t>
            </a:r>
            <a:endParaRPr lang="en-US" noProof="0" dirty="0" smtClean="0"/>
          </a:p>
        </p:txBody>
      </p:sp>
      <p:sp>
        <p:nvSpPr>
          <p:cNvPr id="152" name="Text Placeholder 4"/>
          <p:cNvSpPr>
            <a:spLocks noGrp="1"/>
          </p:cNvSpPr>
          <p:nvPr>
            <p:ph type="body" sz="quarter" idx="66" hasCustomPrompt="1"/>
          </p:nvPr>
        </p:nvSpPr>
        <p:spPr>
          <a:xfrm>
            <a:off x="6012163" y="1417370"/>
            <a:ext cx="2016224" cy="1008112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6600" baseline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dirty="0" smtClean="0"/>
              <a:t>3M</a:t>
            </a:r>
            <a:endParaRPr lang="en-US" noProof="0" dirty="0" smtClean="0"/>
          </a:p>
        </p:txBody>
      </p:sp>
      <p:sp>
        <p:nvSpPr>
          <p:cNvPr id="153" name="Rectangle 152"/>
          <p:cNvSpPr/>
          <p:nvPr userDrawn="1"/>
        </p:nvSpPr>
        <p:spPr>
          <a:xfrm flipV="1">
            <a:off x="1115616" y="3001546"/>
            <a:ext cx="201622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4" name="Rectangle 153"/>
          <p:cNvSpPr/>
          <p:nvPr userDrawn="1"/>
        </p:nvSpPr>
        <p:spPr>
          <a:xfrm flipV="1">
            <a:off x="3563888" y="3001546"/>
            <a:ext cx="201622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5" name="Rectangle 154"/>
          <p:cNvSpPr/>
          <p:nvPr userDrawn="1"/>
        </p:nvSpPr>
        <p:spPr>
          <a:xfrm flipV="1">
            <a:off x="6012160" y="3001546"/>
            <a:ext cx="2016224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563888" y="3072275"/>
            <a:ext cx="2016224" cy="108365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 smtClean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012160" y="3072275"/>
            <a:ext cx="2016224" cy="108365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 smtClean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3" grpId="0" animBg="1"/>
      <p:bldP spid="154" grpId="0" animBg="1"/>
      <p:bldP spid="155" grpId="0" animBg="1"/>
      <p:bldP spid="1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2"/>
          <p:cNvGrpSpPr>
            <a:grpSpLocks noChangeAspect="1"/>
          </p:cNvGrpSpPr>
          <p:nvPr userDrawn="1"/>
        </p:nvGrpSpPr>
        <p:grpSpPr bwMode="auto">
          <a:xfrm>
            <a:off x="6588224" y="1667046"/>
            <a:ext cx="1245940" cy="1780668"/>
            <a:chOff x="1932" y="268"/>
            <a:chExt cx="1892" cy="2704"/>
          </a:xfrm>
        </p:grpSpPr>
        <p:sp>
          <p:nvSpPr>
            <p:cNvPr id="37" name="Rectangle 33"/>
            <p:cNvSpPr>
              <a:spLocks noChangeArrowheads="1"/>
            </p:cNvSpPr>
            <p:nvPr userDrawn="1"/>
          </p:nvSpPr>
          <p:spPr bwMode="auto">
            <a:xfrm>
              <a:off x="2652" y="2000"/>
              <a:ext cx="453" cy="484"/>
            </a:xfrm>
            <a:prstGeom prst="rect">
              <a:avLst/>
            </a:pr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8" name="Freeform 34"/>
            <p:cNvSpPr/>
            <p:nvPr userDrawn="1"/>
          </p:nvSpPr>
          <p:spPr bwMode="auto">
            <a:xfrm>
              <a:off x="2652" y="2048"/>
              <a:ext cx="463" cy="308"/>
            </a:xfrm>
            <a:custGeom>
              <a:avLst/>
              <a:gdLst>
                <a:gd name="T0" fmla="*/ 0 w 195"/>
                <a:gd name="T1" fmla="*/ 8 h 130"/>
                <a:gd name="T2" fmla="*/ 195 w 195"/>
                <a:gd name="T3" fmla="*/ 130 h 130"/>
                <a:gd name="T4" fmla="*/ 195 w 195"/>
                <a:gd name="T5" fmla="*/ 0 h 130"/>
                <a:gd name="T6" fmla="*/ 0 w 195"/>
                <a:gd name="T7" fmla="*/ 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130">
                  <a:moveTo>
                    <a:pt x="0" y="8"/>
                  </a:moveTo>
                  <a:cubicBezTo>
                    <a:pt x="0" y="8"/>
                    <a:pt x="160" y="71"/>
                    <a:pt x="195" y="130"/>
                  </a:cubicBezTo>
                  <a:cubicBezTo>
                    <a:pt x="195" y="0"/>
                    <a:pt x="195" y="0"/>
                    <a:pt x="195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F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9" name="Freeform 35"/>
            <p:cNvSpPr/>
            <p:nvPr userDrawn="1"/>
          </p:nvSpPr>
          <p:spPr bwMode="auto">
            <a:xfrm>
              <a:off x="2086" y="486"/>
              <a:ext cx="801" cy="1628"/>
            </a:xfrm>
            <a:custGeom>
              <a:avLst/>
              <a:gdLst>
                <a:gd name="T0" fmla="*/ 43 w 338"/>
                <a:gd name="T1" fmla="*/ 248 h 687"/>
                <a:gd name="T2" fmla="*/ 54 w 338"/>
                <a:gd name="T3" fmla="*/ 251 h 687"/>
                <a:gd name="T4" fmla="*/ 338 w 338"/>
                <a:gd name="T5" fmla="*/ 0 h 687"/>
                <a:gd name="T6" fmla="*/ 338 w 338"/>
                <a:gd name="T7" fmla="*/ 687 h 687"/>
                <a:gd name="T8" fmla="*/ 50 w 338"/>
                <a:gd name="T9" fmla="*/ 420 h 687"/>
                <a:gd name="T10" fmla="*/ 43 w 338"/>
                <a:gd name="T11" fmla="*/ 421 h 687"/>
                <a:gd name="T12" fmla="*/ 0 w 338"/>
                <a:gd name="T13" fmla="*/ 335 h 687"/>
                <a:gd name="T14" fmla="*/ 43 w 338"/>
                <a:gd name="T15" fmla="*/ 248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687">
                  <a:moveTo>
                    <a:pt x="43" y="248"/>
                  </a:moveTo>
                  <a:cubicBezTo>
                    <a:pt x="47" y="248"/>
                    <a:pt x="50" y="249"/>
                    <a:pt x="54" y="251"/>
                  </a:cubicBezTo>
                  <a:cubicBezTo>
                    <a:pt x="89" y="106"/>
                    <a:pt x="203" y="0"/>
                    <a:pt x="338" y="0"/>
                  </a:cubicBezTo>
                  <a:cubicBezTo>
                    <a:pt x="338" y="687"/>
                    <a:pt x="338" y="687"/>
                    <a:pt x="338" y="687"/>
                  </a:cubicBezTo>
                  <a:cubicBezTo>
                    <a:pt x="198" y="687"/>
                    <a:pt x="80" y="573"/>
                    <a:pt x="50" y="420"/>
                  </a:cubicBezTo>
                  <a:cubicBezTo>
                    <a:pt x="48" y="421"/>
                    <a:pt x="46" y="421"/>
                    <a:pt x="43" y="421"/>
                  </a:cubicBezTo>
                  <a:cubicBezTo>
                    <a:pt x="19" y="421"/>
                    <a:pt x="0" y="382"/>
                    <a:pt x="0" y="335"/>
                  </a:cubicBezTo>
                  <a:cubicBezTo>
                    <a:pt x="0" y="287"/>
                    <a:pt x="19" y="248"/>
                    <a:pt x="43" y="248"/>
                  </a:cubicBezTo>
                  <a:close/>
                </a:path>
              </a:pathLst>
            </a:cu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0" name="Freeform 36"/>
            <p:cNvSpPr/>
            <p:nvPr userDrawn="1"/>
          </p:nvSpPr>
          <p:spPr bwMode="auto">
            <a:xfrm>
              <a:off x="2887" y="486"/>
              <a:ext cx="801" cy="1628"/>
            </a:xfrm>
            <a:custGeom>
              <a:avLst/>
              <a:gdLst>
                <a:gd name="T0" fmla="*/ 296 w 338"/>
                <a:gd name="T1" fmla="*/ 248 h 687"/>
                <a:gd name="T2" fmla="*/ 285 w 338"/>
                <a:gd name="T3" fmla="*/ 251 h 687"/>
                <a:gd name="T4" fmla="*/ 0 w 338"/>
                <a:gd name="T5" fmla="*/ 0 h 687"/>
                <a:gd name="T6" fmla="*/ 0 w 338"/>
                <a:gd name="T7" fmla="*/ 687 h 687"/>
                <a:gd name="T8" fmla="*/ 288 w 338"/>
                <a:gd name="T9" fmla="*/ 420 h 687"/>
                <a:gd name="T10" fmla="*/ 296 w 338"/>
                <a:gd name="T11" fmla="*/ 421 h 687"/>
                <a:gd name="T12" fmla="*/ 338 w 338"/>
                <a:gd name="T13" fmla="*/ 335 h 687"/>
                <a:gd name="T14" fmla="*/ 296 w 338"/>
                <a:gd name="T15" fmla="*/ 248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687">
                  <a:moveTo>
                    <a:pt x="296" y="248"/>
                  </a:moveTo>
                  <a:cubicBezTo>
                    <a:pt x="292" y="248"/>
                    <a:pt x="288" y="249"/>
                    <a:pt x="285" y="251"/>
                  </a:cubicBezTo>
                  <a:cubicBezTo>
                    <a:pt x="250" y="106"/>
                    <a:pt x="136" y="0"/>
                    <a:pt x="0" y="0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141" y="687"/>
                    <a:pt x="258" y="573"/>
                    <a:pt x="288" y="420"/>
                  </a:cubicBezTo>
                  <a:cubicBezTo>
                    <a:pt x="291" y="421"/>
                    <a:pt x="293" y="421"/>
                    <a:pt x="296" y="421"/>
                  </a:cubicBezTo>
                  <a:cubicBezTo>
                    <a:pt x="319" y="421"/>
                    <a:pt x="338" y="382"/>
                    <a:pt x="338" y="335"/>
                  </a:cubicBezTo>
                  <a:cubicBezTo>
                    <a:pt x="338" y="287"/>
                    <a:pt x="319" y="248"/>
                    <a:pt x="296" y="248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 userDrawn="1"/>
          </p:nvSpPr>
          <p:spPr bwMode="auto">
            <a:xfrm>
              <a:off x="3188" y="220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 userDrawn="1"/>
          </p:nvSpPr>
          <p:spPr bwMode="auto">
            <a:xfrm>
              <a:off x="3188" y="220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3" name="Freeform 39"/>
            <p:cNvSpPr/>
            <p:nvPr userDrawn="1"/>
          </p:nvSpPr>
          <p:spPr bwMode="auto">
            <a:xfrm>
              <a:off x="1932" y="2209"/>
              <a:ext cx="1892" cy="763"/>
            </a:xfrm>
            <a:custGeom>
              <a:avLst/>
              <a:gdLst>
                <a:gd name="T0" fmla="*/ 564 w 798"/>
                <a:gd name="T1" fmla="*/ 22 h 322"/>
                <a:gd name="T2" fmla="*/ 535 w 798"/>
                <a:gd name="T3" fmla="*/ 5 h 322"/>
                <a:gd name="T4" fmla="*/ 529 w 798"/>
                <a:gd name="T5" fmla="*/ 0 h 322"/>
                <a:gd name="T6" fmla="*/ 499 w 798"/>
                <a:gd name="T7" fmla="*/ 11 h 322"/>
                <a:gd name="T8" fmla="*/ 495 w 798"/>
                <a:gd name="T9" fmla="*/ 12 h 322"/>
                <a:gd name="T10" fmla="*/ 480 w 798"/>
                <a:gd name="T11" fmla="*/ 18 h 322"/>
                <a:gd name="T12" fmla="*/ 405 w 798"/>
                <a:gd name="T13" fmla="*/ 47 h 322"/>
                <a:gd name="T14" fmla="*/ 400 w 798"/>
                <a:gd name="T15" fmla="*/ 49 h 322"/>
                <a:gd name="T16" fmla="*/ 400 w 798"/>
                <a:gd name="T17" fmla="*/ 49 h 322"/>
                <a:gd name="T18" fmla="*/ 400 w 798"/>
                <a:gd name="T19" fmla="*/ 49 h 322"/>
                <a:gd name="T20" fmla="*/ 399 w 798"/>
                <a:gd name="T21" fmla="*/ 49 h 322"/>
                <a:gd name="T22" fmla="*/ 399 w 798"/>
                <a:gd name="T23" fmla="*/ 49 h 322"/>
                <a:gd name="T24" fmla="*/ 395 w 798"/>
                <a:gd name="T25" fmla="*/ 47 h 322"/>
                <a:gd name="T26" fmla="*/ 304 w 798"/>
                <a:gd name="T27" fmla="*/ 12 h 322"/>
                <a:gd name="T28" fmla="*/ 271 w 798"/>
                <a:gd name="T29" fmla="*/ 0 h 322"/>
                <a:gd name="T30" fmla="*/ 264 w 798"/>
                <a:gd name="T31" fmla="*/ 5 h 322"/>
                <a:gd name="T32" fmla="*/ 235 w 798"/>
                <a:gd name="T33" fmla="*/ 22 h 322"/>
                <a:gd name="T34" fmla="*/ 0 w 798"/>
                <a:gd name="T35" fmla="*/ 190 h 322"/>
                <a:gd name="T36" fmla="*/ 180 w 798"/>
                <a:gd name="T37" fmla="*/ 285 h 322"/>
                <a:gd name="T38" fmla="*/ 184 w 798"/>
                <a:gd name="T39" fmla="*/ 287 h 322"/>
                <a:gd name="T40" fmla="*/ 355 w 798"/>
                <a:gd name="T41" fmla="*/ 321 h 322"/>
                <a:gd name="T42" fmla="*/ 367 w 798"/>
                <a:gd name="T43" fmla="*/ 321 h 322"/>
                <a:gd name="T44" fmla="*/ 394 w 798"/>
                <a:gd name="T45" fmla="*/ 322 h 322"/>
                <a:gd name="T46" fmla="*/ 395 w 798"/>
                <a:gd name="T47" fmla="*/ 322 h 322"/>
                <a:gd name="T48" fmla="*/ 401 w 798"/>
                <a:gd name="T49" fmla="*/ 322 h 322"/>
                <a:gd name="T50" fmla="*/ 404 w 798"/>
                <a:gd name="T51" fmla="*/ 322 h 322"/>
                <a:gd name="T52" fmla="*/ 405 w 798"/>
                <a:gd name="T53" fmla="*/ 322 h 322"/>
                <a:gd name="T54" fmla="*/ 405 w 798"/>
                <a:gd name="T55" fmla="*/ 322 h 322"/>
                <a:gd name="T56" fmla="*/ 429 w 798"/>
                <a:gd name="T57" fmla="*/ 321 h 322"/>
                <a:gd name="T58" fmla="*/ 444 w 798"/>
                <a:gd name="T59" fmla="*/ 320 h 322"/>
                <a:gd name="T60" fmla="*/ 444 w 798"/>
                <a:gd name="T61" fmla="*/ 320 h 322"/>
                <a:gd name="T62" fmla="*/ 616 w 798"/>
                <a:gd name="T63" fmla="*/ 285 h 322"/>
                <a:gd name="T64" fmla="*/ 620 w 798"/>
                <a:gd name="T65" fmla="*/ 284 h 322"/>
                <a:gd name="T66" fmla="*/ 798 w 798"/>
                <a:gd name="T67" fmla="*/ 188 h 322"/>
                <a:gd name="T68" fmla="*/ 564 w 798"/>
                <a:gd name="T69" fmla="*/ 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8" h="322">
                  <a:moveTo>
                    <a:pt x="564" y="22"/>
                  </a:moveTo>
                  <a:cubicBezTo>
                    <a:pt x="554" y="19"/>
                    <a:pt x="542" y="11"/>
                    <a:pt x="535" y="5"/>
                  </a:cubicBezTo>
                  <a:cubicBezTo>
                    <a:pt x="531" y="2"/>
                    <a:pt x="529" y="0"/>
                    <a:pt x="529" y="0"/>
                  </a:cubicBezTo>
                  <a:cubicBezTo>
                    <a:pt x="499" y="11"/>
                    <a:pt x="499" y="11"/>
                    <a:pt x="499" y="11"/>
                  </a:cubicBezTo>
                  <a:cubicBezTo>
                    <a:pt x="495" y="12"/>
                    <a:pt x="495" y="12"/>
                    <a:pt x="495" y="12"/>
                  </a:cubicBezTo>
                  <a:cubicBezTo>
                    <a:pt x="480" y="18"/>
                    <a:pt x="480" y="18"/>
                    <a:pt x="480" y="18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400" y="49"/>
                    <a:pt x="400" y="49"/>
                    <a:pt x="400" y="49"/>
                  </a:cubicBezTo>
                  <a:cubicBezTo>
                    <a:pt x="400" y="49"/>
                    <a:pt x="400" y="49"/>
                    <a:pt x="400" y="49"/>
                  </a:cubicBezTo>
                  <a:cubicBezTo>
                    <a:pt x="400" y="49"/>
                    <a:pt x="400" y="49"/>
                    <a:pt x="400" y="49"/>
                  </a:cubicBezTo>
                  <a:cubicBezTo>
                    <a:pt x="399" y="49"/>
                    <a:pt x="399" y="49"/>
                    <a:pt x="399" y="49"/>
                  </a:cubicBezTo>
                  <a:cubicBezTo>
                    <a:pt x="399" y="49"/>
                    <a:pt x="399" y="49"/>
                    <a:pt x="399" y="49"/>
                  </a:cubicBezTo>
                  <a:cubicBezTo>
                    <a:pt x="395" y="47"/>
                    <a:pt x="395" y="47"/>
                    <a:pt x="395" y="47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0"/>
                    <a:pt x="268" y="2"/>
                    <a:pt x="264" y="5"/>
                  </a:cubicBezTo>
                  <a:cubicBezTo>
                    <a:pt x="257" y="11"/>
                    <a:pt x="245" y="19"/>
                    <a:pt x="235" y="22"/>
                  </a:cubicBezTo>
                  <a:cubicBezTo>
                    <a:pt x="198" y="33"/>
                    <a:pt x="76" y="32"/>
                    <a:pt x="0" y="190"/>
                  </a:cubicBezTo>
                  <a:cubicBezTo>
                    <a:pt x="55" y="230"/>
                    <a:pt x="115" y="263"/>
                    <a:pt x="180" y="285"/>
                  </a:cubicBezTo>
                  <a:cubicBezTo>
                    <a:pt x="182" y="286"/>
                    <a:pt x="183" y="286"/>
                    <a:pt x="184" y="287"/>
                  </a:cubicBezTo>
                  <a:cubicBezTo>
                    <a:pt x="238" y="305"/>
                    <a:pt x="296" y="317"/>
                    <a:pt x="355" y="321"/>
                  </a:cubicBezTo>
                  <a:cubicBezTo>
                    <a:pt x="359" y="321"/>
                    <a:pt x="363" y="321"/>
                    <a:pt x="367" y="321"/>
                  </a:cubicBezTo>
                  <a:cubicBezTo>
                    <a:pt x="376" y="322"/>
                    <a:pt x="385" y="322"/>
                    <a:pt x="394" y="322"/>
                  </a:cubicBezTo>
                  <a:cubicBezTo>
                    <a:pt x="395" y="322"/>
                    <a:pt x="395" y="322"/>
                    <a:pt x="395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4" y="322"/>
                    <a:pt x="404" y="322"/>
                    <a:pt x="404" y="322"/>
                  </a:cubicBezTo>
                  <a:cubicBezTo>
                    <a:pt x="405" y="322"/>
                    <a:pt x="405" y="322"/>
                    <a:pt x="405" y="322"/>
                  </a:cubicBezTo>
                  <a:cubicBezTo>
                    <a:pt x="405" y="322"/>
                    <a:pt x="405" y="322"/>
                    <a:pt x="405" y="322"/>
                  </a:cubicBezTo>
                  <a:cubicBezTo>
                    <a:pt x="413" y="322"/>
                    <a:pt x="421" y="322"/>
                    <a:pt x="429" y="321"/>
                  </a:cubicBezTo>
                  <a:cubicBezTo>
                    <a:pt x="434" y="321"/>
                    <a:pt x="439" y="321"/>
                    <a:pt x="444" y="320"/>
                  </a:cubicBezTo>
                  <a:cubicBezTo>
                    <a:pt x="444" y="320"/>
                    <a:pt x="444" y="320"/>
                    <a:pt x="444" y="320"/>
                  </a:cubicBezTo>
                  <a:cubicBezTo>
                    <a:pt x="504" y="316"/>
                    <a:pt x="562" y="304"/>
                    <a:pt x="616" y="285"/>
                  </a:cubicBezTo>
                  <a:cubicBezTo>
                    <a:pt x="618" y="285"/>
                    <a:pt x="619" y="284"/>
                    <a:pt x="620" y="284"/>
                  </a:cubicBezTo>
                  <a:cubicBezTo>
                    <a:pt x="685" y="261"/>
                    <a:pt x="744" y="228"/>
                    <a:pt x="798" y="188"/>
                  </a:cubicBezTo>
                  <a:cubicBezTo>
                    <a:pt x="722" y="32"/>
                    <a:pt x="601" y="33"/>
                    <a:pt x="564" y="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4" name="Freeform 40"/>
            <p:cNvSpPr/>
            <p:nvPr userDrawn="1"/>
          </p:nvSpPr>
          <p:spPr bwMode="auto">
            <a:xfrm>
              <a:off x="3366" y="2754"/>
              <a:ext cx="36" cy="130"/>
            </a:xfrm>
            <a:custGeom>
              <a:avLst/>
              <a:gdLst>
                <a:gd name="T0" fmla="*/ 15 w 15"/>
                <a:gd name="T1" fmla="*/ 54 h 55"/>
                <a:gd name="T2" fmla="*/ 11 w 15"/>
                <a:gd name="T3" fmla="*/ 55 h 55"/>
                <a:gd name="T4" fmla="*/ 0 w 15"/>
                <a:gd name="T5" fmla="*/ 0 h 55"/>
                <a:gd name="T6" fmla="*/ 15 w 15"/>
                <a:gd name="T7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5">
                  <a:moveTo>
                    <a:pt x="15" y="54"/>
                  </a:moveTo>
                  <a:cubicBezTo>
                    <a:pt x="14" y="54"/>
                    <a:pt x="13" y="55"/>
                    <a:pt x="11" y="55"/>
                  </a:cubicBezTo>
                  <a:cubicBezTo>
                    <a:pt x="3" y="26"/>
                    <a:pt x="0" y="0"/>
                    <a:pt x="0" y="0"/>
                  </a:cubicBezTo>
                  <a:lnTo>
                    <a:pt x="15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5" name="Freeform 41"/>
            <p:cNvSpPr/>
            <p:nvPr userDrawn="1"/>
          </p:nvSpPr>
          <p:spPr bwMode="auto">
            <a:xfrm>
              <a:off x="2358" y="2763"/>
              <a:ext cx="48" cy="126"/>
            </a:xfrm>
            <a:custGeom>
              <a:avLst/>
              <a:gdLst>
                <a:gd name="T0" fmla="*/ 20 w 20"/>
                <a:gd name="T1" fmla="*/ 0 h 53"/>
                <a:gd name="T2" fmla="*/ 4 w 20"/>
                <a:gd name="T3" fmla="*/ 53 h 53"/>
                <a:gd name="T4" fmla="*/ 0 w 20"/>
                <a:gd name="T5" fmla="*/ 51 h 53"/>
                <a:gd name="T6" fmla="*/ 20 w 20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3">
                  <a:moveTo>
                    <a:pt x="20" y="0"/>
                  </a:moveTo>
                  <a:cubicBezTo>
                    <a:pt x="20" y="2"/>
                    <a:pt x="15" y="26"/>
                    <a:pt x="4" y="53"/>
                  </a:cubicBezTo>
                  <a:cubicBezTo>
                    <a:pt x="3" y="52"/>
                    <a:pt x="2" y="52"/>
                    <a:pt x="0" y="51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6" name="Freeform 42"/>
            <p:cNvSpPr/>
            <p:nvPr userDrawn="1"/>
          </p:nvSpPr>
          <p:spPr bwMode="auto">
            <a:xfrm>
              <a:off x="2136" y="268"/>
              <a:ext cx="1479" cy="1102"/>
            </a:xfrm>
            <a:custGeom>
              <a:avLst/>
              <a:gdLst>
                <a:gd name="T0" fmla="*/ 624 w 624"/>
                <a:gd name="T1" fmla="*/ 355 h 465"/>
                <a:gd name="T2" fmla="*/ 313 w 624"/>
                <a:gd name="T3" fmla="*/ 0 h 465"/>
                <a:gd name="T4" fmla="*/ 224 w 624"/>
                <a:gd name="T5" fmla="*/ 13 h 465"/>
                <a:gd name="T6" fmla="*/ 121 w 624"/>
                <a:gd name="T7" fmla="*/ 83 h 465"/>
                <a:gd name="T8" fmla="*/ 80 w 624"/>
                <a:gd name="T9" fmla="*/ 110 h 465"/>
                <a:gd name="T10" fmla="*/ 80 w 624"/>
                <a:gd name="T11" fmla="*/ 110 h 465"/>
                <a:gd name="T12" fmla="*/ 69 w 624"/>
                <a:gd name="T13" fmla="*/ 125 h 465"/>
                <a:gd name="T14" fmla="*/ 68 w 624"/>
                <a:gd name="T15" fmla="*/ 125 h 465"/>
                <a:gd name="T16" fmla="*/ 14 w 624"/>
                <a:gd name="T17" fmla="*/ 244 h 465"/>
                <a:gd name="T18" fmla="*/ 14 w 624"/>
                <a:gd name="T19" fmla="*/ 245 h 465"/>
                <a:gd name="T20" fmla="*/ 0 w 624"/>
                <a:gd name="T21" fmla="*/ 355 h 465"/>
                <a:gd name="T22" fmla="*/ 35 w 624"/>
                <a:gd name="T23" fmla="*/ 465 h 465"/>
                <a:gd name="T24" fmla="*/ 135 w 624"/>
                <a:gd name="T25" fmla="*/ 232 h 465"/>
                <a:gd name="T26" fmla="*/ 256 w 624"/>
                <a:gd name="T27" fmla="*/ 294 h 465"/>
                <a:gd name="T28" fmla="*/ 539 w 624"/>
                <a:gd name="T29" fmla="*/ 308 h 465"/>
                <a:gd name="T30" fmla="*/ 590 w 624"/>
                <a:gd name="T31" fmla="*/ 465 h 465"/>
                <a:gd name="T32" fmla="*/ 624 w 624"/>
                <a:gd name="T33" fmla="*/ 35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4" h="465">
                  <a:moveTo>
                    <a:pt x="624" y="355"/>
                  </a:moveTo>
                  <a:cubicBezTo>
                    <a:pt x="624" y="137"/>
                    <a:pt x="485" y="0"/>
                    <a:pt x="313" y="0"/>
                  </a:cubicBezTo>
                  <a:cubicBezTo>
                    <a:pt x="282" y="0"/>
                    <a:pt x="252" y="5"/>
                    <a:pt x="224" y="13"/>
                  </a:cubicBezTo>
                  <a:cubicBezTo>
                    <a:pt x="119" y="50"/>
                    <a:pt x="121" y="83"/>
                    <a:pt x="121" y="83"/>
                  </a:cubicBezTo>
                  <a:cubicBezTo>
                    <a:pt x="106" y="85"/>
                    <a:pt x="93" y="95"/>
                    <a:pt x="80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6" y="115"/>
                    <a:pt x="72" y="120"/>
                    <a:pt x="69" y="125"/>
                  </a:cubicBezTo>
                  <a:cubicBezTo>
                    <a:pt x="68" y="125"/>
                    <a:pt x="68" y="125"/>
                    <a:pt x="68" y="125"/>
                  </a:cubicBezTo>
                  <a:cubicBezTo>
                    <a:pt x="44" y="159"/>
                    <a:pt x="25" y="199"/>
                    <a:pt x="14" y="244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5" y="279"/>
                    <a:pt x="0" y="316"/>
                    <a:pt x="0" y="355"/>
                  </a:cubicBezTo>
                  <a:cubicBezTo>
                    <a:pt x="0" y="386"/>
                    <a:pt x="30" y="436"/>
                    <a:pt x="35" y="465"/>
                  </a:cubicBezTo>
                  <a:cubicBezTo>
                    <a:pt x="50" y="375"/>
                    <a:pt x="85" y="291"/>
                    <a:pt x="135" y="232"/>
                  </a:cubicBezTo>
                  <a:cubicBezTo>
                    <a:pt x="157" y="253"/>
                    <a:pt x="195" y="278"/>
                    <a:pt x="256" y="294"/>
                  </a:cubicBezTo>
                  <a:cubicBezTo>
                    <a:pt x="381" y="327"/>
                    <a:pt x="503" y="256"/>
                    <a:pt x="539" y="308"/>
                  </a:cubicBezTo>
                  <a:cubicBezTo>
                    <a:pt x="563" y="355"/>
                    <a:pt x="580" y="408"/>
                    <a:pt x="590" y="465"/>
                  </a:cubicBezTo>
                  <a:cubicBezTo>
                    <a:pt x="595" y="436"/>
                    <a:pt x="624" y="386"/>
                    <a:pt x="624" y="35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48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6228184" y="1491630"/>
            <a:ext cx="1960124" cy="1960486"/>
          </a:xfrm>
          <a:custGeom>
            <a:avLst/>
            <a:gdLst/>
            <a:ahLst/>
            <a:cxnLst/>
            <a:rect l="l" t="t" r="r" b="b"/>
            <a:pathLst>
              <a:path w="2160268" h="2160666">
                <a:moveTo>
                  <a:pt x="1079826" y="0"/>
                </a:moveTo>
                <a:lnTo>
                  <a:pt x="1128750" y="2852"/>
                </a:lnTo>
                <a:cubicBezTo>
                  <a:pt x="1702763" y="26930"/>
                  <a:pt x="2160268" y="500302"/>
                  <a:pt x="2160268" y="1080531"/>
                </a:cubicBezTo>
                <a:cubicBezTo>
                  <a:pt x="2160268" y="1677073"/>
                  <a:pt x="1676676" y="2160665"/>
                  <a:pt x="1080134" y="2160665"/>
                </a:cubicBezTo>
                <a:lnTo>
                  <a:pt x="1079978" y="2160657"/>
                </a:lnTo>
                <a:cubicBezTo>
                  <a:pt x="1079927" y="2160666"/>
                  <a:pt x="1079877" y="2160666"/>
                  <a:pt x="1079826" y="2160666"/>
                </a:cubicBezTo>
                <a:lnTo>
                  <a:pt x="1077703" y="2160542"/>
                </a:lnTo>
                <a:cubicBezTo>
                  <a:pt x="482279" y="2159351"/>
                  <a:pt x="0" y="1676263"/>
                  <a:pt x="0" y="1080531"/>
                </a:cubicBezTo>
                <a:cubicBezTo>
                  <a:pt x="0" y="501857"/>
                  <a:pt x="455057" y="29468"/>
                  <a:pt x="1026913" y="3085"/>
                </a:cubicBezTo>
                <a:cubicBezTo>
                  <a:pt x="1044367" y="573"/>
                  <a:pt x="1062038" y="0"/>
                  <a:pt x="1079826" y="0"/>
                </a:cubicBezTo>
                <a:close/>
              </a:path>
            </a:pathLst>
          </a:custGeom>
          <a:ln w="38100">
            <a:solidFill>
              <a:schemeClr val="bg1">
                <a:lumMod val="9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7" name="Group 23"/>
          <p:cNvGrpSpPr>
            <a:grpSpLocks noChangeAspect="1"/>
          </p:cNvGrpSpPr>
          <p:nvPr userDrawn="1"/>
        </p:nvGrpSpPr>
        <p:grpSpPr bwMode="auto">
          <a:xfrm>
            <a:off x="3891852" y="1697814"/>
            <a:ext cx="1304196" cy="1734645"/>
            <a:chOff x="1661" y="2"/>
            <a:chExt cx="2436" cy="3240"/>
          </a:xfrm>
        </p:grpSpPr>
        <p:sp>
          <p:nvSpPr>
            <p:cNvPr id="8" name="Freeform 24"/>
            <p:cNvSpPr/>
            <p:nvPr userDrawn="1"/>
          </p:nvSpPr>
          <p:spPr bwMode="auto">
            <a:xfrm>
              <a:off x="1845" y="2"/>
              <a:ext cx="2072" cy="2716"/>
            </a:xfrm>
            <a:custGeom>
              <a:avLst/>
              <a:gdLst>
                <a:gd name="T0" fmla="*/ 1254 w 1254"/>
                <a:gd name="T1" fmla="*/ 1293 h 1645"/>
                <a:gd name="T2" fmla="*/ 627 w 1254"/>
                <a:gd name="T3" fmla="*/ 1622 h 1645"/>
                <a:gd name="T4" fmla="*/ 0 w 1254"/>
                <a:gd name="T5" fmla="*/ 1293 h 1645"/>
                <a:gd name="T6" fmla="*/ 207 w 1254"/>
                <a:gd name="T7" fmla="*/ 1147 h 1645"/>
                <a:gd name="T8" fmla="*/ 27 w 1254"/>
                <a:gd name="T9" fmla="*/ 633 h 1645"/>
                <a:gd name="T10" fmla="*/ 79 w 1254"/>
                <a:gd name="T11" fmla="*/ 382 h 1645"/>
                <a:gd name="T12" fmla="*/ 82 w 1254"/>
                <a:gd name="T13" fmla="*/ 375 h 1645"/>
                <a:gd name="T14" fmla="*/ 212 w 1254"/>
                <a:gd name="T15" fmla="*/ 173 h 1645"/>
                <a:gd name="T16" fmla="*/ 627 w 1254"/>
                <a:gd name="T17" fmla="*/ 0 h 1645"/>
                <a:gd name="T18" fmla="*/ 669 w 1254"/>
                <a:gd name="T19" fmla="*/ 2 h 1645"/>
                <a:gd name="T20" fmla="*/ 1041 w 1254"/>
                <a:gd name="T21" fmla="*/ 174 h 1645"/>
                <a:gd name="T22" fmla="*/ 1171 w 1254"/>
                <a:gd name="T23" fmla="*/ 375 h 1645"/>
                <a:gd name="T24" fmla="*/ 1224 w 1254"/>
                <a:gd name="T25" fmla="*/ 592 h 1645"/>
                <a:gd name="T26" fmla="*/ 1226 w 1254"/>
                <a:gd name="T27" fmla="*/ 679 h 1645"/>
                <a:gd name="T28" fmla="*/ 1218 w 1254"/>
                <a:gd name="T29" fmla="*/ 766 h 1645"/>
                <a:gd name="T30" fmla="*/ 1046 w 1254"/>
                <a:gd name="T31" fmla="*/ 1147 h 1645"/>
                <a:gd name="T32" fmla="*/ 1254 w 1254"/>
                <a:gd name="T33" fmla="*/ 1293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4" h="1645">
                  <a:moveTo>
                    <a:pt x="1254" y="1293"/>
                  </a:moveTo>
                  <a:cubicBezTo>
                    <a:pt x="1254" y="1293"/>
                    <a:pt x="897" y="1645"/>
                    <a:pt x="627" y="1622"/>
                  </a:cubicBezTo>
                  <a:cubicBezTo>
                    <a:pt x="357" y="1645"/>
                    <a:pt x="0" y="1293"/>
                    <a:pt x="0" y="1293"/>
                  </a:cubicBezTo>
                  <a:cubicBezTo>
                    <a:pt x="0" y="1293"/>
                    <a:pt x="352" y="1303"/>
                    <a:pt x="207" y="1147"/>
                  </a:cubicBezTo>
                  <a:cubicBezTo>
                    <a:pt x="72" y="988"/>
                    <a:pt x="23" y="799"/>
                    <a:pt x="27" y="633"/>
                  </a:cubicBezTo>
                  <a:cubicBezTo>
                    <a:pt x="29" y="539"/>
                    <a:pt x="48" y="452"/>
                    <a:pt x="79" y="382"/>
                  </a:cubicBezTo>
                  <a:cubicBezTo>
                    <a:pt x="80" y="380"/>
                    <a:pt x="81" y="377"/>
                    <a:pt x="82" y="375"/>
                  </a:cubicBezTo>
                  <a:cubicBezTo>
                    <a:pt x="111" y="299"/>
                    <a:pt x="156" y="230"/>
                    <a:pt x="212" y="173"/>
                  </a:cubicBezTo>
                  <a:cubicBezTo>
                    <a:pt x="318" y="66"/>
                    <a:pt x="464" y="0"/>
                    <a:pt x="627" y="0"/>
                  </a:cubicBezTo>
                  <a:cubicBezTo>
                    <a:pt x="641" y="0"/>
                    <a:pt x="655" y="1"/>
                    <a:pt x="669" y="2"/>
                  </a:cubicBezTo>
                  <a:cubicBezTo>
                    <a:pt x="814" y="12"/>
                    <a:pt x="945" y="76"/>
                    <a:pt x="1041" y="174"/>
                  </a:cubicBezTo>
                  <a:cubicBezTo>
                    <a:pt x="1098" y="230"/>
                    <a:pt x="1142" y="299"/>
                    <a:pt x="1171" y="375"/>
                  </a:cubicBezTo>
                  <a:cubicBezTo>
                    <a:pt x="1199" y="436"/>
                    <a:pt x="1218" y="511"/>
                    <a:pt x="1224" y="592"/>
                  </a:cubicBezTo>
                  <a:cubicBezTo>
                    <a:pt x="1226" y="621"/>
                    <a:pt x="1227" y="650"/>
                    <a:pt x="1226" y="679"/>
                  </a:cubicBezTo>
                  <a:cubicBezTo>
                    <a:pt x="1225" y="708"/>
                    <a:pt x="1222" y="737"/>
                    <a:pt x="1218" y="766"/>
                  </a:cubicBezTo>
                  <a:cubicBezTo>
                    <a:pt x="1199" y="895"/>
                    <a:pt x="1146" y="1029"/>
                    <a:pt x="1046" y="1147"/>
                  </a:cubicBezTo>
                  <a:cubicBezTo>
                    <a:pt x="902" y="1303"/>
                    <a:pt x="1254" y="1293"/>
                    <a:pt x="1254" y="12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 userDrawn="1"/>
          </p:nvSpPr>
          <p:spPr bwMode="auto">
            <a:xfrm>
              <a:off x="2588" y="1990"/>
              <a:ext cx="584" cy="1063"/>
            </a:xfrm>
            <a:prstGeom prst="rect">
              <a:avLst/>
            </a:pr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" name="Freeform 26"/>
            <p:cNvSpPr/>
            <p:nvPr userDrawn="1"/>
          </p:nvSpPr>
          <p:spPr bwMode="auto">
            <a:xfrm>
              <a:off x="2588" y="2053"/>
              <a:ext cx="595" cy="394"/>
            </a:xfrm>
            <a:custGeom>
              <a:avLst/>
              <a:gdLst>
                <a:gd name="T0" fmla="*/ 0 w 360"/>
                <a:gd name="T1" fmla="*/ 10 h 239"/>
                <a:gd name="T2" fmla="*/ 360 w 360"/>
                <a:gd name="T3" fmla="*/ 239 h 239"/>
                <a:gd name="T4" fmla="*/ 360 w 360"/>
                <a:gd name="T5" fmla="*/ 0 h 239"/>
                <a:gd name="T6" fmla="*/ 0 w 360"/>
                <a:gd name="T7" fmla="*/ 1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0" h="239">
                  <a:moveTo>
                    <a:pt x="0" y="10"/>
                  </a:moveTo>
                  <a:cubicBezTo>
                    <a:pt x="0" y="10"/>
                    <a:pt x="297" y="130"/>
                    <a:pt x="360" y="239"/>
                  </a:cubicBezTo>
                  <a:cubicBezTo>
                    <a:pt x="360" y="0"/>
                    <a:pt x="360" y="0"/>
                    <a:pt x="360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Freeform 27"/>
            <p:cNvSpPr/>
            <p:nvPr userDrawn="1"/>
          </p:nvSpPr>
          <p:spPr bwMode="auto">
            <a:xfrm>
              <a:off x="1909" y="41"/>
              <a:ext cx="983" cy="2096"/>
            </a:xfrm>
            <a:custGeom>
              <a:avLst/>
              <a:gdLst>
                <a:gd name="T0" fmla="*/ 76 w 595"/>
                <a:gd name="T1" fmla="*/ 458 h 1269"/>
                <a:gd name="T2" fmla="*/ 95 w 595"/>
                <a:gd name="T3" fmla="*/ 464 h 1269"/>
                <a:gd name="T4" fmla="*/ 595 w 595"/>
                <a:gd name="T5" fmla="*/ 0 h 1269"/>
                <a:gd name="T6" fmla="*/ 595 w 595"/>
                <a:gd name="T7" fmla="*/ 1269 h 1269"/>
                <a:gd name="T8" fmla="*/ 89 w 595"/>
                <a:gd name="T9" fmla="*/ 775 h 1269"/>
                <a:gd name="T10" fmla="*/ 76 w 595"/>
                <a:gd name="T11" fmla="*/ 778 h 1269"/>
                <a:gd name="T12" fmla="*/ 0 w 595"/>
                <a:gd name="T13" fmla="*/ 618 h 1269"/>
                <a:gd name="T14" fmla="*/ 76 w 595"/>
                <a:gd name="T15" fmla="*/ 458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5" h="1269">
                  <a:moveTo>
                    <a:pt x="76" y="458"/>
                  </a:moveTo>
                  <a:cubicBezTo>
                    <a:pt x="82" y="458"/>
                    <a:pt x="89" y="460"/>
                    <a:pt x="95" y="464"/>
                  </a:cubicBezTo>
                  <a:cubicBezTo>
                    <a:pt x="156" y="196"/>
                    <a:pt x="357" y="0"/>
                    <a:pt x="595" y="0"/>
                  </a:cubicBezTo>
                  <a:cubicBezTo>
                    <a:pt x="595" y="1269"/>
                    <a:pt x="595" y="1269"/>
                    <a:pt x="595" y="1269"/>
                  </a:cubicBezTo>
                  <a:cubicBezTo>
                    <a:pt x="348" y="1269"/>
                    <a:pt x="141" y="1058"/>
                    <a:pt x="89" y="775"/>
                  </a:cubicBezTo>
                  <a:cubicBezTo>
                    <a:pt x="84" y="777"/>
                    <a:pt x="80" y="778"/>
                    <a:pt x="76" y="778"/>
                  </a:cubicBezTo>
                  <a:cubicBezTo>
                    <a:pt x="34" y="778"/>
                    <a:pt x="0" y="706"/>
                    <a:pt x="0" y="618"/>
                  </a:cubicBezTo>
                  <a:cubicBezTo>
                    <a:pt x="0" y="530"/>
                    <a:pt x="34" y="458"/>
                    <a:pt x="76" y="458"/>
                  </a:cubicBezTo>
                  <a:close/>
                </a:path>
              </a:pathLst>
            </a:cu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" name="Freeform 28"/>
            <p:cNvSpPr/>
            <p:nvPr userDrawn="1"/>
          </p:nvSpPr>
          <p:spPr bwMode="auto">
            <a:xfrm>
              <a:off x="2892" y="41"/>
              <a:ext cx="982" cy="2096"/>
            </a:xfrm>
            <a:custGeom>
              <a:avLst/>
              <a:gdLst>
                <a:gd name="T0" fmla="*/ 594 w 594"/>
                <a:gd name="T1" fmla="*/ 618 h 1269"/>
                <a:gd name="T2" fmla="*/ 592 w 594"/>
                <a:gd name="T3" fmla="*/ 655 h 1269"/>
                <a:gd name="T4" fmla="*/ 519 w 594"/>
                <a:gd name="T5" fmla="*/ 778 h 1269"/>
                <a:gd name="T6" fmla="*/ 506 w 594"/>
                <a:gd name="T7" fmla="*/ 775 h 1269"/>
                <a:gd name="T8" fmla="*/ 504 w 594"/>
                <a:gd name="T9" fmla="*/ 785 h 1269"/>
                <a:gd name="T10" fmla="*/ 0 w 594"/>
                <a:gd name="T11" fmla="*/ 1269 h 1269"/>
                <a:gd name="T12" fmla="*/ 0 w 594"/>
                <a:gd name="T13" fmla="*/ 0 h 1269"/>
                <a:gd name="T14" fmla="*/ 33 w 594"/>
                <a:gd name="T15" fmla="*/ 1 h 1269"/>
                <a:gd name="T16" fmla="*/ 500 w 594"/>
                <a:gd name="T17" fmla="*/ 464 h 1269"/>
                <a:gd name="T18" fmla="*/ 519 w 594"/>
                <a:gd name="T19" fmla="*/ 458 h 1269"/>
                <a:gd name="T20" fmla="*/ 590 w 594"/>
                <a:gd name="T21" fmla="*/ 568 h 1269"/>
                <a:gd name="T22" fmla="*/ 594 w 594"/>
                <a:gd name="T23" fmla="*/ 618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4" h="1269">
                  <a:moveTo>
                    <a:pt x="594" y="618"/>
                  </a:moveTo>
                  <a:cubicBezTo>
                    <a:pt x="594" y="631"/>
                    <a:pt x="593" y="643"/>
                    <a:pt x="592" y="655"/>
                  </a:cubicBezTo>
                  <a:cubicBezTo>
                    <a:pt x="584" y="726"/>
                    <a:pt x="554" y="778"/>
                    <a:pt x="519" y="778"/>
                  </a:cubicBezTo>
                  <a:cubicBezTo>
                    <a:pt x="514" y="778"/>
                    <a:pt x="510" y="777"/>
                    <a:pt x="506" y="775"/>
                  </a:cubicBezTo>
                  <a:cubicBezTo>
                    <a:pt x="505" y="778"/>
                    <a:pt x="505" y="782"/>
                    <a:pt x="504" y="785"/>
                  </a:cubicBezTo>
                  <a:cubicBezTo>
                    <a:pt x="449" y="1063"/>
                    <a:pt x="244" y="1269"/>
                    <a:pt x="0" y="12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22" y="0"/>
                    <a:pt x="33" y="1"/>
                  </a:cubicBezTo>
                  <a:cubicBezTo>
                    <a:pt x="256" y="18"/>
                    <a:pt x="441" y="209"/>
                    <a:pt x="500" y="464"/>
                  </a:cubicBezTo>
                  <a:cubicBezTo>
                    <a:pt x="506" y="460"/>
                    <a:pt x="512" y="458"/>
                    <a:pt x="519" y="458"/>
                  </a:cubicBezTo>
                  <a:cubicBezTo>
                    <a:pt x="552" y="458"/>
                    <a:pt x="580" y="504"/>
                    <a:pt x="590" y="568"/>
                  </a:cubicBezTo>
                  <a:cubicBezTo>
                    <a:pt x="593" y="584"/>
                    <a:pt x="594" y="601"/>
                    <a:pt x="594" y="618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Line 29"/>
            <p:cNvSpPr>
              <a:spLocks noChangeShapeType="1"/>
            </p:cNvSpPr>
            <p:nvPr userDrawn="1"/>
          </p:nvSpPr>
          <p:spPr bwMode="auto">
            <a:xfrm>
              <a:off x="3277" y="22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" name="Line 30"/>
            <p:cNvSpPr>
              <a:spLocks noChangeShapeType="1"/>
            </p:cNvSpPr>
            <p:nvPr userDrawn="1"/>
          </p:nvSpPr>
          <p:spPr bwMode="auto">
            <a:xfrm>
              <a:off x="3277" y="225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" name="Freeform 31"/>
            <p:cNvSpPr/>
            <p:nvPr userDrawn="1"/>
          </p:nvSpPr>
          <p:spPr bwMode="auto">
            <a:xfrm>
              <a:off x="1661" y="2259"/>
              <a:ext cx="2436" cy="983"/>
            </a:xfrm>
            <a:custGeom>
              <a:avLst/>
              <a:gdLst>
                <a:gd name="T0" fmla="*/ 1042 w 1474"/>
                <a:gd name="T1" fmla="*/ 42 h 595"/>
                <a:gd name="T2" fmla="*/ 988 w 1474"/>
                <a:gd name="T3" fmla="*/ 9 h 595"/>
                <a:gd name="T4" fmla="*/ 976 w 1474"/>
                <a:gd name="T5" fmla="*/ 0 h 595"/>
                <a:gd name="T6" fmla="*/ 921 w 1474"/>
                <a:gd name="T7" fmla="*/ 20 h 595"/>
                <a:gd name="T8" fmla="*/ 914 w 1474"/>
                <a:gd name="T9" fmla="*/ 23 h 595"/>
                <a:gd name="T10" fmla="*/ 887 w 1474"/>
                <a:gd name="T11" fmla="*/ 34 h 595"/>
                <a:gd name="T12" fmla="*/ 747 w 1474"/>
                <a:gd name="T13" fmla="*/ 459 h 595"/>
                <a:gd name="T14" fmla="*/ 729 w 1474"/>
                <a:gd name="T15" fmla="*/ 459 h 595"/>
                <a:gd name="T16" fmla="*/ 561 w 1474"/>
                <a:gd name="T17" fmla="*/ 23 h 595"/>
                <a:gd name="T18" fmla="*/ 499 w 1474"/>
                <a:gd name="T19" fmla="*/ 0 h 595"/>
                <a:gd name="T20" fmla="*/ 487 w 1474"/>
                <a:gd name="T21" fmla="*/ 9 h 595"/>
                <a:gd name="T22" fmla="*/ 434 w 1474"/>
                <a:gd name="T23" fmla="*/ 42 h 595"/>
                <a:gd name="T24" fmla="*/ 0 w 1474"/>
                <a:gd name="T25" fmla="*/ 351 h 595"/>
                <a:gd name="T26" fmla="*/ 332 w 1474"/>
                <a:gd name="T27" fmla="*/ 528 h 595"/>
                <a:gd name="T28" fmla="*/ 340 w 1474"/>
                <a:gd name="T29" fmla="*/ 530 h 595"/>
                <a:gd name="T30" fmla="*/ 655 w 1474"/>
                <a:gd name="T31" fmla="*/ 593 h 595"/>
                <a:gd name="T32" fmla="*/ 677 w 1474"/>
                <a:gd name="T33" fmla="*/ 594 h 595"/>
                <a:gd name="T34" fmla="*/ 728 w 1474"/>
                <a:gd name="T35" fmla="*/ 595 h 595"/>
                <a:gd name="T36" fmla="*/ 729 w 1474"/>
                <a:gd name="T37" fmla="*/ 595 h 595"/>
                <a:gd name="T38" fmla="*/ 740 w 1474"/>
                <a:gd name="T39" fmla="*/ 595 h 595"/>
                <a:gd name="T40" fmla="*/ 747 w 1474"/>
                <a:gd name="T41" fmla="*/ 595 h 595"/>
                <a:gd name="T42" fmla="*/ 747 w 1474"/>
                <a:gd name="T43" fmla="*/ 595 h 595"/>
                <a:gd name="T44" fmla="*/ 747 w 1474"/>
                <a:gd name="T45" fmla="*/ 595 h 595"/>
                <a:gd name="T46" fmla="*/ 792 w 1474"/>
                <a:gd name="T47" fmla="*/ 594 h 595"/>
                <a:gd name="T48" fmla="*/ 820 w 1474"/>
                <a:gd name="T49" fmla="*/ 592 h 595"/>
                <a:gd name="T50" fmla="*/ 820 w 1474"/>
                <a:gd name="T51" fmla="*/ 592 h 595"/>
                <a:gd name="T52" fmla="*/ 1139 w 1474"/>
                <a:gd name="T53" fmla="*/ 527 h 595"/>
                <a:gd name="T54" fmla="*/ 1146 w 1474"/>
                <a:gd name="T55" fmla="*/ 524 h 595"/>
                <a:gd name="T56" fmla="*/ 1474 w 1474"/>
                <a:gd name="T57" fmla="*/ 347 h 595"/>
                <a:gd name="T58" fmla="*/ 1042 w 1474"/>
                <a:gd name="T59" fmla="*/ 42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74" h="595">
                  <a:moveTo>
                    <a:pt x="1042" y="42"/>
                  </a:moveTo>
                  <a:cubicBezTo>
                    <a:pt x="1024" y="36"/>
                    <a:pt x="1002" y="20"/>
                    <a:pt x="988" y="9"/>
                  </a:cubicBezTo>
                  <a:cubicBezTo>
                    <a:pt x="981" y="4"/>
                    <a:pt x="976" y="0"/>
                    <a:pt x="976" y="0"/>
                  </a:cubicBezTo>
                  <a:cubicBezTo>
                    <a:pt x="921" y="20"/>
                    <a:pt x="921" y="20"/>
                    <a:pt x="921" y="20"/>
                  </a:cubicBezTo>
                  <a:cubicBezTo>
                    <a:pt x="914" y="23"/>
                    <a:pt x="914" y="23"/>
                    <a:pt x="914" y="23"/>
                  </a:cubicBezTo>
                  <a:cubicBezTo>
                    <a:pt x="887" y="34"/>
                    <a:pt x="887" y="34"/>
                    <a:pt x="887" y="34"/>
                  </a:cubicBezTo>
                  <a:cubicBezTo>
                    <a:pt x="747" y="459"/>
                    <a:pt x="747" y="459"/>
                    <a:pt x="747" y="459"/>
                  </a:cubicBezTo>
                  <a:cubicBezTo>
                    <a:pt x="729" y="459"/>
                    <a:pt x="729" y="459"/>
                    <a:pt x="729" y="459"/>
                  </a:cubicBezTo>
                  <a:cubicBezTo>
                    <a:pt x="561" y="23"/>
                    <a:pt x="561" y="23"/>
                    <a:pt x="561" y="23"/>
                  </a:cubicBezTo>
                  <a:cubicBezTo>
                    <a:pt x="499" y="0"/>
                    <a:pt x="499" y="0"/>
                    <a:pt x="499" y="0"/>
                  </a:cubicBezTo>
                  <a:cubicBezTo>
                    <a:pt x="499" y="0"/>
                    <a:pt x="495" y="4"/>
                    <a:pt x="487" y="9"/>
                  </a:cubicBezTo>
                  <a:cubicBezTo>
                    <a:pt x="474" y="20"/>
                    <a:pt x="452" y="36"/>
                    <a:pt x="434" y="42"/>
                  </a:cubicBezTo>
                  <a:cubicBezTo>
                    <a:pt x="366" y="61"/>
                    <a:pt x="140" y="59"/>
                    <a:pt x="0" y="351"/>
                  </a:cubicBezTo>
                  <a:cubicBezTo>
                    <a:pt x="100" y="426"/>
                    <a:pt x="212" y="486"/>
                    <a:pt x="332" y="528"/>
                  </a:cubicBezTo>
                  <a:cubicBezTo>
                    <a:pt x="335" y="528"/>
                    <a:pt x="337" y="529"/>
                    <a:pt x="340" y="530"/>
                  </a:cubicBezTo>
                  <a:cubicBezTo>
                    <a:pt x="440" y="564"/>
                    <a:pt x="546" y="586"/>
                    <a:pt x="655" y="593"/>
                  </a:cubicBezTo>
                  <a:cubicBezTo>
                    <a:pt x="663" y="593"/>
                    <a:pt x="670" y="593"/>
                    <a:pt x="677" y="594"/>
                  </a:cubicBezTo>
                  <a:cubicBezTo>
                    <a:pt x="694" y="595"/>
                    <a:pt x="711" y="595"/>
                    <a:pt x="728" y="595"/>
                  </a:cubicBezTo>
                  <a:cubicBezTo>
                    <a:pt x="729" y="595"/>
                    <a:pt x="729" y="595"/>
                    <a:pt x="729" y="595"/>
                  </a:cubicBezTo>
                  <a:cubicBezTo>
                    <a:pt x="740" y="595"/>
                    <a:pt x="740" y="595"/>
                    <a:pt x="740" y="595"/>
                  </a:cubicBezTo>
                  <a:cubicBezTo>
                    <a:pt x="747" y="595"/>
                    <a:pt x="747" y="595"/>
                    <a:pt x="747" y="595"/>
                  </a:cubicBezTo>
                  <a:cubicBezTo>
                    <a:pt x="747" y="595"/>
                    <a:pt x="747" y="595"/>
                    <a:pt x="747" y="595"/>
                  </a:cubicBezTo>
                  <a:cubicBezTo>
                    <a:pt x="747" y="595"/>
                    <a:pt x="747" y="595"/>
                    <a:pt x="747" y="595"/>
                  </a:cubicBezTo>
                  <a:cubicBezTo>
                    <a:pt x="762" y="595"/>
                    <a:pt x="777" y="594"/>
                    <a:pt x="792" y="594"/>
                  </a:cubicBezTo>
                  <a:cubicBezTo>
                    <a:pt x="801" y="593"/>
                    <a:pt x="811" y="593"/>
                    <a:pt x="820" y="592"/>
                  </a:cubicBezTo>
                  <a:cubicBezTo>
                    <a:pt x="820" y="592"/>
                    <a:pt x="820" y="592"/>
                    <a:pt x="820" y="592"/>
                  </a:cubicBezTo>
                  <a:cubicBezTo>
                    <a:pt x="931" y="584"/>
                    <a:pt x="1038" y="562"/>
                    <a:pt x="1139" y="527"/>
                  </a:cubicBezTo>
                  <a:cubicBezTo>
                    <a:pt x="1141" y="526"/>
                    <a:pt x="1144" y="525"/>
                    <a:pt x="1146" y="524"/>
                  </a:cubicBezTo>
                  <a:cubicBezTo>
                    <a:pt x="1265" y="482"/>
                    <a:pt x="1375" y="422"/>
                    <a:pt x="1474" y="347"/>
                  </a:cubicBezTo>
                  <a:cubicBezTo>
                    <a:pt x="1334" y="59"/>
                    <a:pt x="1110" y="61"/>
                    <a:pt x="1042" y="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Freeform 32"/>
            <p:cNvSpPr/>
            <p:nvPr userDrawn="1"/>
          </p:nvSpPr>
          <p:spPr bwMode="auto">
            <a:xfrm>
              <a:off x="3509" y="2963"/>
              <a:ext cx="46" cy="166"/>
            </a:xfrm>
            <a:custGeom>
              <a:avLst/>
              <a:gdLst>
                <a:gd name="T0" fmla="*/ 28 w 28"/>
                <a:gd name="T1" fmla="*/ 98 h 101"/>
                <a:gd name="T2" fmla="*/ 21 w 28"/>
                <a:gd name="T3" fmla="*/ 101 h 101"/>
                <a:gd name="T4" fmla="*/ 0 w 28"/>
                <a:gd name="T5" fmla="*/ 0 h 101"/>
                <a:gd name="T6" fmla="*/ 28 w 28"/>
                <a:gd name="T7" fmla="*/ 9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1">
                  <a:moveTo>
                    <a:pt x="28" y="98"/>
                  </a:moveTo>
                  <a:cubicBezTo>
                    <a:pt x="26" y="99"/>
                    <a:pt x="23" y="100"/>
                    <a:pt x="21" y="101"/>
                  </a:cubicBezTo>
                  <a:cubicBezTo>
                    <a:pt x="4" y="47"/>
                    <a:pt x="0" y="0"/>
                    <a:pt x="0" y="0"/>
                  </a:cubicBezTo>
                  <a:lnTo>
                    <a:pt x="28" y="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Freeform 33"/>
            <p:cNvSpPr/>
            <p:nvPr userDrawn="1"/>
          </p:nvSpPr>
          <p:spPr bwMode="auto">
            <a:xfrm>
              <a:off x="2210" y="2974"/>
              <a:ext cx="61" cy="160"/>
            </a:xfrm>
            <a:custGeom>
              <a:avLst/>
              <a:gdLst>
                <a:gd name="T0" fmla="*/ 37 w 37"/>
                <a:gd name="T1" fmla="*/ 0 h 97"/>
                <a:gd name="T2" fmla="*/ 8 w 37"/>
                <a:gd name="T3" fmla="*/ 97 h 97"/>
                <a:gd name="T4" fmla="*/ 0 w 37"/>
                <a:gd name="T5" fmla="*/ 95 h 97"/>
                <a:gd name="T6" fmla="*/ 37 w 37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97">
                  <a:moveTo>
                    <a:pt x="37" y="0"/>
                  </a:moveTo>
                  <a:cubicBezTo>
                    <a:pt x="36" y="2"/>
                    <a:pt x="28" y="47"/>
                    <a:pt x="8" y="97"/>
                  </a:cubicBezTo>
                  <a:cubicBezTo>
                    <a:pt x="5" y="96"/>
                    <a:pt x="3" y="95"/>
                    <a:pt x="0" y="95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" name="Freeform 34"/>
            <p:cNvSpPr/>
            <p:nvPr userDrawn="1"/>
          </p:nvSpPr>
          <p:spPr bwMode="auto">
            <a:xfrm>
              <a:off x="1886" y="2"/>
              <a:ext cx="1988" cy="1458"/>
            </a:xfrm>
            <a:custGeom>
              <a:avLst/>
              <a:gdLst>
                <a:gd name="T0" fmla="*/ 1203 w 1203"/>
                <a:gd name="T1" fmla="*/ 642 h 883"/>
                <a:gd name="T2" fmla="*/ 1201 w 1203"/>
                <a:gd name="T3" fmla="*/ 679 h 883"/>
                <a:gd name="T4" fmla="*/ 1193 w 1203"/>
                <a:gd name="T5" fmla="*/ 766 h 883"/>
                <a:gd name="T6" fmla="*/ 1159 w 1203"/>
                <a:gd name="T7" fmla="*/ 864 h 883"/>
                <a:gd name="T8" fmla="*/ 1113 w 1203"/>
                <a:gd name="T9" fmla="*/ 809 h 883"/>
                <a:gd name="T10" fmla="*/ 609 w 1203"/>
                <a:gd name="T11" fmla="*/ 362 h 883"/>
                <a:gd name="T12" fmla="*/ 533 w 1203"/>
                <a:gd name="T13" fmla="*/ 345 h 883"/>
                <a:gd name="T14" fmla="*/ 68 w 1203"/>
                <a:gd name="T15" fmla="*/ 883 h 883"/>
                <a:gd name="T16" fmla="*/ 2 w 1203"/>
                <a:gd name="T17" fmla="*/ 633 h 883"/>
                <a:gd name="T18" fmla="*/ 54 w 1203"/>
                <a:gd name="T19" fmla="*/ 382 h 883"/>
                <a:gd name="T20" fmla="*/ 57 w 1203"/>
                <a:gd name="T21" fmla="*/ 375 h 883"/>
                <a:gd name="T22" fmla="*/ 187 w 1203"/>
                <a:gd name="T23" fmla="*/ 173 h 883"/>
                <a:gd name="T24" fmla="*/ 602 w 1203"/>
                <a:gd name="T25" fmla="*/ 0 h 883"/>
                <a:gd name="T26" fmla="*/ 644 w 1203"/>
                <a:gd name="T27" fmla="*/ 2 h 883"/>
                <a:gd name="T28" fmla="*/ 1016 w 1203"/>
                <a:gd name="T29" fmla="*/ 174 h 883"/>
                <a:gd name="T30" fmla="*/ 1146 w 1203"/>
                <a:gd name="T31" fmla="*/ 375 h 883"/>
                <a:gd name="T32" fmla="*/ 1199 w 1203"/>
                <a:gd name="T33" fmla="*/ 592 h 883"/>
                <a:gd name="T34" fmla="*/ 1203 w 1203"/>
                <a:gd name="T35" fmla="*/ 642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3" h="883">
                  <a:moveTo>
                    <a:pt x="1203" y="642"/>
                  </a:moveTo>
                  <a:cubicBezTo>
                    <a:pt x="1203" y="655"/>
                    <a:pt x="1202" y="667"/>
                    <a:pt x="1201" y="679"/>
                  </a:cubicBezTo>
                  <a:cubicBezTo>
                    <a:pt x="1200" y="708"/>
                    <a:pt x="1197" y="737"/>
                    <a:pt x="1193" y="766"/>
                  </a:cubicBezTo>
                  <a:cubicBezTo>
                    <a:pt x="1185" y="799"/>
                    <a:pt x="1174" y="831"/>
                    <a:pt x="1159" y="864"/>
                  </a:cubicBezTo>
                  <a:cubicBezTo>
                    <a:pt x="1149" y="852"/>
                    <a:pt x="1133" y="833"/>
                    <a:pt x="1113" y="809"/>
                  </a:cubicBezTo>
                  <a:cubicBezTo>
                    <a:pt x="1008" y="684"/>
                    <a:pt x="779" y="431"/>
                    <a:pt x="609" y="362"/>
                  </a:cubicBezTo>
                  <a:cubicBezTo>
                    <a:pt x="582" y="352"/>
                    <a:pt x="556" y="345"/>
                    <a:pt x="533" y="345"/>
                  </a:cubicBezTo>
                  <a:cubicBezTo>
                    <a:pt x="533" y="345"/>
                    <a:pt x="468" y="731"/>
                    <a:pt x="68" y="883"/>
                  </a:cubicBezTo>
                  <a:cubicBezTo>
                    <a:pt x="24" y="796"/>
                    <a:pt x="4" y="713"/>
                    <a:pt x="2" y="633"/>
                  </a:cubicBezTo>
                  <a:cubicBezTo>
                    <a:pt x="0" y="544"/>
                    <a:pt x="20" y="460"/>
                    <a:pt x="54" y="382"/>
                  </a:cubicBezTo>
                  <a:cubicBezTo>
                    <a:pt x="55" y="380"/>
                    <a:pt x="56" y="377"/>
                    <a:pt x="57" y="375"/>
                  </a:cubicBezTo>
                  <a:cubicBezTo>
                    <a:pt x="86" y="299"/>
                    <a:pt x="131" y="230"/>
                    <a:pt x="187" y="173"/>
                  </a:cubicBezTo>
                  <a:cubicBezTo>
                    <a:pt x="293" y="66"/>
                    <a:pt x="439" y="0"/>
                    <a:pt x="602" y="0"/>
                  </a:cubicBezTo>
                  <a:cubicBezTo>
                    <a:pt x="616" y="0"/>
                    <a:pt x="630" y="1"/>
                    <a:pt x="644" y="2"/>
                  </a:cubicBezTo>
                  <a:cubicBezTo>
                    <a:pt x="789" y="12"/>
                    <a:pt x="920" y="76"/>
                    <a:pt x="1016" y="174"/>
                  </a:cubicBezTo>
                  <a:cubicBezTo>
                    <a:pt x="1073" y="230"/>
                    <a:pt x="1117" y="299"/>
                    <a:pt x="1146" y="375"/>
                  </a:cubicBezTo>
                  <a:cubicBezTo>
                    <a:pt x="1174" y="436"/>
                    <a:pt x="1193" y="511"/>
                    <a:pt x="1199" y="592"/>
                  </a:cubicBezTo>
                  <a:cubicBezTo>
                    <a:pt x="1202" y="608"/>
                    <a:pt x="1203" y="625"/>
                    <a:pt x="1203" y="6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Freeform 35"/>
            <p:cNvSpPr/>
            <p:nvPr userDrawn="1"/>
          </p:nvSpPr>
          <p:spPr bwMode="auto">
            <a:xfrm>
              <a:off x="2152" y="2485"/>
              <a:ext cx="714" cy="532"/>
            </a:xfrm>
            <a:custGeom>
              <a:avLst/>
              <a:gdLst>
                <a:gd name="T0" fmla="*/ 432 w 432"/>
                <a:gd name="T1" fmla="*/ 322 h 322"/>
                <a:gd name="T2" fmla="*/ 188 w 432"/>
                <a:gd name="T3" fmla="*/ 19 h 322"/>
                <a:gd name="T4" fmla="*/ 0 w 432"/>
                <a:gd name="T5" fmla="*/ 38 h 322"/>
                <a:gd name="T6" fmla="*/ 196 w 432"/>
                <a:gd name="T7" fmla="*/ 0 h 322"/>
                <a:gd name="T8" fmla="*/ 432 w 432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322">
                  <a:moveTo>
                    <a:pt x="432" y="322"/>
                  </a:moveTo>
                  <a:cubicBezTo>
                    <a:pt x="188" y="19"/>
                    <a:pt x="188" y="19"/>
                    <a:pt x="188" y="19"/>
                  </a:cubicBezTo>
                  <a:cubicBezTo>
                    <a:pt x="188" y="19"/>
                    <a:pt x="61" y="32"/>
                    <a:pt x="0" y="38"/>
                  </a:cubicBezTo>
                  <a:cubicBezTo>
                    <a:pt x="139" y="7"/>
                    <a:pt x="196" y="0"/>
                    <a:pt x="196" y="0"/>
                  </a:cubicBezTo>
                  <a:cubicBezTo>
                    <a:pt x="432" y="322"/>
                    <a:pt x="432" y="322"/>
                    <a:pt x="432" y="322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0" name="Freeform 36"/>
            <p:cNvSpPr/>
            <p:nvPr userDrawn="1"/>
          </p:nvSpPr>
          <p:spPr bwMode="auto">
            <a:xfrm>
              <a:off x="2896" y="2499"/>
              <a:ext cx="707" cy="518"/>
            </a:xfrm>
            <a:custGeom>
              <a:avLst/>
              <a:gdLst>
                <a:gd name="T0" fmla="*/ 0 w 428"/>
                <a:gd name="T1" fmla="*/ 314 h 314"/>
                <a:gd name="T2" fmla="*/ 239 w 428"/>
                <a:gd name="T3" fmla="*/ 18 h 314"/>
                <a:gd name="T4" fmla="*/ 428 w 428"/>
                <a:gd name="T5" fmla="*/ 41 h 314"/>
                <a:gd name="T6" fmla="*/ 231 w 428"/>
                <a:gd name="T7" fmla="*/ 0 h 314"/>
                <a:gd name="T8" fmla="*/ 0 w 428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314">
                  <a:moveTo>
                    <a:pt x="0" y="314"/>
                  </a:moveTo>
                  <a:cubicBezTo>
                    <a:pt x="239" y="18"/>
                    <a:pt x="239" y="18"/>
                    <a:pt x="239" y="18"/>
                  </a:cubicBezTo>
                  <a:cubicBezTo>
                    <a:pt x="239" y="18"/>
                    <a:pt x="367" y="34"/>
                    <a:pt x="428" y="41"/>
                  </a:cubicBezTo>
                  <a:cubicBezTo>
                    <a:pt x="289" y="10"/>
                    <a:pt x="231" y="0"/>
                    <a:pt x="231" y="0"/>
                  </a:cubicBezTo>
                  <a:cubicBezTo>
                    <a:pt x="0" y="314"/>
                    <a:pt x="0" y="314"/>
                    <a:pt x="0" y="314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" name="Freeform 37"/>
            <p:cNvSpPr/>
            <p:nvPr userDrawn="1"/>
          </p:nvSpPr>
          <p:spPr bwMode="auto">
            <a:xfrm>
              <a:off x="2152" y="2259"/>
              <a:ext cx="714" cy="758"/>
            </a:xfrm>
            <a:custGeom>
              <a:avLst/>
              <a:gdLst>
                <a:gd name="T0" fmla="*/ 714 w 714"/>
                <a:gd name="T1" fmla="*/ 758 h 758"/>
                <a:gd name="T2" fmla="*/ 324 w 714"/>
                <a:gd name="T3" fmla="*/ 226 h 758"/>
                <a:gd name="T4" fmla="*/ 0 w 714"/>
                <a:gd name="T5" fmla="*/ 289 h 758"/>
                <a:gd name="T6" fmla="*/ 334 w 714"/>
                <a:gd name="T7" fmla="*/ 0 h 758"/>
                <a:gd name="T8" fmla="*/ 436 w 714"/>
                <a:gd name="T9" fmla="*/ 38 h 758"/>
                <a:gd name="T10" fmla="*/ 714 w 714"/>
                <a:gd name="T11" fmla="*/ 75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4" h="758">
                  <a:moveTo>
                    <a:pt x="714" y="758"/>
                  </a:moveTo>
                  <a:lnTo>
                    <a:pt x="324" y="226"/>
                  </a:lnTo>
                  <a:lnTo>
                    <a:pt x="0" y="289"/>
                  </a:lnTo>
                  <a:lnTo>
                    <a:pt x="334" y="0"/>
                  </a:lnTo>
                  <a:lnTo>
                    <a:pt x="436" y="38"/>
                  </a:lnTo>
                  <a:lnTo>
                    <a:pt x="714" y="75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2" name="Freeform 38"/>
            <p:cNvSpPr/>
            <p:nvPr userDrawn="1"/>
          </p:nvSpPr>
          <p:spPr bwMode="auto">
            <a:xfrm>
              <a:off x="2896" y="2259"/>
              <a:ext cx="707" cy="758"/>
            </a:xfrm>
            <a:custGeom>
              <a:avLst/>
              <a:gdLst>
                <a:gd name="T0" fmla="*/ 0 w 707"/>
                <a:gd name="T1" fmla="*/ 758 h 758"/>
                <a:gd name="T2" fmla="*/ 381 w 707"/>
                <a:gd name="T3" fmla="*/ 240 h 758"/>
                <a:gd name="T4" fmla="*/ 707 w 707"/>
                <a:gd name="T5" fmla="*/ 307 h 758"/>
                <a:gd name="T6" fmla="*/ 378 w 707"/>
                <a:gd name="T7" fmla="*/ 0 h 758"/>
                <a:gd name="T8" fmla="*/ 231 w 707"/>
                <a:gd name="T9" fmla="*/ 56 h 758"/>
                <a:gd name="T10" fmla="*/ 0 w 707"/>
                <a:gd name="T11" fmla="*/ 75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7" h="758">
                  <a:moveTo>
                    <a:pt x="0" y="758"/>
                  </a:moveTo>
                  <a:lnTo>
                    <a:pt x="381" y="240"/>
                  </a:lnTo>
                  <a:lnTo>
                    <a:pt x="707" y="307"/>
                  </a:lnTo>
                  <a:lnTo>
                    <a:pt x="378" y="0"/>
                  </a:lnTo>
                  <a:lnTo>
                    <a:pt x="231" y="56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" name="Oval 39"/>
            <p:cNvSpPr>
              <a:spLocks noChangeArrowheads="1"/>
            </p:cNvSpPr>
            <p:nvPr userDrawn="1"/>
          </p:nvSpPr>
          <p:spPr bwMode="auto">
            <a:xfrm>
              <a:off x="2835" y="3085"/>
              <a:ext cx="87" cy="8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1297504" y="1602540"/>
            <a:ext cx="1231384" cy="1828492"/>
            <a:chOff x="1854" y="95"/>
            <a:chExt cx="2054" cy="3050"/>
          </a:xfrm>
        </p:grpSpPr>
        <p:sp>
          <p:nvSpPr>
            <p:cNvPr id="26" name="Rectangle 5"/>
            <p:cNvSpPr>
              <a:spLocks noChangeArrowheads="1"/>
            </p:cNvSpPr>
            <p:nvPr userDrawn="1"/>
          </p:nvSpPr>
          <p:spPr bwMode="auto">
            <a:xfrm>
              <a:off x="2634" y="2091"/>
              <a:ext cx="494" cy="523"/>
            </a:xfrm>
            <a:prstGeom prst="rect">
              <a:avLst/>
            </a:pr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" name="Freeform 6"/>
            <p:cNvSpPr/>
            <p:nvPr userDrawn="1"/>
          </p:nvSpPr>
          <p:spPr bwMode="auto">
            <a:xfrm>
              <a:off x="2634" y="2143"/>
              <a:ext cx="503" cy="332"/>
            </a:xfrm>
            <a:custGeom>
              <a:avLst/>
              <a:gdLst>
                <a:gd name="T0" fmla="*/ 0 w 212"/>
                <a:gd name="T1" fmla="*/ 8 h 140"/>
                <a:gd name="T2" fmla="*/ 212 w 212"/>
                <a:gd name="T3" fmla="*/ 140 h 140"/>
                <a:gd name="T4" fmla="*/ 212 w 212"/>
                <a:gd name="T5" fmla="*/ 0 h 140"/>
                <a:gd name="T6" fmla="*/ 0 w 212"/>
                <a:gd name="T7" fmla="*/ 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140">
                  <a:moveTo>
                    <a:pt x="0" y="8"/>
                  </a:moveTo>
                  <a:cubicBezTo>
                    <a:pt x="0" y="8"/>
                    <a:pt x="175" y="76"/>
                    <a:pt x="212" y="140"/>
                  </a:cubicBezTo>
                  <a:cubicBezTo>
                    <a:pt x="212" y="0"/>
                    <a:pt x="212" y="0"/>
                    <a:pt x="21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F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8" name="Freeform 7"/>
            <p:cNvSpPr/>
            <p:nvPr userDrawn="1"/>
          </p:nvSpPr>
          <p:spPr bwMode="auto">
            <a:xfrm>
              <a:off x="2020" y="448"/>
              <a:ext cx="871" cy="1766"/>
            </a:xfrm>
            <a:custGeom>
              <a:avLst/>
              <a:gdLst>
                <a:gd name="T0" fmla="*/ 46 w 367"/>
                <a:gd name="T1" fmla="*/ 269 h 746"/>
                <a:gd name="T2" fmla="*/ 58 w 367"/>
                <a:gd name="T3" fmla="*/ 273 h 746"/>
                <a:gd name="T4" fmla="*/ 367 w 367"/>
                <a:gd name="T5" fmla="*/ 0 h 746"/>
                <a:gd name="T6" fmla="*/ 367 w 367"/>
                <a:gd name="T7" fmla="*/ 746 h 746"/>
                <a:gd name="T8" fmla="*/ 54 w 367"/>
                <a:gd name="T9" fmla="*/ 456 h 746"/>
                <a:gd name="T10" fmla="*/ 46 w 367"/>
                <a:gd name="T11" fmla="*/ 457 h 746"/>
                <a:gd name="T12" fmla="*/ 0 w 367"/>
                <a:gd name="T13" fmla="*/ 363 h 746"/>
                <a:gd name="T14" fmla="*/ 46 w 367"/>
                <a:gd name="T15" fmla="*/ 269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746">
                  <a:moveTo>
                    <a:pt x="46" y="269"/>
                  </a:moveTo>
                  <a:cubicBezTo>
                    <a:pt x="51" y="269"/>
                    <a:pt x="55" y="271"/>
                    <a:pt x="58" y="273"/>
                  </a:cubicBezTo>
                  <a:cubicBezTo>
                    <a:pt x="96" y="115"/>
                    <a:pt x="220" y="0"/>
                    <a:pt x="367" y="0"/>
                  </a:cubicBezTo>
                  <a:cubicBezTo>
                    <a:pt x="367" y="746"/>
                    <a:pt x="367" y="746"/>
                    <a:pt x="367" y="746"/>
                  </a:cubicBezTo>
                  <a:cubicBezTo>
                    <a:pt x="215" y="746"/>
                    <a:pt x="87" y="622"/>
                    <a:pt x="54" y="456"/>
                  </a:cubicBezTo>
                  <a:cubicBezTo>
                    <a:pt x="52" y="457"/>
                    <a:pt x="49" y="457"/>
                    <a:pt x="46" y="457"/>
                  </a:cubicBezTo>
                  <a:cubicBezTo>
                    <a:pt x="21" y="457"/>
                    <a:pt x="0" y="415"/>
                    <a:pt x="0" y="363"/>
                  </a:cubicBezTo>
                  <a:cubicBezTo>
                    <a:pt x="0" y="311"/>
                    <a:pt x="21" y="269"/>
                    <a:pt x="46" y="269"/>
                  </a:cubicBezTo>
                  <a:close/>
                </a:path>
              </a:pathLst>
            </a:cu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9" name="Freeform 8"/>
            <p:cNvSpPr/>
            <p:nvPr userDrawn="1"/>
          </p:nvSpPr>
          <p:spPr bwMode="auto">
            <a:xfrm>
              <a:off x="2891" y="448"/>
              <a:ext cx="872" cy="1766"/>
            </a:xfrm>
            <a:custGeom>
              <a:avLst/>
              <a:gdLst>
                <a:gd name="T0" fmla="*/ 321 w 368"/>
                <a:gd name="T1" fmla="*/ 269 h 746"/>
                <a:gd name="T2" fmla="*/ 309 w 368"/>
                <a:gd name="T3" fmla="*/ 273 h 746"/>
                <a:gd name="T4" fmla="*/ 0 w 368"/>
                <a:gd name="T5" fmla="*/ 0 h 746"/>
                <a:gd name="T6" fmla="*/ 0 w 368"/>
                <a:gd name="T7" fmla="*/ 746 h 746"/>
                <a:gd name="T8" fmla="*/ 313 w 368"/>
                <a:gd name="T9" fmla="*/ 456 h 746"/>
                <a:gd name="T10" fmla="*/ 321 w 368"/>
                <a:gd name="T11" fmla="*/ 457 h 746"/>
                <a:gd name="T12" fmla="*/ 368 w 368"/>
                <a:gd name="T13" fmla="*/ 363 h 746"/>
                <a:gd name="T14" fmla="*/ 321 w 368"/>
                <a:gd name="T15" fmla="*/ 269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8" h="746">
                  <a:moveTo>
                    <a:pt x="321" y="269"/>
                  </a:moveTo>
                  <a:cubicBezTo>
                    <a:pt x="317" y="269"/>
                    <a:pt x="313" y="271"/>
                    <a:pt x="309" y="273"/>
                  </a:cubicBezTo>
                  <a:cubicBezTo>
                    <a:pt x="272" y="115"/>
                    <a:pt x="148" y="0"/>
                    <a:pt x="0" y="0"/>
                  </a:cubicBezTo>
                  <a:cubicBezTo>
                    <a:pt x="0" y="746"/>
                    <a:pt x="0" y="746"/>
                    <a:pt x="0" y="746"/>
                  </a:cubicBezTo>
                  <a:cubicBezTo>
                    <a:pt x="153" y="746"/>
                    <a:pt x="281" y="622"/>
                    <a:pt x="313" y="456"/>
                  </a:cubicBezTo>
                  <a:cubicBezTo>
                    <a:pt x="316" y="457"/>
                    <a:pt x="318" y="457"/>
                    <a:pt x="321" y="457"/>
                  </a:cubicBezTo>
                  <a:cubicBezTo>
                    <a:pt x="347" y="457"/>
                    <a:pt x="368" y="415"/>
                    <a:pt x="368" y="363"/>
                  </a:cubicBezTo>
                  <a:cubicBezTo>
                    <a:pt x="368" y="311"/>
                    <a:pt x="347" y="269"/>
                    <a:pt x="321" y="269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 userDrawn="1"/>
          </p:nvSpPr>
          <p:spPr bwMode="auto">
            <a:xfrm>
              <a:off x="3215" y="231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 userDrawn="1"/>
          </p:nvSpPr>
          <p:spPr bwMode="auto">
            <a:xfrm>
              <a:off x="3215" y="231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2" name="Freeform 11"/>
            <p:cNvSpPr/>
            <p:nvPr userDrawn="1"/>
          </p:nvSpPr>
          <p:spPr bwMode="auto">
            <a:xfrm>
              <a:off x="1854" y="2316"/>
              <a:ext cx="2054" cy="829"/>
            </a:xfrm>
            <a:custGeom>
              <a:avLst/>
              <a:gdLst>
                <a:gd name="T0" fmla="*/ 612 w 866"/>
                <a:gd name="T1" fmla="*/ 25 h 350"/>
                <a:gd name="T2" fmla="*/ 580 w 866"/>
                <a:gd name="T3" fmla="*/ 6 h 350"/>
                <a:gd name="T4" fmla="*/ 573 w 866"/>
                <a:gd name="T5" fmla="*/ 0 h 350"/>
                <a:gd name="T6" fmla="*/ 541 w 866"/>
                <a:gd name="T7" fmla="*/ 13 h 350"/>
                <a:gd name="T8" fmla="*/ 537 w 866"/>
                <a:gd name="T9" fmla="*/ 14 h 350"/>
                <a:gd name="T10" fmla="*/ 521 w 866"/>
                <a:gd name="T11" fmla="*/ 20 h 350"/>
                <a:gd name="T12" fmla="*/ 439 w 866"/>
                <a:gd name="T13" fmla="*/ 52 h 350"/>
                <a:gd name="T14" fmla="*/ 434 w 866"/>
                <a:gd name="T15" fmla="*/ 54 h 350"/>
                <a:gd name="T16" fmla="*/ 433 w 866"/>
                <a:gd name="T17" fmla="*/ 54 h 350"/>
                <a:gd name="T18" fmla="*/ 433 w 866"/>
                <a:gd name="T19" fmla="*/ 54 h 350"/>
                <a:gd name="T20" fmla="*/ 433 w 866"/>
                <a:gd name="T21" fmla="*/ 54 h 350"/>
                <a:gd name="T22" fmla="*/ 433 w 866"/>
                <a:gd name="T23" fmla="*/ 54 h 350"/>
                <a:gd name="T24" fmla="*/ 428 w 866"/>
                <a:gd name="T25" fmla="*/ 52 h 350"/>
                <a:gd name="T26" fmla="*/ 329 w 866"/>
                <a:gd name="T27" fmla="*/ 14 h 350"/>
                <a:gd name="T28" fmla="*/ 293 w 866"/>
                <a:gd name="T29" fmla="*/ 0 h 350"/>
                <a:gd name="T30" fmla="*/ 286 w 866"/>
                <a:gd name="T31" fmla="*/ 6 h 350"/>
                <a:gd name="T32" fmla="*/ 255 w 866"/>
                <a:gd name="T33" fmla="*/ 25 h 350"/>
                <a:gd name="T34" fmla="*/ 0 w 866"/>
                <a:gd name="T35" fmla="*/ 207 h 350"/>
                <a:gd name="T36" fmla="*/ 195 w 866"/>
                <a:gd name="T37" fmla="*/ 311 h 350"/>
                <a:gd name="T38" fmla="*/ 199 w 866"/>
                <a:gd name="T39" fmla="*/ 312 h 350"/>
                <a:gd name="T40" fmla="*/ 385 w 866"/>
                <a:gd name="T41" fmla="*/ 349 h 350"/>
                <a:gd name="T42" fmla="*/ 398 w 866"/>
                <a:gd name="T43" fmla="*/ 350 h 350"/>
                <a:gd name="T44" fmla="*/ 428 w 866"/>
                <a:gd name="T45" fmla="*/ 350 h 350"/>
                <a:gd name="T46" fmla="*/ 428 w 866"/>
                <a:gd name="T47" fmla="*/ 350 h 350"/>
                <a:gd name="T48" fmla="*/ 434 w 866"/>
                <a:gd name="T49" fmla="*/ 350 h 350"/>
                <a:gd name="T50" fmla="*/ 438 w 866"/>
                <a:gd name="T51" fmla="*/ 350 h 350"/>
                <a:gd name="T52" fmla="*/ 439 w 866"/>
                <a:gd name="T53" fmla="*/ 350 h 350"/>
                <a:gd name="T54" fmla="*/ 439 w 866"/>
                <a:gd name="T55" fmla="*/ 350 h 350"/>
                <a:gd name="T56" fmla="*/ 465 w 866"/>
                <a:gd name="T57" fmla="*/ 350 h 350"/>
                <a:gd name="T58" fmla="*/ 482 w 866"/>
                <a:gd name="T59" fmla="*/ 349 h 350"/>
                <a:gd name="T60" fmla="*/ 482 w 866"/>
                <a:gd name="T61" fmla="*/ 349 h 350"/>
                <a:gd name="T62" fmla="*/ 669 w 866"/>
                <a:gd name="T63" fmla="*/ 310 h 350"/>
                <a:gd name="T64" fmla="*/ 673 w 866"/>
                <a:gd name="T65" fmla="*/ 309 h 350"/>
                <a:gd name="T66" fmla="*/ 866 w 866"/>
                <a:gd name="T67" fmla="*/ 204 h 350"/>
                <a:gd name="T68" fmla="*/ 612 w 866"/>
                <a:gd name="T69" fmla="*/ 2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6" h="350">
                  <a:moveTo>
                    <a:pt x="612" y="25"/>
                  </a:moveTo>
                  <a:cubicBezTo>
                    <a:pt x="601" y="22"/>
                    <a:pt x="588" y="12"/>
                    <a:pt x="580" y="6"/>
                  </a:cubicBezTo>
                  <a:cubicBezTo>
                    <a:pt x="576" y="3"/>
                    <a:pt x="573" y="0"/>
                    <a:pt x="573" y="0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7" y="14"/>
                    <a:pt x="537" y="14"/>
                    <a:pt x="537" y="14"/>
                  </a:cubicBezTo>
                  <a:cubicBezTo>
                    <a:pt x="521" y="20"/>
                    <a:pt x="521" y="20"/>
                    <a:pt x="521" y="20"/>
                  </a:cubicBezTo>
                  <a:cubicBezTo>
                    <a:pt x="439" y="52"/>
                    <a:pt x="439" y="52"/>
                    <a:pt x="439" y="52"/>
                  </a:cubicBezTo>
                  <a:cubicBezTo>
                    <a:pt x="434" y="54"/>
                    <a:pt x="434" y="54"/>
                    <a:pt x="434" y="54"/>
                  </a:cubicBezTo>
                  <a:cubicBezTo>
                    <a:pt x="433" y="54"/>
                    <a:pt x="433" y="54"/>
                    <a:pt x="433" y="54"/>
                  </a:cubicBezTo>
                  <a:cubicBezTo>
                    <a:pt x="433" y="54"/>
                    <a:pt x="433" y="54"/>
                    <a:pt x="433" y="54"/>
                  </a:cubicBezTo>
                  <a:cubicBezTo>
                    <a:pt x="433" y="54"/>
                    <a:pt x="433" y="54"/>
                    <a:pt x="433" y="54"/>
                  </a:cubicBezTo>
                  <a:cubicBezTo>
                    <a:pt x="433" y="54"/>
                    <a:pt x="433" y="54"/>
                    <a:pt x="433" y="54"/>
                  </a:cubicBezTo>
                  <a:cubicBezTo>
                    <a:pt x="428" y="52"/>
                    <a:pt x="428" y="52"/>
                    <a:pt x="428" y="52"/>
                  </a:cubicBezTo>
                  <a:cubicBezTo>
                    <a:pt x="329" y="14"/>
                    <a:pt x="329" y="14"/>
                    <a:pt x="329" y="14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93" y="0"/>
                    <a:pt x="290" y="3"/>
                    <a:pt x="286" y="6"/>
                  </a:cubicBezTo>
                  <a:cubicBezTo>
                    <a:pt x="278" y="12"/>
                    <a:pt x="265" y="22"/>
                    <a:pt x="255" y="25"/>
                  </a:cubicBezTo>
                  <a:cubicBezTo>
                    <a:pt x="214" y="37"/>
                    <a:pt x="82" y="35"/>
                    <a:pt x="0" y="207"/>
                  </a:cubicBezTo>
                  <a:cubicBezTo>
                    <a:pt x="58" y="251"/>
                    <a:pt x="124" y="286"/>
                    <a:pt x="195" y="311"/>
                  </a:cubicBezTo>
                  <a:cubicBezTo>
                    <a:pt x="196" y="311"/>
                    <a:pt x="198" y="312"/>
                    <a:pt x="199" y="312"/>
                  </a:cubicBezTo>
                  <a:cubicBezTo>
                    <a:pt x="258" y="332"/>
                    <a:pt x="320" y="345"/>
                    <a:pt x="385" y="349"/>
                  </a:cubicBezTo>
                  <a:cubicBezTo>
                    <a:pt x="389" y="349"/>
                    <a:pt x="393" y="349"/>
                    <a:pt x="398" y="350"/>
                  </a:cubicBezTo>
                  <a:cubicBezTo>
                    <a:pt x="408" y="350"/>
                    <a:pt x="418" y="350"/>
                    <a:pt x="428" y="350"/>
                  </a:cubicBezTo>
                  <a:cubicBezTo>
                    <a:pt x="428" y="350"/>
                    <a:pt x="428" y="350"/>
                    <a:pt x="428" y="350"/>
                  </a:cubicBezTo>
                  <a:cubicBezTo>
                    <a:pt x="434" y="350"/>
                    <a:pt x="434" y="350"/>
                    <a:pt x="434" y="350"/>
                  </a:cubicBezTo>
                  <a:cubicBezTo>
                    <a:pt x="438" y="350"/>
                    <a:pt x="438" y="350"/>
                    <a:pt x="438" y="350"/>
                  </a:cubicBezTo>
                  <a:cubicBezTo>
                    <a:pt x="439" y="350"/>
                    <a:pt x="439" y="350"/>
                    <a:pt x="439" y="350"/>
                  </a:cubicBezTo>
                  <a:cubicBezTo>
                    <a:pt x="439" y="350"/>
                    <a:pt x="439" y="350"/>
                    <a:pt x="439" y="350"/>
                  </a:cubicBezTo>
                  <a:cubicBezTo>
                    <a:pt x="448" y="350"/>
                    <a:pt x="456" y="350"/>
                    <a:pt x="465" y="350"/>
                  </a:cubicBezTo>
                  <a:cubicBezTo>
                    <a:pt x="470" y="349"/>
                    <a:pt x="476" y="349"/>
                    <a:pt x="482" y="349"/>
                  </a:cubicBezTo>
                  <a:cubicBezTo>
                    <a:pt x="482" y="349"/>
                    <a:pt x="482" y="349"/>
                    <a:pt x="482" y="349"/>
                  </a:cubicBezTo>
                  <a:cubicBezTo>
                    <a:pt x="547" y="344"/>
                    <a:pt x="610" y="331"/>
                    <a:pt x="669" y="310"/>
                  </a:cubicBezTo>
                  <a:cubicBezTo>
                    <a:pt x="670" y="310"/>
                    <a:pt x="672" y="309"/>
                    <a:pt x="673" y="309"/>
                  </a:cubicBezTo>
                  <a:cubicBezTo>
                    <a:pt x="743" y="284"/>
                    <a:pt x="808" y="248"/>
                    <a:pt x="866" y="204"/>
                  </a:cubicBezTo>
                  <a:cubicBezTo>
                    <a:pt x="784" y="35"/>
                    <a:pt x="652" y="37"/>
                    <a:pt x="612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3" name="Freeform 12"/>
            <p:cNvSpPr/>
            <p:nvPr userDrawn="1"/>
          </p:nvSpPr>
          <p:spPr bwMode="auto">
            <a:xfrm>
              <a:off x="3412" y="2910"/>
              <a:ext cx="38" cy="140"/>
            </a:xfrm>
            <a:custGeom>
              <a:avLst/>
              <a:gdLst>
                <a:gd name="T0" fmla="*/ 16 w 16"/>
                <a:gd name="T1" fmla="*/ 58 h 59"/>
                <a:gd name="T2" fmla="*/ 12 w 16"/>
                <a:gd name="T3" fmla="*/ 59 h 59"/>
                <a:gd name="T4" fmla="*/ 0 w 16"/>
                <a:gd name="T5" fmla="*/ 0 h 59"/>
                <a:gd name="T6" fmla="*/ 16 w 16"/>
                <a:gd name="T7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59">
                  <a:moveTo>
                    <a:pt x="16" y="58"/>
                  </a:moveTo>
                  <a:cubicBezTo>
                    <a:pt x="15" y="58"/>
                    <a:pt x="13" y="59"/>
                    <a:pt x="12" y="59"/>
                  </a:cubicBezTo>
                  <a:cubicBezTo>
                    <a:pt x="2" y="27"/>
                    <a:pt x="0" y="0"/>
                    <a:pt x="0" y="0"/>
                  </a:cubicBezTo>
                  <a:lnTo>
                    <a:pt x="16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4" name="Freeform 13"/>
            <p:cNvSpPr/>
            <p:nvPr userDrawn="1"/>
          </p:nvSpPr>
          <p:spPr bwMode="auto">
            <a:xfrm>
              <a:off x="2317" y="2920"/>
              <a:ext cx="50" cy="135"/>
            </a:xfrm>
            <a:custGeom>
              <a:avLst/>
              <a:gdLst>
                <a:gd name="T0" fmla="*/ 21 w 21"/>
                <a:gd name="T1" fmla="*/ 0 h 57"/>
                <a:gd name="T2" fmla="*/ 4 w 21"/>
                <a:gd name="T3" fmla="*/ 57 h 57"/>
                <a:gd name="T4" fmla="*/ 0 w 21"/>
                <a:gd name="T5" fmla="*/ 56 h 57"/>
                <a:gd name="T6" fmla="*/ 21 w 2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21" y="2"/>
                    <a:pt x="16" y="28"/>
                    <a:pt x="4" y="57"/>
                  </a:cubicBezTo>
                  <a:cubicBezTo>
                    <a:pt x="3" y="57"/>
                    <a:pt x="1" y="56"/>
                    <a:pt x="0" y="56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5" name="Freeform 14"/>
            <p:cNvSpPr/>
            <p:nvPr userDrawn="1"/>
          </p:nvSpPr>
          <p:spPr bwMode="auto">
            <a:xfrm>
              <a:off x="2072" y="95"/>
              <a:ext cx="1653" cy="1212"/>
            </a:xfrm>
            <a:custGeom>
              <a:avLst/>
              <a:gdLst>
                <a:gd name="T0" fmla="*/ 649 w 697"/>
                <a:gd name="T1" fmla="*/ 189 h 512"/>
                <a:gd name="T2" fmla="*/ 605 w 697"/>
                <a:gd name="T3" fmla="*/ 134 h 512"/>
                <a:gd name="T4" fmla="*/ 550 w 697"/>
                <a:gd name="T5" fmla="*/ 78 h 512"/>
                <a:gd name="T6" fmla="*/ 388 w 697"/>
                <a:gd name="T7" fmla="*/ 0 h 512"/>
                <a:gd name="T8" fmla="*/ 289 w 697"/>
                <a:gd name="T9" fmla="*/ 27 h 512"/>
                <a:gd name="T10" fmla="*/ 210 w 697"/>
                <a:gd name="T11" fmla="*/ 47 h 512"/>
                <a:gd name="T12" fmla="*/ 112 w 697"/>
                <a:gd name="T13" fmla="*/ 107 h 512"/>
                <a:gd name="T14" fmla="*/ 72 w 697"/>
                <a:gd name="T15" fmla="*/ 188 h 512"/>
                <a:gd name="T16" fmla="*/ 8 w 697"/>
                <a:gd name="T17" fmla="*/ 305 h 512"/>
                <a:gd name="T18" fmla="*/ 11 w 697"/>
                <a:gd name="T19" fmla="*/ 432 h 512"/>
                <a:gd name="T20" fmla="*/ 16 w 697"/>
                <a:gd name="T21" fmla="*/ 503 h 512"/>
                <a:gd name="T22" fmla="*/ 62 w 697"/>
                <a:gd name="T23" fmla="*/ 416 h 512"/>
                <a:gd name="T24" fmla="*/ 171 w 697"/>
                <a:gd name="T25" fmla="*/ 263 h 512"/>
                <a:gd name="T26" fmla="*/ 241 w 697"/>
                <a:gd name="T27" fmla="*/ 226 h 512"/>
                <a:gd name="T28" fmla="*/ 317 w 697"/>
                <a:gd name="T29" fmla="*/ 222 h 512"/>
                <a:gd name="T30" fmla="*/ 326 w 697"/>
                <a:gd name="T31" fmla="*/ 251 h 512"/>
                <a:gd name="T32" fmla="*/ 470 w 697"/>
                <a:gd name="T33" fmla="*/ 240 h 512"/>
                <a:gd name="T34" fmla="*/ 656 w 697"/>
                <a:gd name="T35" fmla="*/ 495 h 512"/>
                <a:gd name="T36" fmla="*/ 674 w 697"/>
                <a:gd name="T37" fmla="*/ 486 h 512"/>
                <a:gd name="T38" fmla="*/ 686 w 697"/>
                <a:gd name="T39" fmla="*/ 383 h 512"/>
                <a:gd name="T40" fmla="*/ 649 w 697"/>
                <a:gd name="T41" fmla="*/ 189 h 512"/>
                <a:gd name="T42" fmla="*/ 649 w 697"/>
                <a:gd name="T43" fmla="*/ 18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7" h="512">
                  <a:moveTo>
                    <a:pt x="649" y="189"/>
                  </a:moveTo>
                  <a:cubicBezTo>
                    <a:pt x="635" y="177"/>
                    <a:pt x="605" y="156"/>
                    <a:pt x="605" y="134"/>
                  </a:cubicBezTo>
                  <a:cubicBezTo>
                    <a:pt x="592" y="111"/>
                    <a:pt x="573" y="93"/>
                    <a:pt x="550" y="78"/>
                  </a:cubicBezTo>
                  <a:cubicBezTo>
                    <a:pt x="531" y="66"/>
                    <a:pt x="377" y="19"/>
                    <a:pt x="388" y="0"/>
                  </a:cubicBezTo>
                  <a:cubicBezTo>
                    <a:pt x="352" y="9"/>
                    <a:pt x="328" y="27"/>
                    <a:pt x="289" y="27"/>
                  </a:cubicBezTo>
                  <a:cubicBezTo>
                    <a:pt x="256" y="27"/>
                    <a:pt x="238" y="32"/>
                    <a:pt x="210" y="47"/>
                  </a:cubicBezTo>
                  <a:cubicBezTo>
                    <a:pt x="177" y="65"/>
                    <a:pt x="143" y="84"/>
                    <a:pt x="112" y="107"/>
                  </a:cubicBezTo>
                  <a:cubicBezTo>
                    <a:pt x="101" y="116"/>
                    <a:pt x="46" y="185"/>
                    <a:pt x="72" y="188"/>
                  </a:cubicBezTo>
                  <a:cubicBezTo>
                    <a:pt x="39" y="218"/>
                    <a:pt x="17" y="262"/>
                    <a:pt x="8" y="305"/>
                  </a:cubicBezTo>
                  <a:cubicBezTo>
                    <a:pt x="0" y="347"/>
                    <a:pt x="10" y="391"/>
                    <a:pt x="11" y="432"/>
                  </a:cubicBezTo>
                  <a:cubicBezTo>
                    <a:pt x="11" y="442"/>
                    <a:pt x="5" y="496"/>
                    <a:pt x="16" y="503"/>
                  </a:cubicBezTo>
                  <a:cubicBezTo>
                    <a:pt x="17" y="503"/>
                    <a:pt x="59" y="421"/>
                    <a:pt x="62" y="416"/>
                  </a:cubicBezTo>
                  <a:cubicBezTo>
                    <a:pt x="92" y="361"/>
                    <a:pt x="122" y="304"/>
                    <a:pt x="171" y="263"/>
                  </a:cubicBezTo>
                  <a:cubicBezTo>
                    <a:pt x="192" y="245"/>
                    <a:pt x="214" y="232"/>
                    <a:pt x="241" y="226"/>
                  </a:cubicBezTo>
                  <a:cubicBezTo>
                    <a:pt x="248" y="224"/>
                    <a:pt x="322" y="206"/>
                    <a:pt x="317" y="222"/>
                  </a:cubicBezTo>
                  <a:cubicBezTo>
                    <a:pt x="311" y="239"/>
                    <a:pt x="298" y="252"/>
                    <a:pt x="326" y="251"/>
                  </a:cubicBezTo>
                  <a:cubicBezTo>
                    <a:pt x="376" y="249"/>
                    <a:pt x="419" y="229"/>
                    <a:pt x="470" y="240"/>
                  </a:cubicBezTo>
                  <a:cubicBezTo>
                    <a:pt x="583" y="263"/>
                    <a:pt x="614" y="404"/>
                    <a:pt x="656" y="495"/>
                  </a:cubicBezTo>
                  <a:cubicBezTo>
                    <a:pt x="664" y="512"/>
                    <a:pt x="670" y="500"/>
                    <a:pt x="674" y="486"/>
                  </a:cubicBezTo>
                  <a:cubicBezTo>
                    <a:pt x="684" y="452"/>
                    <a:pt x="685" y="418"/>
                    <a:pt x="686" y="383"/>
                  </a:cubicBezTo>
                  <a:cubicBezTo>
                    <a:pt x="687" y="327"/>
                    <a:pt x="697" y="229"/>
                    <a:pt x="649" y="189"/>
                  </a:cubicBezTo>
                  <a:cubicBezTo>
                    <a:pt x="606" y="152"/>
                    <a:pt x="690" y="224"/>
                    <a:pt x="649" y="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3563888" y="1491630"/>
            <a:ext cx="1960124" cy="1960486"/>
          </a:xfrm>
          <a:custGeom>
            <a:avLst/>
            <a:gdLst/>
            <a:ahLst/>
            <a:cxnLst/>
            <a:rect l="l" t="t" r="r" b="b"/>
            <a:pathLst>
              <a:path w="2160268" h="2160666">
                <a:moveTo>
                  <a:pt x="1079826" y="0"/>
                </a:moveTo>
                <a:lnTo>
                  <a:pt x="1128750" y="2852"/>
                </a:lnTo>
                <a:cubicBezTo>
                  <a:pt x="1702763" y="26930"/>
                  <a:pt x="2160268" y="500302"/>
                  <a:pt x="2160268" y="1080531"/>
                </a:cubicBezTo>
                <a:cubicBezTo>
                  <a:pt x="2160268" y="1677073"/>
                  <a:pt x="1676676" y="2160665"/>
                  <a:pt x="1080134" y="2160665"/>
                </a:cubicBezTo>
                <a:lnTo>
                  <a:pt x="1079978" y="2160657"/>
                </a:lnTo>
                <a:cubicBezTo>
                  <a:pt x="1079927" y="2160666"/>
                  <a:pt x="1079877" y="2160666"/>
                  <a:pt x="1079826" y="2160666"/>
                </a:cubicBezTo>
                <a:lnTo>
                  <a:pt x="1077703" y="2160542"/>
                </a:lnTo>
                <a:cubicBezTo>
                  <a:pt x="482279" y="2159351"/>
                  <a:pt x="0" y="1676263"/>
                  <a:pt x="0" y="1080531"/>
                </a:cubicBezTo>
                <a:cubicBezTo>
                  <a:pt x="0" y="501857"/>
                  <a:pt x="455057" y="29468"/>
                  <a:pt x="1026913" y="3085"/>
                </a:cubicBezTo>
                <a:cubicBezTo>
                  <a:pt x="1044367" y="573"/>
                  <a:pt x="1062038" y="0"/>
                  <a:pt x="1079826" y="0"/>
                </a:cubicBezTo>
                <a:close/>
              </a:path>
            </a:pathLst>
          </a:custGeom>
          <a:ln w="38100">
            <a:solidFill>
              <a:schemeClr val="bg1">
                <a:lumMod val="9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27627" y="1491630"/>
            <a:ext cx="1960124" cy="1960486"/>
          </a:xfrm>
          <a:custGeom>
            <a:avLst/>
            <a:gdLst/>
            <a:ahLst/>
            <a:cxnLst/>
            <a:rect l="l" t="t" r="r" b="b"/>
            <a:pathLst>
              <a:path w="2160268" h="2160666">
                <a:moveTo>
                  <a:pt x="1079826" y="0"/>
                </a:moveTo>
                <a:lnTo>
                  <a:pt x="1128750" y="2852"/>
                </a:lnTo>
                <a:cubicBezTo>
                  <a:pt x="1702763" y="26930"/>
                  <a:pt x="2160268" y="500302"/>
                  <a:pt x="2160268" y="1080531"/>
                </a:cubicBezTo>
                <a:cubicBezTo>
                  <a:pt x="2160268" y="1677073"/>
                  <a:pt x="1676676" y="2160665"/>
                  <a:pt x="1080134" y="2160665"/>
                </a:cubicBezTo>
                <a:lnTo>
                  <a:pt x="1079978" y="2160657"/>
                </a:lnTo>
                <a:cubicBezTo>
                  <a:pt x="1079927" y="2160666"/>
                  <a:pt x="1079877" y="2160666"/>
                  <a:pt x="1079826" y="2160666"/>
                </a:cubicBezTo>
                <a:lnTo>
                  <a:pt x="1077703" y="2160542"/>
                </a:lnTo>
                <a:cubicBezTo>
                  <a:pt x="482279" y="2159351"/>
                  <a:pt x="0" y="1676263"/>
                  <a:pt x="0" y="1080531"/>
                </a:cubicBezTo>
                <a:cubicBezTo>
                  <a:pt x="0" y="501857"/>
                  <a:pt x="455057" y="29468"/>
                  <a:pt x="1026913" y="3085"/>
                </a:cubicBezTo>
                <a:cubicBezTo>
                  <a:pt x="1044367" y="573"/>
                  <a:pt x="1062038" y="0"/>
                  <a:pt x="1079826" y="0"/>
                </a:cubicBezTo>
                <a:close/>
              </a:path>
            </a:pathLst>
          </a:custGeom>
          <a:ln w="38100">
            <a:solidFill>
              <a:schemeClr val="bg1">
                <a:lumMod val="9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Management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2796" y="3506689"/>
            <a:ext cx="2138054" cy="379675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John Doe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852796" y="3939902"/>
            <a:ext cx="2138054" cy="64807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 smtClean="0"/>
              <a:t>Chief Operating Officer</a:t>
            </a:r>
            <a:endParaRPr lang="en-US" dirty="0"/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489057" y="3506689"/>
            <a:ext cx="2138054" cy="379675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Jane Doe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489057" y="3939902"/>
            <a:ext cx="2138054" cy="64807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 smtClean="0"/>
              <a:t>Chief Executive Officer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153353" y="3506689"/>
            <a:ext cx="2138054" cy="379675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John Doe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53353" y="3939902"/>
            <a:ext cx="2138054" cy="64807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 smtClean="0"/>
              <a:t>Chief Financial Officer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Tre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Market Trends</a:t>
            </a:r>
            <a:endParaRPr lang="en-US" dirty="0"/>
          </a:p>
        </p:txBody>
      </p:sp>
      <p:grpSp>
        <p:nvGrpSpPr>
          <p:cNvPr id="187" name="Group 186"/>
          <p:cNvGrpSpPr/>
          <p:nvPr userDrawn="1"/>
        </p:nvGrpSpPr>
        <p:grpSpPr>
          <a:xfrm>
            <a:off x="1150189" y="1942849"/>
            <a:ext cx="1443022" cy="1443022"/>
            <a:chOff x="2897188" y="1928813"/>
            <a:chExt cx="1282700" cy="1282700"/>
          </a:xfrm>
        </p:grpSpPr>
        <p:sp>
          <p:nvSpPr>
            <p:cNvPr id="188" name="Oval 8"/>
            <p:cNvSpPr>
              <a:spLocks noChangeArrowheads="1"/>
            </p:cNvSpPr>
            <p:nvPr userDrawn="1"/>
          </p:nvSpPr>
          <p:spPr bwMode="auto">
            <a:xfrm>
              <a:off x="2897188" y="1928813"/>
              <a:ext cx="1282700" cy="1282700"/>
            </a:xfrm>
            <a:prstGeom prst="ellipse">
              <a:avLst/>
            </a:prstGeom>
            <a:solidFill>
              <a:srgbClr val="FFFFFF"/>
            </a:solidFill>
            <a:ln w="11113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9" name="Freeform 9"/>
            <p:cNvSpPr/>
            <p:nvPr userDrawn="1"/>
          </p:nvSpPr>
          <p:spPr bwMode="auto">
            <a:xfrm>
              <a:off x="2960688" y="1984376"/>
              <a:ext cx="998538" cy="1016000"/>
            </a:xfrm>
            <a:custGeom>
              <a:avLst/>
              <a:gdLst>
                <a:gd name="T0" fmla="*/ 187 w 1093"/>
                <a:gd name="T1" fmla="*/ 1111 h 1111"/>
                <a:gd name="T2" fmla="*/ 1093 w 1093"/>
                <a:gd name="T3" fmla="*/ 1111 h 1111"/>
                <a:gd name="T4" fmla="*/ 1093 w 1093"/>
                <a:gd name="T5" fmla="*/ 205 h 1111"/>
                <a:gd name="T6" fmla="*/ 933 w 1093"/>
                <a:gd name="T7" fmla="*/ 366 h 1111"/>
                <a:gd name="T8" fmla="*/ 566 w 1093"/>
                <a:gd name="T9" fmla="*/ 0 h 1111"/>
                <a:gd name="T10" fmla="*/ 181 w 1093"/>
                <a:gd name="T11" fmla="*/ 181 h 1111"/>
                <a:gd name="T12" fmla="*/ 0 w 1093"/>
                <a:gd name="T13" fmla="*/ 566 h 1111"/>
                <a:gd name="T14" fmla="*/ 366 w 1093"/>
                <a:gd name="T15" fmla="*/ 932 h 1111"/>
                <a:gd name="T16" fmla="*/ 187 w 1093"/>
                <a:gd name="T17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3" h="1111">
                  <a:moveTo>
                    <a:pt x="187" y="1111"/>
                  </a:moveTo>
                  <a:cubicBezTo>
                    <a:pt x="1093" y="1111"/>
                    <a:pt x="1093" y="1111"/>
                    <a:pt x="1093" y="1111"/>
                  </a:cubicBezTo>
                  <a:cubicBezTo>
                    <a:pt x="1093" y="205"/>
                    <a:pt x="1093" y="205"/>
                    <a:pt x="1093" y="205"/>
                  </a:cubicBezTo>
                  <a:cubicBezTo>
                    <a:pt x="933" y="366"/>
                    <a:pt x="933" y="366"/>
                    <a:pt x="933" y="366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426" y="13"/>
                    <a:pt x="289" y="73"/>
                    <a:pt x="181" y="181"/>
                  </a:cubicBezTo>
                  <a:cubicBezTo>
                    <a:pt x="74" y="288"/>
                    <a:pt x="13" y="425"/>
                    <a:pt x="0" y="566"/>
                  </a:cubicBezTo>
                  <a:cubicBezTo>
                    <a:pt x="366" y="932"/>
                    <a:pt x="366" y="932"/>
                    <a:pt x="366" y="932"/>
                  </a:cubicBezTo>
                  <a:lnTo>
                    <a:pt x="187" y="11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90" name="Group 189"/>
          <p:cNvGrpSpPr/>
          <p:nvPr userDrawn="1"/>
        </p:nvGrpSpPr>
        <p:grpSpPr>
          <a:xfrm>
            <a:off x="3850489" y="1942849"/>
            <a:ext cx="1443022" cy="1443022"/>
            <a:chOff x="4865688" y="1928813"/>
            <a:chExt cx="1282700" cy="1282700"/>
          </a:xfrm>
        </p:grpSpPr>
        <p:sp>
          <p:nvSpPr>
            <p:cNvPr id="191" name="Oval 10"/>
            <p:cNvSpPr>
              <a:spLocks noChangeArrowheads="1"/>
            </p:cNvSpPr>
            <p:nvPr userDrawn="1"/>
          </p:nvSpPr>
          <p:spPr bwMode="auto">
            <a:xfrm>
              <a:off x="4865688" y="1928813"/>
              <a:ext cx="1282700" cy="1282700"/>
            </a:xfrm>
            <a:prstGeom prst="ellipse">
              <a:avLst/>
            </a:prstGeom>
            <a:noFill/>
            <a:ln w="11113" cap="flat">
              <a:solidFill>
                <a:schemeClr val="accent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2" name="Freeform 11"/>
            <p:cNvSpPr/>
            <p:nvPr userDrawn="1"/>
          </p:nvSpPr>
          <p:spPr bwMode="auto">
            <a:xfrm>
              <a:off x="4910138" y="2157413"/>
              <a:ext cx="1017588" cy="1000125"/>
            </a:xfrm>
            <a:custGeom>
              <a:avLst/>
              <a:gdLst>
                <a:gd name="T0" fmla="*/ 1112 w 1112"/>
                <a:gd name="T1" fmla="*/ 906 h 1093"/>
                <a:gd name="T2" fmla="*/ 1112 w 1112"/>
                <a:gd name="T3" fmla="*/ 0 h 1093"/>
                <a:gd name="T4" fmla="*/ 206 w 1112"/>
                <a:gd name="T5" fmla="*/ 0 h 1093"/>
                <a:gd name="T6" fmla="*/ 366 w 1112"/>
                <a:gd name="T7" fmla="*/ 161 h 1093"/>
                <a:gd name="T8" fmla="*/ 0 w 1112"/>
                <a:gd name="T9" fmla="*/ 527 h 1093"/>
                <a:gd name="T10" fmla="*/ 181 w 1112"/>
                <a:gd name="T11" fmla="*/ 912 h 1093"/>
                <a:gd name="T12" fmla="*/ 567 w 1112"/>
                <a:gd name="T13" fmla="*/ 1093 h 1093"/>
                <a:gd name="T14" fmla="*/ 933 w 1112"/>
                <a:gd name="T15" fmla="*/ 727 h 1093"/>
                <a:gd name="T16" fmla="*/ 1112 w 1112"/>
                <a:gd name="T17" fmla="*/ 906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2" h="1093">
                  <a:moveTo>
                    <a:pt x="1112" y="906"/>
                  </a:moveTo>
                  <a:cubicBezTo>
                    <a:pt x="1112" y="0"/>
                    <a:pt x="1112" y="0"/>
                    <a:pt x="1112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366" y="161"/>
                    <a:pt x="366" y="161"/>
                    <a:pt x="366" y="161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13" y="667"/>
                    <a:pt x="74" y="804"/>
                    <a:pt x="181" y="912"/>
                  </a:cubicBezTo>
                  <a:cubicBezTo>
                    <a:pt x="289" y="1020"/>
                    <a:pt x="426" y="1080"/>
                    <a:pt x="567" y="1093"/>
                  </a:cubicBezTo>
                  <a:cubicBezTo>
                    <a:pt x="933" y="727"/>
                    <a:pt x="933" y="727"/>
                    <a:pt x="933" y="727"/>
                  </a:cubicBezTo>
                  <a:lnTo>
                    <a:pt x="1112" y="9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93" name="Group 192"/>
          <p:cNvGrpSpPr/>
          <p:nvPr userDrawn="1"/>
        </p:nvGrpSpPr>
        <p:grpSpPr>
          <a:xfrm>
            <a:off x="6463476" y="1942849"/>
            <a:ext cx="1443022" cy="1443022"/>
            <a:chOff x="6832601" y="1928813"/>
            <a:chExt cx="1282700" cy="1282700"/>
          </a:xfrm>
        </p:grpSpPr>
        <p:sp>
          <p:nvSpPr>
            <p:cNvPr id="194" name="Oval 12"/>
            <p:cNvSpPr>
              <a:spLocks noChangeArrowheads="1"/>
            </p:cNvSpPr>
            <p:nvPr userDrawn="1"/>
          </p:nvSpPr>
          <p:spPr bwMode="auto">
            <a:xfrm>
              <a:off x="6832601" y="1928813"/>
              <a:ext cx="1282700" cy="1282700"/>
            </a:xfrm>
            <a:prstGeom prst="ellipse">
              <a:avLst/>
            </a:prstGeom>
            <a:solidFill>
              <a:srgbClr val="FFFFFF"/>
            </a:solidFill>
            <a:ln w="11113" cap="flat">
              <a:solidFill>
                <a:schemeClr val="accent4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5" name="Freeform 13"/>
            <p:cNvSpPr/>
            <p:nvPr userDrawn="1"/>
          </p:nvSpPr>
          <p:spPr bwMode="auto">
            <a:xfrm>
              <a:off x="6878638" y="2157413"/>
              <a:ext cx="1016000" cy="1000125"/>
            </a:xfrm>
            <a:custGeom>
              <a:avLst/>
              <a:gdLst>
                <a:gd name="T0" fmla="*/ 1112 w 1112"/>
                <a:gd name="T1" fmla="*/ 906 h 1093"/>
                <a:gd name="T2" fmla="*/ 1112 w 1112"/>
                <a:gd name="T3" fmla="*/ 0 h 1093"/>
                <a:gd name="T4" fmla="*/ 206 w 1112"/>
                <a:gd name="T5" fmla="*/ 0 h 1093"/>
                <a:gd name="T6" fmla="*/ 367 w 1112"/>
                <a:gd name="T7" fmla="*/ 161 h 1093"/>
                <a:gd name="T8" fmla="*/ 0 w 1112"/>
                <a:gd name="T9" fmla="*/ 527 h 1093"/>
                <a:gd name="T10" fmla="*/ 182 w 1112"/>
                <a:gd name="T11" fmla="*/ 912 h 1093"/>
                <a:gd name="T12" fmla="*/ 567 w 1112"/>
                <a:gd name="T13" fmla="*/ 1093 h 1093"/>
                <a:gd name="T14" fmla="*/ 933 w 1112"/>
                <a:gd name="T15" fmla="*/ 727 h 1093"/>
                <a:gd name="T16" fmla="*/ 1112 w 1112"/>
                <a:gd name="T17" fmla="*/ 906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2" h="1093">
                  <a:moveTo>
                    <a:pt x="1112" y="906"/>
                  </a:moveTo>
                  <a:cubicBezTo>
                    <a:pt x="1112" y="0"/>
                    <a:pt x="1112" y="0"/>
                    <a:pt x="1112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367" y="161"/>
                    <a:pt x="367" y="161"/>
                    <a:pt x="367" y="161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14" y="667"/>
                    <a:pt x="74" y="804"/>
                    <a:pt x="182" y="912"/>
                  </a:cubicBezTo>
                  <a:cubicBezTo>
                    <a:pt x="289" y="1020"/>
                    <a:pt x="426" y="1080"/>
                    <a:pt x="567" y="1093"/>
                  </a:cubicBezTo>
                  <a:cubicBezTo>
                    <a:pt x="933" y="727"/>
                    <a:pt x="933" y="727"/>
                    <a:pt x="933" y="727"/>
                  </a:cubicBezTo>
                  <a:lnTo>
                    <a:pt x="1112" y="9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19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3849596" y="2001884"/>
            <a:ext cx="1444808" cy="138051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24%</a:t>
            </a:r>
            <a:endParaRPr lang="en-US" dirty="0"/>
          </a:p>
        </p:txBody>
      </p:sp>
      <p:sp>
        <p:nvSpPr>
          <p:cNvPr id="197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6462583" y="2001884"/>
            <a:ext cx="1444808" cy="138051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73%</a:t>
            </a:r>
            <a:endParaRPr lang="en-US" dirty="0"/>
          </a:p>
        </p:txBody>
      </p:sp>
      <p:sp>
        <p:nvSpPr>
          <p:cNvPr id="198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149296" y="2001884"/>
            <a:ext cx="1444808" cy="138051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13%</a:t>
            </a:r>
            <a:endParaRPr lang="en-US" dirty="0"/>
          </a:p>
        </p:txBody>
      </p:sp>
      <p:sp>
        <p:nvSpPr>
          <p:cNvPr id="199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47158" y="3449726"/>
            <a:ext cx="2249084" cy="108012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your desired text here.</a:t>
            </a:r>
            <a:endParaRPr lang="en-US" dirty="0"/>
          </a:p>
        </p:txBody>
      </p:sp>
      <p:sp>
        <p:nvSpPr>
          <p:cNvPr id="200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3447458" y="3449726"/>
            <a:ext cx="2249084" cy="108012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your desired text here.</a:t>
            </a:r>
            <a:endParaRPr lang="en-US" dirty="0"/>
          </a:p>
        </p:txBody>
      </p:sp>
      <p:sp>
        <p:nvSpPr>
          <p:cNvPr id="201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6060445" y="3449726"/>
            <a:ext cx="2249084" cy="108012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your desired text here.</a:t>
            </a:r>
            <a:endParaRPr lang="en-US" dirty="0"/>
          </a:p>
        </p:txBody>
      </p:sp>
      <p:sp>
        <p:nvSpPr>
          <p:cNvPr id="202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717819" y="1491630"/>
            <a:ext cx="2307762" cy="46461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add text.</a:t>
            </a:r>
            <a:endParaRPr lang="en-US" dirty="0"/>
          </a:p>
        </p:txBody>
      </p:sp>
      <p:sp>
        <p:nvSpPr>
          <p:cNvPr id="203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3418119" y="1491630"/>
            <a:ext cx="2307762" cy="46461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add text.</a:t>
            </a:r>
            <a:endParaRPr lang="en-US" dirty="0"/>
          </a:p>
        </p:txBody>
      </p:sp>
      <p:sp>
        <p:nvSpPr>
          <p:cNvPr id="204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6031106" y="1491630"/>
            <a:ext cx="2307762" cy="46461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add text.</a:t>
            </a:r>
            <a:endParaRPr lang="en-US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on Mobile Comme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636955" y="1593950"/>
            <a:ext cx="2794000" cy="2794000"/>
            <a:chOff x="1257" y="-2"/>
            <a:chExt cx="3244" cy="3244"/>
          </a:xfrm>
        </p:grpSpPr>
        <p:sp>
          <p:nvSpPr>
            <p:cNvPr id="8" name="Freeform 5"/>
            <p:cNvSpPr/>
            <p:nvPr userDrawn="1"/>
          </p:nvSpPr>
          <p:spPr bwMode="auto">
            <a:xfrm>
              <a:off x="1257" y="-2"/>
              <a:ext cx="3244" cy="3244"/>
            </a:xfrm>
            <a:custGeom>
              <a:avLst/>
              <a:gdLst>
                <a:gd name="T0" fmla="*/ 1691 w 1691"/>
                <a:gd name="T1" fmla="*/ 846 h 1691"/>
                <a:gd name="T2" fmla="*/ 1550 w 1691"/>
                <a:gd name="T3" fmla="*/ 1312 h 1691"/>
                <a:gd name="T4" fmla="*/ 1550 w 1691"/>
                <a:gd name="T5" fmla="*/ 1313 h 1691"/>
                <a:gd name="T6" fmla="*/ 1432 w 1691"/>
                <a:gd name="T7" fmla="*/ 1455 h 1691"/>
                <a:gd name="T8" fmla="*/ 1292 w 1691"/>
                <a:gd name="T9" fmla="*/ 1564 h 1691"/>
                <a:gd name="T10" fmla="*/ 845 w 1691"/>
                <a:gd name="T11" fmla="*/ 1691 h 1691"/>
                <a:gd name="T12" fmla="*/ 412 w 1691"/>
                <a:gd name="T13" fmla="*/ 1571 h 1691"/>
                <a:gd name="T14" fmla="*/ 411 w 1691"/>
                <a:gd name="T15" fmla="*/ 1571 h 1691"/>
                <a:gd name="T16" fmla="*/ 269 w 1691"/>
                <a:gd name="T17" fmla="*/ 1464 h 1691"/>
                <a:gd name="T18" fmla="*/ 146 w 1691"/>
                <a:gd name="T19" fmla="*/ 1320 h 1691"/>
                <a:gd name="T20" fmla="*/ 0 w 1691"/>
                <a:gd name="T21" fmla="*/ 846 h 1691"/>
                <a:gd name="T22" fmla="*/ 845 w 1691"/>
                <a:gd name="T23" fmla="*/ 0 h 1691"/>
                <a:gd name="T24" fmla="*/ 1691 w 1691"/>
                <a:gd name="T25" fmla="*/ 846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1" h="1691">
                  <a:moveTo>
                    <a:pt x="1691" y="846"/>
                  </a:moveTo>
                  <a:cubicBezTo>
                    <a:pt x="1691" y="1018"/>
                    <a:pt x="1639" y="1179"/>
                    <a:pt x="1550" y="1312"/>
                  </a:cubicBezTo>
                  <a:cubicBezTo>
                    <a:pt x="1550" y="1312"/>
                    <a:pt x="1550" y="1313"/>
                    <a:pt x="1550" y="1313"/>
                  </a:cubicBezTo>
                  <a:cubicBezTo>
                    <a:pt x="1516" y="1364"/>
                    <a:pt x="1476" y="1412"/>
                    <a:pt x="1432" y="1455"/>
                  </a:cubicBezTo>
                  <a:cubicBezTo>
                    <a:pt x="1389" y="1496"/>
                    <a:pt x="1342" y="1532"/>
                    <a:pt x="1292" y="1564"/>
                  </a:cubicBezTo>
                  <a:cubicBezTo>
                    <a:pt x="1162" y="1644"/>
                    <a:pt x="1009" y="1691"/>
                    <a:pt x="845" y="1691"/>
                  </a:cubicBezTo>
                  <a:cubicBezTo>
                    <a:pt x="687" y="1691"/>
                    <a:pt x="538" y="1647"/>
                    <a:pt x="412" y="1571"/>
                  </a:cubicBezTo>
                  <a:cubicBezTo>
                    <a:pt x="411" y="1571"/>
                    <a:pt x="411" y="1571"/>
                    <a:pt x="411" y="1571"/>
                  </a:cubicBezTo>
                  <a:cubicBezTo>
                    <a:pt x="360" y="1541"/>
                    <a:pt x="312" y="1505"/>
                    <a:pt x="269" y="1464"/>
                  </a:cubicBezTo>
                  <a:cubicBezTo>
                    <a:pt x="223" y="1421"/>
                    <a:pt x="181" y="1373"/>
                    <a:pt x="146" y="1320"/>
                  </a:cubicBezTo>
                  <a:cubicBezTo>
                    <a:pt x="54" y="1185"/>
                    <a:pt x="0" y="1022"/>
                    <a:pt x="0" y="846"/>
                  </a:cubicBezTo>
                  <a:cubicBezTo>
                    <a:pt x="0" y="379"/>
                    <a:pt x="378" y="0"/>
                    <a:pt x="845" y="0"/>
                  </a:cubicBezTo>
                  <a:cubicBezTo>
                    <a:pt x="1312" y="0"/>
                    <a:pt x="1691" y="379"/>
                    <a:pt x="1691" y="8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" name="Freeform 6"/>
            <p:cNvSpPr/>
            <p:nvPr userDrawn="1"/>
          </p:nvSpPr>
          <p:spPr bwMode="auto">
            <a:xfrm>
              <a:off x="2774" y="165"/>
              <a:ext cx="125" cy="13"/>
            </a:xfrm>
            <a:custGeom>
              <a:avLst/>
              <a:gdLst>
                <a:gd name="T0" fmla="*/ 0 w 65"/>
                <a:gd name="T1" fmla="*/ 4 h 7"/>
                <a:gd name="T2" fmla="*/ 3 w 65"/>
                <a:gd name="T3" fmla="*/ 7 h 7"/>
                <a:gd name="T4" fmla="*/ 63 w 65"/>
                <a:gd name="T5" fmla="*/ 7 h 7"/>
                <a:gd name="T6" fmla="*/ 65 w 65"/>
                <a:gd name="T7" fmla="*/ 4 h 7"/>
                <a:gd name="T8" fmla="*/ 63 w 65"/>
                <a:gd name="T9" fmla="*/ 0 h 7"/>
                <a:gd name="T10" fmla="*/ 3 w 65"/>
                <a:gd name="T11" fmla="*/ 0 h 7"/>
                <a:gd name="T12" fmla="*/ 0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0" y="4"/>
                  </a:moveTo>
                  <a:cubicBezTo>
                    <a:pt x="0" y="5"/>
                    <a:pt x="2" y="7"/>
                    <a:pt x="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7"/>
                    <a:pt x="65" y="5"/>
                    <a:pt x="65" y="4"/>
                  </a:cubicBezTo>
                  <a:cubicBezTo>
                    <a:pt x="65" y="2"/>
                    <a:pt x="64" y="0"/>
                    <a:pt x="6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2966" y="297"/>
              <a:ext cx="138" cy="33"/>
            </a:xfrm>
            <a:custGeom>
              <a:avLst/>
              <a:gdLst>
                <a:gd name="T0" fmla="*/ 0 w 72"/>
                <a:gd name="T1" fmla="*/ 9 h 17"/>
                <a:gd name="T2" fmla="*/ 8 w 72"/>
                <a:gd name="T3" fmla="*/ 17 h 17"/>
                <a:gd name="T4" fmla="*/ 64 w 72"/>
                <a:gd name="T5" fmla="*/ 17 h 17"/>
                <a:gd name="T6" fmla="*/ 72 w 72"/>
                <a:gd name="T7" fmla="*/ 9 h 17"/>
                <a:gd name="T8" fmla="*/ 64 w 72"/>
                <a:gd name="T9" fmla="*/ 0 h 17"/>
                <a:gd name="T10" fmla="*/ 8 w 72"/>
                <a:gd name="T11" fmla="*/ 0 h 17"/>
                <a:gd name="T12" fmla="*/ 0 w 72"/>
                <a:gd name="T13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7">
                  <a:moveTo>
                    <a:pt x="0" y="9"/>
                  </a:moveTo>
                  <a:cubicBezTo>
                    <a:pt x="0" y="14"/>
                    <a:pt x="4" y="17"/>
                    <a:pt x="8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8" y="17"/>
                    <a:pt x="72" y="14"/>
                    <a:pt x="72" y="9"/>
                  </a:cubicBezTo>
                  <a:cubicBezTo>
                    <a:pt x="72" y="4"/>
                    <a:pt x="68" y="0"/>
                    <a:pt x="6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30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2978" y="309"/>
              <a:ext cx="117" cy="9"/>
            </a:xfrm>
            <a:custGeom>
              <a:avLst/>
              <a:gdLst>
                <a:gd name="T0" fmla="*/ 58 w 61"/>
                <a:gd name="T1" fmla="*/ 5 h 5"/>
                <a:gd name="T2" fmla="*/ 61 w 61"/>
                <a:gd name="T3" fmla="*/ 3 h 5"/>
                <a:gd name="T4" fmla="*/ 58 w 61"/>
                <a:gd name="T5" fmla="*/ 0 h 5"/>
                <a:gd name="T6" fmla="*/ 2 w 61"/>
                <a:gd name="T7" fmla="*/ 0 h 5"/>
                <a:gd name="T8" fmla="*/ 0 w 61"/>
                <a:gd name="T9" fmla="*/ 3 h 5"/>
                <a:gd name="T10" fmla="*/ 2 w 61"/>
                <a:gd name="T11" fmla="*/ 5 h 5"/>
                <a:gd name="T12" fmla="*/ 58 w 61"/>
                <a:gd name="T13" fmla="*/ 5 h 5"/>
                <a:gd name="T14" fmla="*/ 58 w 6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">
                  <a:moveTo>
                    <a:pt x="58" y="5"/>
                  </a:moveTo>
                  <a:cubicBezTo>
                    <a:pt x="59" y="5"/>
                    <a:pt x="61" y="5"/>
                    <a:pt x="61" y="3"/>
                  </a:cubicBezTo>
                  <a:cubicBezTo>
                    <a:pt x="61" y="1"/>
                    <a:pt x="59" y="0"/>
                    <a:pt x="5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lose/>
                </a:path>
              </a:pathLst>
            </a:custGeom>
            <a:solidFill>
              <a:srgbClr val="1B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2978" y="309"/>
              <a:ext cx="117" cy="9"/>
            </a:xfrm>
            <a:custGeom>
              <a:avLst/>
              <a:gdLst>
                <a:gd name="T0" fmla="*/ 58 w 61"/>
                <a:gd name="T1" fmla="*/ 5 h 5"/>
                <a:gd name="T2" fmla="*/ 61 w 61"/>
                <a:gd name="T3" fmla="*/ 3 h 5"/>
                <a:gd name="T4" fmla="*/ 58 w 61"/>
                <a:gd name="T5" fmla="*/ 0 h 5"/>
                <a:gd name="T6" fmla="*/ 2 w 61"/>
                <a:gd name="T7" fmla="*/ 0 h 5"/>
                <a:gd name="T8" fmla="*/ 0 w 61"/>
                <a:gd name="T9" fmla="*/ 3 h 5"/>
                <a:gd name="T10" fmla="*/ 2 w 61"/>
                <a:gd name="T11" fmla="*/ 5 h 5"/>
                <a:gd name="T12" fmla="*/ 58 w 61"/>
                <a:gd name="T13" fmla="*/ 5 h 5"/>
                <a:gd name="T14" fmla="*/ 58 w 6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">
                  <a:moveTo>
                    <a:pt x="58" y="5"/>
                  </a:moveTo>
                  <a:cubicBezTo>
                    <a:pt x="59" y="5"/>
                    <a:pt x="61" y="5"/>
                    <a:pt x="61" y="3"/>
                  </a:cubicBezTo>
                  <a:cubicBezTo>
                    <a:pt x="61" y="1"/>
                    <a:pt x="59" y="0"/>
                    <a:pt x="5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lose/>
                </a:path>
              </a:pathLst>
            </a:custGeom>
            <a:noFill/>
            <a:ln w="3175" cap="flat">
              <a:solidFill>
                <a:srgbClr val="30302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Oval 10"/>
            <p:cNvSpPr>
              <a:spLocks noChangeArrowheads="1"/>
            </p:cNvSpPr>
            <p:nvPr userDrawn="1"/>
          </p:nvSpPr>
          <p:spPr bwMode="auto">
            <a:xfrm>
              <a:off x="3022" y="242"/>
              <a:ext cx="27" cy="27"/>
            </a:xfrm>
            <a:prstGeom prst="ellipse">
              <a:avLst/>
            </a:prstGeom>
            <a:solidFill>
              <a:srgbClr val="2A2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Oval 11"/>
            <p:cNvSpPr>
              <a:spLocks noChangeArrowheads="1"/>
            </p:cNvSpPr>
            <p:nvPr userDrawn="1"/>
          </p:nvSpPr>
          <p:spPr bwMode="auto">
            <a:xfrm>
              <a:off x="3028" y="249"/>
              <a:ext cx="15" cy="14"/>
            </a:xfrm>
            <a:prstGeom prst="ellipse">
              <a:avLst/>
            </a:prstGeom>
            <a:noFill/>
            <a:ln w="3175" cap="flat">
              <a:solidFill>
                <a:srgbClr val="0A162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Oval 12"/>
            <p:cNvSpPr>
              <a:spLocks noChangeArrowheads="1"/>
            </p:cNvSpPr>
            <p:nvPr userDrawn="1"/>
          </p:nvSpPr>
          <p:spPr bwMode="auto">
            <a:xfrm>
              <a:off x="3028" y="249"/>
              <a:ext cx="15" cy="14"/>
            </a:xfrm>
            <a:prstGeom prst="ellipse">
              <a:avLst/>
            </a:prstGeom>
            <a:solidFill>
              <a:srgbClr val="0A1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1" y="251"/>
              <a:ext cx="13" cy="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4"/>
            <p:cNvSpPr>
              <a:spLocks noChangeArrowheads="1"/>
            </p:cNvSpPr>
            <p:nvPr userDrawn="1"/>
          </p:nvSpPr>
          <p:spPr bwMode="auto">
            <a:xfrm>
              <a:off x="3032" y="255"/>
              <a:ext cx="5" cy="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5"/>
            <p:cNvSpPr/>
            <p:nvPr userDrawn="1"/>
          </p:nvSpPr>
          <p:spPr bwMode="auto">
            <a:xfrm>
              <a:off x="3035" y="253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2640" y="706"/>
              <a:ext cx="1002" cy="1350"/>
            </a:xfrm>
            <a:custGeom>
              <a:avLst/>
              <a:gdLst>
                <a:gd name="T0" fmla="*/ 13 w 522"/>
                <a:gd name="T1" fmla="*/ 224 h 704"/>
                <a:gd name="T2" fmla="*/ 33 w 522"/>
                <a:gd name="T3" fmla="*/ 252 h 704"/>
                <a:gd name="T4" fmla="*/ 40 w 522"/>
                <a:gd name="T5" fmla="*/ 263 h 704"/>
                <a:gd name="T6" fmla="*/ 38 w 522"/>
                <a:gd name="T7" fmla="*/ 272 h 704"/>
                <a:gd name="T8" fmla="*/ 38 w 522"/>
                <a:gd name="T9" fmla="*/ 273 h 704"/>
                <a:gd name="T10" fmla="*/ 33 w 522"/>
                <a:gd name="T11" fmla="*/ 274 h 704"/>
                <a:gd name="T12" fmla="*/ 36 w 522"/>
                <a:gd name="T13" fmla="*/ 427 h 704"/>
                <a:gd name="T14" fmla="*/ 172 w 522"/>
                <a:gd name="T15" fmla="*/ 626 h 704"/>
                <a:gd name="T16" fmla="*/ 193 w 522"/>
                <a:gd name="T17" fmla="*/ 642 h 704"/>
                <a:gd name="T18" fmla="*/ 205 w 522"/>
                <a:gd name="T19" fmla="*/ 646 h 704"/>
                <a:gd name="T20" fmla="*/ 246 w 522"/>
                <a:gd name="T21" fmla="*/ 661 h 704"/>
                <a:gd name="T22" fmla="*/ 255 w 522"/>
                <a:gd name="T23" fmla="*/ 668 h 704"/>
                <a:gd name="T24" fmla="*/ 280 w 522"/>
                <a:gd name="T25" fmla="*/ 704 h 704"/>
                <a:gd name="T26" fmla="*/ 508 w 522"/>
                <a:gd name="T27" fmla="*/ 549 h 704"/>
                <a:gd name="T28" fmla="*/ 483 w 522"/>
                <a:gd name="T29" fmla="*/ 514 h 704"/>
                <a:gd name="T30" fmla="*/ 481 w 522"/>
                <a:gd name="T31" fmla="*/ 499 h 704"/>
                <a:gd name="T32" fmla="*/ 511 w 522"/>
                <a:gd name="T33" fmla="*/ 323 h 704"/>
                <a:gd name="T34" fmla="*/ 520 w 522"/>
                <a:gd name="T35" fmla="*/ 248 h 704"/>
                <a:gd name="T36" fmla="*/ 499 w 522"/>
                <a:gd name="T37" fmla="*/ 203 h 704"/>
                <a:gd name="T38" fmla="*/ 406 w 522"/>
                <a:gd name="T39" fmla="*/ 145 h 704"/>
                <a:gd name="T40" fmla="*/ 343 w 522"/>
                <a:gd name="T41" fmla="*/ 156 h 704"/>
                <a:gd name="T42" fmla="*/ 341 w 522"/>
                <a:gd name="T43" fmla="*/ 166 h 704"/>
                <a:gd name="T44" fmla="*/ 341 w 522"/>
                <a:gd name="T45" fmla="*/ 166 h 704"/>
                <a:gd name="T46" fmla="*/ 358 w 522"/>
                <a:gd name="T47" fmla="*/ 217 h 704"/>
                <a:gd name="T48" fmla="*/ 393 w 522"/>
                <a:gd name="T49" fmla="*/ 250 h 704"/>
                <a:gd name="T50" fmla="*/ 394 w 522"/>
                <a:gd name="T51" fmla="*/ 252 h 704"/>
                <a:gd name="T52" fmla="*/ 421 w 522"/>
                <a:gd name="T53" fmla="*/ 268 h 704"/>
                <a:gd name="T54" fmla="*/ 415 w 522"/>
                <a:gd name="T55" fmla="*/ 319 h 704"/>
                <a:gd name="T56" fmla="*/ 349 w 522"/>
                <a:gd name="T57" fmla="*/ 223 h 704"/>
                <a:gd name="T58" fmla="*/ 213 w 522"/>
                <a:gd name="T59" fmla="*/ 24 h 704"/>
                <a:gd name="T60" fmla="*/ 155 w 522"/>
                <a:gd name="T61" fmla="*/ 13 h 704"/>
                <a:gd name="T62" fmla="*/ 144 w 522"/>
                <a:gd name="T63" fmla="*/ 71 h 704"/>
                <a:gd name="T64" fmla="*/ 201 w 522"/>
                <a:gd name="T65" fmla="*/ 153 h 704"/>
                <a:gd name="T66" fmla="*/ 199 w 522"/>
                <a:gd name="T67" fmla="*/ 163 h 704"/>
                <a:gd name="T68" fmla="*/ 189 w 522"/>
                <a:gd name="T69" fmla="*/ 161 h 704"/>
                <a:gd name="T70" fmla="*/ 153 w 522"/>
                <a:gd name="T71" fmla="*/ 109 h 704"/>
                <a:gd name="T72" fmla="*/ 96 w 522"/>
                <a:gd name="T73" fmla="*/ 98 h 704"/>
                <a:gd name="T74" fmla="*/ 85 w 522"/>
                <a:gd name="T75" fmla="*/ 156 h 704"/>
                <a:gd name="T76" fmla="*/ 121 w 522"/>
                <a:gd name="T77" fmla="*/ 208 h 704"/>
                <a:gd name="T78" fmla="*/ 119 w 522"/>
                <a:gd name="T79" fmla="*/ 218 h 704"/>
                <a:gd name="T80" fmla="*/ 109 w 522"/>
                <a:gd name="T81" fmla="*/ 216 h 704"/>
                <a:gd name="T82" fmla="*/ 82 w 522"/>
                <a:gd name="T83" fmla="*/ 177 h 704"/>
                <a:gd name="T84" fmla="*/ 24 w 522"/>
                <a:gd name="T85" fmla="*/ 166 h 704"/>
                <a:gd name="T86" fmla="*/ 13 w 522"/>
                <a:gd name="T87" fmla="*/ 224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2" h="704">
                  <a:moveTo>
                    <a:pt x="13" y="224"/>
                  </a:moveTo>
                  <a:cubicBezTo>
                    <a:pt x="33" y="252"/>
                    <a:pt x="33" y="252"/>
                    <a:pt x="33" y="252"/>
                  </a:cubicBezTo>
                  <a:cubicBezTo>
                    <a:pt x="40" y="263"/>
                    <a:pt x="40" y="263"/>
                    <a:pt x="40" y="263"/>
                  </a:cubicBezTo>
                  <a:cubicBezTo>
                    <a:pt x="42" y="266"/>
                    <a:pt x="42" y="270"/>
                    <a:pt x="38" y="272"/>
                  </a:cubicBezTo>
                  <a:cubicBezTo>
                    <a:pt x="38" y="273"/>
                    <a:pt x="38" y="273"/>
                    <a:pt x="38" y="273"/>
                  </a:cubicBezTo>
                  <a:cubicBezTo>
                    <a:pt x="37" y="274"/>
                    <a:pt x="35" y="274"/>
                    <a:pt x="33" y="274"/>
                  </a:cubicBezTo>
                  <a:cubicBezTo>
                    <a:pt x="36" y="427"/>
                    <a:pt x="36" y="427"/>
                    <a:pt x="36" y="427"/>
                  </a:cubicBezTo>
                  <a:cubicBezTo>
                    <a:pt x="172" y="626"/>
                    <a:pt x="172" y="626"/>
                    <a:pt x="172" y="626"/>
                  </a:cubicBezTo>
                  <a:cubicBezTo>
                    <a:pt x="177" y="634"/>
                    <a:pt x="185" y="639"/>
                    <a:pt x="193" y="642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46" y="661"/>
                    <a:pt x="246" y="661"/>
                    <a:pt x="246" y="661"/>
                  </a:cubicBezTo>
                  <a:cubicBezTo>
                    <a:pt x="250" y="662"/>
                    <a:pt x="253" y="665"/>
                    <a:pt x="255" y="668"/>
                  </a:cubicBezTo>
                  <a:cubicBezTo>
                    <a:pt x="263" y="679"/>
                    <a:pt x="280" y="704"/>
                    <a:pt x="280" y="704"/>
                  </a:cubicBezTo>
                  <a:cubicBezTo>
                    <a:pt x="508" y="549"/>
                    <a:pt x="508" y="549"/>
                    <a:pt x="508" y="549"/>
                  </a:cubicBezTo>
                  <a:cubicBezTo>
                    <a:pt x="483" y="514"/>
                    <a:pt x="483" y="514"/>
                    <a:pt x="483" y="514"/>
                  </a:cubicBezTo>
                  <a:cubicBezTo>
                    <a:pt x="481" y="510"/>
                    <a:pt x="480" y="505"/>
                    <a:pt x="481" y="499"/>
                  </a:cubicBezTo>
                  <a:cubicBezTo>
                    <a:pt x="511" y="323"/>
                    <a:pt x="511" y="323"/>
                    <a:pt x="511" y="323"/>
                  </a:cubicBezTo>
                  <a:cubicBezTo>
                    <a:pt x="520" y="248"/>
                    <a:pt x="520" y="248"/>
                    <a:pt x="520" y="248"/>
                  </a:cubicBezTo>
                  <a:cubicBezTo>
                    <a:pt x="522" y="230"/>
                    <a:pt x="514" y="212"/>
                    <a:pt x="499" y="203"/>
                  </a:cubicBezTo>
                  <a:cubicBezTo>
                    <a:pt x="496" y="200"/>
                    <a:pt x="508" y="208"/>
                    <a:pt x="406" y="145"/>
                  </a:cubicBezTo>
                  <a:cubicBezTo>
                    <a:pt x="385" y="133"/>
                    <a:pt x="353" y="129"/>
                    <a:pt x="343" y="156"/>
                  </a:cubicBezTo>
                  <a:cubicBezTo>
                    <a:pt x="342" y="158"/>
                    <a:pt x="342" y="162"/>
                    <a:pt x="341" y="166"/>
                  </a:cubicBezTo>
                  <a:cubicBezTo>
                    <a:pt x="341" y="166"/>
                    <a:pt x="341" y="166"/>
                    <a:pt x="341" y="166"/>
                  </a:cubicBezTo>
                  <a:cubicBezTo>
                    <a:pt x="341" y="179"/>
                    <a:pt x="345" y="198"/>
                    <a:pt x="358" y="217"/>
                  </a:cubicBezTo>
                  <a:cubicBezTo>
                    <a:pt x="366" y="229"/>
                    <a:pt x="378" y="241"/>
                    <a:pt x="393" y="250"/>
                  </a:cubicBezTo>
                  <a:cubicBezTo>
                    <a:pt x="394" y="251"/>
                    <a:pt x="394" y="251"/>
                    <a:pt x="394" y="252"/>
                  </a:cubicBezTo>
                  <a:cubicBezTo>
                    <a:pt x="421" y="268"/>
                    <a:pt x="421" y="268"/>
                    <a:pt x="421" y="268"/>
                  </a:cubicBezTo>
                  <a:cubicBezTo>
                    <a:pt x="416" y="312"/>
                    <a:pt x="417" y="302"/>
                    <a:pt x="415" y="319"/>
                  </a:cubicBezTo>
                  <a:cubicBezTo>
                    <a:pt x="349" y="223"/>
                    <a:pt x="349" y="223"/>
                    <a:pt x="349" y="223"/>
                  </a:cubicBezTo>
                  <a:cubicBezTo>
                    <a:pt x="213" y="24"/>
                    <a:pt x="213" y="24"/>
                    <a:pt x="213" y="24"/>
                  </a:cubicBezTo>
                  <a:cubicBezTo>
                    <a:pt x="200" y="5"/>
                    <a:pt x="174" y="0"/>
                    <a:pt x="155" y="13"/>
                  </a:cubicBezTo>
                  <a:cubicBezTo>
                    <a:pt x="136" y="26"/>
                    <a:pt x="131" y="52"/>
                    <a:pt x="144" y="71"/>
                  </a:cubicBezTo>
                  <a:cubicBezTo>
                    <a:pt x="201" y="153"/>
                    <a:pt x="201" y="153"/>
                    <a:pt x="201" y="153"/>
                  </a:cubicBezTo>
                  <a:cubicBezTo>
                    <a:pt x="202" y="156"/>
                    <a:pt x="202" y="161"/>
                    <a:pt x="199" y="163"/>
                  </a:cubicBezTo>
                  <a:cubicBezTo>
                    <a:pt x="196" y="165"/>
                    <a:pt x="191" y="164"/>
                    <a:pt x="189" y="161"/>
                  </a:cubicBezTo>
                  <a:cubicBezTo>
                    <a:pt x="153" y="109"/>
                    <a:pt x="153" y="109"/>
                    <a:pt x="153" y="109"/>
                  </a:cubicBezTo>
                  <a:cubicBezTo>
                    <a:pt x="140" y="90"/>
                    <a:pt x="114" y="85"/>
                    <a:pt x="96" y="98"/>
                  </a:cubicBezTo>
                  <a:cubicBezTo>
                    <a:pt x="76" y="111"/>
                    <a:pt x="72" y="137"/>
                    <a:pt x="85" y="156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3" y="211"/>
                    <a:pt x="122" y="215"/>
                    <a:pt x="119" y="218"/>
                  </a:cubicBezTo>
                  <a:cubicBezTo>
                    <a:pt x="115" y="220"/>
                    <a:pt x="111" y="219"/>
                    <a:pt x="109" y="216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69" y="158"/>
                    <a:pt x="43" y="153"/>
                    <a:pt x="24" y="166"/>
                  </a:cubicBezTo>
                  <a:cubicBezTo>
                    <a:pt x="6" y="179"/>
                    <a:pt x="0" y="205"/>
                    <a:pt x="13" y="224"/>
                  </a:cubicBezTo>
                  <a:close/>
                </a:path>
              </a:pathLst>
            </a:cu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3110" y="1702"/>
              <a:ext cx="1121" cy="1296"/>
            </a:xfrm>
            <a:custGeom>
              <a:avLst/>
              <a:gdLst>
                <a:gd name="T0" fmla="*/ 466 w 584"/>
                <a:gd name="T1" fmla="*/ 567 h 676"/>
                <a:gd name="T2" fmla="*/ 3 w 584"/>
                <a:gd name="T3" fmla="*/ 207 h 676"/>
                <a:gd name="T4" fmla="*/ 6 w 584"/>
                <a:gd name="T5" fmla="*/ 188 h 676"/>
                <a:gd name="T6" fmla="*/ 27 w 584"/>
                <a:gd name="T7" fmla="*/ 173 h 676"/>
                <a:gd name="T8" fmla="*/ 69 w 584"/>
                <a:gd name="T9" fmla="*/ 145 h 676"/>
                <a:gd name="T10" fmla="*/ 73 w 584"/>
                <a:gd name="T11" fmla="*/ 142 h 676"/>
                <a:gd name="T12" fmla="*/ 83 w 584"/>
                <a:gd name="T13" fmla="*/ 135 h 676"/>
                <a:gd name="T14" fmla="*/ 141 w 584"/>
                <a:gd name="T15" fmla="*/ 95 h 676"/>
                <a:gd name="T16" fmla="*/ 142 w 584"/>
                <a:gd name="T17" fmla="*/ 95 h 676"/>
                <a:gd name="T18" fmla="*/ 144 w 584"/>
                <a:gd name="T19" fmla="*/ 94 h 676"/>
                <a:gd name="T20" fmla="*/ 145 w 584"/>
                <a:gd name="T21" fmla="*/ 92 h 676"/>
                <a:gd name="T22" fmla="*/ 149 w 584"/>
                <a:gd name="T23" fmla="*/ 90 h 676"/>
                <a:gd name="T24" fmla="*/ 170 w 584"/>
                <a:gd name="T25" fmla="*/ 75 h 676"/>
                <a:gd name="T26" fmla="*/ 174 w 584"/>
                <a:gd name="T27" fmla="*/ 73 h 676"/>
                <a:gd name="T28" fmla="*/ 182 w 584"/>
                <a:gd name="T29" fmla="*/ 67 h 676"/>
                <a:gd name="T30" fmla="*/ 185 w 584"/>
                <a:gd name="T31" fmla="*/ 65 h 676"/>
                <a:gd name="T32" fmla="*/ 192 w 584"/>
                <a:gd name="T33" fmla="*/ 61 h 676"/>
                <a:gd name="T34" fmla="*/ 203 w 584"/>
                <a:gd name="T35" fmla="*/ 53 h 676"/>
                <a:gd name="T36" fmla="*/ 209 w 584"/>
                <a:gd name="T37" fmla="*/ 49 h 676"/>
                <a:gd name="T38" fmla="*/ 254 w 584"/>
                <a:gd name="T39" fmla="*/ 18 h 676"/>
                <a:gd name="T40" fmla="*/ 254 w 584"/>
                <a:gd name="T41" fmla="*/ 18 h 676"/>
                <a:gd name="T42" fmla="*/ 254 w 584"/>
                <a:gd name="T43" fmla="*/ 18 h 676"/>
                <a:gd name="T44" fmla="*/ 254 w 584"/>
                <a:gd name="T45" fmla="*/ 18 h 676"/>
                <a:gd name="T46" fmla="*/ 255 w 584"/>
                <a:gd name="T47" fmla="*/ 17 h 676"/>
                <a:gd name="T48" fmla="*/ 261 w 584"/>
                <a:gd name="T49" fmla="*/ 13 h 676"/>
                <a:gd name="T50" fmla="*/ 264 w 584"/>
                <a:gd name="T51" fmla="*/ 11 h 676"/>
                <a:gd name="T52" fmla="*/ 267 w 584"/>
                <a:gd name="T53" fmla="*/ 10 h 676"/>
                <a:gd name="T54" fmla="*/ 270 w 584"/>
                <a:gd name="T55" fmla="*/ 8 h 676"/>
                <a:gd name="T56" fmla="*/ 272 w 584"/>
                <a:gd name="T57" fmla="*/ 6 h 676"/>
                <a:gd name="T58" fmla="*/ 276 w 584"/>
                <a:gd name="T59" fmla="*/ 3 h 676"/>
                <a:gd name="T60" fmla="*/ 276 w 584"/>
                <a:gd name="T61" fmla="*/ 3 h 676"/>
                <a:gd name="T62" fmla="*/ 291 w 584"/>
                <a:gd name="T63" fmla="*/ 3 h 676"/>
                <a:gd name="T64" fmla="*/ 293 w 584"/>
                <a:gd name="T65" fmla="*/ 4 h 676"/>
                <a:gd name="T66" fmla="*/ 293 w 584"/>
                <a:gd name="T67" fmla="*/ 5 h 676"/>
                <a:gd name="T68" fmla="*/ 294 w 584"/>
                <a:gd name="T69" fmla="*/ 5 h 676"/>
                <a:gd name="T70" fmla="*/ 294 w 584"/>
                <a:gd name="T71" fmla="*/ 6 h 676"/>
                <a:gd name="T72" fmla="*/ 295 w 584"/>
                <a:gd name="T73" fmla="*/ 6 h 676"/>
                <a:gd name="T74" fmla="*/ 584 w 584"/>
                <a:gd name="T75" fmla="*/ 425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4" h="676">
                  <a:moveTo>
                    <a:pt x="584" y="425"/>
                  </a:moveTo>
                  <a:cubicBezTo>
                    <a:pt x="550" y="476"/>
                    <a:pt x="510" y="524"/>
                    <a:pt x="466" y="567"/>
                  </a:cubicBezTo>
                  <a:cubicBezTo>
                    <a:pt x="423" y="608"/>
                    <a:pt x="376" y="644"/>
                    <a:pt x="326" y="676"/>
                  </a:cubicBezTo>
                  <a:cubicBezTo>
                    <a:pt x="92" y="336"/>
                    <a:pt x="3" y="207"/>
                    <a:pt x="3" y="207"/>
                  </a:cubicBezTo>
                  <a:cubicBezTo>
                    <a:pt x="1" y="203"/>
                    <a:pt x="0" y="200"/>
                    <a:pt x="1" y="196"/>
                  </a:cubicBezTo>
                  <a:cubicBezTo>
                    <a:pt x="1" y="193"/>
                    <a:pt x="4" y="190"/>
                    <a:pt x="6" y="188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7" y="174"/>
                    <a:pt x="27" y="174"/>
                    <a:pt x="27" y="173"/>
                  </a:cubicBezTo>
                  <a:cubicBezTo>
                    <a:pt x="48" y="159"/>
                    <a:pt x="58" y="152"/>
                    <a:pt x="63" y="148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2" y="143"/>
                    <a:pt x="72" y="143"/>
                    <a:pt x="72" y="143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8" y="139"/>
                    <a:pt x="81" y="137"/>
                    <a:pt x="82" y="136"/>
                  </a:cubicBezTo>
                  <a:cubicBezTo>
                    <a:pt x="83" y="135"/>
                    <a:pt x="83" y="135"/>
                    <a:pt x="83" y="13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3" y="94"/>
                    <a:pt x="143" y="94"/>
                    <a:pt x="143" y="94"/>
                  </a:cubicBezTo>
                  <a:cubicBezTo>
                    <a:pt x="143" y="94"/>
                    <a:pt x="143" y="94"/>
                    <a:pt x="144" y="94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9" y="90"/>
                    <a:pt x="149" y="90"/>
                    <a:pt x="149" y="90"/>
                  </a:cubicBezTo>
                  <a:cubicBezTo>
                    <a:pt x="155" y="85"/>
                    <a:pt x="161" y="81"/>
                    <a:pt x="166" y="78"/>
                  </a:cubicBezTo>
                  <a:cubicBezTo>
                    <a:pt x="168" y="77"/>
                    <a:pt x="169" y="76"/>
                    <a:pt x="170" y="75"/>
                  </a:cubicBezTo>
                  <a:cubicBezTo>
                    <a:pt x="171" y="74"/>
                    <a:pt x="172" y="74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5" y="72"/>
                    <a:pt x="177" y="71"/>
                    <a:pt x="178" y="70"/>
                  </a:cubicBezTo>
                  <a:cubicBezTo>
                    <a:pt x="180" y="69"/>
                    <a:pt x="181" y="68"/>
                    <a:pt x="182" y="67"/>
                  </a:cubicBezTo>
                  <a:cubicBezTo>
                    <a:pt x="182" y="67"/>
                    <a:pt x="182" y="67"/>
                    <a:pt x="183" y="67"/>
                  </a:cubicBezTo>
                  <a:cubicBezTo>
                    <a:pt x="183" y="66"/>
                    <a:pt x="184" y="66"/>
                    <a:pt x="185" y="65"/>
                  </a:cubicBezTo>
                  <a:cubicBezTo>
                    <a:pt x="186" y="65"/>
                    <a:pt x="187" y="64"/>
                    <a:pt x="187" y="64"/>
                  </a:cubicBezTo>
                  <a:cubicBezTo>
                    <a:pt x="189" y="63"/>
                    <a:pt x="190" y="62"/>
                    <a:pt x="192" y="61"/>
                  </a:cubicBezTo>
                  <a:cubicBezTo>
                    <a:pt x="192" y="60"/>
                    <a:pt x="193" y="60"/>
                    <a:pt x="194" y="59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3" y="53"/>
                    <a:pt x="204" y="52"/>
                    <a:pt x="204" y="52"/>
                  </a:cubicBezTo>
                  <a:cubicBezTo>
                    <a:pt x="206" y="51"/>
                    <a:pt x="208" y="50"/>
                    <a:pt x="209" y="49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249" y="22"/>
                    <a:pt x="253" y="19"/>
                    <a:pt x="254" y="18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255" y="18"/>
                    <a:pt x="255" y="18"/>
                    <a:pt x="255" y="17"/>
                  </a:cubicBezTo>
                  <a:cubicBezTo>
                    <a:pt x="256" y="17"/>
                    <a:pt x="256" y="17"/>
                    <a:pt x="256" y="17"/>
                  </a:cubicBezTo>
                  <a:cubicBezTo>
                    <a:pt x="258" y="16"/>
                    <a:pt x="260" y="14"/>
                    <a:pt x="261" y="13"/>
                  </a:cubicBezTo>
                  <a:cubicBezTo>
                    <a:pt x="262" y="13"/>
                    <a:pt x="263" y="12"/>
                    <a:pt x="264" y="11"/>
                  </a:cubicBezTo>
                  <a:cubicBezTo>
                    <a:pt x="264" y="11"/>
                    <a:pt x="264" y="11"/>
                    <a:pt x="264" y="11"/>
                  </a:cubicBezTo>
                  <a:cubicBezTo>
                    <a:pt x="265" y="11"/>
                    <a:pt x="266" y="10"/>
                    <a:pt x="267" y="10"/>
                  </a:cubicBezTo>
                  <a:cubicBezTo>
                    <a:pt x="267" y="10"/>
                    <a:pt x="267" y="10"/>
                    <a:pt x="267" y="10"/>
                  </a:cubicBezTo>
                  <a:cubicBezTo>
                    <a:pt x="267" y="9"/>
                    <a:pt x="268" y="9"/>
                    <a:pt x="269" y="8"/>
                  </a:cubicBezTo>
                  <a:cubicBezTo>
                    <a:pt x="269" y="8"/>
                    <a:pt x="269" y="8"/>
                    <a:pt x="270" y="8"/>
                  </a:cubicBezTo>
                  <a:cubicBezTo>
                    <a:pt x="270" y="7"/>
                    <a:pt x="271" y="7"/>
                    <a:pt x="272" y="6"/>
                  </a:cubicBezTo>
                  <a:cubicBezTo>
                    <a:pt x="272" y="6"/>
                    <a:pt x="272" y="6"/>
                    <a:pt x="272" y="6"/>
                  </a:cubicBezTo>
                  <a:cubicBezTo>
                    <a:pt x="273" y="5"/>
                    <a:pt x="273" y="5"/>
                    <a:pt x="273" y="5"/>
                  </a:cubicBezTo>
                  <a:cubicBezTo>
                    <a:pt x="275" y="4"/>
                    <a:pt x="276" y="3"/>
                    <a:pt x="276" y="3"/>
                  </a:cubicBezTo>
                  <a:cubicBezTo>
                    <a:pt x="276" y="3"/>
                    <a:pt x="276" y="3"/>
                    <a:pt x="276" y="3"/>
                  </a:cubicBezTo>
                  <a:cubicBezTo>
                    <a:pt x="276" y="3"/>
                    <a:pt x="276" y="3"/>
                    <a:pt x="276" y="3"/>
                  </a:cubicBezTo>
                  <a:cubicBezTo>
                    <a:pt x="280" y="0"/>
                    <a:pt x="286" y="0"/>
                    <a:pt x="290" y="2"/>
                  </a:cubicBezTo>
                  <a:cubicBezTo>
                    <a:pt x="291" y="2"/>
                    <a:pt x="291" y="3"/>
                    <a:pt x="291" y="3"/>
                  </a:cubicBezTo>
                  <a:cubicBezTo>
                    <a:pt x="292" y="3"/>
                    <a:pt x="292" y="3"/>
                    <a:pt x="292" y="3"/>
                  </a:cubicBezTo>
                  <a:cubicBezTo>
                    <a:pt x="292" y="4"/>
                    <a:pt x="293" y="4"/>
                    <a:pt x="293" y="4"/>
                  </a:cubicBezTo>
                  <a:cubicBezTo>
                    <a:pt x="293" y="4"/>
                    <a:pt x="293" y="4"/>
                    <a:pt x="293" y="4"/>
                  </a:cubicBezTo>
                  <a:cubicBezTo>
                    <a:pt x="293" y="4"/>
                    <a:pt x="293" y="4"/>
                    <a:pt x="293" y="5"/>
                  </a:cubicBezTo>
                  <a:cubicBezTo>
                    <a:pt x="293" y="5"/>
                    <a:pt x="293" y="5"/>
                    <a:pt x="293" y="5"/>
                  </a:cubicBezTo>
                  <a:cubicBezTo>
                    <a:pt x="293" y="5"/>
                    <a:pt x="294" y="5"/>
                    <a:pt x="294" y="5"/>
                  </a:cubicBezTo>
                  <a:cubicBezTo>
                    <a:pt x="294" y="5"/>
                    <a:pt x="294" y="5"/>
                    <a:pt x="294" y="5"/>
                  </a:cubicBezTo>
                  <a:cubicBezTo>
                    <a:pt x="294" y="6"/>
                    <a:pt x="294" y="6"/>
                    <a:pt x="294" y="6"/>
                  </a:cubicBezTo>
                  <a:cubicBezTo>
                    <a:pt x="294" y="6"/>
                    <a:pt x="295" y="6"/>
                    <a:pt x="295" y="6"/>
                  </a:cubicBezTo>
                  <a:cubicBezTo>
                    <a:pt x="295" y="6"/>
                    <a:pt x="295" y="6"/>
                    <a:pt x="295" y="6"/>
                  </a:cubicBezTo>
                  <a:cubicBezTo>
                    <a:pt x="295" y="7"/>
                    <a:pt x="295" y="7"/>
                    <a:pt x="295" y="7"/>
                  </a:cubicBezTo>
                  <a:lnTo>
                    <a:pt x="584" y="425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8"/>
            <p:cNvSpPr/>
            <p:nvPr userDrawn="1"/>
          </p:nvSpPr>
          <p:spPr bwMode="auto">
            <a:xfrm>
              <a:off x="3381" y="1702"/>
              <a:ext cx="850" cy="1087"/>
            </a:xfrm>
            <a:custGeom>
              <a:avLst/>
              <a:gdLst>
                <a:gd name="T0" fmla="*/ 443 w 443"/>
                <a:gd name="T1" fmla="*/ 425 h 567"/>
                <a:gd name="T2" fmla="*/ 43 w 443"/>
                <a:gd name="T3" fmla="*/ 159 h 567"/>
                <a:gd name="T4" fmla="*/ 9 w 443"/>
                <a:gd name="T5" fmla="*/ 108 h 567"/>
                <a:gd name="T6" fmla="*/ 8 w 443"/>
                <a:gd name="T7" fmla="*/ 107 h 567"/>
                <a:gd name="T8" fmla="*/ 0 w 443"/>
                <a:gd name="T9" fmla="*/ 95 h 567"/>
                <a:gd name="T10" fmla="*/ 2 w 443"/>
                <a:gd name="T11" fmla="*/ 94 h 567"/>
                <a:gd name="T12" fmla="*/ 3 w 443"/>
                <a:gd name="T13" fmla="*/ 94 h 567"/>
                <a:gd name="T14" fmla="*/ 4 w 443"/>
                <a:gd name="T15" fmla="*/ 92 h 567"/>
                <a:gd name="T16" fmla="*/ 8 w 443"/>
                <a:gd name="T17" fmla="*/ 90 h 567"/>
                <a:gd name="T18" fmla="*/ 29 w 443"/>
                <a:gd name="T19" fmla="*/ 75 h 567"/>
                <a:gd name="T20" fmla="*/ 33 w 443"/>
                <a:gd name="T21" fmla="*/ 73 h 567"/>
                <a:gd name="T22" fmla="*/ 41 w 443"/>
                <a:gd name="T23" fmla="*/ 67 h 567"/>
                <a:gd name="T24" fmla="*/ 44 w 443"/>
                <a:gd name="T25" fmla="*/ 65 h 567"/>
                <a:gd name="T26" fmla="*/ 51 w 443"/>
                <a:gd name="T27" fmla="*/ 61 h 567"/>
                <a:gd name="T28" fmla="*/ 62 w 443"/>
                <a:gd name="T29" fmla="*/ 53 h 567"/>
                <a:gd name="T30" fmla="*/ 68 w 443"/>
                <a:gd name="T31" fmla="*/ 49 h 567"/>
                <a:gd name="T32" fmla="*/ 113 w 443"/>
                <a:gd name="T33" fmla="*/ 18 h 567"/>
                <a:gd name="T34" fmla="*/ 113 w 443"/>
                <a:gd name="T35" fmla="*/ 18 h 567"/>
                <a:gd name="T36" fmla="*/ 113 w 443"/>
                <a:gd name="T37" fmla="*/ 18 h 567"/>
                <a:gd name="T38" fmla="*/ 114 w 443"/>
                <a:gd name="T39" fmla="*/ 17 h 567"/>
                <a:gd name="T40" fmla="*/ 120 w 443"/>
                <a:gd name="T41" fmla="*/ 13 h 567"/>
                <a:gd name="T42" fmla="*/ 123 w 443"/>
                <a:gd name="T43" fmla="*/ 11 h 567"/>
                <a:gd name="T44" fmla="*/ 126 w 443"/>
                <a:gd name="T45" fmla="*/ 10 h 567"/>
                <a:gd name="T46" fmla="*/ 129 w 443"/>
                <a:gd name="T47" fmla="*/ 8 h 567"/>
                <a:gd name="T48" fmla="*/ 131 w 443"/>
                <a:gd name="T49" fmla="*/ 6 h 567"/>
                <a:gd name="T50" fmla="*/ 135 w 443"/>
                <a:gd name="T51" fmla="*/ 3 h 567"/>
                <a:gd name="T52" fmla="*/ 149 w 443"/>
                <a:gd name="T53" fmla="*/ 2 h 567"/>
                <a:gd name="T54" fmla="*/ 151 w 443"/>
                <a:gd name="T55" fmla="*/ 3 h 567"/>
                <a:gd name="T56" fmla="*/ 152 w 443"/>
                <a:gd name="T57" fmla="*/ 4 h 567"/>
                <a:gd name="T58" fmla="*/ 152 w 443"/>
                <a:gd name="T59" fmla="*/ 5 h 567"/>
                <a:gd name="T60" fmla="*/ 153 w 443"/>
                <a:gd name="T61" fmla="*/ 5 h 567"/>
                <a:gd name="T62" fmla="*/ 154 w 443"/>
                <a:gd name="T63" fmla="*/ 6 h 567"/>
                <a:gd name="T64" fmla="*/ 154 w 443"/>
                <a:gd name="T65" fmla="*/ 6 h 567"/>
                <a:gd name="T66" fmla="*/ 443 w 443"/>
                <a:gd name="T67" fmla="*/ 424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3" h="567">
                  <a:moveTo>
                    <a:pt x="443" y="424"/>
                  </a:moveTo>
                  <a:cubicBezTo>
                    <a:pt x="443" y="424"/>
                    <a:pt x="443" y="425"/>
                    <a:pt x="443" y="425"/>
                  </a:cubicBezTo>
                  <a:cubicBezTo>
                    <a:pt x="409" y="476"/>
                    <a:pt x="369" y="524"/>
                    <a:pt x="325" y="567"/>
                  </a:cubicBezTo>
                  <a:cubicBezTo>
                    <a:pt x="75" y="203"/>
                    <a:pt x="43" y="159"/>
                    <a:pt x="43" y="159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2" y="97"/>
                    <a:pt x="1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3" y="94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14" y="85"/>
                    <a:pt x="20" y="81"/>
                    <a:pt x="25" y="78"/>
                  </a:cubicBezTo>
                  <a:cubicBezTo>
                    <a:pt x="27" y="77"/>
                    <a:pt x="28" y="76"/>
                    <a:pt x="29" y="75"/>
                  </a:cubicBezTo>
                  <a:cubicBezTo>
                    <a:pt x="30" y="74"/>
                    <a:pt x="31" y="74"/>
                    <a:pt x="3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4" y="72"/>
                    <a:pt x="36" y="71"/>
                    <a:pt x="37" y="70"/>
                  </a:cubicBezTo>
                  <a:cubicBezTo>
                    <a:pt x="39" y="69"/>
                    <a:pt x="40" y="68"/>
                    <a:pt x="41" y="67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6"/>
                    <a:pt x="43" y="66"/>
                    <a:pt x="44" y="65"/>
                  </a:cubicBezTo>
                  <a:cubicBezTo>
                    <a:pt x="45" y="65"/>
                    <a:pt x="46" y="64"/>
                    <a:pt x="46" y="64"/>
                  </a:cubicBezTo>
                  <a:cubicBezTo>
                    <a:pt x="48" y="63"/>
                    <a:pt x="49" y="62"/>
                    <a:pt x="51" y="61"/>
                  </a:cubicBezTo>
                  <a:cubicBezTo>
                    <a:pt x="51" y="60"/>
                    <a:pt x="52" y="60"/>
                    <a:pt x="53" y="59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3" y="52"/>
                    <a:pt x="63" y="52"/>
                  </a:cubicBezTo>
                  <a:cubicBezTo>
                    <a:pt x="65" y="51"/>
                    <a:pt x="67" y="50"/>
                    <a:pt x="68" y="49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108" y="22"/>
                    <a:pt x="112" y="19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4" y="18"/>
                  </a:cubicBezTo>
                  <a:cubicBezTo>
                    <a:pt x="114" y="18"/>
                    <a:pt x="114" y="18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16"/>
                    <a:pt x="119" y="14"/>
                    <a:pt x="120" y="13"/>
                  </a:cubicBezTo>
                  <a:cubicBezTo>
                    <a:pt x="121" y="13"/>
                    <a:pt x="122" y="12"/>
                    <a:pt x="123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4" y="11"/>
                    <a:pt x="125" y="10"/>
                    <a:pt x="126" y="10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6" y="9"/>
                    <a:pt x="127" y="9"/>
                    <a:pt x="128" y="8"/>
                  </a:cubicBezTo>
                  <a:cubicBezTo>
                    <a:pt x="128" y="8"/>
                    <a:pt x="128" y="8"/>
                    <a:pt x="129" y="8"/>
                  </a:cubicBezTo>
                  <a:cubicBezTo>
                    <a:pt x="129" y="7"/>
                    <a:pt x="130" y="7"/>
                    <a:pt x="131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4" y="4"/>
                    <a:pt x="135" y="3"/>
                    <a:pt x="135" y="3"/>
                  </a:cubicBezTo>
                  <a:cubicBezTo>
                    <a:pt x="135" y="3"/>
                    <a:pt x="135" y="3"/>
                    <a:pt x="135" y="3"/>
                  </a:cubicBezTo>
                  <a:cubicBezTo>
                    <a:pt x="139" y="0"/>
                    <a:pt x="145" y="0"/>
                    <a:pt x="149" y="2"/>
                  </a:cubicBezTo>
                  <a:cubicBezTo>
                    <a:pt x="150" y="2"/>
                    <a:pt x="150" y="3"/>
                    <a:pt x="150" y="3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4"/>
                    <a:pt x="152" y="4"/>
                    <a:pt x="152" y="4"/>
                  </a:cubicBezTo>
                  <a:cubicBezTo>
                    <a:pt x="152" y="4"/>
                    <a:pt x="152" y="4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3" y="5"/>
                    <a:pt x="153" y="5"/>
                  </a:cubicBezTo>
                  <a:cubicBezTo>
                    <a:pt x="153" y="5"/>
                    <a:pt x="153" y="5"/>
                    <a:pt x="153" y="5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3" y="6"/>
                    <a:pt x="154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7"/>
                    <a:pt x="154" y="7"/>
                    <a:pt x="154" y="7"/>
                  </a:cubicBezTo>
                  <a:lnTo>
                    <a:pt x="443" y="424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9"/>
            <p:cNvSpPr/>
            <p:nvPr userDrawn="1"/>
          </p:nvSpPr>
          <p:spPr bwMode="auto">
            <a:xfrm>
              <a:off x="2646" y="177"/>
              <a:ext cx="756" cy="1588"/>
            </a:xfrm>
            <a:custGeom>
              <a:avLst/>
              <a:gdLst>
                <a:gd name="T0" fmla="*/ 0 w 394"/>
                <a:gd name="T1" fmla="*/ 62 h 828"/>
                <a:gd name="T2" fmla="*/ 0 w 394"/>
                <a:gd name="T3" fmla="*/ 766 h 828"/>
                <a:gd name="T4" fmla="*/ 61 w 394"/>
                <a:gd name="T5" fmla="*/ 828 h 828"/>
                <a:gd name="T6" fmla="*/ 332 w 394"/>
                <a:gd name="T7" fmla="*/ 828 h 828"/>
                <a:gd name="T8" fmla="*/ 394 w 394"/>
                <a:gd name="T9" fmla="*/ 766 h 828"/>
                <a:gd name="T10" fmla="*/ 394 w 394"/>
                <a:gd name="T11" fmla="*/ 62 h 828"/>
                <a:gd name="T12" fmla="*/ 332 w 394"/>
                <a:gd name="T13" fmla="*/ 0 h 828"/>
                <a:gd name="T14" fmla="*/ 61 w 394"/>
                <a:gd name="T15" fmla="*/ 0 h 828"/>
                <a:gd name="T16" fmla="*/ 0 w 394"/>
                <a:gd name="T17" fmla="*/ 62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828">
                  <a:moveTo>
                    <a:pt x="0" y="62"/>
                  </a:moveTo>
                  <a:cubicBezTo>
                    <a:pt x="0" y="766"/>
                    <a:pt x="0" y="766"/>
                    <a:pt x="0" y="766"/>
                  </a:cubicBezTo>
                  <a:cubicBezTo>
                    <a:pt x="0" y="800"/>
                    <a:pt x="27" y="828"/>
                    <a:pt x="61" y="828"/>
                  </a:cubicBezTo>
                  <a:cubicBezTo>
                    <a:pt x="332" y="828"/>
                    <a:pt x="332" y="828"/>
                    <a:pt x="332" y="828"/>
                  </a:cubicBezTo>
                  <a:cubicBezTo>
                    <a:pt x="366" y="828"/>
                    <a:pt x="394" y="800"/>
                    <a:pt x="394" y="766"/>
                  </a:cubicBezTo>
                  <a:cubicBezTo>
                    <a:pt x="394" y="62"/>
                    <a:pt x="394" y="62"/>
                    <a:pt x="394" y="62"/>
                  </a:cubicBezTo>
                  <a:cubicBezTo>
                    <a:pt x="394" y="28"/>
                    <a:pt x="366" y="0"/>
                    <a:pt x="33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8"/>
                    <a:pt x="0" y="62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2646" y="177"/>
              <a:ext cx="756" cy="1588"/>
            </a:xfrm>
            <a:custGeom>
              <a:avLst/>
              <a:gdLst>
                <a:gd name="T0" fmla="*/ 0 w 394"/>
                <a:gd name="T1" fmla="*/ 62 h 828"/>
                <a:gd name="T2" fmla="*/ 0 w 394"/>
                <a:gd name="T3" fmla="*/ 766 h 828"/>
                <a:gd name="T4" fmla="*/ 62 w 394"/>
                <a:gd name="T5" fmla="*/ 828 h 828"/>
                <a:gd name="T6" fmla="*/ 333 w 394"/>
                <a:gd name="T7" fmla="*/ 828 h 828"/>
                <a:gd name="T8" fmla="*/ 394 w 394"/>
                <a:gd name="T9" fmla="*/ 766 h 828"/>
                <a:gd name="T10" fmla="*/ 394 w 394"/>
                <a:gd name="T11" fmla="*/ 62 h 828"/>
                <a:gd name="T12" fmla="*/ 333 w 394"/>
                <a:gd name="T13" fmla="*/ 0 h 828"/>
                <a:gd name="T14" fmla="*/ 62 w 394"/>
                <a:gd name="T15" fmla="*/ 0 h 828"/>
                <a:gd name="T16" fmla="*/ 0 w 394"/>
                <a:gd name="T17" fmla="*/ 62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828">
                  <a:moveTo>
                    <a:pt x="0" y="62"/>
                  </a:moveTo>
                  <a:cubicBezTo>
                    <a:pt x="0" y="766"/>
                    <a:pt x="0" y="766"/>
                    <a:pt x="0" y="766"/>
                  </a:cubicBezTo>
                  <a:cubicBezTo>
                    <a:pt x="0" y="800"/>
                    <a:pt x="28" y="828"/>
                    <a:pt x="62" y="828"/>
                  </a:cubicBezTo>
                  <a:cubicBezTo>
                    <a:pt x="333" y="828"/>
                    <a:pt x="333" y="828"/>
                    <a:pt x="333" y="828"/>
                  </a:cubicBezTo>
                  <a:cubicBezTo>
                    <a:pt x="367" y="828"/>
                    <a:pt x="394" y="800"/>
                    <a:pt x="394" y="766"/>
                  </a:cubicBezTo>
                  <a:cubicBezTo>
                    <a:pt x="394" y="62"/>
                    <a:pt x="394" y="62"/>
                    <a:pt x="394" y="62"/>
                  </a:cubicBezTo>
                  <a:cubicBezTo>
                    <a:pt x="394" y="28"/>
                    <a:pt x="367" y="0"/>
                    <a:pt x="33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lose/>
                </a:path>
              </a:pathLst>
            </a:custGeom>
            <a:noFill/>
            <a:ln w="6350" cap="flat">
              <a:solidFill>
                <a:srgbClr val="6869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2698" y="397"/>
              <a:ext cx="654" cy="1163"/>
            </a:xfrm>
            <a:custGeom>
              <a:avLst/>
              <a:gdLst>
                <a:gd name="T0" fmla="*/ 0 w 654"/>
                <a:gd name="T1" fmla="*/ 0 h 1163"/>
                <a:gd name="T2" fmla="*/ 654 w 654"/>
                <a:gd name="T3" fmla="*/ 0 h 1163"/>
                <a:gd name="T4" fmla="*/ 654 w 654"/>
                <a:gd name="T5" fmla="*/ 1163 h 1163"/>
                <a:gd name="T6" fmla="*/ 0 w 654"/>
                <a:gd name="T7" fmla="*/ 1163 h 1163"/>
                <a:gd name="T8" fmla="*/ 0 w 654"/>
                <a:gd name="T9" fmla="*/ 0 h 1163"/>
                <a:gd name="T10" fmla="*/ 0 w 654"/>
                <a:gd name="T11" fmla="*/ 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4" h="1163">
                  <a:moveTo>
                    <a:pt x="0" y="0"/>
                  </a:moveTo>
                  <a:lnTo>
                    <a:pt x="654" y="0"/>
                  </a:lnTo>
                  <a:lnTo>
                    <a:pt x="654" y="1163"/>
                  </a:lnTo>
                  <a:lnTo>
                    <a:pt x="0" y="11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3279" y="944"/>
              <a:ext cx="130" cy="249"/>
            </a:xfrm>
            <a:custGeom>
              <a:avLst/>
              <a:gdLst>
                <a:gd name="T0" fmla="*/ 54 w 68"/>
                <a:gd name="T1" fmla="*/ 123 h 130"/>
                <a:gd name="T2" fmla="*/ 68 w 68"/>
                <a:gd name="T3" fmla="*/ 130 h 130"/>
                <a:gd name="T4" fmla="*/ 68 w 68"/>
                <a:gd name="T5" fmla="*/ 18 h 130"/>
                <a:gd name="T6" fmla="*/ 65 w 68"/>
                <a:gd name="T7" fmla="*/ 16 h 130"/>
                <a:gd name="T8" fmla="*/ 3 w 68"/>
                <a:gd name="T9" fmla="*/ 27 h 130"/>
                <a:gd name="T10" fmla="*/ 1 w 68"/>
                <a:gd name="T11" fmla="*/ 37 h 130"/>
                <a:gd name="T12" fmla="*/ 1 w 68"/>
                <a:gd name="T13" fmla="*/ 37 h 130"/>
                <a:gd name="T14" fmla="*/ 52 w 68"/>
                <a:gd name="T15" fmla="*/ 121 h 130"/>
                <a:gd name="T16" fmla="*/ 54 w 68"/>
                <a:gd name="T17" fmla="*/ 1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30">
                  <a:moveTo>
                    <a:pt x="54" y="123"/>
                  </a:moveTo>
                  <a:cubicBezTo>
                    <a:pt x="68" y="130"/>
                    <a:pt x="68" y="130"/>
                    <a:pt x="68" y="13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7" y="18"/>
                    <a:pt x="66" y="17"/>
                    <a:pt x="65" y="16"/>
                  </a:cubicBezTo>
                  <a:cubicBezTo>
                    <a:pt x="44" y="4"/>
                    <a:pt x="12" y="0"/>
                    <a:pt x="3" y="27"/>
                  </a:cubicBezTo>
                  <a:cubicBezTo>
                    <a:pt x="2" y="29"/>
                    <a:pt x="1" y="33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59"/>
                    <a:pt x="14" y="97"/>
                    <a:pt x="52" y="121"/>
                  </a:cubicBezTo>
                  <a:cubicBezTo>
                    <a:pt x="53" y="122"/>
                    <a:pt x="53" y="122"/>
                    <a:pt x="54" y="123"/>
                  </a:cubicBezTo>
                  <a:close/>
                </a:path>
              </a:pathLst>
            </a:cu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1815" y="1059"/>
              <a:ext cx="1245" cy="1318"/>
            </a:xfrm>
            <a:custGeom>
              <a:avLst/>
              <a:gdLst>
                <a:gd name="T0" fmla="*/ 189 w 649"/>
                <a:gd name="T1" fmla="*/ 119 h 687"/>
                <a:gd name="T2" fmla="*/ 5 w 649"/>
                <a:gd name="T3" fmla="*/ 472 h 687"/>
                <a:gd name="T4" fmla="*/ 1 w 649"/>
                <a:gd name="T5" fmla="*/ 499 h 687"/>
                <a:gd name="T6" fmla="*/ 2 w 649"/>
                <a:gd name="T7" fmla="*/ 511 h 687"/>
                <a:gd name="T8" fmla="*/ 10 w 649"/>
                <a:gd name="T9" fmla="*/ 560 h 687"/>
                <a:gd name="T10" fmla="*/ 254 w 649"/>
                <a:gd name="T11" fmla="*/ 687 h 687"/>
                <a:gd name="T12" fmla="*/ 432 w 649"/>
                <a:gd name="T13" fmla="*/ 629 h 687"/>
                <a:gd name="T14" fmla="*/ 503 w 649"/>
                <a:gd name="T15" fmla="*/ 601 h 687"/>
                <a:gd name="T16" fmla="*/ 533 w 649"/>
                <a:gd name="T17" fmla="*/ 562 h 687"/>
                <a:gd name="T18" fmla="*/ 539 w 649"/>
                <a:gd name="T19" fmla="*/ 452 h 687"/>
                <a:gd name="T20" fmla="*/ 501 w 649"/>
                <a:gd name="T21" fmla="*/ 402 h 687"/>
                <a:gd name="T22" fmla="*/ 491 w 649"/>
                <a:gd name="T23" fmla="*/ 405 h 687"/>
                <a:gd name="T24" fmla="*/ 491 w 649"/>
                <a:gd name="T25" fmla="*/ 405 h 687"/>
                <a:gd name="T26" fmla="*/ 440 w 649"/>
                <a:gd name="T27" fmla="*/ 490 h 687"/>
                <a:gd name="T28" fmla="*/ 440 w 649"/>
                <a:gd name="T29" fmla="*/ 492 h 687"/>
                <a:gd name="T30" fmla="*/ 438 w 649"/>
                <a:gd name="T31" fmla="*/ 523 h 687"/>
                <a:gd name="T32" fmla="*/ 391 w 649"/>
                <a:gd name="T33" fmla="*/ 542 h 687"/>
                <a:gd name="T34" fmla="*/ 638 w 649"/>
                <a:gd name="T35" fmla="*/ 67 h 687"/>
                <a:gd name="T36" fmla="*/ 621 w 649"/>
                <a:gd name="T37" fmla="*/ 11 h 687"/>
                <a:gd name="T38" fmla="*/ 564 w 649"/>
                <a:gd name="T39" fmla="*/ 29 h 687"/>
                <a:gd name="T40" fmla="*/ 436 w 649"/>
                <a:gd name="T41" fmla="*/ 275 h 687"/>
                <a:gd name="T42" fmla="*/ 426 w 649"/>
                <a:gd name="T43" fmla="*/ 278 h 687"/>
                <a:gd name="T44" fmla="*/ 424 w 649"/>
                <a:gd name="T45" fmla="*/ 268 h 687"/>
                <a:gd name="T46" fmla="*/ 460 w 649"/>
                <a:gd name="T47" fmla="*/ 199 h 687"/>
                <a:gd name="T48" fmla="*/ 443 w 649"/>
                <a:gd name="T49" fmla="*/ 143 h 687"/>
                <a:gd name="T50" fmla="*/ 386 w 649"/>
                <a:gd name="T51" fmla="*/ 161 h 687"/>
                <a:gd name="T52" fmla="*/ 350 w 649"/>
                <a:gd name="T53" fmla="*/ 230 h 687"/>
                <a:gd name="T54" fmla="*/ 341 w 649"/>
                <a:gd name="T55" fmla="*/ 233 h 687"/>
                <a:gd name="T56" fmla="*/ 338 w 649"/>
                <a:gd name="T57" fmla="*/ 224 h 687"/>
                <a:gd name="T58" fmla="*/ 363 w 649"/>
                <a:gd name="T59" fmla="*/ 175 h 687"/>
                <a:gd name="T60" fmla="*/ 346 w 649"/>
                <a:gd name="T61" fmla="*/ 119 h 687"/>
                <a:gd name="T62" fmla="*/ 290 w 649"/>
                <a:gd name="T63" fmla="*/ 136 h 687"/>
                <a:gd name="T64" fmla="*/ 264 w 649"/>
                <a:gd name="T65" fmla="*/ 185 h 687"/>
                <a:gd name="T66" fmla="*/ 255 w 649"/>
                <a:gd name="T67" fmla="*/ 188 h 687"/>
                <a:gd name="T68" fmla="*/ 254 w 649"/>
                <a:gd name="T69" fmla="*/ 188 h 687"/>
                <a:gd name="T70" fmla="*/ 251 w 649"/>
                <a:gd name="T71" fmla="*/ 178 h 687"/>
                <a:gd name="T72" fmla="*/ 262 w 649"/>
                <a:gd name="T73" fmla="*/ 157 h 687"/>
                <a:gd name="T74" fmla="*/ 245 w 649"/>
                <a:gd name="T75" fmla="*/ 102 h 687"/>
                <a:gd name="T76" fmla="*/ 213 w 649"/>
                <a:gd name="T77" fmla="*/ 99 h 687"/>
                <a:gd name="T78" fmla="*/ 189 w 649"/>
                <a:gd name="T79" fmla="*/ 11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9" h="687">
                  <a:moveTo>
                    <a:pt x="189" y="119"/>
                  </a:moveTo>
                  <a:cubicBezTo>
                    <a:pt x="5" y="472"/>
                    <a:pt x="5" y="472"/>
                    <a:pt x="5" y="472"/>
                  </a:cubicBezTo>
                  <a:cubicBezTo>
                    <a:pt x="1" y="480"/>
                    <a:pt x="0" y="490"/>
                    <a:pt x="1" y="499"/>
                  </a:cubicBezTo>
                  <a:cubicBezTo>
                    <a:pt x="2" y="511"/>
                    <a:pt x="2" y="511"/>
                    <a:pt x="2" y="511"/>
                  </a:cubicBezTo>
                  <a:cubicBezTo>
                    <a:pt x="10" y="560"/>
                    <a:pt x="10" y="560"/>
                    <a:pt x="10" y="560"/>
                  </a:cubicBezTo>
                  <a:cubicBezTo>
                    <a:pt x="222" y="670"/>
                    <a:pt x="15" y="563"/>
                    <a:pt x="254" y="687"/>
                  </a:cubicBezTo>
                  <a:cubicBezTo>
                    <a:pt x="432" y="629"/>
                    <a:pt x="432" y="629"/>
                    <a:pt x="432" y="629"/>
                  </a:cubicBezTo>
                  <a:cubicBezTo>
                    <a:pt x="503" y="601"/>
                    <a:pt x="503" y="601"/>
                    <a:pt x="503" y="601"/>
                  </a:cubicBezTo>
                  <a:cubicBezTo>
                    <a:pt x="520" y="594"/>
                    <a:pt x="531" y="579"/>
                    <a:pt x="533" y="562"/>
                  </a:cubicBezTo>
                  <a:cubicBezTo>
                    <a:pt x="533" y="558"/>
                    <a:pt x="532" y="571"/>
                    <a:pt x="539" y="452"/>
                  </a:cubicBezTo>
                  <a:cubicBezTo>
                    <a:pt x="541" y="428"/>
                    <a:pt x="529" y="398"/>
                    <a:pt x="501" y="402"/>
                  </a:cubicBezTo>
                  <a:cubicBezTo>
                    <a:pt x="498" y="402"/>
                    <a:pt x="495" y="403"/>
                    <a:pt x="491" y="405"/>
                  </a:cubicBezTo>
                  <a:cubicBezTo>
                    <a:pt x="491" y="405"/>
                    <a:pt x="491" y="405"/>
                    <a:pt x="491" y="405"/>
                  </a:cubicBezTo>
                  <a:cubicBezTo>
                    <a:pt x="472" y="414"/>
                    <a:pt x="444" y="445"/>
                    <a:pt x="440" y="490"/>
                  </a:cubicBezTo>
                  <a:cubicBezTo>
                    <a:pt x="440" y="491"/>
                    <a:pt x="440" y="491"/>
                    <a:pt x="440" y="492"/>
                  </a:cubicBezTo>
                  <a:cubicBezTo>
                    <a:pt x="438" y="523"/>
                    <a:pt x="438" y="523"/>
                    <a:pt x="438" y="523"/>
                  </a:cubicBezTo>
                  <a:cubicBezTo>
                    <a:pt x="397" y="540"/>
                    <a:pt x="407" y="536"/>
                    <a:pt x="391" y="542"/>
                  </a:cubicBezTo>
                  <a:cubicBezTo>
                    <a:pt x="638" y="67"/>
                    <a:pt x="638" y="67"/>
                    <a:pt x="638" y="67"/>
                  </a:cubicBezTo>
                  <a:cubicBezTo>
                    <a:pt x="649" y="47"/>
                    <a:pt x="641" y="22"/>
                    <a:pt x="621" y="11"/>
                  </a:cubicBezTo>
                  <a:cubicBezTo>
                    <a:pt x="600" y="0"/>
                    <a:pt x="575" y="8"/>
                    <a:pt x="564" y="29"/>
                  </a:cubicBezTo>
                  <a:cubicBezTo>
                    <a:pt x="436" y="275"/>
                    <a:pt x="436" y="275"/>
                    <a:pt x="436" y="275"/>
                  </a:cubicBezTo>
                  <a:cubicBezTo>
                    <a:pt x="434" y="278"/>
                    <a:pt x="430" y="280"/>
                    <a:pt x="426" y="278"/>
                  </a:cubicBezTo>
                  <a:cubicBezTo>
                    <a:pt x="423" y="276"/>
                    <a:pt x="422" y="272"/>
                    <a:pt x="424" y="268"/>
                  </a:cubicBezTo>
                  <a:cubicBezTo>
                    <a:pt x="460" y="199"/>
                    <a:pt x="460" y="199"/>
                    <a:pt x="460" y="199"/>
                  </a:cubicBezTo>
                  <a:cubicBezTo>
                    <a:pt x="471" y="179"/>
                    <a:pt x="463" y="153"/>
                    <a:pt x="443" y="143"/>
                  </a:cubicBezTo>
                  <a:cubicBezTo>
                    <a:pt x="422" y="132"/>
                    <a:pt x="397" y="140"/>
                    <a:pt x="386" y="161"/>
                  </a:cubicBezTo>
                  <a:cubicBezTo>
                    <a:pt x="350" y="230"/>
                    <a:pt x="350" y="230"/>
                    <a:pt x="350" y="230"/>
                  </a:cubicBezTo>
                  <a:cubicBezTo>
                    <a:pt x="348" y="233"/>
                    <a:pt x="344" y="235"/>
                    <a:pt x="341" y="233"/>
                  </a:cubicBezTo>
                  <a:cubicBezTo>
                    <a:pt x="337" y="231"/>
                    <a:pt x="336" y="227"/>
                    <a:pt x="338" y="224"/>
                  </a:cubicBezTo>
                  <a:cubicBezTo>
                    <a:pt x="363" y="175"/>
                    <a:pt x="363" y="175"/>
                    <a:pt x="363" y="175"/>
                  </a:cubicBezTo>
                  <a:cubicBezTo>
                    <a:pt x="374" y="155"/>
                    <a:pt x="366" y="129"/>
                    <a:pt x="346" y="119"/>
                  </a:cubicBezTo>
                  <a:cubicBezTo>
                    <a:pt x="325" y="108"/>
                    <a:pt x="300" y="116"/>
                    <a:pt x="290" y="136"/>
                  </a:cubicBezTo>
                  <a:cubicBezTo>
                    <a:pt x="264" y="185"/>
                    <a:pt x="264" y="185"/>
                    <a:pt x="264" y="185"/>
                  </a:cubicBezTo>
                  <a:cubicBezTo>
                    <a:pt x="262" y="188"/>
                    <a:pt x="258" y="190"/>
                    <a:pt x="255" y="188"/>
                  </a:cubicBezTo>
                  <a:cubicBezTo>
                    <a:pt x="254" y="188"/>
                    <a:pt x="254" y="188"/>
                    <a:pt x="254" y="188"/>
                  </a:cubicBezTo>
                  <a:cubicBezTo>
                    <a:pt x="250" y="186"/>
                    <a:pt x="249" y="182"/>
                    <a:pt x="251" y="178"/>
                  </a:cubicBezTo>
                  <a:cubicBezTo>
                    <a:pt x="262" y="157"/>
                    <a:pt x="262" y="157"/>
                    <a:pt x="262" y="157"/>
                  </a:cubicBezTo>
                  <a:cubicBezTo>
                    <a:pt x="272" y="137"/>
                    <a:pt x="265" y="112"/>
                    <a:pt x="245" y="102"/>
                  </a:cubicBezTo>
                  <a:cubicBezTo>
                    <a:pt x="234" y="97"/>
                    <a:pt x="223" y="96"/>
                    <a:pt x="213" y="99"/>
                  </a:cubicBezTo>
                  <a:cubicBezTo>
                    <a:pt x="204" y="102"/>
                    <a:pt x="194" y="109"/>
                    <a:pt x="189" y="119"/>
                  </a:cubicBezTo>
                  <a:close/>
                </a:path>
              </a:pathLst>
            </a:custGeom>
            <a:solidFill>
              <a:srgbClr val="FFC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4"/>
            <p:cNvSpPr/>
            <p:nvPr userDrawn="1"/>
          </p:nvSpPr>
          <p:spPr bwMode="auto">
            <a:xfrm>
              <a:off x="1788" y="2133"/>
              <a:ext cx="515" cy="328"/>
            </a:xfrm>
            <a:custGeom>
              <a:avLst/>
              <a:gdLst>
                <a:gd name="T0" fmla="*/ 0 w 515"/>
                <a:gd name="T1" fmla="*/ 86 h 328"/>
                <a:gd name="T2" fmla="*/ 470 w 515"/>
                <a:gd name="T3" fmla="*/ 328 h 328"/>
                <a:gd name="T4" fmla="*/ 515 w 515"/>
                <a:gd name="T5" fmla="*/ 244 h 328"/>
                <a:gd name="T6" fmla="*/ 46 w 515"/>
                <a:gd name="T7" fmla="*/ 0 h 328"/>
                <a:gd name="T8" fmla="*/ 0 w 515"/>
                <a:gd name="T9" fmla="*/ 86 h 328"/>
                <a:gd name="T10" fmla="*/ 0 w 515"/>
                <a:gd name="T11" fmla="*/ 86 h 328"/>
                <a:gd name="T12" fmla="*/ 0 w 515"/>
                <a:gd name="T13" fmla="*/ 8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" h="328">
                  <a:moveTo>
                    <a:pt x="0" y="86"/>
                  </a:moveTo>
                  <a:lnTo>
                    <a:pt x="470" y="328"/>
                  </a:lnTo>
                  <a:lnTo>
                    <a:pt x="515" y="244"/>
                  </a:lnTo>
                  <a:lnTo>
                    <a:pt x="46" y="0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25"/>
            <p:cNvSpPr/>
            <p:nvPr userDrawn="1"/>
          </p:nvSpPr>
          <p:spPr bwMode="auto">
            <a:xfrm>
              <a:off x="1900" y="2208"/>
              <a:ext cx="15" cy="10"/>
            </a:xfrm>
            <a:custGeom>
              <a:avLst/>
              <a:gdLst>
                <a:gd name="T0" fmla="*/ 7 w 8"/>
                <a:gd name="T1" fmla="*/ 5 h 5"/>
                <a:gd name="T2" fmla="*/ 0 w 8"/>
                <a:gd name="T3" fmla="*/ 1 h 5"/>
                <a:gd name="T4" fmla="*/ 0 w 8"/>
                <a:gd name="T5" fmla="*/ 1 h 5"/>
                <a:gd name="T6" fmla="*/ 1 w 8"/>
                <a:gd name="T7" fmla="*/ 0 h 5"/>
                <a:gd name="T8" fmla="*/ 8 w 8"/>
                <a:gd name="T9" fmla="*/ 4 h 5"/>
                <a:gd name="T10" fmla="*/ 7 w 8"/>
                <a:gd name="T11" fmla="*/ 5 h 5"/>
                <a:gd name="T12" fmla="*/ 7 w 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7" y="5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6" name="Freeform 26"/>
            <p:cNvSpPr/>
            <p:nvPr userDrawn="1"/>
          </p:nvSpPr>
          <p:spPr bwMode="auto">
            <a:xfrm>
              <a:off x="1890" y="2225"/>
              <a:ext cx="13" cy="10"/>
            </a:xfrm>
            <a:custGeom>
              <a:avLst/>
              <a:gdLst>
                <a:gd name="T0" fmla="*/ 13 w 13"/>
                <a:gd name="T1" fmla="*/ 8 h 10"/>
                <a:gd name="T2" fmla="*/ 13 w 13"/>
                <a:gd name="T3" fmla="*/ 10 h 10"/>
                <a:gd name="T4" fmla="*/ 0 w 13"/>
                <a:gd name="T5" fmla="*/ 2 h 10"/>
                <a:gd name="T6" fmla="*/ 2 w 13"/>
                <a:gd name="T7" fmla="*/ 0 h 10"/>
                <a:gd name="T8" fmla="*/ 13 w 13"/>
                <a:gd name="T9" fmla="*/ 8 h 10"/>
                <a:gd name="T10" fmla="*/ 13 w 13"/>
                <a:gd name="T11" fmla="*/ 8 h 10"/>
                <a:gd name="T12" fmla="*/ 13 w 13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13" y="8"/>
                  </a:moveTo>
                  <a:lnTo>
                    <a:pt x="13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7" name="Freeform 27"/>
            <p:cNvSpPr/>
            <p:nvPr userDrawn="1"/>
          </p:nvSpPr>
          <p:spPr bwMode="auto">
            <a:xfrm>
              <a:off x="1888" y="2229"/>
              <a:ext cx="14" cy="10"/>
            </a:xfrm>
            <a:custGeom>
              <a:avLst/>
              <a:gdLst>
                <a:gd name="T0" fmla="*/ 7 w 7"/>
                <a:gd name="T1" fmla="*/ 4 h 5"/>
                <a:gd name="T2" fmla="*/ 7 w 7"/>
                <a:gd name="T3" fmla="*/ 5 h 5"/>
                <a:gd name="T4" fmla="*/ 0 w 7"/>
                <a:gd name="T5" fmla="*/ 1 h 5"/>
                <a:gd name="T6" fmla="*/ 1 w 7"/>
                <a:gd name="T7" fmla="*/ 0 h 5"/>
                <a:gd name="T8" fmla="*/ 1 w 7"/>
                <a:gd name="T9" fmla="*/ 0 h 5"/>
                <a:gd name="T10" fmla="*/ 7 w 7"/>
                <a:gd name="T11" fmla="*/ 4 h 5"/>
                <a:gd name="T12" fmla="*/ 7 w 7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7" y="4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8" name="Freeform 28"/>
            <p:cNvSpPr/>
            <p:nvPr userDrawn="1"/>
          </p:nvSpPr>
          <p:spPr bwMode="auto">
            <a:xfrm>
              <a:off x="1902" y="2204"/>
              <a:ext cx="15" cy="8"/>
            </a:xfrm>
            <a:custGeom>
              <a:avLst/>
              <a:gdLst>
                <a:gd name="T0" fmla="*/ 0 w 8"/>
                <a:gd name="T1" fmla="*/ 1 h 4"/>
                <a:gd name="T2" fmla="*/ 5 w 8"/>
                <a:gd name="T3" fmla="*/ 1 h 4"/>
                <a:gd name="T4" fmla="*/ 8 w 8"/>
                <a:gd name="T5" fmla="*/ 2 h 4"/>
                <a:gd name="T6" fmla="*/ 7 w 8"/>
                <a:gd name="T7" fmla="*/ 4 h 4"/>
                <a:gd name="T8" fmla="*/ 0 w 8"/>
                <a:gd name="T9" fmla="*/ 1 h 4"/>
                <a:gd name="T10" fmla="*/ 0 w 8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2" y="0"/>
                    <a:pt x="3" y="0"/>
                    <a:pt x="5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9" name="Freeform 29"/>
            <p:cNvSpPr/>
            <p:nvPr userDrawn="1"/>
          </p:nvSpPr>
          <p:spPr bwMode="auto">
            <a:xfrm>
              <a:off x="1888" y="2233"/>
              <a:ext cx="12" cy="11"/>
            </a:xfrm>
            <a:custGeom>
              <a:avLst/>
              <a:gdLst>
                <a:gd name="T0" fmla="*/ 6 w 6"/>
                <a:gd name="T1" fmla="*/ 4 h 6"/>
                <a:gd name="T2" fmla="*/ 6 w 6"/>
                <a:gd name="T3" fmla="*/ 6 h 6"/>
                <a:gd name="T4" fmla="*/ 2 w 6"/>
                <a:gd name="T5" fmla="*/ 5 h 6"/>
                <a:gd name="T6" fmla="*/ 0 w 6"/>
                <a:gd name="T7" fmla="*/ 0 h 6"/>
                <a:gd name="T8" fmla="*/ 6 w 6"/>
                <a:gd name="T9" fmla="*/ 4 h 6"/>
                <a:gd name="T10" fmla="*/ 6 w 6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1"/>
                    <a:pt x="0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0" name="Freeform 30"/>
            <p:cNvSpPr/>
            <p:nvPr userDrawn="1"/>
          </p:nvSpPr>
          <p:spPr bwMode="auto">
            <a:xfrm>
              <a:off x="1898" y="2212"/>
              <a:ext cx="15" cy="7"/>
            </a:xfrm>
            <a:custGeom>
              <a:avLst/>
              <a:gdLst>
                <a:gd name="T0" fmla="*/ 15 w 15"/>
                <a:gd name="T1" fmla="*/ 7 h 7"/>
                <a:gd name="T2" fmla="*/ 11 w 15"/>
                <a:gd name="T3" fmla="*/ 7 h 7"/>
                <a:gd name="T4" fmla="*/ 0 w 15"/>
                <a:gd name="T5" fmla="*/ 0 h 7"/>
                <a:gd name="T6" fmla="*/ 0 w 15"/>
                <a:gd name="T7" fmla="*/ 0 h 7"/>
                <a:gd name="T8" fmla="*/ 15 w 15"/>
                <a:gd name="T9" fmla="*/ 7 h 7"/>
                <a:gd name="T10" fmla="*/ 15 w 15"/>
                <a:gd name="T11" fmla="*/ 7 h 7"/>
                <a:gd name="T12" fmla="*/ 15 w 1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">
                  <a:moveTo>
                    <a:pt x="15" y="7"/>
                  </a:moveTo>
                  <a:lnTo>
                    <a:pt x="11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1" name="Freeform 31"/>
            <p:cNvSpPr/>
            <p:nvPr userDrawn="1"/>
          </p:nvSpPr>
          <p:spPr bwMode="auto">
            <a:xfrm>
              <a:off x="1896" y="2214"/>
              <a:ext cx="13" cy="9"/>
            </a:xfrm>
            <a:custGeom>
              <a:avLst/>
              <a:gdLst>
                <a:gd name="T0" fmla="*/ 13 w 13"/>
                <a:gd name="T1" fmla="*/ 7 h 9"/>
                <a:gd name="T2" fmla="*/ 11 w 13"/>
                <a:gd name="T3" fmla="*/ 9 h 9"/>
                <a:gd name="T4" fmla="*/ 0 w 13"/>
                <a:gd name="T5" fmla="*/ 4 h 9"/>
                <a:gd name="T6" fmla="*/ 0 w 13"/>
                <a:gd name="T7" fmla="*/ 0 h 9"/>
                <a:gd name="T8" fmla="*/ 13 w 13"/>
                <a:gd name="T9" fmla="*/ 7 h 9"/>
                <a:gd name="T10" fmla="*/ 13 w 13"/>
                <a:gd name="T11" fmla="*/ 7 h 9"/>
                <a:gd name="T12" fmla="*/ 13 w 13"/>
                <a:gd name="T13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3" y="7"/>
                  </a:moveTo>
                  <a:lnTo>
                    <a:pt x="11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2" name="Freeform 32"/>
            <p:cNvSpPr/>
            <p:nvPr userDrawn="1"/>
          </p:nvSpPr>
          <p:spPr bwMode="auto">
            <a:xfrm>
              <a:off x="1892" y="2221"/>
              <a:ext cx="15" cy="10"/>
            </a:xfrm>
            <a:custGeom>
              <a:avLst/>
              <a:gdLst>
                <a:gd name="T0" fmla="*/ 15 w 15"/>
                <a:gd name="T1" fmla="*/ 8 h 10"/>
                <a:gd name="T2" fmla="*/ 13 w 15"/>
                <a:gd name="T3" fmla="*/ 10 h 10"/>
                <a:gd name="T4" fmla="*/ 0 w 15"/>
                <a:gd name="T5" fmla="*/ 2 h 10"/>
                <a:gd name="T6" fmla="*/ 0 w 15"/>
                <a:gd name="T7" fmla="*/ 0 h 10"/>
                <a:gd name="T8" fmla="*/ 15 w 15"/>
                <a:gd name="T9" fmla="*/ 8 h 10"/>
                <a:gd name="T10" fmla="*/ 15 w 15"/>
                <a:gd name="T11" fmla="*/ 8 h 10"/>
                <a:gd name="T12" fmla="*/ 15 w 15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0">
                  <a:moveTo>
                    <a:pt x="15" y="8"/>
                  </a:moveTo>
                  <a:lnTo>
                    <a:pt x="13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3" name="Freeform 33"/>
            <p:cNvSpPr/>
            <p:nvPr userDrawn="1"/>
          </p:nvSpPr>
          <p:spPr bwMode="auto">
            <a:xfrm>
              <a:off x="1894" y="2219"/>
              <a:ext cx="13" cy="8"/>
            </a:xfrm>
            <a:custGeom>
              <a:avLst/>
              <a:gdLst>
                <a:gd name="T0" fmla="*/ 13 w 13"/>
                <a:gd name="T1" fmla="*/ 6 h 8"/>
                <a:gd name="T2" fmla="*/ 13 w 13"/>
                <a:gd name="T3" fmla="*/ 8 h 8"/>
                <a:gd name="T4" fmla="*/ 0 w 13"/>
                <a:gd name="T5" fmla="*/ 0 h 8"/>
                <a:gd name="T6" fmla="*/ 0 w 13"/>
                <a:gd name="T7" fmla="*/ 0 h 8"/>
                <a:gd name="T8" fmla="*/ 13 w 13"/>
                <a:gd name="T9" fmla="*/ 6 h 8"/>
                <a:gd name="T10" fmla="*/ 13 w 13"/>
                <a:gd name="T11" fmla="*/ 6 h 8"/>
                <a:gd name="T12" fmla="*/ 13 w 13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">
                  <a:moveTo>
                    <a:pt x="13" y="6"/>
                  </a:moveTo>
                  <a:lnTo>
                    <a:pt x="13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4" name="Freeform 34"/>
            <p:cNvSpPr/>
            <p:nvPr userDrawn="1"/>
          </p:nvSpPr>
          <p:spPr bwMode="auto">
            <a:xfrm>
              <a:off x="1861" y="2110"/>
              <a:ext cx="380" cy="382"/>
            </a:xfrm>
            <a:custGeom>
              <a:avLst/>
              <a:gdLst>
                <a:gd name="T0" fmla="*/ 22 w 198"/>
                <a:gd name="T1" fmla="*/ 59 h 199"/>
                <a:gd name="T2" fmla="*/ 59 w 198"/>
                <a:gd name="T3" fmla="*/ 176 h 199"/>
                <a:gd name="T4" fmla="*/ 176 w 198"/>
                <a:gd name="T5" fmla="*/ 140 h 199"/>
                <a:gd name="T6" fmla="*/ 139 w 198"/>
                <a:gd name="T7" fmla="*/ 23 h 199"/>
                <a:gd name="T8" fmla="*/ 22 w 198"/>
                <a:gd name="T9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99">
                  <a:moveTo>
                    <a:pt x="22" y="59"/>
                  </a:moveTo>
                  <a:cubicBezTo>
                    <a:pt x="0" y="102"/>
                    <a:pt x="17" y="154"/>
                    <a:pt x="59" y="176"/>
                  </a:cubicBezTo>
                  <a:cubicBezTo>
                    <a:pt x="102" y="199"/>
                    <a:pt x="154" y="182"/>
                    <a:pt x="176" y="140"/>
                  </a:cubicBezTo>
                  <a:cubicBezTo>
                    <a:pt x="198" y="97"/>
                    <a:pt x="181" y="45"/>
                    <a:pt x="139" y="23"/>
                  </a:cubicBezTo>
                  <a:cubicBezTo>
                    <a:pt x="97" y="0"/>
                    <a:pt x="44" y="17"/>
                    <a:pt x="22" y="59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5" name="Freeform 35"/>
            <p:cNvSpPr/>
            <p:nvPr userDrawn="1"/>
          </p:nvSpPr>
          <p:spPr bwMode="auto">
            <a:xfrm>
              <a:off x="1892" y="2141"/>
              <a:ext cx="320" cy="320"/>
            </a:xfrm>
            <a:custGeom>
              <a:avLst/>
              <a:gdLst>
                <a:gd name="T0" fmla="*/ 18 w 167"/>
                <a:gd name="T1" fmla="*/ 50 h 167"/>
                <a:gd name="T2" fmla="*/ 49 w 167"/>
                <a:gd name="T3" fmla="*/ 148 h 167"/>
                <a:gd name="T4" fmla="*/ 148 w 167"/>
                <a:gd name="T5" fmla="*/ 117 h 167"/>
                <a:gd name="T6" fmla="*/ 117 w 167"/>
                <a:gd name="T7" fmla="*/ 18 h 167"/>
                <a:gd name="T8" fmla="*/ 18 w 167"/>
                <a:gd name="T9" fmla="*/ 5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67">
                  <a:moveTo>
                    <a:pt x="18" y="50"/>
                  </a:moveTo>
                  <a:cubicBezTo>
                    <a:pt x="0" y="85"/>
                    <a:pt x="13" y="129"/>
                    <a:pt x="49" y="148"/>
                  </a:cubicBezTo>
                  <a:cubicBezTo>
                    <a:pt x="85" y="167"/>
                    <a:pt x="129" y="153"/>
                    <a:pt x="148" y="117"/>
                  </a:cubicBezTo>
                  <a:cubicBezTo>
                    <a:pt x="167" y="81"/>
                    <a:pt x="153" y="37"/>
                    <a:pt x="117" y="18"/>
                  </a:cubicBezTo>
                  <a:cubicBezTo>
                    <a:pt x="81" y="0"/>
                    <a:pt x="37" y="14"/>
                    <a:pt x="18" y="50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6" name="Freeform 36"/>
            <p:cNvSpPr/>
            <p:nvPr userDrawn="1"/>
          </p:nvSpPr>
          <p:spPr bwMode="auto">
            <a:xfrm>
              <a:off x="1861" y="2110"/>
              <a:ext cx="267" cy="338"/>
            </a:xfrm>
            <a:custGeom>
              <a:avLst/>
              <a:gdLst>
                <a:gd name="T0" fmla="*/ 139 w 139"/>
                <a:gd name="T1" fmla="*/ 23 h 176"/>
                <a:gd name="T2" fmla="*/ 22 w 139"/>
                <a:gd name="T3" fmla="*/ 60 h 176"/>
                <a:gd name="T4" fmla="*/ 59 w 139"/>
                <a:gd name="T5" fmla="*/ 176 h 176"/>
                <a:gd name="T6" fmla="*/ 139 w 139"/>
                <a:gd name="T7" fmla="*/ 23 h 176"/>
                <a:gd name="T8" fmla="*/ 139 w 139"/>
                <a:gd name="T9" fmla="*/ 2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76">
                  <a:moveTo>
                    <a:pt x="139" y="23"/>
                  </a:moveTo>
                  <a:cubicBezTo>
                    <a:pt x="97" y="0"/>
                    <a:pt x="44" y="17"/>
                    <a:pt x="22" y="60"/>
                  </a:cubicBezTo>
                  <a:cubicBezTo>
                    <a:pt x="0" y="101"/>
                    <a:pt x="17" y="154"/>
                    <a:pt x="59" y="176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39" y="23"/>
                    <a:pt x="139" y="23"/>
                    <a:pt x="139" y="23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7" name="Freeform 37"/>
            <p:cNvSpPr/>
            <p:nvPr userDrawn="1"/>
          </p:nvSpPr>
          <p:spPr bwMode="auto">
            <a:xfrm>
              <a:off x="1892" y="2141"/>
              <a:ext cx="224" cy="284"/>
            </a:xfrm>
            <a:custGeom>
              <a:avLst/>
              <a:gdLst>
                <a:gd name="T0" fmla="*/ 117 w 117"/>
                <a:gd name="T1" fmla="*/ 18 h 148"/>
                <a:gd name="T2" fmla="*/ 18 w 117"/>
                <a:gd name="T3" fmla="*/ 50 h 148"/>
                <a:gd name="T4" fmla="*/ 49 w 117"/>
                <a:gd name="T5" fmla="*/ 148 h 148"/>
                <a:gd name="T6" fmla="*/ 117 w 117"/>
                <a:gd name="T7" fmla="*/ 18 h 148"/>
                <a:gd name="T8" fmla="*/ 117 w 117"/>
                <a:gd name="T9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8">
                  <a:moveTo>
                    <a:pt x="117" y="18"/>
                  </a:moveTo>
                  <a:cubicBezTo>
                    <a:pt x="81" y="0"/>
                    <a:pt x="37" y="14"/>
                    <a:pt x="18" y="50"/>
                  </a:cubicBezTo>
                  <a:cubicBezTo>
                    <a:pt x="0" y="85"/>
                    <a:pt x="13" y="129"/>
                    <a:pt x="49" y="14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8" name="Line 38"/>
            <p:cNvSpPr>
              <a:spLocks noChangeShapeType="1"/>
            </p:cNvSpPr>
            <p:nvPr userDrawn="1"/>
          </p:nvSpPr>
          <p:spPr bwMode="auto">
            <a:xfrm flipV="1">
              <a:off x="2049" y="2193"/>
              <a:ext cx="58" cy="111"/>
            </a:xfrm>
            <a:prstGeom prst="line">
              <a:avLst/>
            </a:prstGeom>
            <a:noFill/>
            <a:ln w="3175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89" name="Line 39"/>
            <p:cNvSpPr>
              <a:spLocks noChangeShapeType="1"/>
            </p:cNvSpPr>
            <p:nvPr userDrawn="1"/>
          </p:nvSpPr>
          <p:spPr bwMode="auto">
            <a:xfrm flipH="1" flipV="1">
              <a:off x="1969" y="2264"/>
              <a:ext cx="80" cy="4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0" name="Line 40"/>
            <p:cNvSpPr>
              <a:spLocks noChangeShapeType="1"/>
            </p:cNvSpPr>
            <p:nvPr userDrawn="1"/>
          </p:nvSpPr>
          <p:spPr bwMode="auto">
            <a:xfrm flipH="1" flipV="1">
              <a:off x="2013" y="2189"/>
              <a:ext cx="44" cy="144"/>
            </a:xfrm>
            <a:prstGeom prst="line">
              <a:avLst/>
            </a:prstGeom>
            <a:noFill/>
            <a:ln w="3175" cap="rnd">
              <a:solidFill>
                <a:srgbClr val="EC673D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1" name="Freeform 41"/>
            <p:cNvSpPr/>
            <p:nvPr userDrawn="1"/>
          </p:nvSpPr>
          <p:spPr bwMode="auto">
            <a:xfrm>
              <a:off x="2040" y="2296"/>
              <a:ext cx="19" cy="21"/>
            </a:xfrm>
            <a:custGeom>
              <a:avLst/>
              <a:gdLst>
                <a:gd name="T0" fmla="*/ 1 w 10"/>
                <a:gd name="T1" fmla="*/ 3 h 11"/>
                <a:gd name="T2" fmla="*/ 3 w 10"/>
                <a:gd name="T3" fmla="*/ 9 h 11"/>
                <a:gd name="T4" fmla="*/ 9 w 10"/>
                <a:gd name="T5" fmla="*/ 7 h 11"/>
                <a:gd name="T6" fmla="*/ 7 w 10"/>
                <a:gd name="T7" fmla="*/ 1 h 11"/>
                <a:gd name="T8" fmla="*/ 1 w 10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" y="3"/>
                  </a:moveTo>
                  <a:cubicBezTo>
                    <a:pt x="0" y="5"/>
                    <a:pt x="1" y="8"/>
                    <a:pt x="3" y="9"/>
                  </a:cubicBezTo>
                  <a:cubicBezTo>
                    <a:pt x="5" y="11"/>
                    <a:pt x="8" y="10"/>
                    <a:pt x="9" y="7"/>
                  </a:cubicBezTo>
                  <a:cubicBezTo>
                    <a:pt x="10" y="5"/>
                    <a:pt x="9" y="2"/>
                    <a:pt x="7" y="1"/>
                  </a:cubicBezTo>
                  <a:cubicBezTo>
                    <a:pt x="5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2" name="Freeform 42"/>
            <p:cNvSpPr/>
            <p:nvPr userDrawn="1"/>
          </p:nvSpPr>
          <p:spPr bwMode="auto">
            <a:xfrm>
              <a:off x="1537" y="2168"/>
              <a:ext cx="792" cy="844"/>
            </a:xfrm>
            <a:custGeom>
              <a:avLst/>
              <a:gdLst>
                <a:gd name="T0" fmla="*/ 413 w 413"/>
                <a:gd name="T1" fmla="*/ 165 h 440"/>
                <a:gd name="T2" fmla="*/ 413 w 413"/>
                <a:gd name="T3" fmla="*/ 167 h 440"/>
                <a:gd name="T4" fmla="*/ 413 w 413"/>
                <a:gd name="T5" fmla="*/ 168 h 440"/>
                <a:gd name="T6" fmla="*/ 413 w 413"/>
                <a:gd name="T7" fmla="*/ 168 h 440"/>
                <a:gd name="T8" fmla="*/ 413 w 413"/>
                <a:gd name="T9" fmla="*/ 169 h 440"/>
                <a:gd name="T10" fmla="*/ 412 w 413"/>
                <a:gd name="T11" fmla="*/ 170 h 440"/>
                <a:gd name="T12" fmla="*/ 412 w 413"/>
                <a:gd name="T13" fmla="*/ 171 h 440"/>
                <a:gd name="T14" fmla="*/ 411 w 413"/>
                <a:gd name="T15" fmla="*/ 172 h 440"/>
                <a:gd name="T16" fmla="*/ 266 w 413"/>
                <a:gd name="T17" fmla="*/ 440 h 440"/>
                <a:gd name="T18" fmla="*/ 265 w 413"/>
                <a:gd name="T19" fmla="*/ 440 h 440"/>
                <a:gd name="T20" fmla="*/ 123 w 413"/>
                <a:gd name="T21" fmla="*/ 333 h 440"/>
                <a:gd name="T22" fmla="*/ 0 w 413"/>
                <a:gd name="T23" fmla="*/ 189 h 440"/>
                <a:gd name="T24" fmla="*/ 98 w 413"/>
                <a:gd name="T25" fmla="*/ 8 h 440"/>
                <a:gd name="T26" fmla="*/ 106 w 413"/>
                <a:gd name="T27" fmla="*/ 2 h 440"/>
                <a:gd name="T28" fmla="*/ 117 w 413"/>
                <a:gd name="T29" fmla="*/ 2 h 440"/>
                <a:gd name="T30" fmla="*/ 138 w 413"/>
                <a:gd name="T31" fmla="*/ 13 h 440"/>
                <a:gd name="T32" fmla="*/ 138 w 413"/>
                <a:gd name="T33" fmla="*/ 14 h 440"/>
                <a:gd name="T34" fmla="*/ 184 w 413"/>
                <a:gd name="T35" fmla="*/ 37 h 440"/>
                <a:gd name="T36" fmla="*/ 185 w 413"/>
                <a:gd name="T37" fmla="*/ 38 h 440"/>
                <a:gd name="T38" fmla="*/ 187 w 413"/>
                <a:gd name="T39" fmla="*/ 39 h 440"/>
                <a:gd name="T40" fmla="*/ 187 w 413"/>
                <a:gd name="T41" fmla="*/ 39 h 440"/>
                <a:gd name="T42" fmla="*/ 187 w 413"/>
                <a:gd name="T43" fmla="*/ 39 h 440"/>
                <a:gd name="T44" fmla="*/ 188 w 413"/>
                <a:gd name="T45" fmla="*/ 40 h 440"/>
                <a:gd name="T46" fmla="*/ 189 w 413"/>
                <a:gd name="T47" fmla="*/ 40 h 440"/>
                <a:gd name="T48" fmla="*/ 198 w 413"/>
                <a:gd name="T49" fmla="*/ 45 h 440"/>
                <a:gd name="T50" fmla="*/ 199 w 413"/>
                <a:gd name="T51" fmla="*/ 45 h 440"/>
                <a:gd name="T52" fmla="*/ 199 w 413"/>
                <a:gd name="T53" fmla="*/ 45 h 440"/>
                <a:gd name="T54" fmla="*/ 261 w 413"/>
                <a:gd name="T55" fmla="*/ 78 h 440"/>
                <a:gd name="T56" fmla="*/ 261 w 413"/>
                <a:gd name="T57" fmla="*/ 78 h 440"/>
                <a:gd name="T58" fmla="*/ 261 w 413"/>
                <a:gd name="T59" fmla="*/ 78 h 440"/>
                <a:gd name="T60" fmla="*/ 263 w 413"/>
                <a:gd name="T61" fmla="*/ 79 h 440"/>
                <a:gd name="T62" fmla="*/ 263 w 413"/>
                <a:gd name="T63" fmla="*/ 79 h 440"/>
                <a:gd name="T64" fmla="*/ 263 w 413"/>
                <a:gd name="T65" fmla="*/ 79 h 440"/>
                <a:gd name="T66" fmla="*/ 269 w 413"/>
                <a:gd name="T67" fmla="*/ 82 h 440"/>
                <a:gd name="T68" fmla="*/ 269 w 413"/>
                <a:gd name="T69" fmla="*/ 82 h 440"/>
                <a:gd name="T70" fmla="*/ 269 w 413"/>
                <a:gd name="T71" fmla="*/ 82 h 440"/>
                <a:gd name="T72" fmla="*/ 270 w 413"/>
                <a:gd name="T73" fmla="*/ 82 h 440"/>
                <a:gd name="T74" fmla="*/ 320 w 413"/>
                <a:gd name="T75" fmla="*/ 109 h 440"/>
                <a:gd name="T76" fmla="*/ 327 w 413"/>
                <a:gd name="T77" fmla="*/ 112 h 440"/>
                <a:gd name="T78" fmla="*/ 327 w 413"/>
                <a:gd name="T79" fmla="*/ 112 h 440"/>
                <a:gd name="T80" fmla="*/ 338 w 413"/>
                <a:gd name="T81" fmla="*/ 118 h 440"/>
                <a:gd name="T82" fmla="*/ 339 w 413"/>
                <a:gd name="T83" fmla="*/ 119 h 440"/>
                <a:gd name="T84" fmla="*/ 339 w 413"/>
                <a:gd name="T85" fmla="*/ 119 h 440"/>
                <a:gd name="T86" fmla="*/ 339 w 413"/>
                <a:gd name="T87" fmla="*/ 119 h 440"/>
                <a:gd name="T88" fmla="*/ 377 w 413"/>
                <a:gd name="T89" fmla="*/ 138 h 440"/>
                <a:gd name="T90" fmla="*/ 382 w 413"/>
                <a:gd name="T91" fmla="*/ 141 h 440"/>
                <a:gd name="T92" fmla="*/ 383 w 413"/>
                <a:gd name="T93" fmla="*/ 141 h 440"/>
                <a:gd name="T94" fmla="*/ 403 w 413"/>
                <a:gd name="T95" fmla="*/ 152 h 440"/>
                <a:gd name="T96" fmla="*/ 406 w 413"/>
                <a:gd name="T97" fmla="*/ 153 h 440"/>
                <a:gd name="T98" fmla="*/ 413 w 413"/>
                <a:gd name="T99" fmla="*/ 163 h 440"/>
                <a:gd name="T100" fmla="*/ 413 w 413"/>
                <a:gd name="T101" fmla="*/ 165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3" h="440">
                  <a:moveTo>
                    <a:pt x="413" y="165"/>
                  </a:moveTo>
                  <a:cubicBezTo>
                    <a:pt x="413" y="167"/>
                    <a:pt x="413" y="167"/>
                    <a:pt x="413" y="167"/>
                  </a:cubicBezTo>
                  <a:cubicBezTo>
                    <a:pt x="413" y="167"/>
                    <a:pt x="413" y="167"/>
                    <a:pt x="413" y="168"/>
                  </a:cubicBezTo>
                  <a:cubicBezTo>
                    <a:pt x="413" y="168"/>
                    <a:pt x="413" y="168"/>
                    <a:pt x="413" y="168"/>
                  </a:cubicBezTo>
                  <a:cubicBezTo>
                    <a:pt x="413" y="169"/>
                    <a:pt x="413" y="169"/>
                    <a:pt x="413" y="169"/>
                  </a:cubicBezTo>
                  <a:cubicBezTo>
                    <a:pt x="413" y="169"/>
                    <a:pt x="413" y="170"/>
                    <a:pt x="412" y="170"/>
                  </a:cubicBezTo>
                  <a:cubicBezTo>
                    <a:pt x="412" y="170"/>
                    <a:pt x="412" y="171"/>
                    <a:pt x="412" y="171"/>
                  </a:cubicBezTo>
                  <a:cubicBezTo>
                    <a:pt x="412" y="172"/>
                    <a:pt x="412" y="171"/>
                    <a:pt x="411" y="172"/>
                  </a:cubicBezTo>
                  <a:cubicBezTo>
                    <a:pt x="349" y="287"/>
                    <a:pt x="294" y="387"/>
                    <a:pt x="266" y="440"/>
                  </a:cubicBezTo>
                  <a:cubicBezTo>
                    <a:pt x="265" y="440"/>
                    <a:pt x="265" y="440"/>
                    <a:pt x="265" y="440"/>
                  </a:cubicBezTo>
                  <a:cubicBezTo>
                    <a:pt x="214" y="410"/>
                    <a:pt x="166" y="374"/>
                    <a:pt x="123" y="333"/>
                  </a:cubicBezTo>
                  <a:cubicBezTo>
                    <a:pt x="77" y="290"/>
                    <a:pt x="35" y="242"/>
                    <a:pt x="0" y="189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5"/>
                    <a:pt x="103" y="2"/>
                    <a:pt x="106" y="2"/>
                  </a:cubicBezTo>
                  <a:cubicBezTo>
                    <a:pt x="110" y="0"/>
                    <a:pt x="113" y="1"/>
                    <a:pt x="117" y="2"/>
                  </a:cubicBezTo>
                  <a:cubicBezTo>
                    <a:pt x="134" y="11"/>
                    <a:pt x="137" y="13"/>
                    <a:pt x="138" y="13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84" y="37"/>
                    <a:pt x="184" y="37"/>
                    <a:pt x="184" y="37"/>
                  </a:cubicBezTo>
                  <a:cubicBezTo>
                    <a:pt x="184" y="37"/>
                    <a:pt x="184" y="38"/>
                    <a:pt x="185" y="38"/>
                  </a:cubicBezTo>
                  <a:cubicBezTo>
                    <a:pt x="186" y="39"/>
                    <a:pt x="186" y="39"/>
                    <a:pt x="187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9" y="40"/>
                    <a:pt x="189" y="40"/>
                    <a:pt x="189" y="40"/>
                  </a:cubicBezTo>
                  <a:cubicBezTo>
                    <a:pt x="194" y="43"/>
                    <a:pt x="196" y="44"/>
                    <a:pt x="198" y="45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3" y="79"/>
                    <a:pt x="263" y="79"/>
                    <a:pt x="263" y="79"/>
                  </a:cubicBezTo>
                  <a:cubicBezTo>
                    <a:pt x="263" y="79"/>
                    <a:pt x="263" y="79"/>
                    <a:pt x="263" y="79"/>
                  </a:cubicBezTo>
                  <a:cubicBezTo>
                    <a:pt x="263" y="79"/>
                    <a:pt x="263" y="79"/>
                    <a:pt x="263" y="79"/>
                  </a:cubicBezTo>
                  <a:cubicBezTo>
                    <a:pt x="267" y="81"/>
                    <a:pt x="268" y="81"/>
                    <a:pt x="269" y="82"/>
                  </a:cubicBezTo>
                  <a:cubicBezTo>
                    <a:pt x="269" y="82"/>
                    <a:pt x="269" y="82"/>
                    <a:pt x="269" y="82"/>
                  </a:cubicBezTo>
                  <a:cubicBezTo>
                    <a:pt x="269" y="82"/>
                    <a:pt x="269" y="82"/>
                    <a:pt x="269" y="82"/>
                  </a:cubicBezTo>
                  <a:cubicBezTo>
                    <a:pt x="270" y="82"/>
                    <a:pt x="270" y="82"/>
                    <a:pt x="270" y="82"/>
                  </a:cubicBezTo>
                  <a:cubicBezTo>
                    <a:pt x="298" y="97"/>
                    <a:pt x="313" y="105"/>
                    <a:pt x="320" y="109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33" y="116"/>
                    <a:pt x="336" y="117"/>
                    <a:pt x="338" y="118"/>
                  </a:cubicBezTo>
                  <a:cubicBezTo>
                    <a:pt x="339" y="119"/>
                    <a:pt x="339" y="119"/>
                    <a:pt x="339" y="119"/>
                  </a:cubicBezTo>
                  <a:cubicBezTo>
                    <a:pt x="339" y="119"/>
                    <a:pt x="339" y="119"/>
                    <a:pt x="339" y="119"/>
                  </a:cubicBezTo>
                  <a:cubicBezTo>
                    <a:pt x="339" y="119"/>
                    <a:pt x="339" y="119"/>
                    <a:pt x="339" y="119"/>
                  </a:cubicBezTo>
                  <a:cubicBezTo>
                    <a:pt x="361" y="130"/>
                    <a:pt x="372" y="136"/>
                    <a:pt x="377" y="138"/>
                  </a:cubicBezTo>
                  <a:cubicBezTo>
                    <a:pt x="380" y="140"/>
                    <a:pt x="381" y="141"/>
                    <a:pt x="382" y="141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94" y="147"/>
                    <a:pt x="400" y="150"/>
                    <a:pt x="403" y="152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0" y="155"/>
                    <a:pt x="413" y="159"/>
                    <a:pt x="413" y="163"/>
                  </a:cubicBezTo>
                  <a:cubicBezTo>
                    <a:pt x="413" y="164"/>
                    <a:pt x="413" y="164"/>
                    <a:pt x="413" y="165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93" name="Freeform 43"/>
            <p:cNvSpPr/>
            <p:nvPr userDrawn="1"/>
          </p:nvSpPr>
          <p:spPr bwMode="auto">
            <a:xfrm>
              <a:off x="1773" y="2317"/>
              <a:ext cx="556" cy="695"/>
            </a:xfrm>
            <a:custGeom>
              <a:avLst/>
              <a:gdLst>
                <a:gd name="T0" fmla="*/ 290 w 290"/>
                <a:gd name="T1" fmla="*/ 87 h 362"/>
                <a:gd name="T2" fmla="*/ 290 w 290"/>
                <a:gd name="T3" fmla="*/ 88 h 362"/>
                <a:gd name="T4" fmla="*/ 290 w 290"/>
                <a:gd name="T5" fmla="*/ 89 h 362"/>
                <a:gd name="T6" fmla="*/ 290 w 290"/>
                <a:gd name="T7" fmla="*/ 90 h 362"/>
                <a:gd name="T8" fmla="*/ 290 w 290"/>
                <a:gd name="T9" fmla="*/ 91 h 362"/>
                <a:gd name="T10" fmla="*/ 289 w 290"/>
                <a:gd name="T11" fmla="*/ 92 h 362"/>
                <a:gd name="T12" fmla="*/ 289 w 290"/>
                <a:gd name="T13" fmla="*/ 93 h 362"/>
                <a:gd name="T14" fmla="*/ 288 w 290"/>
                <a:gd name="T15" fmla="*/ 94 h 362"/>
                <a:gd name="T16" fmla="*/ 142 w 290"/>
                <a:gd name="T17" fmla="*/ 362 h 362"/>
                <a:gd name="T18" fmla="*/ 0 w 290"/>
                <a:gd name="T19" fmla="*/ 255 h 362"/>
                <a:gd name="T20" fmla="*/ 103 w 290"/>
                <a:gd name="T21" fmla="*/ 67 h 362"/>
                <a:gd name="T22" fmla="*/ 103 w 290"/>
                <a:gd name="T23" fmla="*/ 67 h 362"/>
                <a:gd name="T24" fmla="*/ 103 w 290"/>
                <a:gd name="T25" fmla="*/ 67 h 362"/>
                <a:gd name="T26" fmla="*/ 108 w 290"/>
                <a:gd name="T27" fmla="*/ 57 h 362"/>
                <a:gd name="T28" fmla="*/ 109 w 290"/>
                <a:gd name="T29" fmla="*/ 55 h 362"/>
                <a:gd name="T30" fmla="*/ 109 w 290"/>
                <a:gd name="T31" fmla="*/ 55 h 362"/>
                <a:gd name="T32" fmla="*/ 109 w 290"/>
                <a:gd name="T33" fmla="*/ 55 h 362"/>
                <a:gd name="T34" fmla="*/ 129 w 290"/>
                <a:gd name="T35" fmla="*/ 18 h 362"/>
                <a:gd name="T36" fmla="*/ 131 w 290"/>
                <a:gd name="T37" fmla="*/ 13 h 362"/>
                <a:gd name="T38" fmla="*/ 131 w 290"/>
                <a:gd name="T39" fmla="*/ 13 h 362"/>
                <a:gd name="T40" fmla="*/ 138 w 290"/>
                <a:gd name="T41" fmla="*/ 0 h 362"/>
                <a:gd name="T42" fmla="*/ 138 w 290"/>
                <a:gd name="T43" fmla="*/ 0 h 362"/>
                <a:gd name="T44" fmla="*/ 139 w 290"/>
                <a:gd name="T45" fmla="*/ 0 h 362"/>
                <a:gd name="T46" fmla="*/ 140 w 290"/>
                <a:gd name="T47" fmla="*/ 0 h 362"/>
                <a:gd name="T48" fmla="*/ 140 w 290"/>
                <a:gd name="T49" fmla="*/ 1 h 362"/>
                <a:gd name="T50" fmla="*/ 140 w 290"/>
                <a:gd name="T51" fmla="*/ 1 h 362"/>
                <a:gd name="T52" fmla="*/ 146 w 290"/>
                <a:gd name="T53" fmla="*/ 3 h 362"/>
                <a:gd name="T54" fmla="*/ 146 w 290"/>
                <a:gd name="T55" fmla="*/ 4 h 362"/>
                <a:gd name="T56" fmla="*/ 147 w 290"/>
                <a:gd name="T57" fmla="*/ 4 h 362"/>
                <a:gd name="T58" fmla="*/ 197 w 290"/>
                <a:gd name="T59" fmla="*/ 30 h 362"/>
                <a:gd name="T60" fmla="*/ 204 w 290"/>
                <a:gd name="T61" fmla="*/ 34 h 362"/>
                <a:gd name="T62" fmla="*/ 204 w 290"/>
                <a:gd name="T63" fmla="*/ 34 h 362"/>
                <a:gd name="T64" fmla="*/ 215 w 290"/>
                <a:gd name="T65" fmla="*/ 40 h 362"/>
                <a:gd name="T66" fmla="*/ 216 w 290"/>
                <a:gd name="T67" fmla="*/ 40 h 362"/>
                <a:gd name="T68" fmla="*/ 217 w 290"/>
                <a:gd name="T69" fmla="*/ 40 h 362"/>
                <a:gd name="T70" fmla="*/ 254 w 290"/>
                <a:gd name="T71" fmla="*/ 60 h 362"/>
                <a:gd name="T72" fmla="*/ 259 w 290"/>
                <a:gd name="T73" fmla="*/ 63 h 362"/>
                <a:gd name="T74" fmla="*/ 260 w 290"/>
                <a:gd name="T75" fmla="*/ 63 h 362"/>
                <a:gd name="T76" fmla="*/ 280 w 290"/>
                <a:gd name="T77" fmla="*/ 73 h 362"/>
                <a:gd name="T78" fmla="*/ 283 w 290"/>
                <a:gd name="T79" fmla="*/ 75 h 362"/>
                <a:gd name="T80" fmla="*/ 290 w 290"/>
                <a:gd name="T81" fmla="*/ 85 h 362"/>
                <a:gd name="T82" fmla="*/ 290 w 290"/>
                <a:gd name="T83" fmla="*/ 87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0" h="362">
                  <a:moveTo>
                    <a:pt x="290" y="87"/>
                  </a:moveTo>
                  <a:cubicBezTo>
                    <a:pt x="290" y="88"/>
                    <a:pt x="290" y="88"/>
                    <a:pt x="290" y="88"/>
                  </a:cubicBezTo>
                  <a:cubicBezTo>
                    <a:pt x="290" y="88"/>
                    <a:pt x="290" y="89"/>
                    <a:pt x="290" y="89"/>
                  </a:cubicBezTo>
                  <a:cubicBezTo>
                    <a:pt x="290" y="90"/>
                    <a:pt x="290" y="90"/>
                    <a:pt x="290" y="90"/>
                  </a:cubicBezTo>
                  <a:cubicBezTo>
                    <a:pt x="290" y="91"/>
                    <a:pt x="290" y="91"/>
                    <a:pt x="290" y="91"/>
                  </a:cubicBezTo>
                  <a:cubicBezTo>
                    <a:pt x="290" y="91"/>
                    <a:pt x="290" y="92"/>
                    <a:pt x="289" y="92"/>
                  </a:cubicBezTo>
                  <a:cubicBezTo>
                    <a:pt x="289" y="92"/>
                    <a:pt x="289" y="92"/>
                    <a:pt x="289" y="93"/>
                  </a:cubicBezTo>
                  <a:cubicBezTo>
                    <a:pt x="289" y="93"/>
                    <a:pt x="289" y="93"/>
                    <a:pt x="288" y="94"/>
                  </a:cubicBezTo>
                  <a:cubicBezTo>
                    <a:pt x="227" y="207"/>
                    <a:pt x="171" y="309"/>
                    <a:pt x="142" y="362"/>
                  </a:cubicBezTo>
                  <a:cubicBezTo>
                    <a:pt x="91" y="332"/>
                    <a:pt x="43" y="296"/>
                    <a:pt x="0" y="255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1"/>
                    <a:pt x="108" y="58"/>
                    <a:pt x="108" y="57"/>
                  </a:cubicBezTo>
                  <a:cubicBezTo>
                    <a:pt x="109" y="55"/>
                    <a:pt x="109" y="55"/>
                    <a:pt x="109" y="55"/>
                  </a:cubicBezTo>
                  <a:cubicBezTo>
                    <a:pt x="109" y="55"/>
                    <a:pt x="109" y="55"/>
                    <a:pt x="109" y="55"/>
                  </a:cubicBezTo>
                  <a:cubicBezTo>
                    <a:pt x="109" y="55"/>
                    <a:pt x="109" y="55"/>
                    <a:pt x="109" y="55"/>
                  </a:cubicBezTo>
                  <a:cubicBezTo>
                    <a:pt x="121" y="34"/>
                    <a:pt x="126" y="23"/>
                    <a:pt x="129" y="18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7" y="3"/>
                    <a:pt x="138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1"/>
                  </a:cubicBezTo>
                  <a:cubicBezTo>
                    <a:pt x="140" y="1"/>
                    <a:pt x="140" y="1"/>
                    <a:pt x="140" y="1"/>
                  </a:cubicBezTo>
                  <a:cubicBezTo>
                    <a:pt x="144" y="2"/>
                    <a:pt x="145" y="3"/>
                    <a:pt x="146" y="3"/>
                  </a:cubicBezTo>
                  <a:cubicBezTo>
                    <a:pt x="146" y="3"/>
                    <a:pt x="146" y="3"/>
                    <a:pt x="146" y="4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75" y="19"/>
                    <a:pt x="190" y="26"/>
                    <a:pt x="197" y="30"/>
                  </a:cubicBezTo>
                  <a:cubicBezTo>
                    <a:pt x="204" y="34"/>
                    <a:pt x="204" y="34"/>
                    <a:pt x="204" y="34"/>
                  </a:cubicBezTo>
                  <a:cubicBezTo>
                    <a:pt x="204" y="34"/>
                    <a:pt x="204" y="34"/>
                    <a:pt x="204" y="34"/>
                  </a:cubicBezTo>
                  <a:cubicBezTo>
                    <a:pt x="210" y="37"/>
                    <a:pt x="213" y="39"/>
                    <a:pt x="215" y="40"/>
                  </a:cubicBezTo>
                  <a:cubicBezTo>
                    <a:pt x="216" y="40"/>
                    <a:pt x="216" y="40"/>
                    <a:pt x="216" y="40"/>
                  </a:cubicBezTo>
                  <a:cubicBezTo>
                    <a:pt x="216" y="40"/>
                    <a:pt x="216" y="40"/>
                    <a:pt x="217" y="40"/>
                  </a:cubicBezTo>
                  <a:cubicBezTo>
                    <a:pt x="238" y="52"/>
                    <a:pt x="249" y="57"/>
                    <a:pt x="254" y="60"/>
                  </a:cubicBezTo>
                  <a:cubicBezTo>
                    <a:pt x="257" y="62"/>
                    <a:pt x="259" y="62"/>
                    <a:pt x="259" y="63"/>
                  </a:cubicBezTo>
                  <a:cubicBezTo>
                    <a:pt x="260" y="63"/>
                    <a:pt x="260" y="63"/>
                    <a:pt x="260" y="63"/>
                  </a:cubicBezTo>
                  <a:cubicBezTo>
                    <a:pt x="271" y="69"/>
                    <a:pt x="277" y="72"/>
                    <a:pt x="280" y="73"/>
                  </a:cubicBezTo>
                  <a:cubicBezTo>
                    <a:pt x="283" y="75"/>
                    <a:pt x="283" y="75"/>
                    <a:pt x="283" y="75"/>
                  </a:cubicBezTo>
                  <a:cubicBezTo>
                    <a:pt x="287" y="77"/>
                    <a:pt x="290" y="81"/>
                    <a:pt x="290" y="85"/>
                  </a:cubicBezTo>
                  <a:cubicBezTo>
                    <a:pt x="290" y="86"/>
                    <a:pt x="290" y="86"/>
                    <a:pt x="290" y="87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 baseline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Focus on Mobile Commerce</a:t>
            </a:r>
            <a:endParaRPr lang="en-US" dirty="0" smtClean="0"/>
          </a:p>
        </p:txBody>
      </p:sp>
      <p:sp>
        <p:nvSpPr>
          <p:cNvPr id="169" name="Text Placeholder 68"/>
          <p:cNvSpPr>
            <a:spLocks noGrp="1"/>
          </p:cNvSpPr>
          <p:nvPr>
            <p:ph type="body" sz="quarter" idx="25" hasCustomPrompt="1"/>
          </p:nvPr>
        </p:nvSpPr>
        <p:spPr>
          <a:xfrm>
            <a:off x="3995936" y="2427733"/>
            <a:ext cx="4248108" cy="1856141"/>
          </a:xfrm>
        </p:spPr>
        <p:txBody>
          <a:bodyPr anchor="t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Ut enim ad minim veniam, quis nostrud exercitation ullamco laboris nisi ut aliquip ex ea commodo consequat. </a:t>
            </a:r>
            <a:endParaRPr lang="en-US" dirty="0"/>
          </a:p>
        </p:txBody>
      </p:sp>
      <p:sp>
        <p:nvSpPr>
          <p:cNvPr id="170" name="Text Placeholder 68"/>
          <p:cNvSpPr>
            <a:spLocks noGrp="1"/>
          </p:cNvSpPr>
          <p:nvPr>
            <p:ph type="body" sz="quarter" idx="26" hasCustomPrompt="1"/>
          </p:nvPr>
        </p:nvSpPr>
        <p:spPr>
          <a:xfrm>
            <a:off x="3995936" y="1765961"/>
            <a:ext cx="4248108" cy="52712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1479549" y="1304132"/>
            <a:ext cx="906463" cy="912813"/>
            <a:chOff x="3846513" y="769938"/>
            <a:chExt cx="906463" cy="912813"/>
          </a:xfrm>
        </p:grpSpPr>
        <p:sp>
          <p:nvSpPr>
            <p:cNvPr id="72" name="Freeform 26"/>
            <p:cNvSpPr/>
            <p:nvPr userDrawn="1"/>
          </p:nvSpPr>
          <p:spPr bwMode="auto">
            <a:xfrm>
              <a:off x="3846513" y="769938"/>
              <a:ext cx="906463" cy="912813"/>
            </a:xfrm>
            <a:custGeom>
              <a:avLst/>
              <a:gdLst>
                <a:gd name="T0" fmla="*/ 129 w 991"/>
                <a:gd name="T1" fmla="*/ 723 h 999"/>
                <a:gd name="T2" fmla="*/ 819 w 991"/>
                <a:gd name="T3" fmla="*/ 999 h 999"/>
                <a:gd name="T4" fmla="*/ 724 w 991"/>
                <a:gd name="T5" fmla="*/ 852 h 999"/>
                <a:gd name="T6" fmla="*/ 893 w 991"/>
                <a:gd name="T7" fmla="*/ 338 h 999"/>
                <a:gd name="T8" fmla="*/ 852 w 991"/>
                <a:gd name="T9" fmla="*/ 257 h 999"/>
                <a:gd name="T10" fmla="*/ 258 w 991"/>
                <a:gd name="T11" fmla="*/ 129 h 999"/>
                <a:gd name="T12" fmla="*/ 129 w 991"/>
                <a:gd name="T13" fmla="*/ 723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1" h="999">
                  <a:moveTo>
                    <a:pt x="129" y="723"/>
                  </a:moveTo>
                  <a:cubicBezTo>
                    <a:pt x="299" y="986"/>
                    <a:pt x="819" y="999"/>
                    <a:pt x="819" y="999"/>
                  </a:cubicBezTo>
                  <a:cubicBezTo>
                    <a:pt x="724" y="852"/>
                    <a:pt x="724" y="852"/>
                    <a:pt x="724" y="852"/>
                  </a:cubicBezTo>
                  <a:cubicBezTo>
                    <a:pt x="724" y="852"/>
                    <a:pt x="991" y="606"/>
                    <a:pt x="893" y="338"/>
                  </a:cubicBezTo>
                  <a:cubicBezTo>
                    <a:pt x="884" y="313"/>
                    <a:pt x="854" y="260"/>
                    <a:pt x="852" y="257"/>
                  </a:cubicBezTo>
                  <a:cubicBezTo>
                    <a:pt x="723" y="57"/>
                    <a:pt x="457" y="0"/>
                    <a:pt x="258" y="129"/>
                  </a:cubicBezTo>
                  <a:cubicBezTo>
                    <a:pt x="58" y="257"/>
                    <a:pt x="0" y="523"/>
                    <a:pt x="129" y="7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4011613" y="1081088"/>
              <a:ext cx="487363" cy="209550"/>
            </a:xfrm>
            <a:custGeom>
              <a:avLst/>
              <a:gdLst>
                <a:gd name="T0" fmla="*/ 533 w 533"/>
                <a:gd name="T1" fmla="*/ 41 h 229"/>
                <a:gd name="T2" fmla="*/ 532 w 533"/>
                <a:gd name="T3" fmla="*/ 39 h 229"/>
                <a:gd name="T4" fmla="*/ 531 w 533"/>
                <a:gd name="T5" fmla="*/ 37 h 229"/>
                <a:gd name="T6" fmla="*/ 530 w 533"/>
                <a:gd name="T7" fmla="*/ 36 h 229"/>
                <a:gd name="T8" fmla="*/ 529 w 533"/>
                <a:gd name="T9" fmla="*/ 35 h 229"/>
                <a:gd name="T10" fmla="*/ 527 w 533"/>
                <a:gd name="T11" fmla="*/ 34 h 229"/>
                <a:gd name="T12" fmla="*/ 526 w 533"/>
                <a:gd name="T13" fmla="*/ 33 h 229"/>
                <a:gd name="T14" fmla="*/ 524 w 533"/>
                <a:gd name="T15" fmla="*/ 33 h 229"/>
                <a:gd name="T16" fmla="*/ 125 w 533"/>
                <a:gd name="T17" fmla="*/ 33 h 229"/>
                <a:gd name="T18" fmla="*/ 114 w 533"/>
                <a:gd name="T19" fmla="*/ 6 h 229"/>
                <a:gd name="T20" fmla="*/ 112 w 533"/>
                <a:gd name="T21" fmla="*/ 4 h 229"/>
                <a:gd name="T22" fmla="*/ 111 w 533"/>
                <a:gd name="T23" fmla="*/ 2 h 229"/>
                <a:gd name="T24" fmla="*/ 109 w 533"/>
                <a:gd name="T25" fmla="*/ 1 h 229"/>
                <a:gd name="T26" fmla="*/ 107 w 533"/>
                <a:gd name="T27" fmla="*/ 1 h 229"/>
                <a:gd name="T28" fmla="*/ 104 w 533"/>
                <a:gd name="T29" fmla="*/ 0 h 229"/>
                <a:gd name="T30" fmla="*/ 104 w 533"/>
                <a:gd name="T31" fmla="*/ 0 h 229"/>
                <a:gd name="T32" fmla="*/ 0 w 533"/>
                <a:gd name="T33" fmla="*/ 10 h 229"/>
                <a:gd name="T34" fmla="*/ 98 w 533"/>
                <a:gd name="T35" fmla="*/ 20 h 229"/>
                <a:gd name="T36" fmla="*/ 109 w 533"/>
                <a:gd name="T37" fmla="*/ 47 h 229"/>
                <a:gd name="T38" fmla="*/ 184 w 533"/>
                <a:gd name="T39" fmla="*/ 223 h 229"/>
                <a:gd name="T40" fmla="*/ 185 w 533"/>
                <a:gd name="T41" fmla="*/ 225 h 229"/>
                <a:gd name="T42" fmla="*/ 187 w 533"/>
                <a:gd name="T43" fmla="*/ 227 h 229"/>
                <a:gd name="T44" fmla="*/ 188 w 533"/>
                <a:gd name="T45" fmla="*/ 228 h 229"/>
                <a:gd name="T46" fmla="*/ 190 w 533"/>
                <a:gd name="T47" fmla="*/ 229 h 229"/>
                <a:gd name="T48" fmla="*/ 192 w 533"/>
                <a:gd name="T49" fmla="*/ 229 h 229"/>
                <a:gd name="T50" fmla="*/ 194 w 533"/>
                <a:gd name="T51" fmla="*/ 229 h 229"/>
                <a:gd name="T52" fmla="*/ 443 w 533"/>
                <a:gd name="T53" fmla="*/ 229 h 229"/>
                <a:gd name="T54" fmla="*/ 445 w 533"/>
                <a:gd name="T55" fmla="*/ 229 h 229"/>
                <a:gd name="T56" fmla="*/ 447 w 533"/>
                <a:gd name="T57" fmla="*/ 228 h 229"/>
                <a:gd name="T58" fmla="*/ 448 w 533"/>
                <a:gd name="T59" fmla="*/ 227 h 229"/>
                <a:gd name="T60" fmla="*/ 450 w 533"/>
                <a:gd name="T61" fmla="*/ 225 h 229"/>
                <a:gd name="T62" fmla="*/ 451 w 533"/>
                <a:gd name="T63" fmla="*/ 224 h 229"/>
                <a:gd name="T64" fmla="*/ 451 w 533"/>
                <a:gd name="T65" fmla="*/ 223 h 229"/>
                <a:gd name="T66" fmla="*/ 532 w 533"/>
                <a:gd name="T67" fmla="*/ 47 h 229"/>
                <a:gd name="T68" fmla="*/ 532 w 533"/>
                <a:gd name="T69" fmla="*/ 46 h 229"/>
                <a:gd name="T70" fmla="*/ 533 w 533"/>
                <a:gd name="T71" fmla="*/ 44 h 229"/>
                <a:gd name="T72" fmla="*/ 533 w 533"/>
                <a:gd name="T73" fmla="*/ 43 h 229"/>
                <a:gd name="T74" fmla="*/ 438 w 533"/>
                <a:gd name="T75" fmla="*/ 203 h 229"/>
                <a:gd name="T76" fmla="*/ 200 w 533"/>
                <a:gd name="T77" fmla="*/ 209 h 229"/>
                <a:gd name="T78" fmla="*/ 507 w 533"/>
                <a:gd name="T79" fmla="*/ 5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3" h="229">
                  <a:moveTo>
                    <a:pt x="533" y="42"/>
                  </a:moveTo>
                  <a:cubicBezTo>
                    <a:pt x="533" y="42"/>
                    <a:pt x="533" y="41"/>
                    <a:pt x="533" y="41"/>
                  </a:cubicBezTo>
                  <a:cubicBezTo>
                    <a:pt x="532" y="40"/>
                    <a:pt x="532" y="40"/>
                    <a:pt x="532" y="40"/>
                  </a:cubicBezTo>
                  <a:cubicBezTo>
                    <a:pt x="532" y="39"/>
                    <a:pt x="532" y="39"/>
                    <a:pt x="532" y="39"/>
                  </a:cubicBezTo>
                  <a:cubicBezTo>
                    <a:pt x="532" y="38"/>
                    <a:pt x="532" y="38"/>
                    <a:pt x="532" y="38"/>
                  </a:cubicBezTo>
                  <a:cubicBezTo>
                    <a:pt x="531" y="37"/>
                    <a:pt x="531" y="37"/>
                    <a:pt x="531" y="37"/>
                  </a:cubicBezTo>
                  <a:cubicBezTo>
                    <a:pt x="531" y="37"/>
                    <a:pt x="531" y="37"/>
                    <a:pt x="531" y="37"/>
                  </a:cubicBezTo>
                  <a:cubicBezTo>
                    <a:pt x="530" y="36"/>
                    <a:pt x="530" y="36"/>
                    <a:pt x="530" y="36"/>
                  </a:cubicBezTo>
                  <a:cubicBezTo>
                    <a:pt x="529" y="35"/>
                    <a:pt x="529" y="35"/>
                    <a:pt x="529" y="35"/>
                  </a:cubicBezTo>
                  <a:cubicBezTo>
                    <a:pt x="529" y="35"/>
                    <a:pt x="529" y="35"/>
                    <a:pt x="529" y="35"/>
                  </a:cubicBezTo>
                  <a:cubicBezTo>
                    <a:pt x="528" y="34"/>
                    <a:pt x="528" y="34"/>
                    <a:pt x="528" y="34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6" y="33"/>
                    <a:pt x="526" y="33"/>
                    <a:pt x="526" y="33"/>
                  </a:cubicBezTo>
                  <a:cubicBezTo>
                    <a:pt x="525" y="33"/>
                    <a:pt x="525" y="33"/>
                    <a:pt x="525" y="33"/>
                  </a:cubicBezTo>
                  <a:cubicBezTo>
                    <a:pt x="524" y="33"/>
                    <a:pt x="524" y="33"/>
                    <a:pt x="524" y="33"/>
                  </a:cubicBezTo>
                  <a:cubicBezTo>
                    <a:pt x="524" y="33"/>
                    <a:pt x="523" y="33"/>
                    <a:pt x="523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3" y="6"/>
                    <a:pt x="113" y="5"/>
                    <a:pt x="113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1" y="3"/>
                    <a:pt x="111" y="3"/>
                    <a:pt x="111" y="3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5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1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84" y="223"/>
                    <a:pt x="184" y="223"/>
                    <a:pt x="184" y="223"/>
                  </a:cubicBezTo>
                  <a:cubicBezTo>
                    <a:pt x="184" y="223"/>
                    <a:pt x="184" y="223"/>
                    <a:pt x="184" y="223"/>
                  </a:cubicBezTo>
                  <a:cubicBezTo>
                    <a:pt x="184" y="224"/>
                    <a:pt x="185" y="224"/>
                    <a:pt x="185" y="225"/>
                  </a:cubicBezTo>
                  <a:cubicBezTo>
                    <a:pt x="185" y="225"/>
                    <a:pt x="185" y="225"/>
                    <a:pt x="185" y="225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88" y="228"/>
                    <a:pt x="188" y="228"/>
                    <a:pt x="188" y="228"/>
                  </a:cubicBezTo>
                  <a:cubicBezTo>
                    <a:pt x="188" y="228"/>
                    <a:pt x="188" y="228"/>
                    <a:pt x="188" y="228"/>
                  </a:cubicBezTo>
                  <a:cubicBezTo>
                    <a:pt x="188" y="228"/>
                    <a:pt x="189" y="228"/>
                    <a:pt x="189" y="229"/>
                  </a:cubicBezTo>
                  <a:cubicBezTo>
                    <a:pt x="190" y="229"/>
                    <a:pt x="190" y="229"/>
                    <a:pt x="190" y="229"/>
                  </a:cubicBezTo>
                  <a:cubicBezTo>
                    <a:pt x="190" y="229"/>
                    <a:pt x="191" y="229"/>
                    <a:pt x="191" y="229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92" y="229"/>
                    <a:pt x="193" y="229"/>
                    <a:pt x="193" y="229"/>
                  </a:cubicBezTo>
                  <a:cubicBezTo>
                    <a:pt x="194" y="229"/>
                    <a:pt x="194" y="229"/>
                    <a:pt x="194" y="229"/>
                  </a:cubicBezTo>
                  <a:cubicBezTo>
                    <a:pt x="442" y="229"/>
                    <a:pt x="442" y="229"/>
                    <a:pt x="442" y="229"/>
                  </a:cubicBezTo>
                  <a:cubicBezTo>
                    <a:pt x="442" y="229"/>
                    <a:pt x="443" y="229"/>
                    <a:pt x="443" y="229"/>
                  </a:cubicBezTo>
                  <a:cubicBezTo>
                    <a:pt x="444" y="229"/>
                    <a:pt x="444" y="229"/>
                    <a:pt x="444" y="229"/>
                  </a:cubicBezTo>
                  <a:cubicBezTo>
                    <a:pt x="445" y="229"/>
                    <a:pt x="445" y="229"/>
                    <a:pt x="445" y="229"/>
                  </a:cubicBezTo>
                  <a:cubicBezTo>
                    <a:pt x="446" y="229"/>
                    <a:pt x="446" y="229"/>
                    <a:pt x="446" y="229"/>
                  </a:cubicBezTo>
                  <a:cubicBezTo>
                    <a:pt x="446" y="228"/>
                    <a:pt x="447" y="228"/>
                    <a:pt x="447" y="228"/>
                  </a:cubicBezTo>
                  <a:cubicBezTo>
                    <a:pt x="448" y="227"/>
                    <a:pt x="448" y="227"/>
                    <a:pt x="448" y="227"/>
                  </a:cubicBezTo>
                  <a:cubicBezTo>
                    <a:pt x="448" y="227"/>
                    <a:pt x="448" y="227"/>
                    <a:pt x="448" y="227"/>
                  </a:cubicBezTo>
                  <a:cubicBezTo>
                    <a:pt x="449" y="226"/>
                    <a:pt x="449" y="226"/>
                    <a:pt x="449" y="226"/>
                  </a:cubicBezTo>
                  <a:cubicBezTo>
                    <a:pt x="450" y="225"/>
                    <a:pt x="450" y="225"/>
                    <a:pt x="450" y="225"/>
                  </a:cubicBezTo>
                  <a:cubicBezTo>
                    <a:pt x="450" y="225"/>
                    <a:pt x="450" y="225"/>
                    <a:pt x="450" y="225"/>
                  </a:cubicBezTo>
                  <a:cubicBezTo>
                    <a:pt x="450" y="224"/>
                    <a:pt x="450" y="224"/>
                    <a:pt x="451" y="224"/>
                  </a:cubicBezTo>
                  <a:cubicBezTo>
                    <a:pt x="451" y="223"/>
                    <a:pt x="451" y="223"/>
                    <a:pt x="451" y="223"/>
                  </a:cubicBezTo>
                  <a:cubicBezTo>
                    <a:pt x="451" y="223"/>
                    <a:pt x="451" y="223"/>
                    <a:pt x="451" y="223"/>
                  </a:cubicBezTo>
                  <a:cubicBezTo>
                    <a:pt x="460" y="204"/>
                    <a:pt x="460" y="204"/>
                    <a:pt x="460" y="204"/>
                  </a:cubicBezTo>
                  <a:cubicBezTo>
                    <a:pt x="532" y="47"/>
                    <a:pt x="532" y="47"/>
                    <a:pt x="532" y="47"/>
                  </a:cubicBezTo>
                  <a:cubicBezTo>
                    <a:pt x="532" y="47"/>
                    <a:pt x="532" y="47"/>
                    <a:pt x="532" y="47"/>
                  </a:cubicBezTo>
                  <a:cubicBezTo>
                    <a:pt x="532" y="46"/>
                    <a:pt x="532" y="46"/>
                    <a:pt x="532" y="46"/>
                  </a:cubicBezTo>
                  <a:cubicBezTo>
                    <a:pt x="533" y="45"/>
                    <a:pt x="533" y="45"/>
                    <a:pt x="533" y="45"/>
                  </a:cubicBezTo>
                  <a:cubicBezTo>
                    <a:pt x="533" y="44"/>
                    <a:pt x="533" y="44"/>
                    <a:pt x="533" y="44"/>
                  </a:cubicBezTo>
                  <a:cubicBezTo>
                    <a:pt x="533" y="44"/>
                    <a:pt x="533" y="43"/>
                    <a:pt x="533" y="43"/>
                  </a:cubicBezTo>
                  <a:cubicBezTo>
                    <a:pt x="533" y="43"/>
                    <a:pt x="533" y="43"/>
                    <a:pt x="533" y="43"/>
                  </a:cubicBezTo>
                  <a:lnTo>
                    <a:pt x="533" y="42"/>
                  </a:lnTo>
                  <a:close/>
                  <a:moveTo>
                    <a:pt x="438" y="203"/>
                  </a:moveTo>
                  <a:cubicBezTo>
                    <a:pt x="435" y="209"/>
                    <a:pt x="435" y="209"/>
                    <a:pt x="435" y="209"/>
                  </a:cubicBezTo>
                  <a:cubicBezTo>
                    <a:pt x="200" y="209"/>
                    <a:pt x="200" y="209"/>
                    <a:pt x="200" y="209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507" y="53"/>
                    <a:pt x="507" y="53"/>
                    <a:pt x="507" y="53"/>
                  </a:cubicBezTo>
                  <a:lnTo>
                    <a:pt x="438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4" name="Oval 28"/>
            <p:cNvSpPr>
              <a:spLocks noChangeArrowheads="1"/>
            </p:cNvSpPr>
            <p:nvPr userDrawn="1"/>
          </p:nvSpPr>
          <p:spPr bwMode="auto">
            <a:xfrm>
              <a:off x="4189413" y="1303338"/>
              <a:ext cx="65088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75" name="Oval 29"/>
            <p:cNvSpPr>
              <a:spLocks noChangeArrowheads="1"/>
            </p:cNvSpPr>
            <p:nvPr userDrawn="1"/>
          </p:nvSpPr>
          <p:spPr bwMode="auto">
            <a:xfrm>
              <a:off x="4352926" y="1303338"/>
              <a:ext cx="65088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Op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76"/>
          <p:cNvSpPr>
            <a:spLocks noChangeArrowheads="1"/>
          </p:cNvSpPr>
          <p:nvPr userDrawn="1"/>
        </p:nvSpPr>
        <p:spPr bwMode="auto">
          <a:xfrm>
            <a:off x="0" y="-11171"/>
            <a:ext cx="9145588" cy="3316288"/>
          </a:xfrm>
          <a:custGeom>
            <a:avLst/>
            <a:gdLst/>
            <a:ahLst/>
            <a:cxnLst/>
            <a:rect l="l" t="t" r="r" b="b"/>
            <a:pathLst>
              <a:path w="9145588" h="3316288">
                <a:moveTo>
                  <a:pt x="0" y="0"/>
                </a:moveTo>
                <a:lnTo>
                  <a:pt x="9145588" y="0"/>
                </a:lnTo>
                <a:lnTo>
                  <a:pt x="9145588" y="3316288"/>
                </a:lnTo>
                <a:lnTo>
                  <a:pt x="9144001" y="3316288"/>
                </a:lnTo>
                <a:lnTo>
                  <a:pt x="9144001" y="2870953"/>
                </a:lnTo>
                <a:lnTo>
                  <a:pt x="1588" y="3174166"/>
                </a:lnTo>
                <a:lnTo>
                  <a:pt x="1588" y="3316288"/>
                </a:lnTo>
                <a:lnTo>
                  <a:pt x="0" y="33162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grpSp>
        <p:nvGrpSpPr>
          <p:cNvPr id="147" name="Group 146"/>
          <p:cNvGrpSpPr>
            <a:grpSpLocks noChangeAspect="1"/>
          </p:cNvGrpSpPr>
          <p:nvPr userDrawn="1"/>
        </p:nvGrpSpPr>
        <p:grpSpPr bwMode="auto">
          <a:xfrm>
            <a:off x="-1585" y="393920"/>
            <a:ext cx="9140820" cy="2446338"/>
            <a:chOff x="2" y="1083"/>
            <a:chExt cx="5755" cy="1541"/>
          </a:xfrm>
        </p:grpSpPr>
        <p:sp>
          <p:nvSpPr>
            <p:cNvPr id="148" name="Line 8"/>
            <p:cNvSpPr>
              <a:spLocks noChangeShapeType="1"/>
            </p:cNvSpPr>
            <p:nvPr userDrawn="1"/>
          </p:nvSpPr>
          <p:spPr bwMode="auto">
            <a:xfrm flipH="1">
              <a:off x="3253" y="1745"/>
              <a:ext cx="627" cy="287"/>
            </a:xfrm>
            <a:prstGeom prst="lin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9" name="Line 9"/>
            <p:cNvSpPr>
              <a:spLocks noChangeShapeType="1"/>
            </p:cNvSpPr>
            <p:nvPr userDrawn="1"/>
          </p:nvSpPr>
          <p:spPr bwMode="auto">
            <a:xfrm flipH="1">
              <a:off x="4627" y="1476"/>
              <a:ext cx="628" cy="340"/>
            </a:xfrm>
            <a:prstGeom prst="lin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0" name="Line 10"/>
            <p:cNvSpPr>
              <a:spLocks noChangeShapeType="1"/>
            </p:cNvSpPr>
            <p:nvPr userDrawn="1"/>
          </p:nvSpPr>
          <p:spPr bwMode="auto">
            <a:xfrm flipH="1" flipV="1">
              <a:off x="1191" y="1882"/>
              <a:ext cx="629" cy="366"/>
            </a:xfrm>
            <a:prstGeom prst="lin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1" name="Line 11"/>
            <p:cNvSpPr>
              <a:spLocks noChangeShapeType="1"/>
            </p:cNvSpPr>
            <p:nvPr userDrawn="1"/>
          </p:nvSpPr>
          <p:spPr bwMode="auto">
            <a:xfrm flipH="1">
              <a:off x="5310" y="1083"/>
              <a:ext cx="447" cy="356"/>
            </a:xfrm>
            <a:prstGeom prst="lin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2" name="Line 12"/>
            <p:cNvSpPr>
              <a:spLocks noChangeShapeType="1"/>
            </p:cNvSpPr>
            <p:nvPr userDrawn="1"/>
          </p:nvSpPr>
          <p:spPr bwMode="auto">
            <a:xfrm flipH="1" flipV="1">
              <a:off x="2569" y="1944"/>
              <a:ext cx="621" cy="97"/>
            </a:xfrm>
            <a:prstGeom prst="lin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3" name="Line 13"/>
            <p:cNvSpPr>
              <a:spLocks noChangeShapeType="1"/>
            </p:cNvSpPr>
            <p:nvPr userDrawn="1"/>
          </p:nvSpPr>
          <p:spPr bwMode="auto">
            <a:xfrm flipH="1" flipV="1">
              <a:off x="3943" y="1736"/>
              <a:ext cx="621" cy="91"/>
            </a:xfrm>
            <a:prstGeom prst="lin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4" name="Line 14"/>
            <p:cNvSpPr>
              <a:spLocks noChangeShapeType="1"/>
            </p:cNvSpPr>
            <p:nvPr userDrawn="1"/>
          </p:nvSpPr>
          <p:spPr bwMode="auto">
            <a:xfrm flipH="1">
              <a:off x="1879" y="1954"/>
              <a:ext cx="626" cy="297"/>
            </a:xfrm>
            <a:prstGeom prst="lin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5" name="Line 15"/>
            <p:cNvSpPr>
              <a:spLocks noChangeShapeType="1"/>
            </p:cNvSpPr>
            <p:nvPr userDrawn="1"/>
          </p:nvSpPr>
          <p:spPr bwMode="auto">
            <a:xfrm flipH="1">
              <a:off x="501" y="1886"/>
              <a:ext cx="634" cy="484"/>
            </a:xfrm>
            <a:prstGeom prst="lin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6" name="Line 16"/>
            <p:cNvSpPr>
              <a:spLocks noChangeShapeType="1"/>
            </p:cNvSpPr>
            <p:nvPr userDrawn="1"/>
          </p:nvSpPr>
          <p:spPr bwMode="auto">
            <a:xfrm flipH="1">
              <a:off x="2" y="2406"/>
              <a:ext cx="443" cy="218"/>
            </a:xfrm>
            <a:prstGeom prst="lin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Oval 17"/>
            <p:cNvSpPr>
              <a:spLocks noChangeArrowheads="1"/>
            </p:cNvSpPr>
            <p:nvPr userDrawn="1"/>
          </p:nvSpPr>
          <p:spPr bwMode="auto">
            <a:xfrm>
              <a:off x="441" y="2357"/>
              <a:ext cx="67" cy="67"/>
            </a:xfrm>
            <a:prstGeom prst="ellips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9" name="Oval 18"/>
            <p:cNvSpPr>
              <a:spLocks noChangeArrowheads="1"/>
            </p:cNvSpPr>
            <p:nvPr userDrawn="1"/>
          </p:nvSpPr>
          <p:spPr bwMode="auto">
            <a:xfrm>
              <a:off x="1128" y="1832"/>
              <a:ext cx="67" cy="67"/>
            </a:xfrm>
            <a:prstGeom prst="ellips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1" name="Oval 19"/>
            <p:cNvSpPr>
              <a:spLocks noChangeArrowheads="1"/>
            </p:cNvSpPr>
            <p:nvPr userDrawn="1"/>
          </p:nvSpPr>
          <p:spPr bwMode="auto">
            <a:xfrm>
              <a:off x="1815" y="2232"/>
              <a:ext cx="68" cy="67"/>
            </a:xfrm>
            <a:prstGeom prst="ellips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2" name="Oval 20"/>
            <p:cNvSpPr>
              <a:spLocks noChangeArrowheads="1"/>
            </p:cNvSpPr>
            <p:nvPr userDrawn="1"/>
          </p:nvSpPr>
          <p:spPr bwMode="auto">
            <a:xfrm>
              <a:off x="2502" y="1906"/>
              <a:ext cx="67" cy="67"/>
            </a:xfrm>
            <a:prstGeom prst="ellips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3" name="Oval 21"/>
            <p:cNvSpPr>
              <a:spLocks noChangeArrowheads="1"/>
            </p:cNvSpPr>
            <p:nvPr userDrawn="1"/>
          </p:nvSpPr>
          <p:spPr bwMode="auto">
            <a:xfrm>
              <a:off x="3190" y="2012"/>
              <a:ext cx="66" cy="67"/>
            </a:xfrm>
            <a:prstGeom prst="ellips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4" name="Oval 22"/>
            <p:cNvSpPr>
              <a:spLocks noChangeArrowheads="1"/>
            </p:cNvSpPr>
            <p:nvPr userDrawn="1"/>
          </p:nvSpPr>
          <p:spPr bwMode="auto">
            <a:xfrm>
              <a:off x="5251" y="1426"/>
              <a:ext cx="66" cy="67"/>
            </a:xfrm>
            <a:prstGeom prst="ellips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5" name="Oval 23"/>
            <p:cNvSpPr>
              <a:spLocks noChangeArrowheads="1"/>
            </p:cNvSpPr>
            <p:nvPr userDrawn="1"/>
          </p:nvSpPr>
          <p:spPr bwMode="auto">
            <a:xfrm>
              <a:off x="4563" y="1798"/>
              <a:ext cx="68" cy="68"/>
            </a:xfrm>
            <a:prstGeom prst="ellips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6" name="Oval 24"/>
            <p:cNvSpPr>
              <a:spLocks noChangeArrowheads="1"/>
            </p:cNvSpPr>
            <p:nvPr userDrawn="1"/>
          </p:nvSpPr>
          <p:spPr bwMode="auto">
            <a:xfrm>
              <a:off x="3876" y="1697"/>
              <a:ext cx="68" cy="68"/>
            </a:xfrm>
            <a:prstGeom prst="ellipse">
              <a:avLst/>
            </a:prstGeom>
            <a:noFill/>
            <a:ln w="17463" cap="flat">
              <a:solidFill>
                <a:schemeClr val="bg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7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Growth Opportunities</a:t>
            </a:r>
            <a:endParaRPr lang="en-US" dirty="0"/>
          </a:p>
        </p:txBody>
      </p:sp>
      <p:sp>
        <p:nvSpPr>
          <p:cNvPr id="175" name="Text Placeholder 68"/>
          <p:cNvSpPr>
            <a:spLocks noGrp="1"/>
          </p:cNvSpPr>
          <p:nvPr>
            <p:ph type="body" sz="quarter" idx="26" hasCustomPrompt="1"/>
          </p:nvPr>
        </p:nvSpPr>
        <p:spPr>
          <a:xfrm>
            <a:off x="862642" y="3219822"/>
            <a:ext cx="7381402" cy="136815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Ut enim ad minim veniam, quis nostrud exercitation ullamco laboris nisi ut aliquip ex ea commodo consequat. </a:t>
            </a:r>
            <a:endParaRPr 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Driven S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  <p:sp>
        <p:nvSpPr>
          <p:cNvPr id="15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>
            <a:lvl1pPr>
              <a:defRPr sz="4000" baseline="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Social Driven Sales</a:t>
            </a:r>
            <a:endParaRPr lang="en-US" dirty="0"/>
          </a:p>
        </p:txBody>
      </p:sp>
      <p:grpSp>
        <p:nvGrpSpPr>
          <p:cNvPr id="146" name="Group 145"/>
          <p:cNvGrpSpPr/>
          <p:nvPr userDrawn="1"/>
        </p:nvGrpSpPr>
        <p:grpSpPr>
          <a:xfrm>
            <a:off x="587598" y="1272209"/>
            <a:ext cx="3122205" cy="3206900"/>
            <a:chOff x="3134890" y="1419619"/>
            <a:chExt cx="3192314" cy="3278911"/>
          </a:xfrm>
        </p:grpSpPr>
        <p:grpSp>
          <p:nvGrpSpPr>
            <p:cNvPr id="147" name="Group 146"/>
            <p:cNvGrpSpPr/>
            <p:nvPr userDrawn="1"/>
          </p:nvGrpSpPr>
          <p:grpSpPr>
            <a:xfrm>
              <a:off x="3913908" y="2567063"/>
              <a:ext cx="736736" cy="744630"/>
              <a:chOff x="2132492" y="1763635"/>
              <a:chExt cx="889000" cy="898526"/>
            </a:xfrm>
          </p:grpSpPr>
          <p:sp>
            <p:nvSpPr>
              <p:cNvPr id="166" name="Freeform 28"/>
              <p:cNvSpPr/>
              <p:nvPr userDrawn="1"/>
            </p:nvSpPr>
            <p:spPr bwMode="auto">
              <a:xfrm>
                <a:off x="2132492" y="1763635"/>
                <a:ext cx="889000" cy="898526"/>
              </a:xfrm>
              <a:custGeom>
                <a:avLst/>
                <a:gdLst>
                  <a:gd name="T0" fmla="*/ 847 w 974"/>
                  <a:gd name="T1" fmla="*/ 711 h 983"/>
                  <a:gd name="T2" fmla="*/ 169 w 974"/>
                  <a:gd name="T3" fmla="*/ 983 h 983"/>
                  <a:gd name="T4" fmla="*/ 263 w 974"/>
                  <a:gd name="T5" fmla="*/ 838 h 983"/>
                  <a:gd name="T6" fmla="*/ 97 w 974"/>
                  <a:gd name="T7" fmla="*/ 333 h 983"/>
                  <a:gd name="T8" fmla="*/ 137 w 974"/>
                  <a:gd name="T9" fmla="*/ 253 h 983"/>
                  <a:gd name="T10" fmla="*/ 721 w 974"/>
                  <a:gd name="T11" fmla="*/ 127 h 983"/>
                  <a:gd name="T12" fmla="*/ 847 w 974"/>
                  <a:gd name="T13" fmla="*/ 711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4" h="983">
                    <a:moveTo>
                      <a:pt x="847" y="711"/>
                    </a:moveTo>
                    <a:cubicBezTo>
                      <a:pt x="681" y="970"/>
                      <a:pt x="169" y="983"/>
                      <a:pt x="169" y="983"/>
                    </a:cubicBezTo>
                    <a:cubicBezTo>
                      <a:pt x="263" y="838"/>
                      <a:pt x="263" y="838"/>
                      <a:pt x="263" y="838"/>
                    </a:cubicBezTo>
                    <a:cubicBezTo>
                      <a:pt x="263" y="838"/>
                      <a:pt x="0" y="596"/>
                      <a:pt x="97" y="333"/>
                    </a:cubicBezTo>
                    <a:cubicBezTo>
                      <a:pt x="106" y="309"/>
                      <a:pt x="135" y="256"/>
                      <a:pt x="137" y="253"/>
                    </a:cubicBezTo>
                    <a:cubicBezTo>
                      <a:pt x="263" y="57"/>
                      <a:pt x="525" y="0"/>
                      <a:pt x="721" y="127"/>
                    </a:cubicBezTo>
                    <a:cubicBezTo>
                      <a:pt x="917" y="253"/>
                      <a:pt x="974" y="515"/>
                      <a:pt x="847" y="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7" name="Freeform 5"/>
              <p:cNvSpPr/>
              <p:nvPr userDrawn="1"/>
            </p:nvSpPr>
            <p:spPr bwMode="auto">
              <a:xfrm>
                <a:off x="2339752" y="2000878"/>
                <a:ext cx="520700" cy="424040"/>
              </a:xfrm>
              <a:custGeom>
                <a:avLst/>
                <a:gdLst>
                  <a:gd name="T0" fmla="*/ 905 w 905"/>
                  <a:gd name="T1" fmla="*/ 87 h 736"/>
                  <a:gd name="T2" fmla="*/ 799 w 905"/>
                  <a:gd name="T3" fmla="*/ 117 h 736"/>
                  <a:gd name="T4" fmla="*/ 880 w 905"/>
                  <a:gd name="T5" fmla="*/ 14 h 736"/>
                  <a:gd name="T6" fmla="*/ 762 w 905"/>
                  <a:gd name="T7" fmla="*/ 59 h 736"/>
                  <a:gd name="T8" fmla="*/ 627 w 905"/>
                  <a:gd name="T9" fmla="*/ 0 h 736"/>
                  <a:gd name="T10" fmla="*/ 441 w 905"/>
                  <a:gd name="T11" fmla="*/ 186 h 736"/>
                  <a:gd name="T12" fmla="*/ 446 w 905"/>
                  <a:gd name="T13" fmla="*/ 228 h 736"/>
                  <a:gd name="T14" fmla="*/ 63 w 905"/>
                  <a:gd name="T15" fmla="*/ 34 h 736"/>
                  <a:gd name="T16" fmla="*/ 38 w 905"/>
                  <a:gd name="T17" fmla="*/ 128 h 736"/>
                  <a:gd name="T18" fmla="*/ 121 w 905"/>
                  <a:gd name="T19" fmla="*/ 282 h 736"/>
                  <a:gd name="T20" fmla="*/ 37 w 905"/>
                  <a:gd name="T21" fmla="*/ 259 h 736"/>
                  <a:gd name="T22" fmla="*/ 37 w 905"/>
                  <a:gd name="T23" fmla="*/ 261 h 736"/>
                  <a:gd name="T24" fmla="*/ 186 w 905"/>
                  <a:gd name="T25" fmla="*/ 443 h 736"/>
                  <a:gd name="T26" fmla="*/ 137 w 905"/>
                  <a:gd name="T27" fmla="*/ 450 h 736"/>
                  <a:gd name="T28" fmla="*/ 102 w 905"/>
                  <a:gd name="T29" fmla="*/ 446 h 736"/>
                  <a:gd name="T30" fmla="*/ 275 w 905"/>
                  <a:gd name="T31" fmla="*/ 575 h 736"/>
                  <a:gd name="T32" fmla="*/ 45 w 905"/>
                  <a:gd name="T33" fmla="*/ 655 h 736"/>
                  <a:gd name="T34" fmla="*/ 0 w 905"/>
                  <a:gd name="T35" fmla="*/ 652 h 736"/>
                  <a:gd name="T36" fmla="*/ 285 w 905"/>
                  <a:gd name="T37" fmla="*/ 736 h 736"/>
                  <a:gd name="T38" fmla="*/ 813 w 905"/>
                  <a:gd name="T39" fmla="*/ 207 h 736"/>
                  <a:gd name="T40" fmla="*/ 813 w 905"/>
                  <a:gd name="T41" fmla="*/ 183 h 736"/>
                  <a:gd name="T42" fmla="*/ 905 w 905"/>
                  <a:gd name="T43" fmla="*/ 87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05" h="736">
                    <a:moveTo>
                      <a:pt x="905" y="87"/>
                    </a:moveTo>
                    <a:cubicBezTo>
                      <a:pt x="872" y="102"/>
                      <a:pt x="836" y="112"/>
                      <a:pt x="799" y="117"/>
                    </a:cubicBezTo>
                    <a:cubicBezTo>
                      <a:pt x="837" y="94"/>
                      <a:pt x="866" y="57"/>
                      <a:pt x="880" y="14"/>
                    </a:cubicBezTo>
                    <a:cubicBezTo>
                      <a:pt x="844" y="35"/>
                      <a:pt x="805" y="51"/>
                      <a:pt x="762" y="59"/>
                    </a:cubicBezTo>
                    <a:cubicBezTo>
                      <a:pt x="728" y="23"/>
                      <a:pt x="680" y="0"/>
                      <a:pt x="627" y="0"/>
                    </a:cubicBezTo>
                    <a:cubicBezTo>
                      <a:pt x="524" y="0"/>
                      <a:pt x="441" y="83"/>
                      <a:pt x="441" y="186"/>
                    </a:cubicBezTo>
                    <a:cubicBezTo>
                      <a:pt x="441" y="201"/>
                      <a:pt x="443" y="215"/>
                      <a:pt x="446" y="228"/>
                    </a:cubicBezTo>
                    <a:cubicBezTo>
                      <a:pt x="292" y="221"/>
                      <a:pt x="155" y="147"/>
                      <a:pt x="63" y="34"/>
                    </a:cubicBezTo>
                    <a:cubicBezTo>
                      <a:pt x="47" y="62"/>
                      <a:pt x="38" y="94"/>
                      <a:pt x="38" y="128"/>
                    </a:cubicBezTo>
                    <a:cubicBezTo>
                      <a:pt x="38" y="192"/>
                      <a:pt x="71" y="249"/>
                      <a:pt x="121" y="282"/>
                    </a:cubicBezTo>
                    <a:cubicBezTo>
                      <a:pt x="90" y="281"/>
                      <a:pt x="62" y="273"/>
                      <a:pt x="37" y="259"/>
                    </a:cubicBezTo>
                    <a:cubicBezTo>
                      <a:pt x="37" y="261"/>
                      <a:pt x="37" y="261"/>
                      <a:pt x="37" y="261"/>
                    </a:cubicBezTo>
                    <a:cubicBezTo>
                      <a:pt x="37" y="351"/>
                      <a:pt x="101" y="426"/>
                      <a:pt x="186" y="443"/>
                    </a:cubicBezTo>
                    <a:cubicBezTo>
                      <a:pt x="170" y="448"/>
                      <a:pt x="154" y="450"/>
                      <a:pt x="137" y="450"/>
                    </a:cubicBezTo>
                    <a:cubicBezTo>
                      <a:pt x="125" y="450"/>
                      <a:pt x="113" y="449"/>
                      <a:pt x="102" y="446"/>
                    </a:cubicBezTo>
                    <a:cubicBezTo>
                      <a:pt x="125" y="520"/>
                      <a:pt x="194" y="574"/>
                      <a:pt x="275" y="575"/>
                    </a:cubicBezTo>
                    <a:cubicBezTo>
                      <a:pt x="212" y="625"/>
                      <a:pt x="132" y="655"/>
                      <a:pt x="45" y="655"/>
                    </a:cubicBezTo>
                    <a:cubicBezTo>
                      <a:pt x="30" y="655"/>
                      <a:pt x="15" y="654"/>
                      <a:pt x="0" y="652"/>
                    </a:cubicBezTo>
                    <a:cubicBezTo>
                      <a:pt x="82" y="705"/>
                      <a:pt x="180" y="736"/>
                      <a:pt x="285" y="736"/>
                    </a:cubicBezTo>
                    <a:cubicBezTo>
                      <a:pt x="626" y="736"/>
                      <a:pt x="813" y="453"/>
                      <a:pt x="813" y="207"/>
                    </a:cubicBezTo>
                    <a:cubicBezTo>
                      <a:pt x="813" y="199"/>
                      <a:pt x="813" y="191"/>
                      <a:pt x="813" y="183"/>
                    </a:cubicBezTo>
                    <a:cubicBezTo>
                      <a:pt x="849" y="157"/>
                      <a:pt x="880" y="125"/>
                      <a:pt x="905" y="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148" name="Group 147"/>
            <p:cNvGrpSpPr/>
            <p:nvPr userDrawn="1"/>
          </p:nvGrpSpPr>
          <p:grpSpPr>
            <a:xfrm>
              <a:off x="4719066" y="2119207"/>
              <a:ext cx="1608138" cy="1790702"/>
              <a:chOff x="4841964" y="2737387"/>
              <a:chExt cx="1608138" cy="1790702"/>
            </a:xfrm>
          </p:grpSpPr>
          <p:sp>
            <p:nvSpPr>
              <p:cNvPr id="164" name="Freeform 29"/>
              <p:cNvSpPr/>
              <p:nvPr userDrawn="1"/>
            </p:nvSpPr>
            <p:spPr bwMode="auto">
              <a:xfrm>
                <a:off x="4841964" y="2737387"/>
                <a:ext cx="1608138" cy="1790702"/>
              </a:xfrm>
              <a:custGeom>
                <a:avLst/>
                <a:gdLst>
                  <a:gd name="T0" fmla="*/ 151 w 1762"/>
                  <a:gd name="T1" fmla="*/ 1177 h 1961"/>
                  <a:gd name="T2" fmla="*/ 1289 w 1762"/>
                  <a:gd name="T3" fmla="*/ 1961 h 1961"/>
                  <a:gd name="T4" fmla="*/ 1177 w 1762"/>
                  <a:gd name="T5" fmla="*/ 1653 h 1961"/>
                  <a:gd name="T6" fmla="*/ 1694 w 1762"/>
                  <a:gd name="T7" fmla="*/ 791 h 1961"/>
                  <a:gd name="T8" fmla="*/ 1653 w 1762"/>
                  <a:gd name="T9" fmla="*/ 628 h 1961"/>
                  <a:gd name="T10" fmla="*/ 627 w 1762"/>
                  <a:gd name="T11" fmla="*/ 152 h 1961"/>
                  <a:gd name="T12" fmla="*/ 151 w 1762"/>
                  <a:gd name="T13" fmla="*/ 1177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2" h="1961">
                    <a:moveTo>
                      <a:pt x="151" y="1177"/>
                    </a:moveTo>
                    <a:cubicBezTo>
                      <a:pt x="351" y="1724"/>
                      <a:pt x="1289" y="1961"/>
                      <a:pt x="1289" y="1961"/>
                    </a:cubicBezTo>
                    <a:cubicBezTo>
                      <a:pt x="1177" y="1653"/>
                      <a:pt x="1177" y="1653"/>
                      <a:pt x="1177" y="1653"/>
                    </a:cubicBezTo>
                    <a:cubicBezTo>
                      <a:pt x="1177" y="1653"/>
                      <a:pt x="1762" y="1317"/>
                      <a:pt x="1694" y="791"/>
                    </a:cubicBezTo>
                    <a:cubicBezTo>
                      <a:pt x="1687" y="743"/>
                      <a:pt x="1655" y="635"/>
                      <a:pt x="1653" y="628"/>
                    </a:cubicBezTo>
                    <a:cubicBezTo>
                      <a:pt x="1501" y="213"/>
                      <a:pt x="1042" y="0"/>
                      <a:pt x="627" y="152"/>
                    </a:cubicBezTo>
                    <a:cubicBezTo>
                      <a:pt x="213" y="304"/>
                      <a:pt x="0" y="763"/>
                      <a:pt x="151" y="1177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5" name="Freeform 22"/>
              <p:cNvSpPr/>
              <p:nvPr userDrawn="1"/>
            </p:nvSpPr>
            <p:spPr bwMode="auto">
              <a:xfrm>
                <a:off x="5407998" y="3129122"/>
                <a:ext cx="476070" cy="916434"/>
              </a:xfrm>
              <a:custGeom>
                <a:avLst/>
                <a:gdLst>
                  <a:gd name="T0" fmla="*/ 331 w 511"/>
                  <a:gd name="T1" fmla="*/ 248 h 983"/>
                  <a:gd name="T2" fmla="*/ 331 w 511"/>
                  <a:gd name="T3" fmla="*/ 360 h 983"/>
                  <a:gd name="T4" fmla="*/ 511 w 511"/>
                  <a:gd name="T5" fmla="*/ 360 h 983"/>
                  <a:gd name="T6" fmla="*/ 487 w 511"/>
                  <a:gd name="T7" fmla="*/ 534 h 983"/>
                  <a:gd name="T8" fmla="*/ 331 w 511"/>
                  <a:gd name="T9" fmla="*/ 534 h 983"/>
                  <a:gd name="T10" fmla="*/ 331 w 511"/>
                  <a:gd name="T11" fmla="*/ 983 h 983"/>
                  <a:gd name="T12" fmla="*/ 151 w 511"/>
                  <a:gd name="T13" fmla="*/ 983 h 983"/>
                  <a:gd name="T14" fmla="*/ 151 w 511"/>
                  <a:gd name="T15" fmla="*/ 534 h 983"/>
                  <a:gd name="T16" fmla="*/ 0 w 511"/>
                  <a:gd name="T17" fmla="*/ 534 h 983"/>
                  <a:gd name="T18" fmla="*/ 0 w 511"/>
                  <a:gd name="T19" fmla="*/ 360 h 983"/>
                  <a:gd name="T20" fmla="*/ 151 w 511"/>
                  <a:gd name="T21" fmla="*/ 360 h 983"/>
                  <a:gd name="T22" fmla="*/ 151 w 511"/>
                  <a:gd name="T23" fmla="*/ 231 h 983"/>
                  <a:gd name="T24" fmla="*/ 376 w 511"/>
                  <a:gd name="T25" fmla="*/ 0 h 983"/>
                  <a:gd name="T26" fmla="*/ 511 w 511"/>
                  <a:gd name="T27" fmla="*/ 7 h 983"/>
                  <a:gd name="T28" fmla="*/ 511 w 511"/>
                  <a:gd name="T29" fmla="*/ 163 h 983"/>
                  <a:gd name="T30" fmla="*/ 418 w 511"/>
                  <a:gd name="T31" fmla="*/ 163 h 983"/>
                  <a:gd name="T32" fmla="*/ 331 w 511"/>
                  <a:gd name="T33" fmla="*/ 248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1" h="983">
                    <a:moveTo>
                      <a:pt x="331" y="248"/>
                    </a:moveTo>
                    <a:cubicBezTo>
                      <a:pt x="331" y="360"/>
                      <a:pt x="331" y="360"/>
                      <a:pt x="331" y="360"/>
                    </a:cubicBezTo>
                    <a:cubicBezTo>
                      <a:pt x="511" y="360"/>
                      <a:pt x="511" y="360"/>
                      <a:pt x="511" y="360"/>
                    </a:cubicBezTo>
                    <a:cubicBezTo>
                      <a:pt x="487" y="534"/>
                      <a:pt x="487" y="534"/>
                      <a:pt x="487" y="534"/>
                    </a:cubicBezTo>
                    <a:cubicBezTo>
                      <a:pt x="331" y="534"/>
                      <a:pt x="331" y="534"/>
                      <a:pt x="331" y="534"/>
                    </a:cubicBezTo>
                    <a:cubicBezTo>
                      <a:pt x="331" y="983"/>
                      <a:pt x="331" y="983"/>
                      <a:pt x="331" y="983"/>
                    </a:cubicBezTo>
                    <a:cubicBezTo>
                      <a:pt x="151" y="983"/>
                      <a:pt x="151" y="983"/>
                      <a:pt x="151" y="983"/>
                    </a:cubicBezTo>
                    <a:cubicBezTo>
                      <a:pt x="151" y="534"/>
                      <a:pt x="151" y="534"/>
                      <a:pt x="151" y="534"/>
                    </a:cubicBezTo>
                    <a:cubicBezTo>
                      <a:pt x="0" y="534"/>
                      <a:pt x="0" y="534"/>
                      <a:pt x="0" y="534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151" y="360"/>
                      <a:pt x="151" y="360"/>
                      <a:pt x="151" y="360"/>
                    </a:cubicBezTo>
                    <a:cubicBezTo>
                      <a:pt x="151" y="231"/>
                      <a:pt x="151" y="231"/>
                      <a:pt x="151" y="231"/>
                    </a:cubicBezTo>
                    <a:cubicBezTo>
                      <a:pt x="151" y="81"/>
                      <a:pt x="242" y="0"/>
                      <a:pt x="376" y="0"/>
                    </a:cubicBezTo>
                    <a:cubicBezTo>
                      <a:pt x="440" y="0"/>
                      <a:pt x="495" y="4"/>
                      <a:pt x="511" y="7"/>
                    </a:cubicBezTo>
                    <a:cubicBezTo>
                      <a:pt x="511" y="163"/>
                      <a:pt x="511" y="163"/>
                      <a:pt x="511" y="163"/>
                    </a:cubicBezTo>
                    <a:cubicBezTo>
                      <a:pt x="418" y="163"/>
                      <a:pt x="418" y="163"/>
                      <a:pt x="418" y="163"/>
                    </a:cubicBezTo>
                    <a:cubicBezTo>
                      <a:pt x="346" y="163"/>
                      <a:pt x="331" y="197"/>
                      <a:pt x="331" y="2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149" name="Group 148"/>
            <p:cNvGrpSpPr/>
            <p:nvPr userDrawn="1"/>
          </p:nvGrpSpPr>
          <p:grpSpPr>
            <a:xfrm>
              <a:off x="3754525" y="3290416"/>
              <a:ext cx="1306513" cy="1408114"/>
              <a:chOff x="3535451" y="3219059"/>
              <a:chExt cx="1306513" cy="1408114"/>
            </a:xfrm>
          </p:grpSpPr>
          <p:sp>
            <p:nvSpPr>
              <p:cNvPr id="156" name="Freeform 27"/>
              <p:cNvSpPr/>
              <p:nvPr userDrawn="1"/>
            </p:nvSpPr>
            <p:spPr bwMode="auto">
              <a:xfrm>
                <a:off x="3535451" y="3219059"/>
                <a:ext cx="1306513" cy="1408114"/>
              </a:xfrm>
              <a:custGeom>
                <a:avLst/>
                <a:gdLst>
                  <a:gd name="T0" fmla="*/ 145 w 1432"/>
                  <a:gd name="T1" fmla="*/ 987 h 1543"/>
                  <a:gd name="T2" fmla="*/ 1094 w 1432"/>
                  <a:gd name="T3" fmla="*/ 1543 h 1543"/>
                  <a:gd name="T4" fmla="*/ 986 w 1432"/>
                  <a:gd name="T5" fmla="*/ 1306 h 1543"/>
                  <a:gd name="T6" fmla="*/ 1347 w 1432"/>
                  <a:gd name="T7" fmla="*/ 591 h 1543"/>
                  <a:gd name="T8" fmla="*/ 1305 w 1432"/>
                  <a:gd name="T9" fmla="*/ 464 h 1543"/>
                  <a:gd name="T10" fmla="*/ 463 w 1432"/>
                  <a:gd name="T11" fmla="*/ 145 h 1543"/>
                  <a:gd name="T12" fmla="*/ 145 w 1432"/>
                  <a:gd name="T13" fmla="*/ 987 h 1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2" h="1543">
                    <a:moveTo>
                      <a:pt x="145" y="987"/>
                    </a:moveTo>
                    <a:cubicBezTo>
                      <a:pt x="335" y="1410"/>
                      <a:pt x="1094" y="1543"/>
                      <a:pt x="1094" y="1543"/>
                    </a:cubicBezTo>
                    <a:cubicBezTo>
                      <a:pt x="986" y="1306"/>
                      <a:pt x="986" y="1306"/>
                      <a:pt x="986" y="1306"/>
                    </a:cubicBezTo>
                    <a:cubicBezTo>
                      <a:pt x="986" y="1306"/>
                      <a:pt x="1432" y="1005"/>
                      <a:pt x="1347" y="591"/>
                    </a:cubicBezTo>
                    <a:cubicBezTo>
                      <a:pt x="1339" y="553"/>
                      <a:pt x="1308" y="469"/>
                      <a:pt x="1305" y="464"/>
                    </a:cubicBezTo>
                    <a:cubicBezTo>
                      <a:pt x="1161" y="143"/>
                      <a:pt x="784" y="0"/>
                      <a:pt x="463" y="145"/>
                    </a:cubicBezTo>
                    <a:cubicBezTo>
                      <a:pt x="143" y="289"/>
                      <a:pt x="0" y="666"/>
                      <a:pt x="145" y="9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grpSp>
            <p:nvGrpSpPr>
              <p:cNvPr id="157" name="Group 156"/>
              <p:cNvGrpSpPr/>
              <p:nvPr userDrawn="1"/>
            </p:nvGrpSpPr>
            <p:grpSpPr>
              <a:xfrm>
                <a:off x="3694834" y="3678789"/>
                <a:ext cx="962452" cy="397856"/>
                <a:chOff x="6078025" y="1821615"/>
                <a:chExt cx="1205892" cy="498487"/>
              </a:xfrm>
            </p:grpSpPr>
            <p:sp>
              <p:nvSpPr>
                <p:cNvPr id="159" name="Freeform 23"/>
                <p:cNvSpPr>
                  <a:spLocks noEditPoints="1"/>
                </p:cNvSpPr>
                <p:nvPr userDrawn="1"/>
              </p:nvSpPr>
              <p:spPr bwMode="auto">
                <a:xfrm>
                  <a:off x="6078025" y="1903238"/>
                  <a:ext cx="457675" cy="326494"/>
                </a:xfrm>
                <a:custGeom>
                  <a:avLst/>
                  <a:gdLst>
                    <a:gd name="T0" fmla="*/ 93 w 502"/>
                    <a:gd name="T1" fmla="*/ 139 h 357"/>
                    <a:gd name="T2" fmla="*/ 0 w 502"/>
                    <a:gd name="T3" fmla="*/ 0 h 357"/>
                    <a:gd name="T4" fmla="*/ 66 w 502"/>
                    <a:gd name="T5" fmla="*/ 210 h 357"/>
                    <a:gd name="T6" fmla="*/ 119 w 502"/>
                    <a:gd name="T7" fmla="*/ 354 h 357"/>
                    <a:gd name="T8" fmla="*/ 183 w 502"/>
                    <a:gd name="T9" fmla="*/ 0 h 357"/>
                    <a:gd name="T10" fmla="*/ 310 w 502"/>
                    <a:gd name="T11" fmla="*/ 114 h 357"/>
                    <a:gd name="T12" fmla="*/ 198 w 502"/>
                    <a:gd name="T13" fmla="*/ 114 h 357"/>
                    <a:gd name="T14" fmla="*/ 183 w 502"/>
                    <a:gd name="T15" fmla="*/ 268 h 357"/>
                    <a:gd name="T16" fmla="*/ 254 w 502"/>
                    <a:gd name="T17" fmla="*/ 357 h 357"/>
                    <a:gd name="T18" fmla="*/ 325 w 502"/>
                    <a:gd name="T19" fmla="*/ 268 h 357"/>
                    <a:gd name="T20" fmla="*/ 310 w 502"/>
                    <a:gd name="T21" fmla="*/ 114 h 357"/>
                    <a:gd name="T22" fmla="*/ 254 w 502"/>
                    <a:gd name="T23" fmla="*/ 314 h 357"/>
                    <a:gd name="T24" fmla="*/ 231 w 502"/>
                    <a:gd name="T25" fmla="*/ 166 h 357"/>
                    <a:gd name="T26" fmla="*/ 277 w 502"/>
                    <a:gd name="T27" fmla="*/ 166 h 357"/>
                    <a:gd name="T28" fmla="*/ 310 w 502"/>
                    <a:gd name="T29" fmla="*/ 114 h 357"/>
                    <a:gd name="T30" fmla="*/ 198 w 502"/>
                    <a:gd name="T31" fmla="*/ 114 h 357"/>
                    <a:gd name="T32" fmla="*/ 183 w 502"/>
                    <a:gd name="T33" fmla="*/ 268 h 357"/>
                    <a:gd name="T34" fmla="*/ 254 w 502"/>
                    <a:gd name="T35" fmla="*/ 357 h 357"/>
                    <a:gd name="T36" fmla="*/ 325 w 502"/>
                    <a:gd name="T37" fmla="*/ 268 h 357"/>
                    <a:gd name="T38" fmla="*/ 310 w 502"/>
                    <a:gd name="T39" fmla="*/ 114 h 357"/>
                    <a:gd name="T40" fmla="*/ 254 w 502"/>
                    <a:gd name="T41" fmla="*/ 314 h 357"/>
                    <a:gd name="T42" fmla="*/ 231 w 502"/>
                    <a:gd name="T43" fmla="*/ 166 h 357"/>
                    <a:gd name="T44" fmla="*/ 277 w 502"/>
                    <a:gd name="T45" fmla="*/ 166 h 357"/>
                    <a:gd name="T46" fmla="*/ 454 w 502"/>
                    <a:gd name="T47" fmla="*/ 90 h 357"/>
                    <a:gd name="T48" fmla="*/ 423 w 502"/>
                    <a:gd name="T49" fmla="*/ 314 h 357"/>
                    <a:gd name="T50" fmla="*/ 412 w 502"/>
                    <a:gd name="T51" fmla="*/ 284 h 357"/>
                    <a:gd name="T52" fmla="*/ 364 w 502"/>
                    <a:gd name="T53" fmla="*/ 90 h 357"/>
                    <a:gd name="T54" fmla="*/ 368 w 502"/>
                    <a:gd name="T55" fmla="*/ 338 h 357"/>
                    <a:gd name="T56" fmla="*/ 454 w 502"/>
                    <a:gd name="T57" fmla="*/ 325 h 357"/>
                    <a:gd name="T58" fmla="*/ 502 w 502"/>
                    <a:gd name="T59" fmla="*/ 354 h 357"/>
                    <a:gd name="T60" fmla="*/ 454 w 502"/>
                    <a:gd name="T61" fmla="*/ 90 h 357"/>
                    <a:gd name="T62" fmla="*/ 198 w 502"/>
                    <a:gd name="T63" fmla="*/ 114 h 357"/>
                    <a:gd name="T64" fmla="*/ 183 w 502"/>
                    <a:gd name="T65" fmla="*/ 268 h 357"/>
                    <a:gd name="T66" fmla="*/ 254 w 502"/>
                    <a:gd name="T67" fmla="*/ 357 h 357"/>
                    <a:gd name="T68" fmla="*/ 325 w 502"/>
                    <a:gd name="T69" fmla="*/ 268 h 357"/>
                    <a:gd name="T70" fmla="*/ 310 w 502"/>
                    <a:gd name="T71" fmla="*/ 114 h 357"/>
                    <a:gd name="T72" fmla="*/ 277 w 502"/>
                    <a:gd name="T73" fmla="*/ 277 h 357"/>
                    <a:gd name="T74" fmla="*/ 231 w 502"/>
                    <a:gd name="T75" fmla="*/ 277 h 357"/>
                    <a:gd name="T76" fmla="*/ 254 w 502"/>
                    <a:gd name="T77" fmla="*/ 130 h 357"/>
                    <a:gd name="T78" fmla="*/ 277 w 502"/>
                    <a:gd name="T79" fmla="*/ 27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02" h="357">
                      <a:moveTo>
                        <a:pt x="129" y="0"/>
                      </a:moveTo>
                      <a:cubicBezTo>
                        <a:pt x="93" y="139"/>
                        <a:pt x="93" y="139"/>
                        <a:pt x="93" y="139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33"/>
                        <a:pt x="23" y="66"/>
                        <a:pt x="34" y="98"/>
                      </a:cubicBezTo>
                      <a:cubicBezTo>
                        <a:pt x="51" y="148"/>
                        <a:pt x="61" y="185"/>
                        <a:pt x="66" y="210"/>
                      </a:cubicBezTo>
                      <a:cubicBezTo>
                        <a:pt x="66" y="354"/>
                        <a:pt x="66" y="354"/>
                        <a:pt x="66" y="354"/>
                      </a:cubicBezTo>
                      <a:cubicBezTo>
                        <a:pt x="119" y="354"/>
                        <a:pt x="119" y="354"/>
                        <a:pt x="119" y="354"/>
                      </a:cubicBezTo>
                      <a:cubicBezTo>
                        <a:pt x="119" y="210"/>
                        <a:pt x="119" y="210"/>
                        <a:pt x="119" y="21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lnTo>
                        <a:pt x="129" y="0"/>
                      </a:lnTo>
                      <a:close/>
                      <a:moveTo>
                        <a:pt x="310" y="114"/>
                      </a:moveTo>
                      <a:cubicBezTo>
                        <a:pt x="297" y="96"/>
                        <a:pt x="278" y="87"/>
                        <a:pt x="254" y="87"/>
                      </a:cubicBezTo>
                      <a:cubicBezTo>
                        <a:pt x="230" y="87"/>
                        <a:pt x="212" y="96"/>
                        <a:pt x="198" y="114"/>
                      </a:cubicBezTo>
                      <a:cubicBezTo>
                        <a:pt x="188" y="127"/>
                        <a:pt x="183" y="148"/>
                        <a:pt x="183" y="176"/>
                      </a:cubicBezTo>
                      <a:cubicBezTo>
                        <a:pt x="183" y="268"/>
                        <a:pt x="183" y="268"/>
                        <a:pt x="183" y="268"/>
                      </a:cubicBezTo>
                      <a:cubicBezTo>
                        <a:pt x="183" y="296"/>
                        <a:pt x="188" y="317"/>
                        <a:pt x="198" y="330"/>
                      </a:cubicBezTo>
                      <a:cubicBezTo>
                        <a:pt x="212" y="348"/>
                        <a:pt x="230" y="357"/>
                        <a:pt x="254" y="357"/>
                      </a:cubicBezTo>
                      <a:cubicBezTo>
                        <a:pt x="278" y="357"/>
                        <a:pt x="297" y="348"/>
                        <a:pt x="310" y="330"/>
                      </a:cubicBezTo>
                      <a:cubicBezTo>
                        <a:pt x="320" y="317"/>
                        <a:pt x="325" y="296"/>
                        <a:pt x="325" y="268"/>
                      </a:cubicBezTo>
                      <a:cubicBezTo>
                        <a:pt x="325" y="176"/>
                        <a:pt x="325" y="176"/>
                        <a:pt x="325" y="176"/>
                      </a:cubicBezTo>
                      <a:cubicBezTo>
                        <a:pt x="325" y="148"/>
                        <a:pt x="320" y="127"/>
                        <a:pt x="310" y="114"/>
                      </a:cubicBezTo>
                      <a:close/>
                      <a:moveTo>
                        <a:pt x="277" y="277"/>
                      </a:moveTo>
                      <a:cubicBezTo>
                        <a:pt x="277" y="302"/>
                        <a:pt x="270" y="314"/>
                        <a:pt x="254" y="314"/>
                      </a:cubicBezTo>
                      <a:cubicBezTo>
                        <a:pt x="239" y="314"/>
                        <a:pt x="231" y="302"/>
                        <a:pt x="231" y="277"/>
                      </a:cubicBezTo>
                      <a:cubicBezTo>
                        <a:pt x="231" y="166"/>
                        <a:pt x="231" y="166"/>
                        <a:pt x="231" y="166"/>
                      </a:cubicBezTo>
                      <a:cubicBezTo>
                        <a:pt x="231" y="142"/>
                        <a:pt x="239" y="130"/>
                        <a:pt x="254" y="130"/>
                      </a:cubicBezTo>
                      <a:cubicBezTo>
                        <a:pt x="270" y="130"/>
                        <a:pt x="277" y="142"/>
                        <a:pt x="277" y="166"/>
                      </a:cubicBezTo>
                      <a:lnTo>
                        <a:pt x="277" y="277"/>
                      </a:lnTo>
                      <a:close/>
                      <a:moveTo>
                        <a:pt x="310" y="114"/>
                      </a:moveTo>
                      <a:cubicBezTo>
                        <a:pt x="297" y="96"/>
                        <a:pt x="278" y="87"/>
                        <a:pt x="254" y="87"/>
                      </a:cubicBezTo>
                      <a:cubicBezTo>
                        <a:pt x="230" y="87"/>
                        <a:pt x="212" y="96"/>
                        <a:pt x="198" y="114"/>
                      </a:cubicBezTo>
                      <a:cubicBezTo>
                        <a:pt x="188" y="127"/>
                        <a:pt x="183" y="148"/>
                        <a:pt x="183" y="176"/>
                      </a:cubicBezTo>
                      <a:cubicBezTo>
                        <a:pt x="183" y="268"/>
                        <a:pt x="183" y="268"/>
                        <a:pt x="183" y="268"/>
                      </a:cubicBezTo>
                      <a:cubicBezTo>
                        <a:pt x="183" y="296"/>
                        <a:pt x="188" y="317"/>
                        <a:pt x="198" y="330"/>
                      </a:cubicBezTo>
                      <a:cubicBezTo>
                        <a:pt x="212" y="348"/>
                        <a:pt x="230" y="357"/>
                        <a:pt x="254" y="357"/>
                      </a:cubicBezTo>
                      <a:cubicBezTo>
                        <a:pt x="278" y="357"/>
                        <a:pt x="297" y="348"/>
                        <a:pt x="310" y="330"/>
                      </a:cubicBezTo>
                      <a:cubicBezTo>
                        <a:pt x="320" y="317"/>
                        <a:pt x="325" y="296"/>
                        <a:pt x="325" y="268"/>
                      </a:cubicBezTo>
                      <a:cubicBezTo>
                        <a:pt x="325" y="176"/>
                        <a:pt x="325" y="176"/>
                        <a:pt x="325" y="176"/>
                      </a:cubicBezTo>
                      <a:cubicBezTo>
                        <a:pt x="325" y="148"/>
                        <a:pt x="320" y="127"/>
                        <a:pt x="310" y="114"/>
                      </a:cubicBezTo>
                      <a:close/>
                      <a:moveTo>
                        <a:pt x="277" y="277"/>
                      </a:moveTo>
                      <a:cubicBezTo>
                        <a:pt x="277" y="302"/>
                        <a:pt x="270" y="314"/>
                        <a:pt x="254" y="314"/>
                      </a:cubicBezTo>
                      <a:cubicBezTo>
                        <a:pt x="239" y="314"/>
                        <a:pt x="231" y="302"/>
                        <a:pt x="231" y="277"/>
                      </a:cubicBezTo>
                      <a:cubicBezTo>
                        <a:pt x="231" y="166"/>
                        <a:pt x="231" y="166"/>
                        <a:pt x="231" y="166"/>
                      </a:cubicBezTo>
                      <a:cubicBezTo>
                        <a:pt x="231" y="142"/>
                        <a:pt x="239" y="130"/>
                        <a:pt x="254" y="130"/>
                      </a:cubicBezTo>
                      <a:cubicBezTo>
                        <a:pt x="270" y="130"/>
                        <a:pt x="277" y="142"/>
                        <a:pt x="277" y="166"/>
                      </a:cubicBezTo>
                      <a:lnTo>
                        <a:pt x="277" y="277"/>
                      </a:lnTo>
                      <a:close/>
                      <a:moveTo>
                        <a:pt x="454" y="90"/>
                      </a:moveTo>
                      <a:cubicBezTo>
                        <a:pt x="454" y="292"/>
                        <a:pt x="454" y="292"/>
                        <a:pt x="454" y="292"/>
                      </a:cubicBezTo>
                      <a:cubicBezTo>
                        <a:pt x="443" y="307"/>
                        <a:pt x="433" y="314"/>
                        <a:pt x="423" y="314"/>
                      </a:cubicBezTo>
                      <a:cubicBezTo>
                        <a:pt x="417" y="314"/>
                        <a:pt x="413" y="310"/>
                        <a:pt x="412" y="303"/>
                      </a:cubicBezTo>
                      <a:cubicBezTo>
                        <a:pt x="412" y="301"/>
                        <a:pt x="412" y="295"/>
                        <a:pt x="412" y="284"/>
                      </a:cubicBezTo>
                      <a:cubicBezTo>
                        <a:pt x="412" y="90"/>
                        <a:pt x="412" y="90"/>
                        <a:pt x="412" y="90"/>
                      </a:cubicBezTo>
                      <a:cubicBezTo>
                        <a:pt x="364" y="90"/>
                        <a:pt x="364" y="90"/>
                        <a:pt x="364" y="90"/>
                      </a:cubicBezTo>
                      <a:cubicBezTo>
                        <a:pt x="364" y="299"/>
                        <a:pt x="364" y="299"/>
                        <a:pt x="364" y="299"/>
                      </a:cubicBezTo>
                      <a:cubicBezTo>
                        <a:pt x="364" y="317"/>
                        <a:pt x="366" y="330"/>
                        <a:pt x="368" y="338"/>
                      </a:cubicBezTo>
                      <a:cubicBezTo>
                        <a:pt x="373" y="351"/>
                        <a:pt x="384" y="357"/>
                        <a:pt x="399" y="357"/>
                      </a:cubicBezTo>
                      <a:cubicBezTo>
                        <a:pt x="417" y="357"/>
                        <a:pt x="435" y="347"/>
                        <a:pt x="454" y="325"/>
                      </a:cubicBezTo>
                      <a:cubicBezTo>
                        <a:pt x="454" y="354"/>
                        <a:pt x="454" y="354"/>
                        <a:pt x="454" y="354"/>
                      </a:cubicBezTo>
                      <a:cubicBezTo>
                        <a:pt x="502" y="354"/>
                        <a:pt x="502" y="354"/>
                        <a:pt x="502" y="354"/>
                      </a:cubicBezTo>
                      <a:cubicBezTo>
                        <a:pt x="502" y="90"/>
                        <a:pt x="502" y="90"/>
                        <a:pt x="502" y="90"/>
                      </a:cubicBezTo>
                      <a:lnTo>
                        <a:pt x="454" y="90"/>
                      </a:lnTo>
                      <a:close/>
                      <a:moveTo>
                        <a:pt x="254" y="87"/>
                      </a:moveTo>
                      <a:cubicBezTo>
                        <a:pt x="230" y="87"/>
                        <a:pt x="212" y="96"/>
                        <a:pt x="198" y="114"/>
                      </a:cubicBezTo>
                      <a:cubicBezTo>
                        <a:pt x="188" y="127"/>
                        <a:pt x="183" y="148"/>
                        <a:pt x="183" y="176"/>
                      </a:cubicBezTo>
                      <a:cubicBezTo>
                        <a:pt x="183" y="268"/>
                        <a:pt x="183" y="268"/>
                        <a:pt x="183" y="268"/>
                      </a:cubicBezTo>
                      <a:cubicBezTo>
                        <a:pt x="183" y="296"/>
                        <a:pt x="188" y="317"/>
                        <a:pt x="198" y="330"/>
                      </a:cubicBezTo>
                      <a:cubicBezTo>
                        <a:pt x="212" y="348"/>
                        <a:pt x="230" y="357"/>
                        <a:pt x="254" y="357"/>
                      </a:cubicBezTo>
                      <a:cubicBezTo>
                        <a:pt x="278" y="357"/>
                        <a:pt x="297" y="348"/>
                        <a:pt x="310" y="330"/>
                      </a:cubicBezTo>
                      <a:cubicBezTo>
                        <a:pt x="320" y="317"/>
                        <a:pt x="325" y="296"/>
                        <a:pt x="325" y="268"/>
                      </a:cubicBezTo>
                      <a:cubicBezTo>
                        <a:pt x="325" y="176"/>
                        <a:pt x="325" y="176"/>
                        <a:pt x="325" y="176"/>
                      </a:cubicBezTo>
                      <a:cubicBezTo>
                        <a:pt x="325" y="148"/>
                        <a:pt x="320" y="127"/>
                        <a:pt x="310" y="114"/>
                      </a:cubicBezTo>
                      <a:cubicBezTo>
                        <a:pt x="297" y="96"/>
                        <a:pt x="278" y="87"/>
                        <a:pt x="254" y="87"/>
                      </a:cubicBezTo>
                      <a:close/>
                      <a:moveTo>
                        <a:pt x="277" y="277"/>
                      </a:moveTo>
                      <a:cubicBezTo>
                        <a:pt x="277" y="302"/>
                        <a:pt x="270" y="314"/>
                        <a:pt x="254" y="314"/>
                      </a:cubicBezTo>
                      <a:cubicBezTo>
                        <a:pt x="239" y="314"/>
                        <a:pt x="231" y="302"/>
                        <a:pt x="231" y="277"/>
                      </a:cubicBezTo>
                      <a:cubicBezTo>
                        <a:pt x="231" y="166"/>
                        <a:pt x="231" y="166"/>
                        <a:pt x="231" y="166"/>
                      </a:cubicBezTo>
                      <a:cubicBezTo>
                        <a:pt x="231" y="142"/>
                        <a:pt x="239" y="130"/>
                        <a:pt x="254" y="130"/>
                      </a:cubicBezTo>
                      <a:cubicBezTo>
                        <a:pt x="270" y="130"/>
                        <a:pt x="277" y="142"/>
                        <a:pt x="277" y="166"/>
                      </a:cubicBezTo>
                      <a:lnTo>
                        <a:pt x="277" y="2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61" name="Freeform 24"/>
                <p:cNvSpPr/>
                <p:nvPr userDrawn="1"/>
              </p:nvSpPr>
              <p:spPr bwMode="auto">
                <a:xfrm>
                  <a:off x="7144962" y="2021787"/>
                  <a:ext cx="43727" cy="56359"/>
                </a:xfrm>
                <a:custGeom>
                  <a:avLst/>
                  <a:gdLst>
                    <a:gd name="T0" fmla="*/ 24 w 48"/>
                    <a:gd name="T1" fmla="*/ 0 h 61"/>
                    <a:gd name="T2" fmla="*/ 0 w 48"/>
                    <a:gd name="T3" fmla="*/ 37 h 61"/>
                    <a:gd name="T4" fmla="*/ 0 w 48"/>
                    <a:gd name="T5" fmla="*/ 61 h 61"/>
                    <a:gd name="T6" fmla="*/ 48 w 48"/>
                    <a:gd name="T7" fmla="*/ 61 h 61"/>
                    <a:gd name="T8" fmla="*/ 48 w 48"/>
                    <a:gd name="T9" fmla="*/ 37 h 61"/>
                    <a:gd name="T10" fmla="*/ 24 w 48"/>
                    <a:gd name="T11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" h="61">
                      <a:moveTo>
                        <a:pt x="24" y="0"/>
                      </a:move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8" y="37"/>
                        <a:pt x="48" y="37"/>
                        <a:pt x="48" y="37"/>
                      </a:cubicBezTo>
                      <a:cubicBezTo>
                        <a:pt x="48" y="12"/>
                        <a:pt x="40" y="0"/>
                        <a:pt x="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62" name="Freeform 25"/>
                <p:cNvSpPr/>
                <p:nvPr userDrawn="1"/>
              </p:nvSpPr>
              <p:spPr bwMode="auto">
                <a:xfrm>
                  <a:off x="6984630" y="2021787"/>
                  <a:ext cx="40812" cy="167134"/>
                </a:xfrm>
                <a:custGeom>
                  <a:avLst/>
                  <a:gdLst>
                    <a:gd name="T0" fmla="*/ 23 w 44"/>
                    <a:gd name="T1" fmla="*/ 0 h 183"/>
                    <a:gd name="T2" fmla="*/ 0 w 44"/>
                    <a:gd name="T3" fmla="*/ 12 h 183"/>
                    <a:gd name="T4" fmla="*/ 0 w 44"/>
                    <a:gd name="T5" fmla="*/ 171 h 183"/>
                    <a:gd name="T6" fmla="*/ 23 w 44"/>
                    <a:gd name="T7" fmla="*/ 183 h 183"/>
                    <a:gd name="T8" fmla="*/ 44 w 44"/>
                    <a:gd name="T9" fmla="*/ 147 h 183"/>
                    <a:gd name="T10" fmla="*/ 44 w 44"/>
                    <a:gd name="T11" fmla="*/ 36 h 183"/>
                    <a:gd name="T12" fmla="*/ 23 w 44"/>
                    <a:gd name="T13" fmla="*/ 0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83">
                      <a:moveTo>
                        <a:pt x="23" y="0"/>
                      </a:moveTo>
                      <a:cubicBezTo>
                        <a:pt x="16" y="0"/>
                        <a:pt x="8" y="4"/>
                        <a:pt x="0" y="12"/>
                      </a:cubicBezTo>
                      <a:cubicBezTo>
                        <a:pt x="0" y="171"/>
                        <a:pt x="0" y="171"/>
                        <a:pt x="0" y="171"/>
                      </a:cubicBezTo>
                      <a:cubicBezTo>
                        <a:pt x="8" y="179"/>
                        <a:pt x="16" y="183"/>
                        <a:pt x="23" y="183"/>
                      </a:cubicBezTo>
                      <a:cubicBezTo>
                        <a:pt x="37" y="183"/>
                        <a:pt x="44" y="171"/>
                        <a:pt x="44" y="147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12"/>
                        <a:pt x="37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63" name="Freeform 26"/>
                <p:cNvSpPr>
                  <a:spLocks noEditPoints="1"/>
                </p:cNvSpPr>
                <p:nvPr userDrawn="1"/>
              </p:nvSpPr>
              <p:spPr bwMode="auto">
                <a:xfrm>
                  <a:off x="6570682" y="1821615"/>
                  <a:ext cx="713235" cy="498487"/>
                </a:xfrm>
                <a:custGeom>
                  <a:avLst/>
                  <a:gdLst>
                    <a:gd name="T0" fmla="*/ 684 w 782"/>
                    <a:gd name="T1" fmla="*/ 11 h 546"/>
                    <a:gd name="T2" fmla="*/ 98 w 782"/>
                    <a:gd name="T3" fmla="*/ 11 h 546"/>
                    <a:gd name="T4" fmla="*/ 0 w 782"/>
                    <a:gd name="T5" fmla="*/ 273 h 546"/>
                    <a:gd name="T6" fmla="*/ 98 w 782"/>
                    <a:gd name="T7" fmla="*/ 535 h 546"/>
                    <a:gd name="T8" fmla="*/ 684 w 782"/>
                    <a:gd name="T9" fmla="*/ 535 h 546"/>
                    <a:gd name="T10" fmla="*/ 778 w 782"/>
                    <a:gd name="T11" fmla="*/ 394 h 546"/>
                    <a:gd name="T12" fmla="*/ 782 w 782"/>
                    <a:gd name="T13" fmla="*/ 273 h 546"/>
                    <a:gd name="T14" fmla="*/ 166 w 782"/>
                    <a:gd name="T15" fmla="*/ 141 h 546"/>
                    <a:gd name="T16" fmla="*/ 113 w 782"/>
                    <a:gd name="T17" fmla="*/ 442 h 546"/>
                    <a:gd name="T18" fmla="*/ 58 w 782"/>
                    <a:gd name="T19" fmla="*/ 141 h 546"/>
                    <a:gd name="T20" fmla="*/ 223 w 782"/>
                    <a:gd name="T21" fmla="*/ 92 h 546"/>
                    <a:gd name="T22" fmla="*/ 166 w 782"/>
                    <a:gd name="T23" fmla="*/ 141 h 546"/>
                    <a:gd name="T24" fmla="*/ 318 w 782"/>
                    <a:gd name="T25" fmla="*/ 414 h 546"/>
                    <a:gd name="T26" fmla="*/ 234 w 782"/>
                    <a:gd name="T27" fmla="*/ 426 h 546"/>
                    <a:gd name="T28" fmla="*/ 230 w 782"/>
                    <a:gd name="T29" fmla="*/ 181 h 546"/>
                    <a:gd name="T30" fmla="*/ 277 w 782"/>
                    <a:gd name="T31" fmla="*/ 373 h 546"/>
                    <a:gd name="T32" fmla="*/ 288 w 782"/>
                    <a:gd name="T33" fmla="*/ 403 h 546"/>
                    <a:gd name="T34" fmla="*/ 318 w 782"/>
                    <a:gd name="T35" fmla="*/ 181 h 546"/>
                    <a:gd name="T36" fmla="*/ 366 w 782"/>
                    <a:gd name="T37" fmla="*/ 442 h 546"/>
                    <a:gd name="T38" fmla="*/ 545 w 782"/>
                    <a:gd name="T39" fmla="*/ 364 h 546"/>
                    <a:gd name="T40" fmla="*/ 503 w 782"/>
                    <a:gd name="T41" fmla="*/ 446 h 546"/>
                    <a:gd name="T42" fmla="*/ 454 w 782"/>
                    <a:gd name="T43" fmla="*/ 442 h 546"/>
                    <a:gd name="T44" fmla="*/ 407 w 782"/>
                    <a:gd name="T45" fmla="*/ 92 h 546"/>
                    <a:gd name="T46" fmla="*/ 454 w 782"/>
                    <a:gd name="T47" fmla="*/ 206 h 546"/>
                    <a:gd name="T48" fmla="*/ 541 w 782"/>
                    <a:gd name="T49" fmla="*/ 207 h 546"/>
                    <a:gd name="T50" fmla="*/ 545 w 782"/>
                    <a:gd name="T51" fmla="*/ 364 h 546"/>
                    <a:gd name="T52" fmla="*/ 655 w 782"/>
                    <a:gd name="T53" fmla="*/ 446 h 546"/>
                    <a:gd name="T54" fmla="*/ 582 w 782"/>
                    <a:gd name="T55" fmla="*/ 358 h 546"/>
                    <a:gd name="T56" fmla="*/ 597 w 782"/>
                    <a:gd name="T57" fmla="*/ 205 h 546"/>
                    <a:gd name="T58" fmla="*/ 709 w 782"/>
                    <a:gd name="T59" fmla="*/ 205 h 546"/>
                    <a:gd name="T60" fmla="*/ 724 w 782"/>
                    <a:gd name="T61" fmla="*/ 320 h 546"/>
                    <a:gd name="T62" fmla="*/ 629 w 782"/>
                    <a:gd name="T63" fmla="*/ 366 h 546"/>
                    <a:gd name="T64" fmla="*/ 675 w 782"/>
                    <a:gd name="T65" fmla="*/ 384 h 546"/>
                    <a:gd name="T66" fmla="*/ 724 w 782"/>
                    <a:gd name="T67" fmla="*/ 352 h 546"/>
                    <a:gd name="T68" fmla="*/ 723 w 782"/>
                    <a:gd name="T69" fmla="*/ 384 h 546"/>
                    <a:gd name="T70" fmla="*/ 712 w 782"/>
                    <a:gd name="T71" fmla="*/ 417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82" h="546">
                      <a:moveTo>
                        <a:pt x="769" y="88"/>
                      </a:moveTo>
                      <a:cubicBezTo>
                        <a:pt x="759" y="46"/>
                        <a:pt x="725" y="15"/>
                        <a:pt x="684" y="11"/>
                      </a:cubicBezTo>
                      <a:cubicBezTo>
                        <a:pt x="587" y="0"/>
                        <a:pt x="489" y="0"/>
                        <a:pt x="391" y="0"/>
                      </a:cubicBezTo>
                      <a:cubicBezTo>
                        <a:pt x="293" y="0"/>
                        <a:pt x="195" y="0"/>
                        <a:pt x="98" y="11"/>
                      </a:cubicBezTo>
                      <a:cubicBezTo>
                        <a:pt x="57" y="15"/>
                        <a:pt x="23" y="46"/>
                        <a:pt x="13" y="88"/>
                      </a:cubicBezTo>
                      <a:cubicBezTo>
                        <a:pt x="0" y="147"/>
                        <a:pt x="0" y="212"/>
                        <a:pt x="0" y="273"/>
                      </a:cubicBezTo>
                      <a:cubicBezTo>
                        <a:pt x="0" y="334"/>
                        <a:pt x="0" y="398"/>
                        <a:pt x="13" y="458"/>
                      </a:cubicBezTo>
                      <a:cubicBezTo>
                        <a:pt x="23" y="499"/>
                        <a:pt x="57" y="530"/>
                        <a:pt x="98" y="535"/>
                      </a:cubicBezTo>
                      <a:cubicBezTo>
                        <a:pt x="195" y="545"/>
                        <a:pt x="293" y="546"/>
                        <a:pt x="391" y="545"/>
                      </a:cubicBezTo>
                      <a:cubicBezTo>
                        <a:pt x="489" y="546"/>
                        <a:pt x="587" y="545"/>
                        <a:pt x="684" y="535"/>
                      </a:cubicBezTo>
                      <a:cubicBezTo>
                        <a:pt x="725" y="530"/>
                        <a:pt x="759" y="499"/>
                        <a:pt x="769" y="458"/>
                      </a:cubicBezTo>
                      <a:cubicBezTo>
                        <a:pt x="773" y="437"/>
                        <a:pt x="776" y="416"/>
                        <a:pt x="778" y="394"/>
                      </a:cubicBezTo>
                      <a:cubicBezTo>
                        <a:pt x="779" y="392"/>
                        <a:pt x="779" y="391"/>
                        <a:pt x="779" y="389"/>
                      </a:cubicBezTo>
                      <a:cubicBezTo>
                        <a:pt x="782" y="350"/>
                        <a:pt x="782" y="311"/>
                        <a:pt x="782" y="273"/>
                      </a:cubicBezTo>
                      <a:cubicBezTo>
                        <a:pt x="782" y="212"/>
                        <a:pt x="782" y="147"/>
                        <a:pt x="769" y="88"/>
                      </a:cubicBezTo>
                      <a:close/>
                      <a:moveTo>
                        <a:pt x="166" y="141"/>
                      </a:moveTo>
                      <a:cubicBezTo>
                        <a:pt x="166" y="442"/>
                        <a:pt x="166" y="442"/>
                        <a:pt x="166" y="442"/>
                      </a:cubicBezTo>
                      <a:cubicBezTo>
                        <a:pt x="113" y="442"/>
                        <a:pt x="113" y="442"/>
                        <a:pt x="113" y="442"/>
                      </a:cubicBezTo>
                      <a:cubicBezTo>
                        <a:pt x="113" y="141"/>
                        <a:pt x="113" y="141"/>
                        <a:pt x="113" y="141"/>
                      </a:cubicBezTo>
                      <a:cubicBezTo>
                        <a:pt x="58" y="141"/>
                        <a:pt x="58" y="141"/>
                        <a:pt x="58" y="141"/>
                      </a:cubicBezTo>
                      <a:cubicBezTo>
                        <a:pt x="58" y="92"/>
                        <a:pt x="58" y="92"/>
                        <a:pt x="58" y="92"/>
                      </a:cubicBezTo>
                      <a:cubicBezTo>
                        <a:pt x="223" y="92"/>
                        <a:pt x="223" y="92"/>
                        <a:pt x="223" y="92"/>
                      </a:cubicBezTo>
                      <a:cubicBezTo>
                        <a:pt x="223" y="141"/>
                        <a:pt x="223" y="141"/>
                        <a:pt x="223" y="141"/>
                      </a:cubicBezTo>
                      <a:lnTo>
                        <a:pt x="166" y="141"/>
                      </a:lnTo>
                      <a:close/>
                      <a:moveTo>
                        <a:pt x="318" y="442"/>
                      </a:moveTo>
                      <a:cubicBezTo>
                        <a:pt x="318" y="414"/>
                        <a:pt x="318" y="414"/>
                        <a:pt x="318" y="414"/>
                      </a:cubicBezTo>
                      <a:cubicBezTo>
                        <a:pt x="300" y="435"/>
                        <a:pt x="282" y="446"/>
                        <a:pt x="264" y="446"/>
                      </a:cubicBezTo>
                      <a:cubicBezTo>
                        <a:pt x="249" y="446"/>
                        <a:pt x="239" y="439"/>
                        <a:pt x="234" y="426"/>
                      </a:cubicBezTo>
                      <a:cubicBezTo>
                        <a:pt x="231" y="418"/>
                        <a:pt x="230" y="406"/>
                        <a:pt x="230" y="387"/>
                      </a:cubicBezTo>
                      <a:cubicBezTo>
                        <a:pt x="230" y="181"/>
                        <a:pt x="230" y="181"/>
                        <a:pt x="230" y="181"/>
                      </a:cubicBezTo>
                      <a:cubicBezTo>
                        <a:pt x="277" y="181"/>
                        <a:pt x="277" y="181"/>
                        <a:pt x="277" y="181"/>
                      </a:cubicBezTo>
                      <a:cubicBezTo>
                        <a:pt x="277" y="373"/>
                        <a:pt x="277" y="373"/>
                        <a:pt x="277" y="373"/>
                      </a:cubicBezTo>
                      <a:cubicBezTo>
                        <a:pt x="277" y="384"/>
                        <a:pt x="277" y="390"/>
                        <a:pt x="277" y="392"/>
                      </a:cubicBezTo>
                      <a:cubicBezTo>
                        <a:pt x="279" y="399"/>
                        <a:pt x="282" y="403"/>
                        <a:pt x="288" y="403"/>
                      </a:cubicBezTo>
                      <a:cubicBezTo>
                        <a:pt x="298" y="403"/>
                        <a:pt x="308" y="395"/>
                        <a:pt x="318" y="381"/>
                      </a:cubicBezTo>
                      <a:cubicBezTo>
                        <a:pt x="318" y="181"/>
                        <a:pt x="318" y="181"/>
                        <a:pt x="318" y="181"/>
                      </a:cubicBezTo>
                      <a:cubicBezTo>
                        <a:pt x="366" y="181"/>
                        <a:pt x="366" y="181"/>
                        <a:pt x="366" y="181"/>
                      </a:cubicBezTo>
                      <a:cubicBezTo>
                        <a:pt x="366" y="442"/>
                        <a:pt x="366" y="442"/>
                        <a:pt x="366" y="442"/>
                      </a:cubicBezTo>
                      <a:lnTo>
                        <a:pt x="318" y="442"/>
                      </a:lnTo>
                      <a:close/>
                      <a:moveTo>
                        <a:pt x="545" y="364"/>
                      </a:moveTo>
                      <a:cubicBezTo>
                        <a:pt x="545" y="388"/>
                        <a:pt x="544" y="405"/>
                        <a:pt x="541" y="416"/>
                      </a:cubicBezTo>
                      <a:cubicBezTo>
                        <a:pt x="534" y="436"/>
                        <a:pt x="522" y="446"/>
                        <a:pt x="503" y="446"/>
                      </a:cubicBezTo>
                      <a:cubicBezTo>
                        <a:pt x="486" y="446"/>
                        <a:pt x="470" y="436"/>
                        <a:pt x="454" y="417"/>
                      </a:cubicBezTo>
                      <a:cubicBezTo>
                        <a:pt x="454" y="442"/>
                        <a:pt x="454" y="442"/>
                        <a:pt x="454" y="442"/>
                      </a:cubicBezTo>
                      <a:cubicBezTo>
                        <a:pt x="407" y="442"/>
                        <a:pt x="407" y="442"/>
                        <a:pt x="407" y="442"/>
                      </a:cubicBezTo>
                      <a:cubicBezTo>
                        <a:pt x="407" y="92"/>
                        <a:pt x="407" y="92"/>
                        <a:pt x="407" y="92"/>
                      </a:cubicBezTo>
                      <a:cubicBezTo>
                        <a:pt x="454" y="92"/>
                        <a:pt x="454" y="92"/>
                        <a:pt x="454" y="92"/>
                      </a:cubicBezTo>
                      <a:cubicBezTo>
                        <a:pt x="454" y="206"/>
                        <a:pt x="454" y="206"/>
                        <a:pt x="454" y="206"/>
                      </a:cubicBezTo>
                      <a:cubicBezTo>
                        <a:pt x="469" y="187"/>
                        <a:pt x="485" y="178"/>
                        <a:pt x="503" y="178"/>
                      </a:cubicBezTo>
                      <a:cubicBezTo>
                        <a:pt x="522" y="178"/>
                        <a:pt x="534" y="188"/>
                        <a:pt x="541" y="207"/>
                      </a:cubicBezTo>
                      <a:cubicBezTo>
                        <a:pt x="544" y="218"/>
                        <a:pt x="545" y="235"/>
                        <a:pt x="545" y="260"/>
                      </a:cubicBezTo>
                      <a:lnTo>
                        <a:pt x="545" y="364"/>
                      </a:lnTo>
                      <a:close/>
                      <a:moveTo>
                        <a:pt x="712" y="417"/>
                      </a:moveTo>
                      <a:cubicBezTo>
                        <a:pt x="699" y="436"/>
                        <a:pt x="679" y="446"/>
                        <a:pt x="655" y="446"/>
                      </a:cubicBezTo>
                      <a:cubicBezTo>
                        <a:pt x="630" y="446"/>
                        <a:pt x="611" y="437"/>
                        <a:pt x="597" y="419"/>
                      </a:cubicBezTo>
                      <a:cubicBezTo>
                        <a:pt x="587" y="406"/>
                        <a:pt x="582" y="385"/>
                        <a:pt x="582" y="358"/>
                      </a:cubicBezTo>
                      <a:cubicBezTo>
                        <a:pt x="582" y="266"/>
                        <a:pt x="582" y="266"/>
                        <a:pt x="582" y="266"/>
                      </a:cubicBezTo>
                      <a:cubicBezTo>
                        <a:pt x="582" y="238"/>
                        <a:pt x="587" y="218"/>
                        <a:pt x="597" y="205"/>
                      </a:cubicBezTo>
                      <a:cubicBezTo>
                        <a:pt x="610" y="187"/>
                        <a:pt x="629" y="178"/>
                        <a:pt x="653" y="178"/>
                      </a:cubicBezTo>
                      <a:cubicBezTo>
                        <a:pt x="677" y="178"/>
                        <a:pt x="696" y="187"/>
                        <a:pt x="709" y="205"/>
                      </a:cubicBezTo>
                      <a:cubicBezTo>
                        <a:pt x="719" y="218"/>
                        <a:pt x="724" y="238"/>
                        <a:pt x="724" y="266"/>
                      </a:cubicBezTo>
                      <a:cubicBezTo>
                        <a:pt x="724" y="320"/>
                        <a:pt x="724" y="320"/>
                        <a:pt x="724" y="320"/>
                      </a:cubicBezTo>
                      <a:cubicBezTo>
                        <a:pt x="629" y="320"/>
                        <a:pt x="629" y="320"/>
                        <a:pt x="629" y="320"/>
                      </a:cubicBezTo>
                      <a:cubicBezTo>
                        <a:pt x="629" y="366"/>
                        <a:pt x="629" y="366"/>
                        <a:pt x="629" y="366"/>
                      </a:cubicBezTo>
                      <a:cubicBezTo>
                        <a:pt x="629" y="391"/>
                        <a:pt x="637" y="403"/>
                        <a:pt x="653" y="403"/>
                      </a:cubicBezTo>
                      <a:cubicBezTo>
                        <a:pt x="665" y="403"/>
                        <a:pt x="672" y="396"/>
                        <a:pt x="675" y="384"/>
                      </a:cubicBezTo>
                      <a:cubicBezTo>
                        <a:pt x="675" y="381"/>
                        <a:pt x="676" y="371"/>
                        <a:pt x="676" y="352"/>
                      </a:cubicBezTo>
                      <a:cubicBezTo>
                        <a:pt x="724" y="352"/>
                        <a:pt x="724" y="352"/>
                        <a:pt x="724" y="352"/>
                      </a:cubicBezTo>
                      <a:cubicBezTo>
                        <a:pt x="724" y="359"/>
                        <a:pt x="724" y="359"/>
                        <a:pt x="724" y="359"/>
                      </a:cubicBezTo>
                      <a:cubicBezTo>
                        <a:pt x="724" y="370"/>
                        <a:pt x="724" y="379"/>
                        <a:pt x="723" y="384"/>
                      </a:cubicBezTo>
                      <a:cubicBezTo>
                        <a:pt x="723" y="386"/>
                        <a:pt x="723" y="388"/>
                        <a:pt x="723" y="389"/>
                      </a:cubicBezTo>
                      <a:cubicBezTo>
                        <a:pt x="721" y="399"/>
                        <a:pt x="718" y="409"/>
                        <a:pt x="712" y="4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50" name="Group 149"/>
            <p:cNvGrpSpPr/>
            <p:nvPr userDrawn="1"/>
          </p:nvGrpSpPr>
          <p:grpSpPr>
            <a:xfrm>
              <a:off x="4266039" y="1419619"/>
              <a:ext cx="998835" cy="1009678"/>
              <a:chOff x="6066100" y="1833574"/>
              <a:chExt cx="1169988" cy="1182689"/>
            </a:xfrm>
          </p:grpSpPr>
          <p:sp>
            <p:nvSpPr>
              <p:cNvPr id="154" name="Freeform 30"/>
              <p:cNvSpPr/>
              <p:nvPr userDrawn="1"/>
            </p:nvSpPr>
            <p:spPr bwMode="auto">
              <a:xfrm>
                <a:off x="6066100" y="1833574"/>
                <a:ext cx="1169988" cy="1182689"/>
              </a:xfrm>
              <a:custGeom>
                <a:avLst/>
                <a:gdLst>
                  <a:gd name="T0" fmla="*/ 1116 w 1283"/>
                  <a:gd name="T1" fmla="*/ 937 h 1296"/>
                  <a:gd name="T2" fmla="*/ 222 w 1283"/>
                  <a:gd name="T3" fmla="*/ 1296 h 1296"/>
                  <a:gd name="T4" fmla="*/ 346 w 1283"/>
                  <a:gd name="T5" fmla="*/ 1104 h 1296"/>
                  <a:gd name="T6" fmla="*/ 127 w 1283"/>
                  <a:gd name="T7" fmla="*/ 438 h 1296"/>
                  <a:gd name="T8" fmla="*/ 180 w 1283"/>
                  <a:gd name="T9" fmla="*/ 333 h 1296"/>
                  <a:gd name="T10" fmla="*/ 950 w 1283"/>
                  <a:gd name="T11" fmla="*/ 167 h 1296"/>
                  <a:gd name="T12" fmla="*/ 1116 w 1283"/>
                  <a:gd name="T13" fmla="*/ 937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3" h="1296">
                    <a:moveTo>
                      <a:pt x="1116" y="937"/>
                    </a:moveTo>
                    <a:cubicBezTo>
                      <a:pt x="896" y="1279"/>
                      <a:pt x="222" y="1296"/>
                      <a:pt x="222" y="1296"/>
                    </a:cubicBezTo>
                    <a:cubicBezTo>
                      <a:pt x="346" y="1104"/>
                      <a:pt x="346" y="1104"/>
                      <a:pt x="346" y="1104"/>
                    </a:cubicBezTo>
                    <a:cubicBezTo>
                      <a:pt x="346" y="1104"/>
                      <a:pt x="0" y="785"/>
                      <a:pt x="127" y="438"/>
                    </a:cubicBezTo>
                    <a:cubicBezTo>
                      <a:pt x="139" y="406"/>
                      <a:pt x="177" y="338"/>
                      <a:pt x="180" y="333"/>
                    </a:cubicBezTo>
                    <a:cubicBezTo>
                      <a:pt x="346" y="75"/>
                      <a:pt x="691" y="0"/>
                      <a:pt x="950" y="167"/>
                    </a:cubicBezTo>
                    <a:cubicBezTo>
                      <a:pt x="1209" y="334"/>
                      <a:pt x="1283" y="679"/>
                      <a:pt x="1116" y="9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55" name="Freeform 47"/>
              <p:cNvSpPr/>
              <p:nvPr userDrawn="1"/>
            </p:nvSpPr>
            <p:spPr bwMode="auto">
              <a:xfrm>
                <a:off x="6418309" y="2122297"/>
                <a:ext cx="465570" cy="605242"/>
              </a:xfrm>
              <a:custGeom>
                <a:avLst/>
                <a:gdLst>
                  <a:gd name="T0" fmla="*/ 185 w 185"/>
                  <a:gd name="T1" fmla="*/ 78 h 240"/>
                  <a:gd name="T2" fmla="*/ 111 w 185"/>
                  <a:gd name="T3" fmla="*/ 173 h 240"/>
                  <a:gd name="T4" fmla="*/ 77 w 185"/>
                  <a:gd name="T5" fmla="*/ 156 h 240"/>
                  <a:gd name="T6" fmla="*/ 68 w 185"/>
                  <a:gd name="T7" fmla="*/ 194 h 240"/>
                  <a:gd name="T8" fmla="*/ 38 w 185"/>
                  <a:gd name="T9" fmla="*/ 240 h 240"/>
                  <a:gd name="T10" fmla="*/ 40 w 185"/>
                  <a:gd name="T11" fmla="*/ 186 h 240"/>
                  <a:gd name="T12" fmla="*/ 58 w 185"/>
                  <a:gd name="T13" fmla="*/ 110 h 240"/>
                  <a:gd name="T14" fmla="*/ 53 w 185"/>
                  <a:gd name="T15" fmla="*/ 89 h 240"/>
                  <a:gd name="T16" fmla="*/ 80 w 185"/>
                  <a:gd name="T17" fmla="*/ 53 h 240"/>
                  <a:gd name="T18" fmla="*/ 99 w 185"/>
                  <a:gd name="T19" fmla="*/ 74 h 240"/>
                  <a:gd name="T20" fmla="*/ 86 w 185"/>
                  <a:gd name="T21" fmla="*/ 123 h 240"/>
                  <a:gd name="T22" fmla="*/ 108 w 185"/>
                  <a:gd name="T23" fmla="*/ 149 h 240"/>
                  <a:gd name="T24" fmla="*/ 152 w 185"/>
                  <a:gd name="T25" fmla="*/ 76 h 240"/>
                  <a:gd name="T26" fmla="*/ 94 w 185"/>
                  <a:gd name="T27" fmla="*/ 23 h 240"/>
                  <a:gd name="T28" fmla="*/ 27 w 185"/>
                  <a:gd name="T29" fmla="*/ 89 h 240"/>
                  <a:gd name="T30" fmla="*/ 36 w 185"/>
                  <a:gd name="T31" fmla="*/ 116 h 240"/>
                  <a:gd name="T32" fmla="*/ 38 w 185"/>
                  <a:gd name="T33" fmla="*/ 124 h 240"/>
                  <a:gd name="T34" fmla="*/ 35 w 185"/>
                  <a:gd name="T35" fmla="*/ 135 h 240"/>
                  <a:gd name="T36" fmla="*/ 28 w 185"/>
                  <a:gd name="T37" fmla="*/ 138 h 240"/>
                  <a:gd name="T38" fmla="*/ 0 w 185"/>
                  <a:gd name="T39" fmla="*/ 86 h 240"/>
                  <a:gd name="T40" fmla="*/ 98 w 185"/>
                  <a:gd name="T41" fmla="*/ 0 h 240"/>
                  <a:gd name="T42" fmla="*/ 185 w 185"/>
                  <a:gd name="T43" fmla="*/ 7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240">
                    <a:moveTo>
                      <a:pt x="185" y="78"/>
                    </a:moveTo>
                    <a:cubicBezTo>
                      <a:pt x="185" y="133"/>
                      <a:pt x="155" y="173"/>
                      <a:pt x="111" y="173"/>
                    </a:cubicBezTo>
                    <a:cubicBezTo>
                      <a:pt x="96" y="173"/>
                      <a:pt x="82" y="165"/>
                      <a:pt x="77" y="156"/>
                    </a:cubicBezTo>
                    <a:cubicBezTo>
                      <a:pt x="77" y="156"/>
                      <a:pt x="69" y="187"/>
                      <a:pt x="68" y="194"/>
                    </a:cubicBezTo>
                    <a:cubicBezTo>
                      <a:pt x="65" y="204"/>
                      <a:pt x="38" y="240"/>
                      <a:pt x="38" y="240"/>
                    </a:cubicBezTo>
                    <a:cubicBezTo>
                      <a:pt x="38" y="240"/>
                      <a:pt x="38" y="196"/>
                      <a:pt x="40" y="186"/>
                    </a:cubicBezTo>
                    <a:cubicBezTo>
                      <a:pt x="43" y="174"/>
                      <a:pt x="58" y="110"/>
                      <a:pt x="58" y="110"/>
                    </a:cubicBezTo>
                    <a:cubicBezTo>
                      <a:pt x="58" y="110"/>
                      <a:pt x="53" y="102"/>
                      <a:pt x="53" y="89"/>
                    </a:cubicBezTo>
                    <a:cubicBezTo>
                      <a:pt x="53" y="68"/>
                      <a:pt x="65" y="53"/>
                      <a:pt x="80" y="53"/>
                    </a:cubicBezTo>
                    <a:cubicBezTo>
                      <a:pt x="92" y="53"/>
                      <a:pt x="99" y="62"/>
                      <a:pt x="99" y="74"/>
                    </a:cubicBezTo>
                    <a:cubicBezTo>
                      <a:pt x="99" y="86"/>
                      <a:pt x="90" y="105"/>
                      <a:pt x="86" y="123"/>
                    </a:cubicBezTo>
                    <a:cubicBezTo>
                      <a:pt x="83" y="137"/>
                      <a:pt x="94" y="149"/>
                      <a:pt x="108" y="149"/>
                    </a:cubicBezTo>
                    <a:cubicBezTo>
                      <a:pt x="134" y="149"/>
                      <a:pt x="152" y="116"/>
                      <a:pt x="152" y="76"/>
                    </a:cubicBezTo>
                    <a:cubicBezTo>
                      <a:pt x="152" y="46"/>
                      <a:pt x="131" y="23"/>
                      <a:pt x="94" y="23"/>
                    </a:cubicBezTo>
                    <a:cubicBezTo>
                      <a:pt x="53" y="23"/>
                      <a:pt x="27" y="54"/>
                      <a:pt x="27" y="89"/>
                    </a:cubicBezTo>
                    <a:cubicBezTo>
                      <a:pt x="27" y="101"/>
                      <a:pt x="30" y="109"/>
                      <a:pt x="36" y="116"/>
                    </a:cubicBezTo>
                    <a:cubicBezTo>
                      <a:pt x="38" y="119"/>
                      <a:pt x="39" y="120"/>
                      <a:pt x="38" y="124"/>
                    </a:cubicBezTo>
                    <a:cubicBezTo>
                      <a:pt x="37" y="126"/>
                      <a:pt x="36" y="132"/>
                      <a:pt x="35" y="135"/>
                    </a:cubicBezTo>
                    <a:cubicBezTo>
                      <a:pt x="34" y="138"/>
                      <a:pt x="31" y="140"/>
                      <a:pt x="28" y="138"/>
                    </a:cubicBezTo>
                    <a:cubicBezTo>
                      <a:pt x="9" y="130"/>
                      <a:pt x="0" y="109"/>
                      <a:pt x="0" y="86"/>
                    </a:cubicBezTo>
                    <a:cubicBezTo>
                      <a:pt x="0" y="46"/>
                      <a:pt x="33" y="0"/>
                      <a:pt x="98" y="0"/>
                    </a:cubicBezTo>
                    <a:cubicBezTo>
                      <a:pt x="151" y="0"/>
                      <a:pt x="185" y="38"/>
                      <a:pt x="185" y="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151" name="Group 150"/>
            <p:cNvGrpSpPr/>
            <p:nvPr userDrawn="1"/>
          </p:nvGrpSpPr>
          <p:grpSpPr>
            <a:xfrm>
              <a:off x="3134890" y="1680285"/>
              <a:ext cx="1080056" cy="1090274"/>
              <a:chOff x="412215" y="3381146"/>
              <a:chExt cx="1174750" cy="1185864"/>
            </a:xfrm>
          </p:grpSpPr>
          <p:sp>
            <p:nvSpPr>
              <p:cNvPr id="152" name="Freeform 31"/>
              <p:cNvSpPr/>
              <p:nvPr userDrawn="1"/>
            </p:nvSpPr>
            <p:spPr bwMode="auto">
              <a:xfrm>
                <a:off x="412215" y="3381146"/>
                <a:ext cx="1174750" cy="1185864"/>
              </a:xfrm>
              <a:custGeom>
                <a:avLst/>
                <a:gdLst>
                  <a:gd name="T0" fmla="*/ 1120 w 1287"/>
                  <a:gd name="T1" fmla="*/ 940 h 1299"/>
                  <a:gd name="T2" fmla="*/ 224 w 1287"/>
                  <a:gd name="T3" fmla="*/ 1299 h 1299"/>
                  <a:gd name="T4" fmla="*/ 348 w 1287"/>
                  <a:gd name="T5" fmla="*/ 1107 h 1299"/>
                  <a:gd name="T6" fmla="*/ 128 w 1287"/>
                  <a:gd name="T7" fmla="*/ 439 h 1299"/>
                  <a:gd name="T8" fmla="*/ 181 w 1287"/>
                  <a:gd name="T9" fmla="*/ 334 h 1299"/>
                  <a:gd name="T10" fmla="*/ 953 w 1287"/>
                  <a:gd name="T11" fmla="*/ 168 h 1299"/>
                  <a:gd name="T12" fmla="*/ 1120 w 1287"/>
                  <a:gd name="T13" fmla="*/ 940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7" h="1299">
                    <a:moveTo>
                      <a:pt x="1120" y="940"/>
                    </a:moveTo>
                    <a:cubicBezTo>
                      <a:pt x="899" y="1282"/>
                      <a:pt x="224" y="1299"/>
                      <a:pt x="224" y="1299"/>
                    </a:cubicBezTo>
                    <a:cubicBezTo>
                      <a:pt x="348" y="1107"/>
                      <a:pt x="348" y="1107"/>
                      <a:pt x="348" y="1107"/>
                    </a:cubicBezTo>
                    <a:cubicBezTo>
                      <a:pt x="348" y="1107"/>
                      <a:pt x="0" y="788"/>
                      <a:pt x="128" y="439"/>
                    </a:cubicBezTo>
                    <a:cubicBezTo>
                      <a:pt x="140" y="408"/>
                      <a:pt x="178" y="338"/>
                      <a:pt x="181" y="334"/>
                    </a:cubicBezTo>
                    <a:cubicBezTo>
                      <a:pt x="348" y="75"/>
                      <a:pt x="694" y="0"/>
                      <a:pt x="953" y="168"/>
                    </a:cubicBezTo>
                    <a:cubicBezTo>
                      <a:pt x="1213" y="335"/>
                      <a:pt x="1287" y="681"/>
                      <a:pt x="1120" y="9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53" name="Freeform 7"/>
              <p:cNvSpPr/>
              <p:nvPr userDrawn="1"/>
            </p:nvSpPr>
            <p:spPr bwMode="auto">
              <a:xfrm>
                <a:off x="683568" y="3677437"/>
                <a:ext cx="632044" cy="593282"/>
              </a:xfrm>
              <a:custGeom>
                <a:avLst/>
                <a:gdLst>
                  <a:gd name="T0" fmla="*/ 1020 w 1020"/>
                  <a:gd name="T1" fmla="*/ 753 h 957"/>
                  <a:gd name="T2" fmla="*/ 1020 w 1020"/>
                  <a:gd name="T3" fmla="*/ 754 h 957"/>
                  <a:gd name="T4" fmla="*/ 969 w 1020"/>
                  <a:gd name="T5" fmla="*/ 781 h 957"/>
                  <a:gd name="T6" fmla="*/ 910 w 1020"/>
                  <a:gd name="T7" fmla="*/ 795 h 957"/>
                  <a:gd name="T8" fmla="*/ 889 w 1020"/>
                  <a:gd name="T9" fmla="*/ 799 h 957"/>
                  <a:gd name="T10" fmla="*/ 868 w 1020"/>
                  <a:gd name="T11" fmla="*/ 852 h 957"/>
                  <a:gd name="T12" fmla="*/ 859 w 1020"/>
                  <a:gd name="T13" fmla="*/ 865 h 957"/>
                  <a:gd name="T14" fmla="*/ 770 w 1020"/>
                  <a:gd name="T15" fmla="*/ 856 h 957"/>
                  <a:gd name="T16" fmla="*/ 677 w 1020"/>
                  <a:gd name="T17" fmla="*/ 884 h 957"/>
                  <a:gd name="T18" fmla="*/ 524 w 1020"/>
                  <a:gd name="T19" fmla="*/ 956 h 957"/>
                  <a:gd name="T20" fmla="*/ 508 w 1020"/>
                  <a:gd name="T21" fmla="*/ 956 h 957"/>
                  <a:gd name="T22" fmla="*/ 461 w 1020"/>
                  <a:gd name="T23" fmla="*/ 951 h 957"/>
                  <a:gd name="T24" fmla="*/ 352 w 1020"/>
                  <a:gd name="T25" fmla="*/ 891 h 957"/>
                  <a:gd name="T26" fmla="*/ 263 w 1020"/>
                  <a:gd name="T27" fmla="*/ 857 h 957"/>
                  <a:gd name="T28" fmla="*/ 171 w 1020"/>
                  <a:gd name="T29" fmla="*/ 865 h 957"/>
                  <a:gd name="T30" fmla="*/ 155 w 1020"/>
                  <a:gd name="T31" fmla="*/ 865 h 957"/>
                  <a:gd name="T32" fmla="*/ 137 w 1020"/>
                  <a:gd name="T33" fmla="*/ 805 h 957"/>
                  <a:gd name="T34" fmla="*/ 98 w 1020"/>
                  <a:gd name="T35" fmla="*/ 793 h 957"/>
                  <a:gd name="T36" fmla="*/ 14 w 1020"/>
                  <a:gd name="T37" fmla="*/ 767 h 957"/>
                  <a:gd name="T38" fmla="*/ 0 w 1020"/>
                  <a:gd name="T39" fmla="*/ 751 h 957"/>
                  <a:gd name="T40" fmla="*/ 238 w 1020"/>
                  <a:gd name="T41" fmla="*/ 514 h 957"/>
                  <a:gd name="T42" fmla="*/ 155 w 1020"/>
                  <a:gd name="T43" fmla="*/ 451 h 957"/>
                  <a:gd name="T44" fmla="*/ 108 w 1020"/>
                  <a:gd name="T45" fmla="*/ 417 h 957"/>
                  <a:gd name="T46" fmla="*/ 139 w 1020"/>
                  <a:gd name="T47" fmla="*/ 399 h 957"/>
                  <a:gd name="T48" fmla="*/ 162 w 1020"/>
                  <a:gd name="T49" fmla="*/ 407 h 957"/>
                  <a:gd name="T50" fmla="*/ 227 w 1020"/>
                  <a:gd name="T51" fmla="*/ 411 h 957"/>
                  <a:gd name="T52" fmla="*/ 247 w 1020"/>
                  <a:gd name="T53" fmla="*/ 398 h 957"/>
                  <a:gd name="T54" fmla="*/ 242 w 1020"/>
                  <a:gd name="T55" fmla="*/ 298 h 957"/>
                  <a:gd name="T56" fmla="*/ 251 w 1020"/>
                  <a:gd name="T57" fmla="*/ 171 h 957"/>
                  <a:gd name="T58" fmla="*/ 312 w 1020"/>
                  <a:gd name="T59" fmla="*/ 75 h 957"/>
                  <a:gd name="T60" fmla="*/ 496 w 1020"/>
                  <a:gd name="T61" fmla="*/ 0 h 957"/>
                  <a:gd name="T62" fmla="*/ 594 w 1020"/>
                  <a:gd name="T63" fmla="*/ 10 h 957"/>
                  <a:gd name="T64" fmla="*/ 745 w 1020"/>
                  <a:gd name="T65" fmla="*/ 122 h 957"/>
                  <a:gd name="T66" fmla="*/ 774 w 1020"/>
                  <a:gd name="T67" fmla="*/ 193 h 957"/>
                  <a:gd name="T68" fmla="*/ 774 w 1020"/>
                  <a:gd name="T69" fmla="*/ 372 h 957"/>
                  <a:gd name="T70" fmla="*/ 773 w 1020"/>
                  <a:gd name="T71" fmla="*/ 398 h 957"/>
                  <a:gd name="T72" fmla="*/ 813 w 1020"/>
                  <a:gd name="T73" fmla="*/ 415 h 957"/>
                  <a:gd name="T74" fmla="*/ 814 w 1020"/>
                  <a:gd name="T75" fmla="*/ 415 h 957"/>
                  <a:gd name="T76" fmla="*/ 863 w 1020"/>
                  <a:gd name="T77" fmla="*/ 403 h 957"/>
                  <a:gd name="T78" fmla="*/ 894 w 1020"/>
                  <a:gd name="T79" fmla="*/ 401 h 957"/>
                  <a:gd name="T80" fmla="*/ 912 w 1020"/>
                  <a:gd name="T81" fmla="*/ 420 h 957"/>
                  <a:gd name="T82" fmla="*/ 833 w 1020"/>
                  <a:gd name="T83" fmla="*/ 462 h 957"/>
                  <a:gd name="T84" fmla="*/ 791 w 1020"/>
                  <a:gd name="T85" fmla="*/ 559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20" h="957">
                    <a:moveTo>
                      <a:pt x="1020" y="751"/>
                    </a:moveTo>
                    <a:cubicBezTo>
                      <a:pt x="1020" y="752"/>
                      <a:pt x="1020" y="752"/>
                      <a:pt x="1020" y="753"/>
                    </a:cubicBezTo>
                    <a:cubicBezTo>
                      <a:pt x="1020" y="753"/>
                      <a:pt x="1020" y="753"/>
                      <a:pt x="1020" y="753"/>
                    </a:cubicBezTo>
                    <a:cubicBezTo>
                      <a:pt x="1020" y="754"/>
                      <a:pt x="1020" y="754"/>
                      <a:pt x="1020" y="754"/>
                    </a:cubicBezTo>
                    <a:cubicBezTo>
                      <a:pt x="1017" y="758"/>
                      <a:pt x="1013" y="762"/>
                      <a:pt x="1009" y="765"/>
                    </a:cubicBezTo>
                    <a:cubicBezTo>
                      <a:pt x="997" y="773"/>
                      <a:pt x="983" y="777"/>
                      <a:pt x="969" y="781"/>
                    </a:cubicBezTo>
                    <a:cubicBezTo>
                      <a:pt x="958" y="785"/>
                      <a:pt x="946" y="788"/>
                      <a:pt x="933" y="790"/>
                    </a:cubicBezTo>
                    <a:cubicBezTo>
                      <a:pt x="926" y="792"/>
                      <a:pt x="918" y="794"/>
                      <a:pt x="910" y="795"/>
                    </a:cubicBezTo>
                    <a:cubicBezTo>
                      <a:pt x="906" y="796"/>
                      <a:pt x="902" y="796"/>
                      <a:pt x="898" y="797"/>
                    </a:cubicBezTo>
                    <a:cubicBezTo>
                      <a:pt x="895" y="797"/>
                      <a:pt x="892" y="798"/>
                      <a:pt x="889" y="799"/>
                    </a:cubicBezTo>
                    <a:cubicBezTo>
                      <a:pt x="879" y="805"/>
                      <a:pt x="876" y="819"/>
                      <a:pt x="873" y="829"/>
                    </a:cubicBezTo>
                    <a:cubicBezTo>
                      <a:pt x="871" y="837"/>
                      <a:pt x="870" y="845"/>
                      <a:pt x="868" y="852"/>
                    </a:cubicBezTo>
                    <a:cubicBezTo>
                      <a:pt x="867" y="856"/>
                      <a:pt x="866" y="860"/>
                      <a:pt x="865" y="864"/>
                    </a:cubicBezTo>
                    <a:cubicBezTo>
                      <a:pt x="864" y="866"/>
                      <a:pt x="860" y="865"/>
                      <a:pt x="859" y="865"/>
                    </a:cubicBezTo>
                    <a:cubicBezTo>
                      <a:pt x="845" y="864"/>
                      <a:pt x="832" y="861"/>
                      <a:pt x="819" y="859"/>
                    </a:cubicBezTo>
                    <a:cubicBezTo>
                      <a:pt x="803" y="857"/>
                      <a:pt x="786" y="856"/>
                      <a:pt x="770" y="856"/>
                    </a:cubicBezTo>
                    <a:cubicBezTo>
                      <a:pt x="753" y="857"/>
                      <a:pt x="735" y="859"/>
                      <a:pt x="719" y="864"/>
                    </a:cubicBezTo>
                    <a:cubicBezTo>
                      <a:pt x="704" y="869"/>
                      <a:pt x="690" y="876"/>
                      <a:pt x="677" y="884"/>
                    </a:cubicBezTo>
                    <a:cubicBezTo>
                      <a:pt x="653" y="900"/>
                      <a:pt x="631" y="918"/>
                      <a:pt x="606" y="932"/>
                    </a:cubicBezTo>
                    <a:cubicBezTo>
                      <a:pt x="581" y="946"/>
                      <a:pt x="554" y="955"/>
                      <a:pt x="524" y="956"/>
                    </a:cubicBezTo>
                    <a:cubicBezTo>
                      <a:pt x="519" y="956"/>
                      <a:pt x="514" y="956"/>
                      <a:pt x="509" y="956"/>
                    </a:cubicBezTo>
                    <a:cubicBezTo>
                      <a:pt x="508" y="956"/>
                      <a:pt x="508" y="956"/>
                      <a:pt x="508" y="956"/>
                    </a:cubicBezTo>
                    <a:cubicBezTo>
                      <a:pt x="508" y="956"/>
                      <a:pt x="508" y="956"/>
                      <a:pt x="508" y="956"/>
                    </a:cubicBezTo>
                    <a:cubicBezTo>
                      <a:pt x="492" y="957"/>
                      <a:pt x="476" y="955"/>
                      <a:pt x="461" y="951"/>
                    </a:cubicBezTo>
                    <a:cubicBezTo>
                      <a:pt x="448" y="948"/>
                      <a:pt x="435" y="942"/>
                      <a:pt x="422" y="936"/>
                    </a:cubicBezTo>
                    <a:cubicBezTo>
                      <a:pt x="397" y="924"/>
                      <a:pt x="375" y="906"/>
                      <a:pt x="352" y="891"/>
                    </a:cubicBezTo>
                    <a:cubicBezTo>
                      <a:pt x="339" y="882"/>
                      <a:pt x="326" y="874"/>
                      <a:pt x="311" y="868"/>
                    </a:cubicBezTo>
                    <a:cubicBezTo>
                      <a:pt x="296" y="861"/>
                      <a:pt x="280" y="859"/>
                      <a:pt x="263" y="857"/>
                    </a:cubicBezTo>
                    <a:cubicBezTo>
                      <a:pt x="246" y="856"/>
                      <a:pt x="229" y="856"/>
                      <a:pt x="211" y="858"/>
                    </a:cubicBezTo>
                    <a:cubicBezTo>
                      <a:pt x="198" y="859"/>
                      <a:pt x="185" y="862"/>
                      <a:pt x="171" y="865"/>
                    </a:cubicBezTo>
                    <a:cubicBezTo>
                      <a:pt x="168" y="865"/>
                      <a:pt x="165" y="866"/>
                      <a:pt x="162" y="866"/>
                    </a:cubicBezTo>
                    <a:cubicBezTo>
                      <a:pt x="160" y="866"/>
                      <a:pt x="156" y="867"/>
                      <a:pt x="155" y="865"/>
                    </a:cubicBezTo>
                    <a:cubicBezTo>
                      <a:pt x="152" y="857"/>
                      <a:pt x="151" y="848"/>
                      <a:pt x="149" y="841"/>
                    </a:cubicBezTo>
                    <a:cubicBezTo>
                      <a:pt x="147" y="829"/>
                      <a:pt x="145" y="814"/>
                      <a:pt x="137" y="805"/>
                    </a:cubicBezTo>
                    <a:cubicBezTo>
                      <a:pt x="133" y="800"/>
                      <a:pt x="129" y="798"/>
                      <a:pt x="123" y="797"/>
                    </a:cubicBezTo>
                    <a:cubicBezTo>
                      <a:pt x="115" y="796"/>
                      <a:pt x="106" y="794"/>
                      <a:pt x="98" y="793"/>
                    </a:cubicBezTo>
                    <a:cubicBezTo>
                      <a:pt x="85" y="790"/>
                      <a:pt x="72" y="787"/>
                      <a:pt x="59" y="784"/>
                    </a:cubicBezTo>
                    <a:cubicBezTo>
                      <a:pt x="44" y="780"/>
                      <a:pt x="28" y="775"/>
                      <a:pt x="14" y="767"/>
                    </a:cubicBezTo>
                    <a:cubicBezTo>
                      <a:pt x="9" y="764"/>
                      <a:pt x="4" y="760"/>
                      <a:pt x="1" y="754"/>
                    </a:cubicBezTo>
                    <a:cubicBezTo>
                      <a:pt x="0" y="753"/>
                      <a:pt x="0" y="752"/>
                      <a:pt x="0" y="751"/>
                    </a:cubicBezTo>
                    <a:cubicBezTo>
                      <a:pt x="155" y="725"/>
                      <a:pt x="225" y="570"/>
                      <a:pt x="229" y="559"/>
                    </a:cubicBezTo>
                    <a:cubicBezTo>
                      <a:pt x="236" y="545"/>
                      <a:pt x="241" y="530"/>
                      <a:pt x="238" y="514"/>
                    </a:cubicBezTo>
                    <a:cubicBezTo>
                      <a:pt x="236" y="502"/>
                      <a:pt x="230" y="491"/>
                      <a:pt x="220" y="482"/>
                    </a:cubicBezTo>
                    <a:cubicBezTo>
                      <a:pt x="202" y="465"/>
                      <a:pt x="178" y="459"/>
                      <a:pt x="155" y="451"/>
                    </a:cubicBezTo>
                    <a:cubicBezTo>
                      <a:pt x="142" y="447"/>
                      <a:pt x="128" y="441"/>
                      <a:pt x="118" y="433"/>
                    </a:cubicBezTo>
                    <a:cubicBezTo>
                      <a:pt x="113" y="429"/>
                      <a:pt x="107" y="423"/>
                      <a:pt x="108" y="417"/>
                    </a:cubicBezTo>
                    <a:cubicBezTo>
                      <a:pt x="109" y="411"/>
                      <a:pt x="114" y="407"/>
                      <a:pt x="119" y="404"/>
                    </a:cubicBezTo>
                    <a:cubicBezTo>
                      <a:pt x="125" y="401"/>
                      <a:pt x="132" y="398"/>
                      <a:pt x="139" y="399"/>
                    </a:cubicBezTo>
                    <a:cubicBezTo>
                      <a:pt x="143" y="399"/>
                      <a:pt x="146" y="400"/>
                      <a:pt x="149" y="402"/>
                    </a:cubicBezTo>
                    <a:cubicBezTo>
                      <a:pt x="153" y="404"/>
                      <a:pt x="158" y="405"/>
                      <a:pt x="162" y="407"/>
                    </a:cubicBezTo>
                    <a:cubicBezTo>
                      <a:pt x="169" y="410"/>
                      <a:pt x="177" y="412"/>
                      <a:pt x="185" y="413"/>
                    </a:cubicBezTo>
                    <a:cubicBezTo>
                      <a:pt x="199" y="416"/>
                      <a:pt x="214" y="416"/>
                      <a:pt x="227" y="411"/>
                    </a:cubicBezTo>
                    <a:cubicBezTo>
                      <a:pt x="233" y="409"/>
                      <a:pt x="240" y="406"/>
                      <a:pt x="244" y="401"/>
                    </a:cubicBezTo>
                    <a:cubicBezTo>
                      <a:pt x="247" y="398"/>
                      <a:pt x="247" y="398"/>
                      <a:pt x="247" y="39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5" y="362"/>
                      <a:pt x="243" y="330"/>
                      <a:pt x="242" y="298"/>
                    </a:cubicBezTo>
                    <a:cubicBezTo>
                      <a:pt x="240" y="268"/>
                      <a:pt x="240" y="238"/>
                      <a:pt x="244" y="209"/>
                    </a:cubicBezTo>
                    <a:cubicBezTo>
                      <a:pt x="245" y="196"/>
                      <a:pt x="247" y="183"/>
                      <a:pt x="251" y="171"/>
                    </a:cubicBezTo>
                    <a:cubicBezTo>
                      <a:pt x="255" y="159"/>
                      <a:pt x="261" y="147"/>
                      <a:pt x="267" y="136"/>
                    </a:cubicBezTo>
                    <a:cubicBezTo>
                      <a:pt x="279" y="113"/>
                      <a:pt x="294" y="93"/>
                      <a:pt x="312" y="75"/>
                    </a:cubicBezTo>
                    <a:cubicBezTo>
                      <a:pt x="341" y="46"/>
                      <a:pt x="377" y="25"/>
                      <a:pt x="416" y="13"/>
                    </a:cubicBezTo>
                    <a:cubicBezTo>
                      <a:pt x="442" y="5"/>
                      <a:pt x="469" y="0"/>
                      <a:pt x="496" y="0"/>
                    </a:cubicBezTo>
                    <a:cubicBezTo>
                      <a:pt x="503" y="0"/>
                      <a:pt x="511" y="0"/>
                      <a:pt x="518" y="0"/>
                    </a:cubicBezTo>
                    <a:cubicBezTo>
                      <a:pt x="544" y="0"/>
                      <a:pt x="569" y="3"/>
                      <a:pt x="594" y="10"/>
                    </a:cubicBezTo>
                    <a:cubicBezTo>
                      <a:pt x="633" y="20"/>
                      <a:pt x="668" y="39"/>
                      <a:pt x="698" y="65"/>
                    </a:cubicBezTo>
                    <a:cubicBezTo>
                      <a:pt x="716" y="82"/>
                      <a:pt x="732" y="101"/>
                      <a:pt x="745" y="122"/>
                    </a:cubicBezTo>
                    <a:cubicBezTo>
                      <a:pt x="752" y="133"/>
                      <a:pt x="759" y="145"/>
                      <a:pt x="764" y="158"/>
                    </a:cubicBezTo>
                    <a:cubicBezTo>
                      <a:pt x="769" y="169"/>
                      <a:pt x="772" y="181"/>
                      <a:pt x="774" y="193"/>
                    </a:cubicBezTo>
                    <a:cubicBezTo>
                      <a:pt x="779" y="221"/>
                      <a:pt x="780" y="251"/>
                      <a:pt x="779" y="279"/>
                    </a:cubicBezTo>
                    <a:cubicBezTo>
                      <a:pt x="778" y="310"/>
                      <a:pt x="776" y="341"/>
                      <a:pt x="774" y="372"/>
                    </a:cubicBezTo>
                    <a:cubicBezTo>
                      <a:pt x="774" y="379"/>
                      <a:pt x="774" y="386"/>
                      <a:pt x="773" y="393"/>
                    </a:cubicBezTo>
                    <a:cubicBezTo>
                      <a:pt x="773" y="398"/>
                      <a:pt x="773" y="398"/>
                      <a:pt x="773" y="398"/>
                    </a:cubicBezTo>
                    <a:cubicBezTo>
                      <a:pt x="776" y="401"/>
                      <a:pt x="776" y="401"/>
                      <a:pt x="776" y="401"/>
                    </a:cubicBezTo>
                    <a:cubicBezTo>
                      <a:pt x="777" y="402"/>
                      <a:pt x="788" y="414"/>
                      <a:pt x="813" y="415"/>
                    </a:cubicBezTo>
                    <a:cubicBezTo>
                      <a:pt x="813" y="415"/>
                      <a:pt x="813" y="415"/>
                      <a:pt x="813" y="415"/>
                    </a:cubicBezTo>
                    <a:cubicBezTo>
                      <a:pt x="814" y="415"/>
                      <a:pt x="814" y="415"/>
                      <a:pt x="814" y="415"/>
                    </a:cubicBezTo>
                    <a:cubicBezTo>
                      <a:pt x="827" y="415"/>
                      <a:pt x="840" y="411"/>
                      <a:pt x="852" y="407"/>
                    </a:cubicBezTo>
                    <a:cubicBezTo>
                      <a:pt x="856" y="406"/>
                      <a:pt x="859" y="404"/>
                      <a:pt x="863" y="403"/>
                    </a:cubicBezTo>
                    <a:cubicBezTo>
                      <a:pt x="866" y="401"/>
                      <a:pt x="869" y="399"/>
                      <a:pt x="873" y="399"/>
                    </a:cubicBezTo>
                    <a:cubicBezTo>
                      <a:pt x="880" y="397"/>
                      <a:pt x="887" y="398"/>
                      <a:pt x="894" y="401"/>
                    </a:cubicBezTo>
                    <a:cubicBezTo>
                      <a:pt x="894" y="401"/>
                      <a:pt x="894" y="401"/>
                      <a:pt x="894" y="401"/>
                    </a:cubicBezTo>
                    <a:cubicBezTo>
                      <a:pt x="901" y="403"/>
                      <a:pt x="914" y="410"/>
                      <a:pt x="912" y="420"/>
                    </a:cubicBezTo>
                    <a:cubicBezTo>
                      <a:pt x="911" y="425"/>
                      <a:pt x="907" y="429"/>
                      <a:pt x="903" y="432"/>
                    </a:cubicBezTo>
                    <a:cubicBezTo>
                      <a:pt x="883" y="449"/>
                      <a:pt x="856" y="453"/>
                      <a:pt x="833" y="462"/>
                    </a:cubicBezTo>
                    <a:cubicBezTo>
                      <a:pt x="816" y="469"/>
                      <a:pt x="799" y="479"/>
                      <a:pt x="789" y="495"/>
                    </a:cubicBezTo>
                    <a:cubicBezTo>
                      <a:pt x="776" y="515"/>
                      <a:pt x="781" y="539"/>
                      <a:pt x="791" y="559"/>
                    </a:cubicBezTo>
                    <a:cubicBezTo>
                      <a:pt x="795" y="569"/>
                      <a:pt x="865" y="725"/>
                      <a:pt x="1020" y="7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sp>
        <p:nvSpPr>
          <p:cNvPr id="169" name="Text Placeholder 68"/>
          <p:cNvSpPr>
            <a:spLocks noGrp="1"/>
          </p:cNvSpPr>
          <p:nvPr>
            <p:ph type="body" sz="quarter" idx="25" hasCustomPrompt="1"/>
          </p:nvPr>
        </p:nvSpPr>
        <p:spPr>
          <a:xfrm>
            <a:off x="3995936" y="2427733"/>
            <a:ext cx="4248108" cy="1856141"/>
          </a:xfrm>
        </p:spPr>
        <p:txBody>
          <a:bodyPr anchor="t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Ut enim ad minim veniam, quis nostrud exercitation ullamco laboris nisi ut aliquip ex ea commodo consequat. </a:t>
            </a:r>
            <a:endParaRPr lang="en-US" dirty="0"/>
          </a:p>
        </p:txBody>
      </p:sp>
      <p:sp>
        <p:nvSpPr>
          <p:cNvPr id="170" name="Text Placeholder 68"/>
          <p:cNvSpPr>
            <a:spLocks noGrp="1"/>
          </p:cNvSpPr>
          <p:nvPr>
            <p:ph type="body" sz="quarter" idx="26" hasCustomPrompt="1"/>
          </p:nvPr>
        </p:nvSpPr>
        <p:spPr>
          <a:xfrm>
            <a:off x="3995936" y="1765961"/>
            <a:ext cx="4248108" cy="527129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Insert your desired text here.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8" Type="http://schemas.openxmlformats.org/officeDocument/2006/relationships/theme" Target="../theme/theme1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C55B963-38B9-428F-8922-ABCACE7048A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88221211-5958-45CD-9423-1BE00567F49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920" y="4227830"/>
            <a:ext cx="7701280" cy="57404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WOLLO UNIVERISITY</a:t>
            </a:r>
            <a:br>
              <a:rPr lang="en-US" sz="3100" dirty="0" smtClean="0"/>
            </a:br>
            <a:r>
              <a:rPr lang="en-US" sz="3100" dirty="0" smtClean="0"/>
              <a:t>KIOT</a:t>
            </a:r>
            <a:br>
              <a:rPr lang="en-US" sz="31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810" y="4588738"/>
            <a:ext cx="6400800" cy="521196"/>
          </a:xfrm>
        </p:spPr>
        <p:txBody>
          <a:bodyPr/>
          <a:lstStyle/>
          <a:p>
            <a:r>
              <a:rPr lang="en-US" dirty="0"/>
              <a:t>I.S DEPARTMENT  </a:t>
            </a:r>
            <a:endParaRPr lang="en-US" dirty="0"/>
          </a:p>
        </p:txBody>
      </p:sp>
      <p:pic>
        <p:nvPicPr>
          <p:cNvPr id="4" name="Picture 3" descr="wollo-Unv-logo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694055"/>
            <a:ext cx="3263900" cy="25876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828040" y="267970"/>
            <a:ext cx="7701280" cy="574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</a:rPr>
              <a:t>WOLLO UNIVERISITY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KIOT</a:t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05" y="412353"/>
            <a:ext cx="8229600" cy="85725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52165" y="1605280"/>
            <a:ext cx="3263900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36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WE’RE GROUP 4</a:t>
            </a:r>
            <a:endParaRPr lang="en-US" altLang="en-GB" sz="360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3136265" y="3003550"/>
          <a:ext cx="5888355" cy="2103120"/>
        </p:xfrm>
        <a:graphic>
          <a:graphicData uri="http://schemas.openxmlformats.org/drawingml/2006/table">
            <a:tbl>
              <a:tblPr/>
              <a:tblGrid>
                <a:gridCol w="613410"/>
                <a:gridCol w="3376295"/>
                <a:gridCol w="1898650"/>
              </a:tblGrid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 i="1">
                          <a:solidFill>
                            <a:srgbClr val="0070C0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NO</a:t>
                      </a:r>
                      <a:endParaRPr lang="en-US" altLang="en-US" sz="1600" b="1" i="1">
                        <a:solidFill>
                          <a:srgbClr val="0070C0"/>
                        </a:solidFill>
                        <a:latin typeface="Arial Black" panose="020B0A04020102020204" charset="0"/>
                        <a:ea typeface="Times New Roman" panose="02020603050405020304" charset="0"/>
                        <a:cs typeface="Arial Black" panose="020B0A0402010202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Students full name</a:t>
                      </a:r>
                      <a:endParaRPr lang="en-US" altLang="en-US" sz="1600" b="1">
                        <a:solidFill>
                          <a:srgbClr val="0070C0"/>
                        </a:solidFill>
                        <a:latin typeface="Arial Black" panose="020B0A04020102020204" charset="0"/>
                        <a:ea typeface="Times New Roman" panose="02020603050405020304" charset="0"/>
                        <a:cs typeface="Arial Black" panose="020B0A0402010202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ID NO</a:t>
                      </a:r>
                      <a:endParaRPr lang="en-US" altLang="en-US" sz="1600" b="1">
                        <a:solidFill>
                          <a:srgbClr val="0070C0"/>
                        </a:solidFill>
                        <a:latin typeface="Arial Black" panose="020B0A04020102020204" charset="0"/>
                        <a:ea typeface="Times New Roman" panose="02020603050405020304" charset="0"/>
                        <a:cs typeface="Arial Black" panose="020B0A0402010202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9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1</a:t>
                      </a:r>
                      <a:endParaRPr lang="en-US" altLang="en-US" sz="1600" b="1">
                        <a:solidFill>
                          <a:srgbClr val="0070C0"/>
                        </a:solidFill>
                        <a:latin typeface="Arial Black" panose="020B0A04020102020204" charset="0"/>
                        <a:ea typeface="Times New Roman" panose="02020603050405020304" charset="0"/>
                        <a:cs typeface="Arial Black" panose="020B0A0402010202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70C0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HABTAMU AYENEW FEKADU </a:t>
                      </a:r>
                      <a:endParaRPr lang="en-US" altLang="en-US" sz="1600" b="0">
                        <a:solidFill>
                          <a:srgbClr val="0070C0"/>
                        </a:solidFill>
                        <a:latin typeface="Arial Black" panose="020B0A04020102020204" charset="0"/>
                        <a:ea typeface="Proxima Nova" charset="0"/>
                        <a:cs typeface="Arial Black" panose="020B0A0402010202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WOUR/1200/13</a:t>
                      </a:r>
                      <a:endParaRPr lang="en-US" altLang="en-US" sz="1600" b="1">
                        <a:solidFill>
                          <a:srgbClr val="0070C0"/>
                        </a:solidFill>
                        <a:latin typeface="Arial Black" panose="020B0A04020102020204" charset="0"/>
                        <a:ea typeface="Proxima Nova" charset="0"/>
                        <a:cs typeface="Arial Black" panose="020B0A0402010202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9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2</a:t>
                      </a:r>
                      <a:endParaRPr lang="en-US" altLang="en-US" sz="1600" b="1">
                        <a:solidFill>
                          <a:srgbClr val="0070C0"/>
                        </a:solidFill>
                        <a:latin typeface="Arial Black" panose="020B0A04020102020204" charset="0"/>
                        <a:ea typeface="Times New Roman" panose="02020603050405020304" charset="0"/>
                        <a:cs typeface="Arial Black" panose="020B0A0402010202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70C0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DANIEL TADESSE BEKELE </a:t>
                      </a:r>
                      <a:endParaRPr lang="en-US" altLang="en-US" sz="1600" b="0">
                        <a:solidFill>
                          <a:srgbClr val="0070C0"/>
                        </a:solidFill>
                        <a:latin typeface="Arial Black" panose="020B0A04020102020204" charset="0"/>
                        <a:ea typeface="Proxima Nova" charset="0"/>
                        <a:cs typeface="Arial Black" panose="020B0A0402010202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WOUR/0693/13</a:t>
                      </a:r>
                      <a:endParaRPr lang="en-US" altLang="en-US" sz="1600" b="1">
                        <a:solidFill>
                          <a:srgbClr val="0070C0"/>
                        </a:solidFill>
                        <a:latin typeface="Arial Black" panose="020B0A04020102020204" charset="0"/>
                        <a:ea typeface="Proxima Nova" charset="0"/>
                        <a:cs typeface="Arial Black" panose="020B0A0402010202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3</a:t>
                      </a:r>
                      <a:endParaRPr lang="en-US" altLang="en-US" sz="1600" b="1">
                        <a:solidFill>
                          <a:srgbClr val="0070C0"/>
                        </a:solidFill>
                        <a:latin typeface="Arial Black" panose="020B0A04020102020204" charset="0"/>
                        <a:ea typeface="Times New Roman" panose="02020603050405020304" charset="0"/>
                        <a:cs typeface="Arial Black" panose="020B0A0402010202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70C0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ETSUBDINK GASHAW MEQUANNT </a:t>
                      </a:r>
                      <a:endParaRPr lang="en-US" altLang="en-US" sz="1600" b="0">
                        <a:solidFill>
                          <a:srgbClr val="0070C0"/>
                        </a:solidFill>
                        <a:latin typeface="Arial Black" panose="020B0A04020102020204" charset="0"/>
                        <a:ea typeface="Proxima Nova" charset="0"/>
                        <a:cs typeface="Arial Black" panose="020B0A0402010202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WOUR/4067/13</a:t>
                      </a:r>
                      <a:endParaRPr lang="en-US" altLang="en-US" sz="1600" b="1">
                        <a:solidFill>
                          <a:srgbClr val="0070C0"/>
                        </a:solidFill>
                        <a:latin typeface="Arial Black" panose="020B0A04020102020204" charset="0"/>
                        <a:ea typeface="Proxima Nova" charset="0"/>
                        <a:cs typeface="Arial Black" panose="020B0A0402010202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4</a:t>
                      </a:r>
                      <a:endParaRPr lang="en-US" altLang="en-US" sz="1600" b="1">
                        <a:solidFill>
                          <a:srgbClr val="0070C0"/>
                        </a:solidFill>
                        <a:latin typeface="Arial Black" panose="020B0A04020102020204" charset="0"/>
                        <a:ea typeface="Times New Roman" panose="02020603050405020304" charset="0"/>
                        <a:cs typeface="Arial Black" panose="020B0A0402010202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70C0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EYERUS TESFAYE GEBREMESKEL</a:t>
                      </a:r>
                      <a:endParaRPr lang="en-US" altLang="en-US" sz="1600" b="0">
                        <a:solidFill>
                          <a:srgbClr val="0070C0"/>
                        </a:solidFill>
                        <a:latin typeface="Arial Black" panose="020B0A04020102020204" charset="0"/>
                        <a:ea typeface="Proxima Nova" charset="0"/>
                        <a:cs typeface="Arial Black" panose="020B0A0402010202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Arial Black" panose="020B0A04020102020204" charset="0"/>
                          <a:cs typeface="Arial Black" panose="020B0A04020102020204" charset="0"/>
                        </a:rPr>
                        <a:t>WOUR/0964/13</a:t>
                      </a:r>
                      <a:endParaRPr lang="en-US" altLang="en-US" sz="1600" b="1">
                        <a:solidFill>
                          <a:srgbClr val="0070C0"/>
                        </a:solidFill>
                        <a:latin typeface="Arial Black" panose="020B0A04020102020204" charset="0"/>
                        <a:ea typeface="Proxima Nova" charset="0"/>
                        <a:cs typeface="Arial Black" panose="020B0A04020102020204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866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Amharic Weather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 (የአየር ትንበያ) </a:t>
            </a:r>
            <a:r>
              <a:rPr lang="en-US" dirty="0" smtClean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lang="en-US" dirty="0" smtClean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408305" y="3117215"/>
            <a:ext cx="7691755" cy="1791970"/>
          </a:xfrm>
        </p:spPr>
        <p:txBody>
          <a:bodyPr/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Britannic Bold" panose="020B0903060703020204" charset="0"/>
                <a:cs typeface="Britannic Bold" panose="020B0903060703020204" charset="0"/>
              </a:rPr>
              <a:t>this project proposes a user-friendly weather forecast website.</a:t>
            </a:r>
            <a:endParaRPr lang="en-US" sz="28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Britannic Bold" panose="020B0903060703020204" charset="0"/>
                <a:cs typeface="Britannic Bold" panose="020B0903060703020204" charset="0"/>
              </a:rPr>
              <a:t>Built with modern web development tools.</a:t>
            </a:r>
            <a:endParaRPr lang="en-US" sz="28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Key Features</a:t>
            </a:r>
            <a:endParaRPr lang="en-US" noProof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3583305" y="2021205"/>
            <a:ext cx="2307590" cy="938530"/>
          </a:xfrm>
        </p:spPr>
        <p:txBody>
          <a:bodyPr/>
          <a:lstStyle/>
          <a:p>
            <a:r>
              <a:rPr lang="en-US" dirty="0"/>
              <a:t>Detailed Weather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15616" y="3147840"/>
            <a:ext cx="2016224" cy="1083651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o"/>
            </a:pPr>
            <a:r>
              <a:rPr lang="en-US" dirty="0"/>
              <a:t> city name 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dirty="0"/>
              <a:t>postal code.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8"/>
          </p:nvPr>
        </p:nvSpPr>
        <p:spPr>
          <a:xfrm>
            <a:off x="1115695" y="1995805"/>
            <a:ext cx="2016125" cy="744220"/>
          </a:xfrm>
        </p:spPr>
        <p:txBody>
          <a:bodyPr/>
          <a:lstStyle/>
          <a:p>
            <a:r>
              <a:rPr lang="en-US" sz="1800" dirty="0"/>
              <a:t>Location Search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1"/>
          </p:nvPr>
        </p:nvSpPr>
        <p:spPr>
          <a:xfrm>
            <a:off x="6012160" y="2067595"/>
            <a:ext cx="2016226" cy="432049"/>
          </a:xfrm>
        </p:spPr>
        <p:txBody>
          <a:bodyPr/>
          <a:lstStyle/>
          <a:p>
            <a:r>
              <a:rPr lang="en-US" sz="1600" dirty="0"/>
              <a:t>Daily &amp; Hourly Forecasts</a:t>
            </a:r>
            <a:endParaRPr lang="en-US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2"/>
          </p:nvPr>
        </p:nvSpPr>
        <p:spPr>
          <a:xfrm>
            <a:off x="1115695" y="1251585"/>
            <a:ext cx="2016125" cy="927735"/>
          </a:xfrm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1</a:t>
            </a:r>
            <a:endParaRPr lang="en-US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3563888" y="1130350"/>
            <a:ext cx="2016227" cy="100811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6"/>
          </p:nvPr>
        </p:nvSpPr>
        <p:spPr>
          <a:xfrm>
            <a:off x="5940408" y="1131620"/>
            <a:ext cx="2016224" cy="1008112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7"/>
          </p:nvPr>
        </p:nvSpPr>
        <p:spPr>
          <a:xfrm>
            <a:off x="3563620" y="3072130"/>
            <a:ext cx="2016125" cy="1198880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o"/>
            </a:pPr>
            <a:r>
              <a:rPr lang="en-US" dirty="0"/>
              <a:t>(°C and °F)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2000" b="1" dirty="0"/>
              <a:t>ፀሐያማ</a:t>
            </a:r>
            <a:endParaRPr lang="en-US" sz="2000" dirty="0"/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2000" b="1" dirty="0"/>
              <a:t>ዝናባማ</a:t>
            </a:r>
            <a:endParaRPr lang="en-US" sz="2000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68"/>
          </p:nvPr>
        </p:nvSpPr>
        <p:spPr>
          <a:xfrm>
            <a:off x="6012160" y="3144030"/>
            <a:ext cx="2016224" cy="1083651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o"/>
            </a:pPr>
            <a:r>
              <a:rPr lang="en-US" dirty="0"/>
              <a:t>next few days and hourly</a:t>
            </a:r>
            <a:endParaRPr lang="en-US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58"/>
          </p:nvPr>
        </p:nvSpPr>
        <p:spPr>
          <a:xfrm>
            <a:off x="1054735" y="3434080"/>
            <a:ext cx="2526030" cy="600710"/>
          </a:xfrm>
        </p:spPr>
        <p:txBody>
          <a:bodyPr/>
          <a:lstStyle/>
          <a:p>
            <a:r>
              <a:rPr lang="en-US" dirty="0" smtClean="0"/>
              <a:t>Travelers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 smtClean="0"/>
              <a:t>Anyone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Farmers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charset="0"/>
                <a:cs typeface="Arial Black" panose="020B0A04020102020204" charset="0"/>
              </a:rPr>
              <a:t>40%</a:t>
            </a:r>
            <a:endParaRPr lang="en-US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charset="0"/>
                <a:cs typeface="Arial Black" panose="020B0A04020102020204" charset="0"/>
              </a:rPr>
              <a:t>30%</a:t>
            </a:r>
            <a:endParaRPr lang="en-US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React.js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Node.js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6"/>
          </p:nvPr>
        </p:nvSpPr>
        <p:spPr>
          <a:xfrm>
            <a:off x="3275965" y="1419860"/>
            <a:ext cx="2642870" cy="464820"/>
          </a:xfrm>
        </p:spPr>
        <p:txBody>
          <a:bodyPr/>
          <a:lstStyle/>
          <a:p>
            <a:r>
              <a:rPr lang="en-US" dirty="0"/>
              <a:t>Front-end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7"/>
          </p:nvPr>
        </p:nvSpPr>
        <p:spPr>
          <a:xfrm>
            <a:off x="6031106" y="1419875"/>
            <a:ext cx="2307762" cy="464614"/>
          </a:xfrm>
        </p:spPr>
        <p:txBody>
          <a:bodyPr/>
          <a:lstStyle/>
          <a:p>
            <a:r>
              <a:rPr lang="en-US" dirty="0"/>
              <a:t>Back-end</a:t>
            </a:r>
            <a:endParaRPr lang="en-US" dirty="0"/>
          </a:p>
        </p:txBody>
      </p:sp>
      <p:sp>
        <p:nvSpPr>
          <p:cNvPr id="21" name="Rectangles 20"/>
          <p:cNvSpPr/>
          <p:nvPr/>
        </p:nvSpPr>
        <p:spPr>
          <a:xfrm>
            <a:off x="827405" y="1491615"/>
            <a:ext cx="1944370" cy="2088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>
              <a:ln>
                <a:solidFill>
                  <a:schemeClr val="bg1"/>
                </a:solidFill>
              </a:ln>
              <a:noFill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charset="0"/>
                <a:cs typeface="Arial Black" panose="020B0A04020102020204" charset="0"/>
              </a:rPr>
              <a:t>15%</a:t>
            </a:r>
            <a:endParaRPr lang="en-US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charset="0"/>
                <a:cs typeface="Arial Black" panose="020B0A04020102020204" charset="0"/>
              </a:rPr>
              <a:t>15%</a:t>
            </a:r>
            <a:endParaRPr lang="en-US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3447415" y="3449955"/>
            <a:ext cx="2499995" cy="80264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openweathermap.org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6060440" y="3449955"/>
            <a:ext cx="2620010" cy="10801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charset="0"/>
                <a:cs typeface="Arial Black" panose="020B0A04020102020204" charset="0"/>
              </a:rPr>
              <a:t>I18next</a:t>
            </a:r>
            <a:br>
              <a:rPr lang="en-US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US" dirty="0">
                <a:latin typeface="Arial Black" panose="020B0A04020102020204" charset="0"/>
                <a:cs typeface="Arial Black" panose="020B0A04020102020204" charset="0"/>
              </a:rPr>
              <a:t>or </a:t>
            </a:r>
            <a:endParaRPr lang="en-US" dirty="0"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charset="0"/>
                <a:cs typeface="Arial Black" panose="020B0A04020102020204" charset="0"/>
              </a:rPr>
              <a:t>google trasnlation</a:t>
            </a:r>
            <a:endParaRPr lang="en-US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6"/>
          </p:nvPr>
        </p:nvSpPr>
        <p:spPr>
          <a:xfrm>
            <a:off x="3275965" y="1203325"/>
            <a:ext cx="2784475" cy="464820"/>
          </a:xfrm>
        </p:spPr>
        <p:txBody>
          <a:bodyPr/>
          <a:lstStyle/>
          <a:p>
            <a:r>
              <a:rPr lang="en-US" dirty="0"/>
              <a:t>API Integration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7"/>
          </p:nvPr>
        </p:nvSpPr>
        <p:spPr>
          <a:xfrm>
            <a:off x="5849620" y="1059815"/>
            <a:ext cx="2897505" cy="578485"/>
          </a:xfrm>
        </p:spPr>
        <p:txBody>
          <a:bodyPr/>
          <a:lstStyle/>
          <a:p>
            <a:r>
              <a:rPr lang="en-US" sz="1800" dirty="0"/>
              <a:t>Data Processing &amp; Translation</a:t>
            </a:r>
            <a:endParaRPr lang="en-US" sz="1800" dirty="0"/>
          </a:p>
        </p:txBody>
      </p:sp>
      <p:sp>
        <p:nvSpPr>
          <p:cNvPr id="21" name="Rectangles 20"/>
          <p:cNvSpPr/>
          <p:nvPr/>
        </p:nvSpPr>
        <p:spPr>
          <a:xfrm>
            <a:off x="827405" y="1491615"/>
            <a:ext cx="1944370" cy="2088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>
              <a:ln>
                <a:solidFill>
                  <a:schemeClr val="bg1"/>
                </a:solidFill>
              </a:ln>
              <a:noFill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230"/>
            <a:ext cx="8229600" cy="678815"/>
          </a:xfrm>
        </p:spPr>
        <p:txBody>
          <a:bodyPr>
            <a:normAutofit/>
          </a:bodyPr>
          <a:lstStyle/>
          <a:p>
            <a:r>
              <a:rPr lang="en-US" sz="3200" dirty="0"/>
              <a:t>Project Deliverables</a:t>
            </a:r>
            <a:endParaRPr lang="en-US" sz="3200" dirty="0"/>
          </a:p>
        </p:txBody>
      </p:sp>
      <p:sp>
        <p:nvSpPr>
          <p:cNvPr id="5" name="Rectangles 4"/>
          <p:cNvSpPr/>
          <p:nvPr/>
        </p:nvSpPr>
        <p:spPr>
          <a:xfrm>
            <a:off x="395605" y="1131570"/>
            <a:ext cx="3096260" cy="360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1259205" y="1202690"/>
            <a:ext cx="6878320" cy="93853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§"/>
            </a:pPr>
            <a:r>
              <a:rPr lang="en-US" sz="2000" dirty="0"/>
              <a:t></a:t>
            </a:r>
            <a:r>
              <a:rPr lang="en-US" sz="2000" dirty="0">
                <a:latin typeface="Arial Black" panose="020B0A04020102020204" charset="0"/>
                <a:cs typeface="Arial Black" panose="020B0A04020102020204" charset="0"/>
              </a:rPr>
              <a:t>Functional React website displaying weather information in Amharic.</a:t>
            </a:r>
            <a:r>
              <a:rPr lang="en-US" sz="2000" dirty="0" smtClean="0">
                <a:latin typeface="Arial Black" panose="020B0A04020102020204" charset="0"/>
                <a:cs typeface="Arial Black" panose="020B0A04020102020204" charset="0"/>
              </a:rPr>
              <a:t>.</a:t>
            </a:r>
            <a:endParaRPr lang="en-US" sz="2000" dirty="0" smtClean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259840" y="1923415"/>
            <a:ext cx="6878320" cy="938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§"/>
            </a:pPr>
            <a:r>
              <a:rPr lang="en-US" sz="2000" dirty="0">
                <a:latin typeface="Arial Black" panose="020B0A04020102020204" charset="0"/>
                <a:cs typeface="Arial Black" panose="020B0A04020102020204" charset="0"/>
              </a:rPr>
              <a:t>Integration with a chosen weather data API.</a:t>
            </a:r>
            <a:endParaRPr lang="en-US" sz="20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Text Placeholder 3"/>
          <p:cNvSpPr>
            <a:spLocks noGrp="1"/>
          </p:cNvSpPr>
          <p:nvPr/>
        </p:nvSpPr>
        <p:spPr>
          <a:xfrm>
            <a:off x="1260475" y="2428875"/>
            <a:ext cx="6878320" cy="938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§"/>
            </a:pPr>
            <a:r>
              <a:rPr lang="en-US" sz="2000" dirty="0">
                <a:latin typeface="Arial Black" panose="020B0A04020102020204" charset="0"/>
                <a:cs typeface="Arial Black" panose="020B0A04020102020204" charset="0"/>
              </a:rPr>
              <a:t>user interface display.</a:t>
            </a:r>
            <a:endParaRPr lang="en-US" sz="20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Text Placeholder 3"/>
          <p:cNvSpPr>
            <a:spLocks noGrp="1"/>
          </p:cNvSpPr>
          <p:nvPr/>
        </p:nvSpPr>
        <p:spPr>
          <a:xfrm>
            <a:off x="1331595" y="3723640"/>
            <a:ext cx="6878320" cy="938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§"/>
            </a:pPr>
            <a:r>
              <a:rPr lang="en-US" sz="2000" dirty="0">
                <a:latin typeface="Arial Black" panose="020B0A04020102020204" charset="0"/>
                <a:cs typeface="Arial Black" panose="020B0A04020102020204" charset="0"/>
              </a:rPr>
              <a:t>Comprehensive documentation outlining: </a:t>
            </a:r>
            <a:endParaRPr lang="en-US" sz="2000" dirty="0"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charset="0"/>
                <a:cs typeface="Arial Black" panose="020B0A04020102020204" charset="0"/>
              </a:rPr>
              <a:t>API integration steps</a:t>
            </a:r>
            <a:endParaRPr lang="en-US" sz="2000" dirty="0"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charset="0"/>
                <a:cs typeface="Arial Black" panose="020B0A04020102020204" charset="0"/>
              </a:rPr>
              <a:t>Data processing logic</a:t>
            </a:r>
            <a:endParaRPr lang="en-US" sz="2000" dirty="0"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charset="0"/>
                <a:cs typeface="Arial Black" panose="020B0A04020102020204" charset="0"/>
              </a:rPr>
              <a:t>Deployment instruction</a:t>
            </a:r>
            <a:endParaRPr lang="en-US" sz="20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5"/>
          </p:nvPr>
        </p:nvSpPr>
        <p:spPr>
          <a:xfrm>
            <a:off x="693420" y="1563370"/>
            <a:ext cx="2347595" cy="428625"/>
          </a:xfrm>
        </p:spPr>
        <p:txBody>
          <a:bodyPr/>
          <a:lstStyle/>
          <a:p>
            <a:r>
              <a:rPr lang="en-US" sz="1600" dirty="0">
                <a:latin typeface="Arial Black" panose="020B0A04020102020204" charset="0"/>
                <a:cs typeface="Arial Black" panose="020B0A04020102020204" charset="0"/>
              </a:rPr>
              <a:t>Phase 1 (1 month)</a:t>
            </a:r>
            <a:endParaRPr lang="en-US" sz="16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>
          <a:xfrm>
            <a:off x="870314" y="2560103"/>
            <a:ext cx="2323596" cy="507392"/>
          </a:xfrm>
        </p:spPr>
        <p:txBody>
          <a:bodyPr/>
          <a:lstStyle/>
          <a:p>
            <a:r>
              <a:rPr lang="en-US" dirty="0"/>
              <a:t>UI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8"/>
          </p:nvPr>
        </p:nvSpPr>
        <p:spPr/>
        <p:txBody>
          <a:bodyPr>
            <a:noAutofit/>
          </a:bodyPr>
          <a:lstStyle/>
          <a:p>
            <a:r>
              <a:rPr lang="en-US" dirty="0"/>
              <a:t>API selection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9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/>
              <a:t>integration plan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 smtClean="0"/>
              <a:t>Requirement gathering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charset="0"/>
                <a:cs typeface="Arial Black" panose="020B0A04020102020204" charset="0"/>
              </a:rPr>
              <a:t>Phase 2 (3 week)</a:t>
            </a:r>
            <a:endParaRPr lang="en-US" dirty="0" smtClean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3"/>
          </p:nvPr>
        </p:nvSpPr>
        <p:spPr>
          <a:xfrm>
            <a:off x="3492916" y="2497873"/>
            <a:ext cx="2323596" cy="507392"/>
          </a:xfrm>
        </p:spPr>
        <p:txBody>
          <a:bodyPr>
            <a:normAutofit fontScale="90000" lnSpcReduction="10000"/>
          </a:bodyPr>
          <a:lstStyle/>
          <a:p>
            <a:r>
              <a:rPr lang="en-US" dirty="0"/>
              <a:t>weather data display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4"/>
          </p:nvPr>
        </p:nvSpPr>
        <p:spPr>
          <a:xfrm>
            <a:off x="3635375" y="3093720"/>
            <a:ext cx="2323465" cy="319405"/>
          </a:xfrm>
        </p:spPr>
        <p:txBody>
          <a:bodyPr>
            <a:noAutofit/>
          </a:bodyPr>
          <a:lstStyle/>
          <a:p>
            <a:pPr algn="l"/>
            <a:r>
              <a:rPr lang="en-US" sz="1300" dirty="0"/>
              <a:t>Node.js backend development</a:t>
            </a:r>
            <a:endParaRPr lang="en-US" sz="13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5"/>
          </p:nvPr>
        </p:nvSpPr>
        <p:spPr>
          <a:xfrm>
            <a:off x="3348117" y="3572936"/>
            <a:ext cx="2323596" cy="507392"/>
          </a:xfrm>
        </p:spPr>
        <p:txBody>
          <a:bodyPr>
            <a:normAutofit fontScale="90000" lnSpcReduction="10000"/>
          </a:bodyPr>
          <a:lstStyle/>
          <a:p>
            <a:r>
              <a:rPr lang="en-US" dirty="0"/>
              <a:t>API integration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7"/>
          </p:nvPr>
        </p:nvSpPr>
        <p:spPr>
          <a:xfrm>
            <a:off x="3491627" y="1991998"/>
            <a:ext cx="2323596" cy="507392"/>
          </a:xfrm>
        </p:spPr>
        <p:txBody>
          <a:bodyPr>
            <a:normAutofit fontScale="90000" lnSpcReduction="10000"/>
          </a:bodyPr>
          <a:lstStyle/>
          <a:p>
            <a:r>
              <a:rPr lang="en-US" dirty="0"/>
              <a:t>Front-end development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58"/>
          </p:nvPr>
        </p:nvSpPr>
        <p:spPr>
          <a:xfrm>
            <a:off x="6030595" y="1560195"/>
            <a:ext cx="2470150" cy="431800"/>
          </a:xfrm>
        </p:spPr>
        <p:txBody>
          <a:bodyPr/>
          <a:lstStyle/>
          <a:p>
            <a:r>
              <a:rPr lang="en-US" dirty="0" smtClean="0">
                <a:latin typeface="Arial Black" panose="020B0A04020102020204" charset="0"/>
                <a:cs typeface="Arial Black" panose="020B0A04020102020204" charset="0"/>
              </a:rPr>
              <a:t>Phase 4 (1 month)</a:t>
            </a:r>
            <a:endParaRPr lang="en-US" dirty="0" smtClean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bug fixing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0"/>
          </p:nvPr>
        </p:nvSpPr>
        <p:spPr>
          <a:xfrm>
            <a:off x="6232997" y="3000503"/>
            <a:ext cx="2323596" cy="507392"/>
          </a:xfrm>
        </p:spPr>
        <p:txBody>
          <a:bodyPr>
            <a:normAutofit fontScale="90000"/>
          </a:bodyPr>
          <a:lstStyle/>
          <a:p>
            <a:r>
              <a:rPr lang="en-US" dirty="0"/>
              <a:t>Lorem ipsum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1"/>
          </p:nvPr>
        </p:nvSpPr>
        <p:spPr/>
        <p:txBody>
          <a:bodyPr>
            <a:normAutofit fontScale="70000"/>
          </a:bodyPr>
          <a:lstStyle/>
          <a:p>
            <a:endParaRPr lang="en-US" dirty="0"/>
          </a:p>
          <a:p>
            <a:r>
              <a:rPr lang="en-US" dirty="0"/>
              <a:t>   </a:t>
            </a:r>
            <a:endParaRPr lang="en-US" dirty="0"/>
          </a:p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2"/>
          </p:nvPr>
        </p:nvSpPr>
        <p:spPr>
          <a:xfrm>
            <a:off x="6156325" y="3462655"/>
            <a:ext cx="2609215" cy="617855"/>
          </a:xfrm>
        </p:spPr>
        <p:txBody>
          <a:bodyPr>
            <a:noAutofit/>
          </a:bodyPr>
          <a:lstStyle/>
          <a:p>
            <a:r>
              <a:rPr lang="en-US" sz="1400" dirty="0"/>
              <a:t>documentation</a:t>
            </a:r>
            <a:endParaRPr lang="en-US" sz="1400" dirty="0"/>
          </a:p>
          <a:p>
            <a:r>
              <a:rPr lang="en-US" sz="1400" dirty="0"/>
              <a:t> finalization</a:t>
            </a:r>
            <a:endParaRPr lang="en-US" sz="14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63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04567" y="2120200"/>
            <a:ext cx="266018" cy="266018"/>
            <a:chOff x="727125" y="959123"/>
            <a:chExt cx="272926" cy="272926"/>
          </a:xfrm>
        </p:grpSpPr>
        <p:sp>
          <p:nvSpPr>
            <p:cNvPr id="22" name="Oval 21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4567" y="2624256"/>
            <a:ext cx="266018" cy="266018"/>
            <a:chOff x="727125" y="959123"/>
            <a:chExt cx="272926" cy="272926"/>
          </a:xfrm>
        </p:grpSpPr>
        <p:sp>
          <p:nvSpPr>
            <p:cNvPr id="25" name="Oval 24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4567" y="3128312"/>
            <a:ext cx="266018" cy="266018"/>
            <a:chOff x="727125" y="959123"/>
            <a:chExt cx="272926" cy="272926"/>
          </a:xfrm>
        </p:grpSpPr>
        <p:sp>
          <p:nvSpPr>
            <p:cNvPr id="28" name="Oval 27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4567" y="3632368"/>
            <a:ext cx="266018" cy="266018"/>
            <a:chOff x="727125" y="959123"/>
            <a:chExt cx="272926" cy="272926"/>
          </a:xfrm>
        </p:grpSpPr>
        <p:sp>
          <p:nvSpPr>
            <p:cNvPr id="37" name="Oval 36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85509" y="2120200"/>
            <a:ext cx="266018" cy="266018"/>
            <a:chOff x="727125" y="959123"/>
            <a:chExt cx="272926" cy="272926"/>
          </a:xfrm>
        </p:grpSpPr>
        <p:sp>
          <p:nvSpPr>
            <p:cNvPr id="40" name="Oval 39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 5"/>
            <p:cNvSpPr/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367094" y="3100238"/>
            <a:ext cx="266018" cy="266018"/>
            <a:chOff x="727125" y="959123"/>
            <a:chExt cx="272926" cy="272926"/>
          </a:xfrm>
        </p:grpSpPr>
        <p:sp>
          <p:nvSpPr>
            <p:cNvPr id="52" name="Oval 51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 5"/>
            <p:cNvSpPr/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050977" y="2624256"/>
            <a:ext cx="266018" cy="266018"/>
            <a:chOff x="727125" y="959123"/>
            <a:chExt cx="272926" cy="272926"/>
          </a:xfrm>
        </p:grpSpPr>
        <p:sp>
          <p:nvSpPr>
            <p:cNvPr id="58" name="Oval 57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"/>
            <p:cNvSpPr/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016052" y="3632234"/>
            <a:ext cx="266018" cy="266018"/>
            <a:chOff x="727125" y="959123"/>
            <a:chExt cx="272926" cy="272926"/>
          </a:xfrm>
        </p:grpSpPr>
        <p:sp>
          <p:nvSpPr>
            <p:cNvPr id="64" name="Oval 63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 5"/>
            <p:cNvSpPr/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19799" y="2610018"/>
            <a:ext cx="266018" cy="266018"/>
            <a:chOff x="727125" y="959123"/>
            <a:chExt cx="272926" cy="272926"/>
          </a:xfrm>
        </p:grpSpPr>
        <p:sp>
          <p:nvSpPr>
            <p:cNvPr id="32" name="Oval 31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2" name="Freeform 5"/>
            <p:cNvSpPr/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50584" y="3657768"/>
            <a:ext cx="266018" cy="266018"/>
            <a:chOff x="727125" y="959123"/>
            <a:chExt cx="272926" cy="272926"/>
          </a:xfrm>
        </p:grpSpPr>
        <p:sp>
          <p:nvSpPr>
            <p:cNvPr id="44" name="Oval 43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5" name="Freeform 5"/>
            <p:cNvSpPr/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034467" y="3115344"/>
            <a:ext cx="266018" cy="266018"/>
            <a:chOff x="727125" y="959123"/>
            <a:chExt cx="272926" cy="272926"/>
          </a:xfrm>
        </p:grpSpPr>
        <p:sp>
          <p:nvSpPr>
            <p:cNvPr id="47" name="Oval 46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8" name="Freeform 5"/>
            <p:cNvSpPr/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34467" y="2177216"/>
            <a:ext cx="266018" cy="266018"/>
            <a:chOff x="727125" y="959123"/>
            <a:chExt cx="272926" cy="272926"/>
          </a:xfrm>
        </p:grpSpPr>
        <p:sp>
          <p:nvSpPr>
            <p:cNvPr id="50" name="Oval 49"/>
            <p:cNvSpPr/>
            <p:nvPr/>
          </p:nvSpPr>
          <p:spPr>
            <a:xfrm>
              <a:off x="727125" y="959123"/>
              <a:ext cx="272926" cy="2729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4" name="Freeform 5"/>
            <p:cNvSpPr/>
            <p:nvPr/>
          </p:nvSpPr>
          <p:spPr bwMode="auto">
            <a:xfrm>
              <a:off x="762891" y="1012919"/>
              <a:ext cx="201395" cy="165334"/>
            </a:xfrm>
            <a:custGeom>
              <a:avLst/>
              <a:gdLst>
                <a:gd name="T0" fmla="*/ 704 w 704"/>
                <a:gd name="T1" fmla="*/ 0 h 660"/>
                <a:gd name="T2" fmla="*/ 289 w 704"/>
                <a:gd name="T3" fmla="*/ 443 h 660"/>
                <a:gd name="T4" fmla="*/ 153 w 704"/>
                <a:gd name="T5" fmla="*/ 292 h 660"/>
                <a:gd name="T6" fmla="*/ 0 w 704"/>
                <a:gd name="T7" fmla="*/ 406 h 660"/>
                <a:gd name="T8" fmla="*/ 298 w 704"/>
                <a:gd name="T9" fmla="*/ 660 h 660"/>
                <a:gd name="T10" fmla="*/ 704 w 704"/>
                <a:gd name="T11" fmla="*/ 235 h 660"/>
                <a:gd name="T12" fmla="*/ 704 w 704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660">
                  <a:moveTo>
                    <a:pt x="704" y="0"/>
                  </a:moveTo>
                  <a:cubicBezTo>
                    <a:pt x="704" y="0"/>
                    <a:pt x="365" y="113"/>
                    <a:pt x="289" y="443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98" y="660"/>
                    <a:pt x="539" y="248"/>
                    <a:pt x="704" y="235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en-US" dirty="0">
                <a:latin typeface="Calibri Light" panose="020F030202020403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Benefits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771900" y="655320"/>
            <a:ext cx="5428615" cy="461137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US" sz="28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Arial Black" panose="020B0A04020102020204" charset="0"/>
                <a:cs typeface="Arial Black" panose="020B0A04020102020204" charset="0"/>
              </a:rPr>
              <a:t>Bridges the Language Gap</a:t>
            </a:r>
            <a:endParaRPr lang="en-US" sz="28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8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 Black" panose="020B0A04020102020204" charset="0"/>
                <a:cs typeface="Arial Black" panose="020B0A04020102020204" charset="0"/>
                <a:sym typeface="+mn-ea"/>
              </a:rPr>
              <a:t>Improves Accessibility</a:t>
            </a:r>
            <a:endParaRPr lang="en-US" sz="28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8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Arial Black" panose="020B0A04020102020204" charset="0"/>
                <a:cs typeface="Arial Black" panose="020B0A04020102020204" charset="0"/>
                <a:sym typeface="+mn-ea"/>
              </a:rPr>
              <a:t>Boosts User Experience</a:t>
            </a:r>
            <a:endParaRPr lang="en-US" sz="2800" dirty="0">
              <a:solidFill>
                <a:srgbClr val="FA5534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8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 Black" panose="020B0A04020102020204" charset="0"/>
                <a:cs typeface="Arial Black" panose="020B0A04020102020204" charset="0"/>
                <a:sym typeface="+mn-ea"/>
              </a:rPr>
              <a:t>Empowers the Ethiopian Community</a:t>
            </a:r>
            <a:endParaRPr lang="en-US" sz="28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8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Arial Black" panose="020B0A04020102020204" charset="0"/>
                <a:cs typeface="Arial Black" panose="020B0A04020102020204" charset="0"/>
                <a:sym typeface="+mn-ea"/>
              </a:rPr>
              <a:t>Utilizes Modern Technologies</a:t>
            </a:r>
            <a:endParaRPr lang="en-US" sz="28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5" name="Picture Placeholder 4" descr="images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679450" y="1766570"/>
            <a:ext cx="2898775" cy="156400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d0020-animated">
  <a:themeElements>
    <a:clrScheme name="pd0020">
      <a:dk1>
        <a:srgbClr val="3A3A3A"/>
      </a:dk1>
      <a:lt1>
        <a:srgbClr val="FFFFFF"/>
      </a:lt1>
      <a:dk2>
        <a:srgbClr val="3A3A3A"/>
      </a:dk2>
      <a:lt2>
        <a:srgbClr val="FFFFFF"/>
      </a:lt2>
      <a:accent1>
        <a:srgbClr val="4FC1E9"/>
      </a:accent1>
      <a:accent2>
        <a:srgbClr val="49CFAE"/>
      </a:accent2>
      <a:accent3>
        <a:srgbClr val="A1D469"/>
      </a:accent3>
      <a:accent4>
        <a:srgbClr val="FFCE54"/>
      </a:accent4>
      <a:accent5>
        <a:srgbClr val="FB6E52"/>
      </a:accent5>
      <a:accent6>
        <a:srgbClr val="ED5463"/>
      </a:accent6>
      <a:hlink>
        <a:srgbClr val="A1D46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WPS Presentation</Application>
  <PresentationFormat>On-screen Show (16:9)</PresentationFormat>
  <Paragraphs>162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46" baseType="lpstr">
      <vt:lpstr>Arial</vt:lpstr>
      <vt:lpstr>SimSun</vt:lpstr>
      <vt:lpstr>Wingdings</vt:lpstr>
      <vt:lpstr>Roboto Light</vt:lpstr>
      <vt:lpstr>Wide Latin</vt:lpstr>
      <vt:lpstr>Calibri Light</vt:lpstr>
      <vt:lpstr>Roboto</vt:lpstr>
      <vt:lpstr>Times New Roman</vt:lpstr>
      <vt:lpstr>Britannic Bold</vt:lpstr>
      <vt:lpstr>Wingdings</vt:lpstr>
      <vt:lpstr>Arial Black</vt:lpstr>
      <vt:lpstr>Bahnschrift Light</vt:lpstr>
      <vt:lpstr>Calibri</vt:lpstr>
      <vt:lpstr>Microsoft YaHei</vt:lpstr>
      <vt:lpstr>Arial Unicode MS</vt:lpstr>
      <vt:lpstr>Arial Narrow</vt:lpstr>
      <vt:lpstr>Arial Rounded MT Bold</vt:lpstr>
      <vt:lpstr>Algerian</vt:lpstr>
      <vt:lpstr>Proxima Nova</vt:lpstr>
      <vt:lpstr>Segoe Print</vt:lpstr>
      <vt:lpstr>Bahnschrift SemiLight Condensed</vt:lpstr>
      <vt:lpstr>Bauhaus 93</vt:lpstr>
      <vt:lpstr>Bell MT</vt:lpstr>
      <vt:lpstr>Berlin Sans FB Demi</vt:lpstr>
      <vt:lpstr>Bernard MT Condensed</vt:lpstr>
      <vt:lpstr>Blackadder ITC</vt:lpstr>
      <vt:lpstr>Bodoni MT</vt:lpstr>
      <vt:lpstr>Bodoni MT Black</vt:lpstr>
      <vt:lpstr>Book Antiqua</vt:lpstr>
      <vt:lpstr>Bodoni MT Poster Compressed</vt:lpstr>
      <vt:lpstr>Bodoni MT Condensed</vt:lpstr>
      <vt:lpstr>Broadway</vt:lpstr>
      <vt:lpstr>Brush Script MT</vt:lpstr>
      <vt:lpstr>Calisto MT</vt:lpstr>
      <vt:lpstr>Bradley Hand ITC</vt:lpstr>
      <vt:lpstr>pd0020-animated</vt:lpstr>
      <vt:lpstr>WOLLO UNIVERISITY KIOT </vt:lpstr>
      <vt:lpstr>Amharic Weather Forecast (የአየር ትንበያ) Website</vt:lpstr>
      <vt:lpstr>Key Features</vt:lpstr>
      <vt:lpstr>Target Audience</vt:lpstr>
      <vt:lpstr>Technology Stack</vt:lpstr>
      <vt:lpstr>Technology Stack</vt:lpstr>
      <vt:lpstr>Project Deliverables</vt:lpstr>
      <vt:lpstr>Project Timeline</vt:lpstr>
      <vt:lpstr>Our Website</vt:lpstr>
      <vt:lpstr>Growth Opportunities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Eric Vadeboncoeur</dc:creator>
  <cp:lastModifiedBy>hab</cp:lastModifiedBy>
  <cp:revision>14</cp:revision>
  <dcterms:created xsi:type="dcterms:W3CDTF">2017-01-20T18:58:00Z</dcterms:created>
  <dcterms:modified xsi:type="dcterms:W3CDTF">2024-05-05T00:44:00Z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FF470D692F714F67B814A692CFC48E04_13</vt:lpwstr>
  </property>
  <property fmtid="{D5CDD505-2E9C-101B-9397-08002B2CF9AE}" pid="3" name="KSOProductBuildVer">
    <vt:lpwstr>2057-12.2.0.16731</vt:lpwstr>
  </property>
</Properties>
</file>