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0" r:id="rId4"/>
  </p:sldMasterIdLst>
  <p:notesMasterIdLst>
    <p:notesMasterId r:id="rId22"/>
  </p:notesMasterIdLst>
  <p:sldIdLst>
    <p:sldId id="256" r:id="rId5"/>
    <p:sldId id="261" r:id="rId6"/>
    <p:sldId id="324" r:id="rId7"/>
    <p:sldId id="323" r:id="rId8"/>
    <p:sldId id="361" r:id="rId9"/>
    <p:sldId id="362" r:id="rId10"/>
    <p:sldId id="265" r:id="rId11"/>
    <p:sldId id="292" r:id="rId12"/>
    <p:sldId id="287" r:id="rId13"/>
    <p:sldId id="284" r:id="rId14"/>
    <p:sldId id="280" r:id="rId15"/>
    <p:sldId id="399" r:id="rId16"/>
    <p:sldId id="299" r:id="rId17"/>
    <p:sldId id="402" r:id="rId18"/>
    <p:sldId id="404" r:id="rId19"/>
    <p:sldId id="438" r:id="rId20"/>
    <p:sldId id="278" r:id="rId21"/>
    <p:sldId id="439" r:id="rId23"/>
    <p:sldId id="264"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44" userDrawn="1">
          <p15:clr>
            <a:srgbClr val="A4A3A4"/>
          </p15:clr>
        </p15:guide>
        <p15:guide id="3" orient="horz" pos="20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8" d="100"/>
          <a:sy n="138" d="100"/>
        </p:scale>
        <p:origin x="114" y="168"/>
      </p:cViewPr>
      <p:guideLst>
        <p:guide orient="horz" pos="1620"/>
        <p:guide pos="2944"/>
        <p:guide orient="horz" pos="20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notesMaster" Target="notesMasters/notes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89EDC514-9E28-441F-BF04-3DE8912E9F4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89EDC514-9E28-441F-BF04-3DE8912E9F4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anose="020B0604020202020204" pitchFamily="34" charset="0"/>
              </a:defRPr>
            </a:lvl1pPr>
          </a:lstStyle>
          <a:p>
            <a:pPr lvl="0"/>
            <a:r>
              <a:rPr lang="en-US" altLang="ko-KR" dirty="0">
                <a:ea typeface="Malgun Gothic" panose="020B0503020000020004" pitchFamily="50" charset="-127"/>
              </a:rPr>
              <a:t>FREE PPT </a:t>
            </a:r>
            <a:endParaRPr lang="en-US" altLang="ko-KR" dirty="0">
              <a:ea typeface="Malgun Gothic" panose="020B0503020000020004" pitchFamily="50" charset="-127"/>
            </a:endParaRPr>
          </a:p>
          <a:p>
            <a:pPr lvl="0"/>
            <a:r>
              <a:rPr lang="en-US" altLang="ko-KR" dirty="0">
                <a:ea typeface="Malgun Gothic" panose="020B0503020000020004"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anose="020B0604020202020204" pitchFamily="34" charset="0"/>
              </a:defRPr>
            </a:lvl1pPr>
          </a:lstStyle>
          <a:p>
            <a:pPr lvl="0"/>
            <a:r>
              <a:rPr lang="en-US" altLang="ko-KR" dirty="0"/>
              <a:t>INSTERT THE TITLE</a:t>
            </a:r>
            <a:endParaRPr lang="en-US" altLang="ko-KR" dirty="0"/>
          </a:p>
          <a:p>
            <a:pPr lvl="0"/>
            <a:r>
              <a:rPr lang="en-US" altLang="ko-KR" dirty="0"/>
              <a:t>OF YOUR 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anose="020B0604020202020204" pitchFamily="34" charset="0"/>
              </a:defRPr>
            </a:lvl1pPr>
          </a:lstStyle>
          <a:p>
            <a:pPr lvl="0"/>
            <a:r>
              <a:rPr lang="en-US" altLang="ko-KR" dirty="0"/>
              <a:t>IMAGES &amp; CONTENTS</a:t>
            </a:r>
            <a:endParaRPr lang="en-US" altLang="ko-KR" dirty="0"/>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dirty="0"/>
              <a:t>Fully Editable Shapes</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1" fmla="*/ 2217761 w 4572000"/>
              <a:gd name="connsiteY0-2" fmla="*/ 0 h 5143500"/>
              <a:gd name="connsiteX1-3" fmla="*/ 4572000 w 4572000"/>
              <a:gd name="connsiteY1-4" fmla="*/ 0 h 5143500"/>
              <a:gd name="connsiteX2-5" fmla="*/ 4572000 w 4572000"/>
              <a:gd name="connsiteY2-6" fmla="*/ 5143500 h 5143500"/>
              <a:gd name="connsiteX3-7" fmla="*/ 0 w 4572000"/>
              <a:gd name="connsiteY3-8" fmla="*/ 5143500 h 5143500"/>
              <a:gd name="connsiteX4-9" fmla="*/ 2217761 w 4572000"/>
              <a:gd name="connsiteY4-10" fmla="*/ 0 h 5143500"/>
              <a:gd name="connsiteX0-11" fmla="*/ 2354239 w 4572000"/>
              <a:gd name="connsiteY0-12" fmla="*/ 0 h 5157147"/>
              <a:gd name="connsiteX1-13" fmla="*/ 4572000 w 4572000"/>
              <a:gd name="connsiteY1-14" fmla="*/ 13647 h 5157147"/>
              <a:gd name="connsiteX2-15" fmla="*/ 4572000 w 4572000"/>
              <a:gd name="connsiteY2-16" fmla="*/ 5157147 h 5157147"/>
              <a:gd name="connsiteX3-17" fmla="*/ 0 w 4572000"/>
              <a:gd name="connsiteY3-18" fmla="*/ 5157147 h 5157147"/>
              <a:gd name="connsiteX4-19" fmla="*/ 2354239 w 4572000"/>
              <a:gd name="connsiteY4-20" fmla="*/ 0 h 5157147"/>
              <a:gd name="connsiteX0-21" fmla="*/ 2347415 w 4572000"/>
              <a:gd name="connsiteY0-22" fmla="*/ 0 h 5150323"/>
              <a:gd name="connsiteX1-23" fmla="*/ 4572000 w 4572000"/>
              <a:gd name="connsiteY1-24" fmla="*/ 6823 h 5150323"/>
              <a:gd name="connsiteX2-25" fmla="*/ 4572000 w 4572000"/>
              <a:gd name="connsiteY2-26" fmla="*/ 5150323 h 5150323"/>
              <a:gd name="connsiteX3-27" fmla="*/ 0 w 4572000"/>
              <a:gd name="connsiteY3-28" fmla="*/ 5150323 h 5150323"/>
              <a:gd name="connsiteX4-29" fmla="*/ 2347415 w 4572000"/>
              <a:gd name="connsiteY4-30" fmla="*/ 0 h 51503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9" Type="http://schemas.openxmlformats.org/officeDocument/2006/relationships/theme" Target="../theme/theme2.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7.png"/><Relationship Id="rId6" Type="http://schemas.openxmlformats.org/officeDocument/2006/relationships/image" Target="../media/image16.jpeg"/><Relationship Id="rId5" Type="http://schemas.openxmlformats.org/officeDocument/2006/relationships/tags" Target="../tags/tag1.xml"/><Relationship Id="rId4" Type="http://schemas.openxmlformats.org/officeDocument/2006/relationships/image" Target="../media/image15.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5605" y="3004820"/>
            <a:ext cx="4968240" cy="1593850"/>
          </a:xfrm>
        </p:spPr>
        <p:txBody>
          <a:bodyPr>
            <a:scene3d>
              <a:camera prst="orthographicFront"/>
              <a:lightRig rig="threePt" dir="t"/>
            </a:scene3d>
          </a:bodyPr>
          <a:lstStyle/>
          <a:p>
            <a:pPr lvl="0"/>
            <a:r>
              <a:rPr lang="en-US" altLang="ko-KR" sz="3200" dirty="0">
                <a:solidFill>
                  <a:schemeClr val="tx1"/>
                </a:solidFill>
                <a:effectLst>
                  <a:outerShdw blurRad="38100" dist="19050" dir="2700000" algn="tl" rotWithShape="0">
                    <a:schemeClr val="dk1">
                      <a:alpha val="40000"/>
                    </a:schemeClr>
                  </a:outerShdw>
                </a:effectLst>
                <a:ea typeface="Malgun Gothic" panose="020B0503020000020004" pitchFamily="50" charset="-127"/>
              </a:rPr>
              <a:t>eCommerce Website </a:t>
            </a:r>
            <a:endParaRPr lang="en-US" altLang="ko-KR" sz="3200" dirty="0">
              <a:solidFill>
                <a:schemeClr val="tx1"/>
              </a:solidFill>
              <a:effectLst>
                <a:outerShdw blurRad="38100" dist="19050" dir="2700000" algn="tl" rotWithShape="0">
                  <a:schemeClr val="dk1">
                    <a:alpha val="40000"/>
                  </a:schemeClr>
                </a:outerShdw>
              </a:effectLst>
              <a:ea typeface="Malgun Gothic" panose="020B0503020000020004" pitchFamily="50" charset="-127"/>
            </a:endParaRPr>
          </a:p>
          <a:p>
            <a:pPr lvl="0"/>
            <a:r>
              <a:rPr lang="en-US" altLang="ko-KR" sz="3200" dirty="0">
                <a:solidFill>
                  <a:schemeClr val="tx1"/>
                </a:solidFill>
                <a:effectLst>
                  <a:outerShdw blurRad="38100" dist="19050" dir="2700000" algn="tl" rotWithShape="0">
                    <a:schemeClr val="dk1">
                      <a:alpha val="40000"/>
                    </a:schemeClr>
                  </a:outerShdw>
                </a:effectLst>
                <a:ea typeface="Malgun Gothic" panose="020B0503020000020004" pitchFamily="50" charset="-127"/>
              </a:rPr>
              <a:t>Documentation</a:t>
            </a:r>
            <a:endParaRPr lang="en-US" altLang="ko-KR" sz="3200" dirty="0">
              <a:solidFill>
                <a:schemeClr val="tx1"/>
              </a:solidFill>
              <a:effectLst>
                <a:outerShdw blurRad="38100" dist="19050" dir="2700000" algn="tl" rotWithShape="0">
                  <a:schemeClr val="dk1">
                    <a:alpha val="40000"/>
                  </a:schemeClr>
                </a:outerShdw>
              </a:effectLst>
              <a:ea typeface="Malgun Gothic" panose="020B0503020000020004" pitchFamily="50" charset="-127"/>
            </a:endParaRPr>
          </a:p>
          <a:p>
            <a:pPr lvl="0"/>
            <a:r>
              <a:rPr lang="en-US" altLang="ko-KR" sz="3200" dirty="0">
                <a:solidFill>
                  <a:schemeClr val="tx1"/>
                </a:solidFill>
                <a:effectLst>
                  <a:outerShdw blurRad="38100" dist="19050" dir="2700000" algn="tl" rotWithShape="0">
                    <a:schemeClr val="dk1">
                      <a:alpha val="40000"/>
                    </a:schemeClr>
                  </a:outerShdw>
                </a:effectLst>
                <a:ea typeface="Malgun Gothic" panose="020B0503020000020004" pitchFamily="50" charset="-127"/>
              </a:rPr>
              <a:t> using Next.js</a:t>
            </a:r>
            <a:endParaRPr lang="en-US" altLang="ko-KR" sz="3200" dirty="0">
              <a:solidFill>
                <a:schemeClr val="tx1"/>
              </a:solidFill>
              <a:effectLst>
                <a:outerShdw blurRad="38100" dist="19050" dir="2700000" algn="tl" rotWithShape="0">
                  <a:schemeClr val="dk1">
                    <a:alpha val="40000"/>
                  </a:schemeClr>
                </a:outerShdw>
              </a:effectLst>
              <a:ea typeface="Malgun Gothic" panose="020B0503020000020004" pitchFamily="50" charset="-127"/>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37500" y="216535"/>
            <a:ext cx="808990" cy="678180"/>
          </a:xfrm>
          <a:prstGeom prst="rect">
            <a:avLst/>
          </a:prstGeom>
        </p:spPr>
      </p:pic>
      <p:pic>
        <p:nvPicPr>
          <p:cNvPr id="277" name="Google Shape;277;p15"/>
          <p:cNvPicPr preferRelativeResize="0"/>
          <p:nvPr/>
        </p:nvPicPr>
        <p:blipFill>
          <a:blip r:embed="rId4"/>
          <a:stretch>
            <a:fillRect/>
          </a:stretch>
        </p:blipFill>
        <p:spPr>
          <a:xfrm>
            <a:off x="755650" y="267335"/>
            <a:ext cx="3345815" cy="2510790"/>
          </a:xfrm>
          <a:prstGeom prst="rect">
            <a:avLst/>
          </a:prstGeom>
          <a:noFill/>
          <a:ln>
            <a:noFill/>
          </a:ln>
        </p:spPr>
      </p:pic>
      <p:sp>
        <p:nvSpPr>
          <p:cNvPr id="5" name="Text Placeholder 4"/>
          <p:cNvSpPr/>
          <p:nvPr>
            <p:ph type="body" sz="quarter" idx="11"/>
          </p:nvPr>
        </p:nvSpPr>
        <p:spPr>
          <a:xfrm>
            <a:off x="5002313" y="3146911"/>
            <a:ext cx="4032448" cy="576064"/>
          </a:xfrm>
        </p:spPr>
        <p:txBody>
          <a:bodyPr>
            <a:scene3d>
              <a:camera prst="orthographicFront"/>
              <a:lightRig rig="threePt" dir="t"/>
            </a:scene3d>
          </a:bodyPr>
          <a:p>
            <a:r>
              <a:rPr lang="en-US" sz="2800">
                <a:solidFill>
                  <a:schemeClr val="tx1"/>
                </a:solidFill>
                <a:effectLst>
                  <a:outerShdw blurRad="38100" dist="19050" dir="2700000" algn="tl" rotWithShape="0">
                    <a:schemeClr val="dk1">
                      <a:alpha val="40000"/>
                    </a:schemeClr>
                  </a:outerShdw>
                </a:effectLst>
              </a:rPr>
              <a:t>Group 1</a:t>
            </a:r>
            <a:r>
              <a:rPr lang="en-US" sz="3200">
                <a:solidFill>
                  <a:schemeClr val="tx1"/>
                </a:solidFill>
                <a:effectLst>
                  <a:outerShdw blurRad="38100" dist="19050" dir="2700000" algn="tl" rotWithShape="0">
                    <a:schemeClr val="dk1">
                      <a:alpha val="40000"/>
                    </a:schemeClr>
                  </a:outerShdw>
                </a:effectLst>
              </a:rPr>
              <a:t>:</a:t>
            </a:r>
            <a:endParaRPr lang="en-US" sz="3200">
              <a:solidFill>
                <a:schemeClr val="tx1"/>
              </a:solidFill>
              <a:effectLst>
                <a:outerShdw blurRad="38100" dist="19050" dir="2700000" algn="tl" rotWithShape="0">
                  <a:schemeClr val="dk1">
                    <a:alpha val="40000"/>
                  </a:schemeClr>
                </a:outerShdw>
              </a:effectLst>
            </a:endParaRPr>
          </a:p>
          <a:p>
            <a:endParaRPr lang="en-US" sz="3200">
              <a:solidFill>
                <a:schemeClr val="tx1"/>
              </a:solidFill>
              <a:effectLst>
                <a:outerShdw blurRad="38100" dist="19050" dir="2700000" algn="tl" rotWithShape="0">
                  <a:schemeClr val="dk1">
                    <a:alpha val="40000"/>
                  </a:schemeClr>
                </a:outerShdw>
              </a:effectLst>
            </a:endParaRPr>
          </a:p>
        </p:txBody>
      </p:sp>
      <p:graphicFrame>
        <p:nvGraphicFramePr>
          <p:cNvPr id="7" name="Table 6"/>
          <p:cNvGraphicFramePr/>
          <p:nvPr>
            <p:custDataLst>
              <p:tags r:id="rId5"/>
            </p:custDataLst>
          </p:nvPr>
        </p:nvGraphicFramePr>
        <p:xfrm>
          <a:off x="4500245" y="3435350"/>
          <a:ext cx="4271645" cy="1024890"/>
        </p:xfrm>
        <a:graphic>
          <a:graphicData uri="http://schemas.openxmlformats.org/drawingml/2006/table">
            <a:tbl>
              <a:tblPr/>
              <a:tblGrid>
                <a:gridCol w="2910840"/>
                <a:gridCol w="1360805"/>
              </a:tblGrid>
              <a:tr h="314960">
                <a:tc>
                  <a:txBody>
                    <a:bodyPr/>
                    <a:p>
                      <a:pPr marL="85725" indent="0" algn="l">
                        <a:spcBef>
                          <a:spcPct val="0"/>
                        </a:spcBef>
                        <a:spcAft>
                          <a:spcPct val="0"/>
                        </a:spcAft>
                      </a:pPr>
                      <a:r>
                        <a:rPr lang="en-US" altLang="ko-KR" sz="1200">
                          <a:solidFill>
                            <a:srgbClr val="000000"/>
                          </a:solidFill>
                          <a:latin typeface="A0 Addis Abeba Unicode" panose="02000000000000000000" charset="0"/>
                          <a:ea typeface="CIDFont"/>
                          <a:cs typeface="A0 Addis Abeba Unicode" panose="02000000000000000000" charset="0"/>
                        </a:rPr>
                        <a:t>HABTAMU AYENEW FEKADU </a:t>
                      </a:r>
                      <a:endParaRPr lang="en-US" altLang="ko-KR" sz="1200">
                        <a:solidFill>
                          <a:srgbClr val="000000"/>
                        </a:solidFill>
                        <a:latin typeface="A0 Addis Abeba Unicode" panose="02000000000000000000" charset="0"/>
                        <a:ea typeface="CIDFont"/>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l">
                        <a:spcBef>
                          <a:spcPct val="0"/>
                        </a:spcBef>
                        <a:spcAft>
                          <a:spcPct val="0"/>
                        </a:spcAft>
                      </a:pPr>
                      <a:r>
                        <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rPr>
                        <a:t>WOUR/1200/13</a:t>
                      </a:r>
                      <a:endPar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27330">
                <a:tc>
                  <a:txBody>
                    <a:bodyPr/>
                    <a:p>
                      <a:pPr marL="85725" indent="0" algn="l">
                        <a:spcBef>
                          <a:spcPct val="0"/>
                        </a:spcBef>
                        <a:spcAft>
                          <a:spcPct val="0"/>
                        </a:spcAft>
                      </a:pPr>
                      <a:r>
                        <a:rPr lang="en-US" altLang="ko-KR" sz="1200">
                          <a:solidFill>
                            <a:srgbClr val="000000"/>
                          </a:solidFill>
                          <a:latin typeface="A0 Addis Abeba Unicode" panose="02000000000000000000" charset="0"/>
                          <a:ea typeface="CIDFont"/>
                          <a:cs typeface="A0 Addis Abeba Unicode" panose="02000000000000000000" charset="0"/>
                        </a:rPr>
                        <a:t>DANIEL TADESSE BEKELE </a:t>
                      </a:r>
                      <a:endParaRPr lang="en-US" altLang="ko-KR" sz="1200">
                        <a:solidFill>
                          <a:srgbClr val="000000"/>
                        </a:solidFill>
                        <a:latin typeface="A0 Addis Abeba Unicode" panose="02000000000000000000" charset="0"/>
                        <a:ea typeface="CIDFont"/>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l">
                        <a:spcBef>
                          <a:spcPct val="0"/>
                        </a:spcBef>
                        <a:spcAft>
                          <a:spcPct val="0"/>
                        </a:spcAft>
                      </a:pPr>
                      <a:r>
                        <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rPr>
                        <a:t>WOUR/0693/13</a:t>
                      </a:r>
                      <a:endPar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81305">
                <a:tc>
                  <a:txBody>
                    <a:bodyPr/>
                    <a:p>
                      <a:pPr marL="85725" indent="0" algn="l">
                        <a:spcBef>
                          <a:spcPct val="0"/>
                        </a:spcBef>
                        <a:spcAft>
                          <a:spcPct val="0"/>
                        </a:spcAft>
                      </a:pPr>
                      <a:r>
                        <a:rPr lang="en-US" altLang="ko-KR" sz="1200">
                          <a:solidFill>
                            <a:srgbClr val="000000"/>
                          </a:solidFill>
                          <a:latin typeface="A0 Addis Abeba Unicode" panose="02000000000000000000" charset="0"/>
                          <a:ea typeface="CIDFont"/>
                          <a:cs typeface="A0 Addis Abeba Unicode" panose="02000000000000000000" charset="0"/>
                        </a:rPr>
                        <a:t>ETSUBDINK GASHAW MEQUANNT </a:t>
                      </a:r>
                      <a:endParaRPr lang="en-US" altLang="ko-KR" sz="1200">
                        <a:solidFill>
                          <a:srgbClr val="000000"/>
                        </a:solidFill>
                        <a:latin typeface="A0 Addis Abeba Unicode" panose="02000000000000000000" charset="0"/>
                        <a:ea typeface="CIDFont"/>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l">
                        <a:spcBef>
                          <a:spcPct val="0"/>
                        </a:spcBef>
                        <a:spcAft>
                          <a:spcPct val="0"/>
                        </a:spcAft>
                      </a:pPr>
                      <a:r>
                        <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rPr>
                        <a:t>WOUR/4067/13</a:t>
                      </a:r>
                      <a:endPar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01295">
                <a:tc>
                  <a:txBody>
                    <a:bodyPr/>
                    <a:p>
                      <a:pPr marL="85725" indent="0" algn="l">
                        <a:spcBef>
                          <a:spcPct val="0"/>
                        </a:spcBef>
                        <a:spcAft>
                          <a:spcPct val="0"/>
                        </a:spcAft>
                      </a:pPr>
                      <a:r>
                        <a:rPr lang="en-US" altLang="ko-KR" sz="1200">
                          <a:solidFill>
                            <a:srgbClr val="000000"/>
                          </a:solidFill>
                          <a:latin typeface="A0 Addis Abeba Unicode" panose="02000000000000000000" charset="0"/>
                          <a:ea typeface="CIDFont"/>
                          <a:cs typeface="A0 Addis Abeba Unicode" panose="02000000000000000000" charset="0"/>
                        </a:rPr>
                        <a:t>EYERUS TESFAYE GEBREMESKEL</a:t>
                      </a:r>
                      <a:endParaRPr lang="en-US" altLang="ko-KR" sz="1200">
                        <a:solidFill>
                          <a:srgbClr val="000000"/>
                        </a:solidFill>
                        <a:latin typeface="A0 Addis Abeba Unicode" panose="02000000000000000000" charset="0"/>
                        <a:ea typeface="CIDFont"/>
                        <a:cs typeface="A0 Addis Abeba Unicode" panose="02000000000000000000" charset="0"/>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l" fontAlgn="b">
                        <a:spcBef>
                          <a:spcPct val="0"/>
                        </a:spcBef>
                        <a:spcAft>
                          <a:spcPct val="0"/>
                        </a:spcAft>
                      </a:pPr>
                      <a:r>
                        <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rPr>
                        <a:t>WOUR/0964/13</a:t>
                      </a:r>
                      <a:endParaRPr lang="en-US" altLang="ko-KR" sz="1000" b="1" i="0">
                        <a:solidFill>
                          <a:srgbClr val="000000"/>
                        </a:solidFill>
                        <a:latin typeface="A0 Addis Abeba Unicode" panose="02000000000000000000" charset="0"/>
                        <a:ea typeface="SimSun" panose="02010600030101010101" pitchFamily="2" charset="-122"/>
                        <a:cs typeface="A0 Addis Abeba Unicode" panose="02000000000000000000" charset="0"/>
                      </a:endParaRPr>
                    </a:p>
                  </a:txBody>
                  <a:tcPr marL="68580" marR="68580" marT="0" marB="0" anchor="b" anchorCtr="0">
                    <a:lnL w="1270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pic>
        <p:nvPicPr>
          <p:cNvPr id="1964743109" name="Picture 2" descr="C:\Users\KIoT\Pictures\downloadj.jpgdownloadj"/>
          <p:cNvPicPr>
            <a:picLocks noChangeAspect="1" noChangeArrowheads="1"/>
          </p:cNvPicPr>
          <p:nvPr/>
        </p:nvPicPr>
        <p:blipFill>
          <a:blip r:embed="rId6">
            <a:duotone>
              <a:schemeClr val="accent2">
                <a:shade val="45000"/>
                <a:satMod val="135000"/>
              </a:schemeClr>
              <a:prstClr val="white"/>
            </a:duotone>
          </a:blip>
          <a:srcRect t="45" b="45"/>
          <a:stretch>
            <a:fillRect/>
          </a:stretch>
        </p:blipFill>
        <p:spPr>
          <a:xfrm>
            <a:off x="8073390" y="195580"/>
            <a:ext cx="698500" cy="698500"/>
          </a:xfrm>
          <a:prstGeom prst="rect">
            <a:avLst/>
          </a:prstGeom>
          <a:noFill/>
          <a:ln>
            <a:solidFill>
              <a:srgbClr val="0000FF"/>
            </a:solidFill>
          </a:ln>
        </p:spPr>
      </p:pic>
      <p:pic>
        <p:nvPicPr>
          <p:cNvPr id="278" name="Google Shape;278;p15"/>
          <p:cNvPicPr preferRelativeResize="0"/>
          <p:nvPr/>
        </p:nvPicPr>
        <p:blipFill>
          <a:blip r:embed="rId7"/>
          <a:stretch>
            <a:fillRect/>
          </a:stretch>
        </p:blipFill>
        <p:spPr>
          <a:xfrm>
            <a:off x="4942205" y="1156335"/>
            <a:ext cx="3145155" cy="1783715"/>
          </a:xfrm>
          <a:prstGeom prst="rect">
            <a:avLst/>
          </a:prstGeom>
          <a:noFill/>
          <a:ln>
            <a:noFill/>
          </a:ln>
        </p:spPr>
      </p:pic>
      <p:sp>
        <p:nvSpPr>
          <p:cNvPr id="8" name="Text Box 7"/>
          <p:cNvSpPr txBox="1"/>
          <p:nvPr/>
        </p:nvSpPr>
        <p:spPr>
          <a:xfrm>
            <a:off x="4932045" y="4639310"/>
            <a:ext cx="2450465" cy="368300"/>
          </a:xfrm>
          <a:prstGeom prst="rect">
            <a:avLst/>
          </a:prstGeom>
          <a:noFill/>
        </p:spPr>
        <p:txBody>
          <a:bodyPr wrap="square" rtlCol="0">
            <a:spAutoFit/>
          </a:bodyPr>
          <a:p>
            <a:r>
              <a:rPr lang="en-US"/>
              <a:t>Oct-2024 G.C</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215" y="156845"/>
            <a:ext cx="7200900" cy="739140"/>
          </a:xfrm>
          <a:prstGeom prst="rect">
            <a:avLst/>
          </a:prstGeom>
        </p:spPr>
        <p:txBody>
          <a:bodyPr/>
          <a:lstStyle/>
          <a:p>
            <a:r>
              <a:rPr lang="en-US" altLang="ko-KR" dirty="0">
                <a:solidFill>
                  <a:schemeClr val="bg1"/>
                </a:solidFill>
              </a:rPr>
              <a:t>Existing System VS P</a:t>
            </a:r>
            <a:r>
              <a:rPr lang="en-US" altLang="ko-KR" b="1" dirty="0">
                <a:solidFill>
                  <a:schemeClr val="bg1"/>
                </a:solidFill>
                <a:sym typeface="+mn-ea"/>
              </a:rPr>
              <a:t>roposed</a:t>
            </a:r>
            <a:endParaRPr lang="en-US" altLang="ko-KR" b="1" dirty="0">
              <a:solidFill>
                <a:schemeClr val="bg1"/>
              </a:solidFill>
              <a:sym typeface="+mn-ea"/>
            </a:endParaRPr>
          </a:p>
        </p:txBody>
      </p:sp>
      <p:sp>
        <p:nvSpPr>
          <p:cNvPr id="11" name="Text Placeholder 13"/>
          <p:cNvSpPr txBox="1"/>
          <p:nvPr/>
        </p:nvSpPr>
        <p:spPr>
          <a:xfrm>
            <a:off x="4651375" y="1247775"/>
            <a:ext cx="4176395" cy="605155"/>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US" sz="2000" b="1" dirty="0">
                <a:solidFill>
                  <a:schemeClr val="accent3"/>
                </a:solidFill>
                <a:cs typeface="Arial" panose="020B0604020202020204" pitchFamily="34" charset="0"/>
              </a:rPr>
              <a:t>Existing System </a:t>
            </a:r>
            <a:endParaRPr lang="en-US" altLang="ko-KR" sz="2000" b="1" dirty="0">
              <a:solidFill>
                <a:schemeClr val="tx1">
                  <a:lumMod val="75000"/>
                  <a:lumOff val="25000"/>
                </a:schemeClr>
              </a:solidFill>
              <a:cs typeface="Arial" panose="020B0604020202020204" pitchFamily="34" charset="0"/>
            </a:endParaRPr>
          </a:p>
        </p:txBody>
      </p:sp>
      <p:sp>
        <p:nvSpPr>
          <p:cNvPr id="12" name="TextBox 11"/>
          <p:cNvSpPr txBox="1"/>
          <p:nvPr/>
        </p:nvSpPr>
        <p:spPr>
          <a:xfrm>
            <a:off x="4651375" y="1757045"/>
            <a:ext cx="4286250" cy="1345565"/>
          </a:xfrm>
          <a:prstGeom prst="rect">
            <a:avLst/>
          </a:prstGeom>
          <a:noFill/>
        </p:spPr>
        <p:txBody>
          <a:bodyPr wrap="square" rtlCol="0" anchor="ctr">
            <a:noAutofit/>
          </a:bodyPr>
          <a:lstStyle/>
          <a:p>
            <a:r>
              <a:rPr lang="en-US" altLang="ko-KR" sz="1200" dirty="0">
                <a:solidFill>
                  <a:schemeClr val="tx1">
                    <a:lumMod val="75000"/>
                    <a:lumOff val="25000"/>
                  </a:schemeClr>
                </a:solidFill>
                <a:cs typeface="Arial" panose="020B0604020202020204" pitchFamily="34" charset="0"/>
              </a:rPr>
              <a:t>In the current landscape of e-commerce, there are numerous platforms that allow users to buy and sell products online. </a:t>
            </a:r>
            <a:br>
              <a:rPr lang="en-US" altLang="ko-KR" sz="1200" dirty="0">
                <a:solidFill>
                  <a:schemeClr val="tx1">
                    <a:lumMod val="75000"/>
                    <a:lumOff val="25000"/>
                  </a:schemeClr>
                </a:solidFill>
                <a:cs typeface="Arial" panose="020B0604020202020204" pitchFamily="34" charset="0"/>
              </a:rPr>
            </a:br>
            <a:r>
              <a:rPr lang="en-US" altLang="ko-KR" sz="1200" dirty="0">
                <a:solidFill>
                  <a:schemeClr val="tx1">
                    <a:lumMod val="75000"/>
                    <a:lumOff val="25000"/>
                  </a:schemeClr>
                </a:solidFill>
                <a:cs typeface="Arial" panose="020B0604020202020204" pitchFamily="34" charset="0"/>
              </a:rPr>
              <a:t>Many existing e-commerce systems are either too complex for small businesses or too rigid in their structure, limiting customization and scalability. Smaller vendors may find it challenging to establish an online presence due to the complexity of managing large-scale e-commerce systems, high fees, or the lack of technical support tailored to their needs.</a:t>
            </a:r>
            <a:endParaRPr lang="en-US" altLang="ko-KR" sz="1200" dirty="0">
              <a:solidFill>
                <a:schemeClr val="tx1">
                  <a:lumMod val="75000"/>
                  <a:lumOff val="25000"/>
                </a:schemeClr>
              </a:solidFill>
              <a:cs typeface="Arial" panose="020B0604020202020204" pitchFamily="34" charset="0"/>
            </a:endParaRPr>
          </a:p>
        </p:txBody>
      </p:sp>
      <p:sp>
        <p:nvSpPr>
          <p:cNvPr id="13" name="Text Placeholder 13"/>
          <p:cNvSpPr txBox="1"/>
          <p:nvPr/>
        </p:nvSpPr>
        <p:spPr>
          <a:xfrm>
            <a:off x="108898" y="3045649"/>
            <a:ext cx="4176466" cy="792088"/>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a:solidFill>
                  <a:schemeClr val="tx1">
                    <a:lumMod val="75000"/>
                    <a:lumOff val="25000"/>
                  </a:schemeClr>
                </a:solidFill>
                <a:cs typeface="Arial" panose="020B0604020202020204" pitchFamily="34" charset="0"/>
              </a:rPr>
              <a:t> Proposed e-commerce website</a:t>
            </a:r>
            <a:endParaRPr lang="en-US" altLang="ko-KR" sz="2000" b="1" dirty="0">
              <a:solidFill>
                <a:schemeClr val="tx1">
                  <a:lumMod val="75000"/>
                  <a:lumOff val="25000"/>
                </a:schemeClr>
              </a:solidFill>
              <a:cs typeface="Arial" panose="020B0604020202020204" pitchFamily="34" charset="0"/>
            </a:endParaRPr>
          </a:p>
        </p:txBody>
      </p:sp>
      <p:sp>
        <p:nvSpPr>
          <p:cNvPr id="14" name="TextBox 13"/>
          <p:cNvSpPr txBox="1"/>
          <p:nvPr/>
        </p:nvSpPr>
        <p:spPr>
          <a:xfrm>
            <a:off x="295275" y="3586480"/>
            <a:ext cx="4204970" cy="1436370"/>
          </a:xfrm>
          <a:prstGeom prst="rect">
            <a:avLst/>
          </a:prstGeom>
          <a:noFill/>
        </p:spPr>
        <p:txBody>
          <a:bodyPr wrap="square" rtlCol="0" anchor="ctr">
            <a:noAutofit/>
          </a:bodyPr>
          <a:lstStyle/>
          <a:p>
            <a:pPr algn="l"/>
            <a:r>
              <a:rPr lang="en-US" altLang="ko-KR" sz="1200" dirty="0">
                <a:solidFill>
                  <a:schemeClr val="tx1">
                    <a:lumMod val="75000"/>
                    <a:lumOff val="25000"/>
                  </a:schemeClr>
                </a:solidFill>
                <a:cs typeface="Arial" panose="020B0604020202020204" pitchFamily="34" charset="0"/>
              </a:rPr>
              <a:t>Developed using Next.js, aims to address the shortcomings of existing systems by providing a flexible, scalable, and user-friendly platform. The website leverages modern web technologies to offer a seamless experience for both administrators and users, ensuring that small businesses and individual sellers can efficiently manage their online stores without compromising on quality or functionality.</a:t>
            </a:r>
            <a:endParaRPr lang="en-US" altLang="ko-KR" sz="1200" dirty="0">
              <a:solidFill>
                <a:schemeClr val="tx1">
                  <a:lumMod val="75000"/>
                  <a:lumOff val="25000"/>
                </a:schemeClr>
              </a:solidFill>
              <a:cs typeface="Arial" panose="020B0604020202020204" pitchFamily="34" charset="0"/>
            </a:endParaRPr>
          </a:p>
        </p:txBody>
      </p:sp>
      <p:pic>
        <p:nvPicPr>
          <p:cNvPr id="3" name="Picture Placeholder 2" descr="images"/>
          <p:cNvPicPr>
            <a:picLocks noChangeAspect="1"/>
          </p:cNvPicPr>
          <p:nvPr>
            <p:ph type="pic" idx="12"/>
          </p:nvPr>
        </p:nvPicPr>
        <p:blipFill>
          <a:blip r:embed="rId1"/>
          <a:srcRect t="33828" b="34349"/>
          <a:stretch>
            <a:fillRect/>
          </a:stretch>
        </p:blipFill>
        <p:spPr>
          <a:xfrm>
            <a:off x="5845810" y="4371975"/>
            <a:ext cx="1297305" cy="670560"/>
          </a:xfrm>
          <a:prstGeom prst="rect">
            <a:avLst/>
          </a:prstGeom>
        </p:spPr>
      </p:pic>
      <p:sp>
        <p:nvSpPr>
          <p:cNvPr id="6" name="Text Box 5"/>
          <p:cNvSpPr txBox="1"/>
          <p:nvPr/>
        </p:nvSpPr>
        <p:spPr>
          <a:xfrm>
            <a:off x="539750" y="1563370"/>
            <a:ext cx="4330065" cy="2138680"/>
          </a:xfrm>
          <a:prstGeom prst="rect">
            <a:avLst/>
          </a:prstGeom>
          <a:noFill/>
        </p:spPr>
        <p:txBody>
          <a:bodyPr wrap="square" rtlCol="0">
            <a:noAutofit/>
          </a:bodyPr>
          <a:p>
            <a:pPr marL="285750" indent="-285750">
              <a:buFont typeface="Arial" panose="020B0604020202020204" pitchFamily="34" charset="0"/>
              <a:buChar char="×"/>
            </a:pPr>
            <a:r>
              <a:rPr lang="en-US">
                <a:solidFill>
                  <a:srgbClr val="FF0000"/>
                </a:solidFill>
              </a:rPr>
              <a:t>Lack of scalability,</a:t>
            </a:r>
            <a:endParaRPr lang="en-US">
              <a:solidFill>
                <a:srgbClr val="FF0000"/>
              </a:solidFill>
            </a:endParaRPr>
          </a:p>
          <a:p>
            <a:pPr marL="285750" indent="-285750">
              <a:buFont typeface="Arial" panose="020B0604020202020204" pitchFamily="34" charset="0"/>
              <a:buChar char="×"/>
            </a:pPr>
            <a:r>
              <a:rPr lang="en-US">
                <a:solidFill>
                  <a:srgbClr val="FF0000"/>
                </a:solidFill>
              </a:rPr>
              <a:t> poor user experience,</a:t>
            </a:r>
            <a:endParaRPr lang="en-US">
              <a:solidFill>
                <a:srgbClr val="FF0000"/>
              </a:solidFill>
            </a:endParaRPr>
          </a:p>
          <a:p>
            <a:pPr marL="285750" indent="-285750">
              <a:buFont typeface="Arial" panose="020B0604020202020204" pitchFamily="34" charset="0"/>
              <a:buChar char="×"/>
            </a:pPr>
            <a:r>
              <a:rPr lang="en-US">
                <a:solidFill>
                  <a:srgbClr val="FF0000"/>
                </a:solidFill>
              </a:rPr>
              <a:t>outdated technology stack.</a:t>
            </a:r>
            <a:endParaRPr lang="en-US">
              <a:solidFill>
                <a:srgbClr val="FF0000"/>
              </a:solidFill>
            </a:endParaRPr>
          </a:p>
        </p:txBody>
      </p:sp>
      <p:sp>
        <p:nvSpPr>
          <p:cNvPr id="8" name="Text Box 7"/>
          <p:cNvSpPr txBox="1"/>
          <p:nvPr/>
        </p:nvSpPr>
        <p:spPr>
          <a:xfrm>
            <a:off x="4872990" y="3495675"/>
            <a:ext cx="3917315" cy="1473200"/>
          </a:xfrm>
          <a:prstGeom prst="rect">
            <a:avLst/>
          </a:prstGeom>
          <a:noFill/>
        </p:spPr>
        <p:txBody>
          <a:bodyPr wrap="square" rtlCol="0">
            <a:noAutofit/>
          </a:bodyPr>
          <a:p>
            <a:pPr marL="285750" indent="-285750">
              <a:buFont typeface="Wingdings" panose="05000000000000000000" charset="0"/>
              <a:buChar char="ü"/>
            </a:pPr>
            <a:r>
              <a:rPr lang="en-US" sz="1700">
                <a:solidFill>
                  <a:schemeClr val="tx1"/>
                </a:solidFill>
              </a:rPr>
              <a:t>Real-time product updates.</a:t>
            </a:r>
            <a:endParaRPr lang="en-US" sz="1700">
              <a:solidFill>
                <a:schemeClr val="tx1"/>
              </a:solidFill>
            </a:endParaRPr>
          </a:p>
          <a:p>
            <a:pPr marL="285750" indent="-285750">
              <a:buFont typeface="Wingdings" panose="05000000000000000000" charset="0"/>
              <a:buChar char="ü"/>
            </a:pPr>
            <a:r>
              <a:rPr lang="en-US" sz="1700">
                <a:solidFill>
                  <a:schemeClr val="tx1"/>
                </a:solidFill>
              </a:rPr>
              <a:t>Secure transactions.</a:t>
            </a:r>
            <a:endParaRPr lang="en-US" sz="1700">
              <a:solidFill>
                <a:schemeClr val="tx1"/>
              </a:solidFill>
            </a:endParaRPr>
          </a:p>
          <a:p>
            <a:pPr marL="285750" indent="-285750">
              <a:buFont typeface="Wingdings" panose="05000000000000000000" charset="0"/>
              <a:buChar char="ü"/>
            </a:pPr>
            <a:r>
              <a:rPr lang="en-US" sz="1700">
                <a:solidFill>
                  <a:schemeClr val="tx1"/>
                </a:solidFill>
              </a:rPr>
              <a:t>Responsive UI with Tailwind CSS</a:t>
            </a:r>
            <a:endParaRPr lang="en-US" sz="17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476651"/>
            <a:ext cx="4680072"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1" name="TextBox 10"/>
          <p:cNvSpPr txBox="1"/>
          <p:nvPr/>
        </p:nvSpPr>
        <p:spPr>
          <a:xfrm>
            <a:off x="5349458" y="2540942"/>
            <a:ext cx="2988996" cy="1383665"/>
          </a:xfrm>
          <a:prstGeom prst="rect">
            <a:avLst/>
          </a:prstGeom>
          <a:noFill/>
        </p:spPr>
        <p:txBody>
          <a:bodyPr wrap="square" rtlCol="0" anchor="ctr">
            <a:spAutoFit/>
          </a:bodyPr>
          <a:lstStyle/>
          <a:p>
            <a:pPr algn="r"/>
            <a:r>
              <a:rPr lang="en-US" altLang="ko-KR" sz="1200" dirty="0">
                <a:solidFill>
                  <a:schemeClr val="bg1"/>
                </a:solidFill>
                <a:cs typeface="Arial" panose="020B0604020202020204" pitchFamily="34" charset="0"/>
              </a:rPr>
              <a:t>You can simply impress your audience an add a unique and appeal to your Reports and Presentations with our Templates. Get a modern PowerPoint  Presentation that is beautifully designed. I hope and I believe that this Template will your Time, Money and Reputation.       </a:t>
            </a:r>
            <a:endParaRPr lang="ko-KR" altLang="en-US" sz="1200" dirty="0">
              <a:solidFill>
                <a:schemeClr val="bg1"/>
              </a:solidFill>
              <a:cs typeface="Arial" panose="020B0604020202020204" pitchFamily="34" charset="0"/>
            </a:endParaRPr>
          </a:p>
        </p:txBody>
      </p:sp>
      <p:sp>
        <p:nvSpPr>
          <p:cNvPr id="12" name="TextBox 11"/>
          <p:cNvSpPr txBox="1"/>
          <p:nvPr/>
        </p:nvSpPr>
        <p:spPr>
          <a:xfrm>
            <a:off x="6697470" y="4116458"/>
            <a:ext cx="1571385" cy="276999"/>
          </a:xfrm>
          <a:prstGeom prst="rect">
            <a:avLst/>
          </a:prstGeom>
          <a:solidFill>
            <a:schemeClr val="tx1">
              <a:lumMod val="75000"/>
              <a:lumOff val="25000"/>
            </a:schemeClr>
          </a:solidFill>
        </p:spPr>
        <p:txBody>
          <a:bodyPr wrap="square" rtlCol="0" anchor="ctr">
            <a:spAutoFit/>
          </a:bodyPr>
          <a:lstStyle/>
          <a:p>
            <a:pPr algn="ctr"/>
            <a:r>
              <a:rPr lang="en-US" altLang="ko-KR" sz="1200" dirty="0">
                <a:solidFill>
                  <a:schemeClr val="bg1"/>
                </a:solidFill>
                <a:latin typeface="Arial" panose="020B0604020202020204" pitchFamily="34" charset="0"/>
                <a:cs typeface="Arial" panose="020B0604020202020204" pitchFamily="34" charset="0"/>
              </a:rPr>
              <a:t>Simple PowerPoint</a:t>
            </a:r>
            <a:endParaRPr lang="ko-KR" altLang="en-US" sz="1200" dirty="0">
              <a:solidFill>
                <a:schemeClr val="bg1"/>
              </a:solidFill>
              <a:latin typeface="Arial" panose="020B0604020202020204" pitchFamily="34" charset="0"/>
              <a:cs typeface="Arial" panose="020B0604020202020204" pitchFamily="34" charset="0"/>
            </a:endParaRPr>
          </a:p>
        </p:txBody>
      </p:sp>
      <p:sp>
        <p:nvSpPr>
          <p:cNvPr id="13" name="Text Placeholder 13"/>
          <p:cNvSpPr txBox="1"/>
          <p:nvPr/>
        </p:nvSpPr>
        <p:spPr>
          <a:xfrm>
            <a:off x="755650" y="650240"/>
            <a:ext cx="4464050" cy="702945"/>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anose="020B0604020202020204" pitchFamily="34" charset="0"/>
              </a:rPr>
              <a:t>Esential System</a:t>
            </a:r>
            <a:r>
              <a:rPr lang="en-US" sz="2400" b="1" dirty="0">
                <a:latin typeface="+mj-lt"/>
                <a:cs typeface="Arial" panose="020B0604020202020204" pitchFamily="34" charset="0"/>
              </a:rPr>
              <a:t> </a:t>
            </a:r>
            <a:r>
              <a:rPr lang="en-US" sz="2400" b="1" dirty="0">
                <a:solidFill>
                  <a:srgbClr val="FF0000"/>
                </a:solidFill>
                <a:latin typeface="+mj-lt"/>
                <a:cs typeface="Arial" panose="020B0604020202020204" pitchFamily="34" charset="0"/>
              </a:rPr>
              <a:t>Use Case</a:t>
            </a:r>
            <a:r>
              <a:rPr lang="en-US" sz="2400" b="1" dirty="0">
                <a:latin typeface="+mj-lt"/>
                <a:cs typeface="Arial" panose="020B0604020202020204" pitchFamily="34" charset="0"/>
              </a:rPr>
              <a:t> </a:t>
            </a:r>
            <a:endParaRPr lang="en-US" sz="2400" b="1" dirty="0">
              <a:latin typeface="+mj-lt"/>
              <a:cs typeface="Arial" panose="020B0604020202020204" pitchFamily="34" charset="0"/>
            </a:endParaRPr>
          </a:p>
          <a:p>
            <a:pPr marL="0" indent="0" algn="ctr">
              <a:lnSpc>
                <a:spcPct val="110000"/>
              </a:lnSpc>
              <a:buNone/>
            </a:pPr>
            <a:r>
              <a:rPr lang="en-US" sz="2400" b="1" dirty="0">
                <a:solidFill>
                  <a:schemeClr val="bg1"/>
                </a:solidFill>
                <a:latin typeface="+mj-lt"/>
                <a:cs typeface="Arial" panose="020B0604020202020204" pitchFamily="34" charset="0"/>
              </a:rPr>
              <a:t>Diagram</a:t>
            </a:r>
            <a:endParaRPr lang="en-US" sz="2400" b="1" dirty="0">
              <a:solidFill>
                <a:schemeClr val="bg1"/>
              </a:solidFill>
              <a:latin typeface="+mj-lt"/>
              <a:cs typeface="Arial" panose="020B0604020202020204" pitchFamily="34" charset="0"/>
            </a:endParaRPr>
          </a:p>
        </p:txBody>
      </p:sp>
      <p:sp>
        <p:nvSpPr>
          <p:cNvPr id="9" name="Isosceles Triangle 8"/>
          <p:cNvSpPr/>
          <p:nvPr/>
        </p:nvSpPr>
        <p:spPr>
          <a:xfrm rot="5400000">
            <a:off x="5196673" y="803941"/>
            <a:ext cx="332790" cy="28688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2" name="Picture 1" descr="IMG_256"/>
          <p:cNvPicPr>
            <a:picLocks noChangeAspect="1"/>
          </p:cNvPicPr>
          <p:nvPr/>
        </p:nvPicPr>
        <p:blipFill>
          <a:blip r:embed="rId1"/>
          <a:stretch>
            <a:fillRect/>
          </a:stretch>
        </p:blipFill>
        <p:spPr>
          <a:xfrm>
            <a:off x="107950" y="1936750"/>
            <a:ext cx="8836025" cy="2667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476651"/>
            <a:ext cx="4680072"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8" name="Isosceles Triangle 7"/>
          <p:cNvSpPr/>
          <p:nvPr/>
        </p:nvSpPr>
        <p:spPr>
          <a:xfrm rot="10800000">
            <a:off x="2676760" y="1442769"/>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1" name="TextBox 10"/>
          <p:cNvSpPr txBox="1"/>
          <p:nvPr/>
        </p:nvSpPr>
        <p:spPr>
          <a:xfrm>
            <a:off x="5349458" y="2540277"/>
            <a:ext cx="2988996" cy="1384995"/>
          </a:xfrm>
          <a:prstGeom prst="rect">
            <a:avLst/>
          </a:prstGeom>
          <a:noFill/>
        </p:spPr>
        <p:txBody>
          <a:bodyPr wrap="square" rtlCol="0" anchor="ctr">
            <a:spAutoFit/>
          </a:bodyPr>
          <a:lstStyle/>
          <a:p>
            <a:pPr algn="r"/>
            <a:r>
              <a:rPr lang="en-US" altLang="ko-KR" sz="1200" dirty="0">
                <a:solidFill>
                  <a:schemeClr val="bg1"/>
                </a:solidFill>
                <a:cs typeface="Arial" panose="020B0604020202020204" pitchFamily="34" charset="0"/>
              </a:rPr>
              <a:t>You can simply impress your audience and add a unique and appeal to your Reports and Presentations with our Templates. Get a modern PowerPoint  Presentation that is beautifully designed. I hope and I believe that this Template will your Time, Money and Reputation.       </a:t>
            </a:r>
            <a:endParaRPr lang="ko-KR" altLang="en-US" sz="1200" dirty="0">
              <a:solidFill>
                <a:schemeClr val="bg1"/>
              </a:solidFill>
              <a:cs typeface="Arial" panose="020B0604020202020204" pitchFamily="34" charset="0"/>
            </a:endParaRPr>
          </a:p>
        </p:txBody>
      </p:sp>
      <p:sp>
        <p:nvSpPr>
          <p:cNvPr id="12" name="TextBox 11"/>
          <p:cNvSpPr txBox="1"/>
          <p:nvPr/>
        </p:nvSpPr>
        <p:spPr>
          <a:xfrm>
            <a:off x="6697470" y="4116458"/>
            <a:ext cx="1571385" cy="276999"/>
          </a:xfrm>
          <a:prstGeom prst="rect">
            <a:avLst/>
          </a:prstGeom>
          <a:solidFill>
            <a:schemeClr val="tx1">
              <a:lumMod val="75000"/>
              <a:lumOff val="25000"/>
            </a:schemeClr>
          </a:solidFill>
        </p:spPr>
        <p:txBody>
          <a:bodyPr wrap="square" rtlCol="0" anchor="ctr">
            <a:spAutoFit/>
          </a:bodyPr>
          <a:lstStyle/>
          <a:p>
            <a:pPr algn="ctr"/>
            <a:r>
              <a:rPr lang="en-US" altLang="ko-KR" sz="1200" dirty="0">
                <a:solidFill>
                  <a:schemeClr val="bg1"/>
                </a:solidFill>
                <a:latin typeface="Arial" panose="020B0604020202020204" pitchFamily="34" charset="0"/>
                <a:cs typeface="Arial" panose="020B0604020202020204" pitchFamily="34" charset="0"/>
              </a:rPr>
              <a:t>Simple PowerPoint</a:t>
            </a:r>
            <a:endParaRPr lang="ko-KR" altLang="en-US" sz="1200" dirty="0">
              <a:solidFill>
                <a:schemeClr val="bg1"/>
              </a:solidFill>
              <a:latin typeface="Arial" panose="020B0604020202020204" pitchFamily="34" charset="0"/>
              <a:cs typeface="Arial" panose="020B0604020202020204" pitchFamily="34" charset="0"/>
            </a:endParaRPr>
          </a:p>
        </p:txBody>
      </p:sp>
      <p:sp>
        <p:nvSpPr>
          <p:cNvPr id="13" name="Text Placeholder 13"/>
          <p:cNvSpPr txBox="1"/>
          <p:nvPr/>
        </p:nvSpPr>
        <p:spPr>
          <a:xfrm>
            <a:off x="755650" y="498475"/>
            <a:ext cx="4346575" cy="926465"/>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a:solidFill>
                  <a:schemeClr val="bg1"/>
                </a:solidFill>
                <a:latin typeface="+mj-lt"/>
                <a:cs typeface="Arial" panose="020B0604020202020204" pitchFamily="34" charset="0"/>
              </a:rPr>
              <a:t>System</a:t>
            </a:r>
            <a:r>
              <a:rPr lang="en-US" sz="2800" b="1" dirty="0">
                <a:latin typeface="+mj-lt"/>
                <a:cs typeface="Arial" panose="020B0604020202020204" pitchFamily="34" charset="0"/>
              </a:rPr>
              <a:t> </a:t>
            </a:r>
            <a:r>
              <a:rPr lang="en-US" sz="2800" b="1" dirty="0">
                <a:solidFill>
                  <a:srgbClr val="FF0000"/>
                </a:solidFill>
                <a:latin typeface="+mj-lt"/>
                <a:cs typeface="Arial" panose="020B0604020202020204" pitchFamily="34" charset="0"/>
              </a:rPr>
              <a:t>Use Case</a:t>
            </a:r>
            <a:r>
              <a:rPr lang="en-US" sz="2800" b="1" dirty="0">
                <a:latin typeface="+mj-lt"/>
                <a:cs typeface="Arial" panose="020B0604020202020204" pitchFamily="34" charset="0"/>
              </a:rPr>
              <a:t> </a:t>
            </a:r>
            <a:endParaRPr lang="en-US" sz="2800" b="1" dirty="0">
              <a:latin typeface="+mj-lt"/>
              <a:cs typeface="Arial" panose="020B0604020202020204" pitchFamily="34" charset="0"/>
            </a:endParaRPr>
          </a:p>
          <a:p>
            <a:pPr marL="0" indent="0" algn="ctr">
              <a:lnSpc>
                <a:spcPct val="110000"/>
              </a:lnSpc>
              <a:buNone/>
            </a:pPr>
            <a:r>
              <a:rPr lang="en-US" sz="2800" b="1" dirty="0">
                <a:solidFill>
                  <a:schemeClr val="bg1"/>
                </a:solidFill>
                <a:latin typeface="+mj-lt"/>
                <a:cs typeface="Arial" panose="020B0604020202020204" pitchFamily="34" charset="0"/>
              </a:rPr>
              <a:t>Diagram</a:t>
            </a:r>
            <a:endParaRPr lang="en-US" sz="2800" b="1" dirty="0">
              <a:solidFill>
                <a:schemeClr val="bg1"/>
              </a:solidFill>
              <a:latin typeface="+mj-lt"/>
              <a:cs typeface="Arial" panose="020B0604020202020204" pitchFamily="34" charset="0"/>
            </a:endParaRPr>
          </a:p>
        </p:txBody>
      </p:sp>
      <p:sp>
        <p:nvSpPr>
          <p:cNvPr id="9" name="Isosceles Triangle 8"/>
          <p:cNvSpPr/>
          <p:nvPr/>
        </p:nvSpPr>
        <p:spPr>
          <a:xfrm rot="5400000">
            <a:off x="5196673" y="803941"/>
            <a:ext cx="332790" cy="28688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3" name="Picture 2" descr="IMG_256"/>
          <p:cNvPicPr>
            <a:picLocks noChangeAspect="1"/>
          </p:cNvPicPr>
          <p:nvPr/>
        </p:nvPicPr>
        <p:blipFill>
          <a:blip r:embed="rId1"/>
          <a:stretch>
            <a:fillRect/>
          </a:stretch>
        </p:blipFill>
        <p:spPr>
          <a:xfrm>
            <a:off x="179705" y="1564005"/>
            <a:ext cx="8742045" cy="33147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Subsystem Decomposition</a:t>
            </a:r>
            <a:endParaRPr lang="en-US" altLang="ko-KR" dirty="0"/>
          </a:p>
        </p:txBody>
      </p:sp>
      <p:graphicFrame>
        <p:nvGraphicFramePr>
          <p:cNvPr id="4" name="Table 3"/>
          <p:cNvGraphicFramePr>
            <a:graphicFrameLocks noGrp="1"/>
          </p:cNvGraphicFramePr>
          <p:nvPr>
            <p:custDataLst>
              <p:tags r:id="rId1"/>
            </p:custDataLst>
          </p:nvPr>
        </p:nvGraphicFramePr>
        <p:xfrm>
          <a:off x="252730" y="1191895"/>
          <a:ext cx="3480435" cy="3869055"/>
        </p:xfrm>
        <a:graphic>
          <a:graphicData uri="http://schemas.openxmlformats.org/drawingml/2006/table">
            <a:tbl>
              <a:tblPr firstRow="1" bandRow="1">
                <a:tableStyleId>{5940675A-B579-460E-94D1-54222C63F5DA}</a:tableStyleId>
              </a:tblPr>
              <a:tblGrid>
                <a:gridCol w="208280"/>
                <a:gridCol w="3013075"/>
                <a:gridCol w="259080"/>
              </a:tblGrid>
              <a:tr h="464820">
                <a:tc gridSpan="3">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kern="1200" dirty="0">
                          <a:solidFill>
                            <a:schemeClr val="bg1"/>
                          </a:solidFill>
                          <a:latin typeface="+mn-lt"/>
                          <a:cs typeface="Arial" panose="020B0604020202020204" pitchFamily="34" charset="0"/>
                        </a:rPr>
                        <a:t>User Management Sub-system</a:t>
                      </a:r>
                      <a:endParaRPr lang="en-US" altLang="ko-KR" sz="1600" b="1" kern="1200"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98320">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 Handles user registration, authentication, profile management, and authorization.</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Auth Service, User Profile Service, Session Management</a:t>
                      </a:r>
                      <a:endParaRPr lang="en-US" altLang="ko-KR" sz="1600" b="1"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17195">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5280">
                <a:tc gridSpan="3">
                  <a:txBody>
                    <a:bodyPr/>
                    <a:lstStyle/>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graphicFrame>
        <p:nvGraphicFramePr>
          <p:cNvPr id="13" name="Table 12"/>
          <p:cNvGraphicFramePr>
            <a:graphicFrameLocks noGrp="1"/>
          </p:cNvGraphicFramePr>
          <p:nvPr>
            <p:custDataLst>
              <p:tags r:id="rId2"/>
            </p:custDataLst>
          </p:nvPr>
        </p:nvGraphicFramePr>
        <p:xfrm>
          <a:off x="4993005" y="1137920"/>
          <a:ext cx="3480435" cy="3923665"/>
        </p:xfrm>
        <a:graphic>
          <a:graphicData uri="http://schemas.openxmlformats.org/drawingml/2006/table">
            <a:tbl>
              <a:tblPr firstRow="1" bandRow="1">
                <a:tableStyleId>{5940675A-B579-460E-94D1-54222C63F5DA}</a:tableStyleId>
              </a:tblPr>
              <a:tblGrid>
                <a:gridCol w="208280"/>
                <a:gridCol w="3013075"/>
                <a:gridCol w="259080"/>
              </a:tblGrid>
              <a:tr h="337185">
                <a:tc gridSpan="3">
                  <a:txBody>
                    <a:bodyPr/>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dirty="0">
                          <a:solidFill>
                            <a:schemeClr val="bg1"/>
                          </a:solidFill>
                          <a:cs typeface="Arial" panose="020B0604020202020204" pitchFamily="34" charset="0"/>
                          <a:sym typeface="+mn-ea"/>
                        </a:rPr>
                        <a:t>Product Management Subsystem</a:t>
                      </a:r>
                      <a:endParaRPr lang="en-US" altLang="ko-KR" sz="1600" b="1" dirty="0">
                        <a:solidFill>
                          <a:schemeClr val="bg1"/>
                        </a:solidFill>
                        <a:cs typeface="Arial" panose="020B0604020202020204" pitchFamily="34" charset="0"/>
                        <a:sym typeface="+mn-ea"/>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53590">
                <a:tc rowSpan="4">
                  <a:txBody>
                    <a:bodyPr/>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 Manages the product catalog, including product creation, updates, categorization, and inventory management.</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Product Service, Service,Inventory Service.</a:t>
                      </a:r>
                      <a:endParaRPr lang="en-US" altLang="ko-KR" sz="1600" b="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7185">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7185">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7185">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7185">
                <a:tc gridSpan="3">
                  <a:txBody>
                    <a:bodyPr/>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Subsystem Decomposition</a:t>
            </a:r>
            <a:endParaRPr lang="en-US" altLang="ko-KR" dirty="0"/>
          </a:p>
        </p:txBody>
      </p:sp>
      <p:graphicFrame>
        <p:nvGraphicFramePr>
          <p:cNvPr id="4" name="Table 3"/>
          <p:cNvGraphicFramePr>
            <a:graphicFrameLocks noGrp="1"/>
          </p:cNvGraphicFramePr>
          <p:nvPr>
            <p:custDataLst>
              <p:tags r:id="rId1"/>
            </p:custDataLst>
          </p:nvPr>
        </p:nvGraphicFramePr>
        <p:xfrm>
          <a:off x="252730" y="1120140"/>
          <a:ext cx="3480435" cy="4145280"/>
        </p:xfrm>
        <a:graphic>
          <a:graphicData uri="http://schemas.openxmlformats.org/drawingml/2006/table">
            <a:tbl>
              <a:tblPr firstRow="1" bandRow="1">
                <a:tableStyleId>{5940675A-B579-460E-94D1-54222C63F5DA}</a:tableStyleId>
              </a:tblPr>
              <a:tblGrid>
                <a:gridCol w="208280"/>
                <a:gridCol w="3013075"/>
                <a:gridCol w="259080"/>
              </a:tblGrid>
              <a:tr h="335280">
                <a:tc gridSpan="3">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kern="1200" dirty="0">
                          <a:solidFill>
                            <a:schemeClr val="bg1"/>
                          </a:solidFill>
                          <a:latin typeface="+mn-lt"/>
                          <a:cs typeface="Arial" panose="020B0604020202020204" pitchFamily="34" charset="0"/>
                        </a:rPr>
                        <a:t>Order Management Subsystem</a:t>
                      </a:r>
                      <a:endParaRPr lang="en-US" altLang="ko-KR" sz="1600" b="1" kern="1200"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86000">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 Handles the entire order lifecycle, from cart management to order placement, payment processing, and order tracking..</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Cart Service:</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Order Service:</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Payment Service:</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Shipping Service:</a:t>
                      </a:r>
                      <a:endParaRPr lang="en-US" altLang="ko-KR" sz="1600" b="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5280">
                <a:tc gridSpan="3">
                  <a:txBody>
                    <a:bodyPr/>
                    <a:lstStyle/>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graphicFrame>
        <p:nvGraphicFramePr>
          <p:cNvPr id="13" name="Table 12"/>
          <p:cNvGraphicFramePr>
            <a:graphicFrameLocks noGrp="1"/>
          </p:cNvGraphicFramePr>
          <p:nvPr>
            <p:custDataLst>
              <p:tags r:id="rId2"/>
            </p:custDataLst>
          </p:nvPr>
        </p:nvGraphicFramePr>
        <p:xfrm>
          <a:off x="4993005" y="1137920"/>
          <a:ext cx="3480435" cy="4145280"/>
        </p:xfrm>
        <a:graphic>
          <a:graphicData uri="http://schemas.openxmlformats.org/drawingml/2006/table">
            <a:tbl>
              <a:tblPr firstRow="1" bandRow="1">
                <a:tableStyleId>{5940675A-B579-460E-94D1-54222C63F5DA}</a:tableStyleId>
              </a:tblPr>
              <a:tblGrid>
                <a:gridCol w="208280"/>
                <a:gridCol w="3013075"/>
                <a:gridCol w="259080"/>
              </a:tblGrid>
              <a:tr h="579120">
                <a:tc gridSpan="3">
                  <a:txBody>
                    <a:bodyPr/>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dirty="0">
                          <a:solidFill>
                            <a:schemeClr val="bg1"/>
                          </a:solidFill>
                          <a:cs typeface="Arial" panose="020B0604020202020204" pitchFamily="34" charset="0"/>
                          <a:sym typeface="+mn-ea"/>
                        </a:rPr>
                        <a:t>Payment Gateway Integration Subsystem</a:t>
                      </a:r>
                      <a:endParaRPr lang="en-US" altLang="ko-KR" sz="1600" b="1" dirty="0">
                        <a:solidFill>
                          <a:schemeClr val="bg1"/>
                        </a:solidFill>
                        <a:cs typeface="Arial" panose="020B0604020202020204" pitchFamily="34" charset="0"/>
                        <a:sym typeface="+mn-ea"/>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2160">
                <a:tc rowSpan="4">
                  <a:txBody>
                    <a:bodyPr/>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Facilitates secure payment processing and integration with third-party payment services.</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Payment Processing</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Payment Verification</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Refund Management:</a:t>
                      </a:r>
                      <a:endParaRPr lang="en-US" altLang="ko-KR" sz="1600" b="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5280">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5280">
                <a:tc gridSpan="3">
                  <a:txBody>
                    <a:bodyPr/>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Subsystem Decomposition</a:t>
            </a:r>
            <a:endParaRPr lang="en-US" altLang="ko-KR" dirty="0"/>
          </a:p>
        </p:txBody>
      </p:sp>
      <p:graphicFrame>
        <p:nvGraphicFramePr>
          <p:cNvPr id="4" name="Table 3"/>
          <p:cNvGraphicFramePr>
            <a:graphicFrameLocks noGrp="1"/>
          </p:cNvGraphicFramePr>
          <p:nvPr>
            <p:custDataLst>
              <p:tags r:id="rId1"/>
            </p:custDataLst>
          </p:nvPr>
        </p:nvGraphicFramePr>
        <p:xfrm>
          <a:off x="252730" y="1120140"/>
          <a:ext cx="3480435" cy="4145280"/>
        </p:xfrm>
        <a:graphic>
          <a:graphicData uri="http://schemas.openxmlformats.org/drawingml/2006/table">
            <a:tbl>
              <a:tblPr firstRow="1" bandRow="1">
                <a:tableStyleId>{5940675A-B579-460E-94D1-54222C63F5DA}</a:tableStyleId>
              </a:tblPr>
              <a:tblGrid>
                <a:gridCol w="208280"/>
                <a:gridCol w="3013075"/>
                <a:gridCol w="259080"/>
              </a:tblGrid>
              <a:tr h="335280">
                <a:tc gridSpan="3">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kern="1200" dirty="0">
                          <a:solidFill>
                            <a:schemeClr val="bg1"/>
                          </a:solidFill>
                          <a:latin typeface="+mn-lt"/>
                          <a:cs typeface="Arial" panose="020B0604020202020204" pitchFamily="34" charset="0"/>
                        </a:rPr>
                        <a:t>Content Management Subsystem</a:t>
                      </a:r>
                      <a:endParaRPr lang="en-US" altLang="ko-KR" sz="1600" b="1" kern="1200"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86000">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 Manages static and dynamic content across the platform, including banners, promotions, and blog posts.</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CMS Service</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Media Management</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SEO Optimization</a:t>
                      </a:r>
                      <a:endParaRPr lang="en-US" altLang="ko-KR" sz="1600" b="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5280">
                <a:tc gridSpan="3">
                  <a:txBody>
                    <a:bodyPr/>
                    <a:lstStyle/>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graphicFrame>
        <p:nvGraphicFramePr>
          <p:cNvPr id="13" name="Table 12"/>
          <p:cNvGraphicFramePr>
            <a:graphicFrameLocks noGrp="1"/>
          </p:cNvGraphicFramePr>
          <p:nvPr>
            <p:custDataLst>
              <p:tags r:id="rId2"/>
            </p:custDataLst>
          </p:nvPr>
        </p:nvGraphicFramePr>
        <p:xfrm>
          <a:off x="4751705" y="1137920"/>
          <a:ext cx="3721735" cy="4114800"/>
        </p:xfrm>
        <a:graphic>
          <a:graphicData uri="http://schemas.openxmlformats.org/drawingml/2006/table">
            <a:tbl>
              <a:tblPr firstRow="1" bandRow="1">
                <a:tableStyleId>{5940675A-B579-460E-94D1-54222C63F5DA}</a:tableStyleId>
              </a:tblPr>
              <a:tblGrid>
                <a:gridCol w="222885"/>
                <a:gridCol w="3221990"/>
                <a:gridCol w="276860"/>
              </a:tblGrid>
              <a:tr h="548640">
                <a:tc gridSpan="3">
                  <a:txBody>
                    <a:bodyPr/>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dirty="0">
                          <a:solidFill>
                            <a:schemeClr val="bg1"/>
                          </a:solidFill>
                          <a:cs typeface="Arial" panose="020B0604020202020204" pitchFamily="34" charset="0"/>
                          <a:sym typeface="+mn-ea"/>
                        </a:rPr>
                        <a:t>Analytics and Reporting Subsystem</a:t>
                      </a:r>
                      <a:endParaRPr lang="en-US" altLang="ko-KR" sz="1600" b="1" dirty="0">
                        <a:solidFill>
                          <a:schemeClr val="bg1"/>
                        </a:solidFill>
                        <a:cs typeface="Arial" panose="020B0604020202020204" pitchFamily="34" charset="0"/>
                        <a:sym typeface="+mn-ea"/>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2160">
                <a:tc rowSpan="4">
                  <a:txBody>
                    <a:bodyPr/>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Collects, analyzes, and reports data related to user behavior, sales, and system performance.</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Analytics Service</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Reporting Service Monitoring Service</a:t>
                      </a:r>
                      <a:endParaRPr lang="en-US" altLang="ko-KR" sz="1600" b="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5280">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5280">
                <a:tc gridSpan="3">
                  <a:txBody>
                    <a:bodyPr/>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Subsystem Decomposition</a:t>
            </a:r>
            <a:endParaRPr lang="en-US" altLang="ko-KR" dirty="0"/>
          </a:p>
        </p:txBody>
      </p:sp>
      <p:graphicFrame>
        <p:nvGraphicFramePr>
          <p:cNvPr id="4" name="Table 3"/>
          <p:cNvGraphicFramePr>
            <a:graphicFrameLocks noGrp="1"/>
          </p:cNvGraphicFramePr>
          <p:nvPr>
            <p:custDataLst>
              <p:tags r:id="rId1"/>
            </p:custDataLst>
          </p:nvPr>
        </p:nvGraphicFramePr>
        <p:xfrm>
          <a:off x="252730" y="1120140"/>
          <a:ext cx="3480435" cy="4145280"/>
        </p:xfrm>
        <a:graphic>
          <a:graphicData uri="http://schemas.openxmlformats.org/drawingml/2006/table">
            <a:tbl>
              <a:tblPr firstRow="1" bandRow="1">
                <a:tableStyleId>{5940675A-B579-460E-94D1-54222C63F5DA}</a:tableStyleId>
              </a:tblPr>
              <a:tblGrid>
                <a:gridCol w="208280"/>
                <a:gridCol w="3013075"/>
                <a:gridCol w="259080"/>
              </a:tblGrid>
              <a:tr h="335280">
                <a:tc gridSpan="3">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600" b="1" kern="1200" dirty="0">
                          <a:solidFill>
                            <a:schemeClr val="bg1"/>
                          </a:solidFill>
                          <a:latin typeface="+mn-lt"/>
                          <a:cs typeface="Arial" panose="020B0604020202020204" pitchFamily="34" charset="0"/>
                        </a:rPr>
                        <a:t>API Gateway</a:t>
                      </a:r>
                      <a:endParaRPr lang="en-US" altLang="ko-KR" sz="1600" b="1" kern="1200"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c hMerge="1">
                  <a:tcP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75000"/>
                        <a:lumOff val="25000"/>
                      </a:schemeClr>
                    </a:solidFill>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86000">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kern="1200" dirty="0">
                          <a:solidFill>
                            <a:schemeClr val="tx1">
                              <a:lumMod val="75000"/>
                              <a:lumOff val="25000"/>
                            </a:schemeClr>
                          </a:solidFill>
                          <a:latin typeface="+mn-lt"/>
                          <a:cs typeface="Arial" panose="020B0604020202020204" pitchFamily="34" charset="0"/>
                        </a:rPr>
                        <a:t>Resp:</a:t>
                      </a:r>
                      <a:r>
                        <a:rPr lang="en-US" altLang="ko-KR" sz="1600" b="0" kern="1200" dirty="0">
                          <a:solidFill>
                            <a:schemeClr val="tx1">
                              <a:lumMod val="75000"/>
                              <a:lumOff val="25000"/>
                            </a:schemeClr>
                          </a:solidFill>
                          <a:latin typeface="+mn-lt"/>
                          <a:cs typeface="Arial" panose="020B0604020202020204" pitchFamily="34" charset="0"/>
                        </a:rPr>
                        <a:t> Serves as a single entry point for all client requests, routing them to the appropriate backend services.</a:t>
                      </a: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1" dirty="0">
                          <a:solidFill>
                            <a:schemeClr val="tx1">
                              <a:lumMod val="75000"/>
                              <a:lumOff val="25000"/>
                            </a:schemeClr>
                          </a:solidFill>
                          <a:latin typeface="+mn-lt"/>
                          <a:cs typeface="Arial" panose="020B0604020202020204" pitchFamily="34" charset="0"/>
                        </a:rPr>
                        <a:t>Components:</a:t>
                      </a:r>
                      <a:r>
                        <a:rPr lang="en-US" altLang="ko-KR" sz="1600" b="0" dirty="0">
                          <a:solidFill>
                            <a:schemeClr val="tx1">
                              <a:lumMod val="75000"/>
                              <a:lumOff val="25000"/>
                            </a:schemeClr>
                          </a:solidFill>
                          <a:latin typeface="+mn-lt"/>
                          <a:cs typeface="Arial" panose="020B0604020202020204" pitchFamily="34" charset="0"/>
                        </a:rPr>
                        <a:t>Request Routing(DirectsI requests to the correct service),</a:t>
                      </a:r>
                      <a:endParaRPr lang="en-US" altLang="ko-KR" sz="1600" b="0" dirty="0">
                        <a:solidFill>
                          <a:schemeClr val="tx1">
                            <a:lumMod val="75000"/>
                            <a:lumOff val="25000"/>
                          </a:schemeClr>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ko-KR" sz="1600" b="0" dirty="0">
                          <a:solidFill>
                            <a:schemeClr val="tx1">
                              <a:lumMod val="75000"/>
                              <a:lumOff val="25000"/>
                            </a:schemeClr>
                          </a:solidFill>
                          <a:latin typeface="+mn-lt"/>
                          <a:cs typeface="Arial" panose="020B0604020202020204" pitchFamily="34" charset="0"/>
                        </a:rPr>
                        <a:t>Security, Load Balancing</a:t>
                      </a:r>
                      <a:endParaRPr lang="en-US" altLang="ko-KR" sz="1600" b="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latinLnBrk="1"/>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3528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ko-KR" sz="1600" b="0" kern="12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0">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0"/>
                        </a:lnSpc>
                        <a:spcBef>
                          <a:spcPts val="0"/>
                        </a:spcBef>
                        <a:spcAft>
                          <a:spcPts val="0"/>
                        </a:spcAft>
                        <a:buClrTx/>
                        <a:buSzTx/>
                        <a:buFontTx/>
                        <a:buNone/>
                        <a:defRPr/>
                      </a:pPr>
                      <a:endParaRPr lang="en-US" altLang="ko-KR" sz="1600" dirty="0">
                        <a:solidFill>
                          <a:schemeClr val="tx1">
                            <a:lumMod val="75000"/>
                            <a:lumOff val="25000"/>
                          </a:schemeClr>
                        </a:solidFill>
                        <a:latin typeface="+mn-lt"/>
                        <a:cs typeface="Arial" panose="020B0604020202020204" pitchFamily="34" charset="0"/>
                      </a:endParaRPr>
                    </a:p>
                  </a:txBody>
                  <a:tcPr anchor="ctr">
                    <a:lnL w="12700" cmpd="sng">
                      <a:noFill/>
                    </a:lnL>
                    <a:lnR w="12700" cmpd="sng">
                      <a:noFill/>
                    </a:lnR>
                    <a:lnT w="28575"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lnSpc>
                          <a:spcPct val="0"/>
                        </a:lnSpc>
                      </a:pPr>
                      <a:endParaRPr lang="ko-KR" altLang="en-US" sz="1600" dirty="0">
                        <a:solidFill>
                          <a:schemeClr val="tx1">
                            <a:lumMod val="75000"/>
                            <a:lumOff val="25000"/>
                          </a:schemeClr>
                        </a:solidFill>
                        <a:latin typeface="+mn-lt"/>
                        <a:cs typeface="Arial" panose="020B0604020202020204" pitchFamily="34" charset="0"/>
                      </a:endParaRPr>
                    </a:p>
                  </a:txBody>
                  <a:tcPr anchor="ctr">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5280">
                <a:tc gridSpan="3">
                  <a:txBody>
                    <a:bodyPr/>
                    <a:lstStyle/>
                    <a:p>
                      <a:pPr algn="ctr" latinLnBrk="1"/>
                      <a:endParaRPr lang="en-US" altLang="ko-KR" sz="1600" b="1" dirty="0">
                        <a:solidFill>
                          <a:schemeClr val="bg1"/>
                        </a:solidFill>
                        <a:latin typeface="+mn-lt"/>
                        <a:cs typeface="Arial" panose="020B0604020202020204"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tc>
                <a:tc hMerge="1">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p>
            <a:r>
              <a:rPr lang="en-US">
                <a:solidFill>
                  <a:schemeClr val="bg1"/>
                </a:solidFill>
              </a:rPr>
              <a:t>Component Diagram</a:t>
            </a:r>
            <a:endParaRPr lang="en-US">
              <a:solidFill>
                <a:schemeClr val="bg1"/>
              </a:solidFill>
            </a:endParaRPr>
          </a:p>
        </p:txBody>
      </p:sp>
      <p:pic>
        <p:nvPicPr>
          <p:cNvPr id="17" name="Picture 1" descr="IMG_256"/>
          <p:cNvPicPr>
            <a:picLocks noChangeAspect="1"/>
          </p:cNvPicPr>
          <p:nvPr/>
        </p:nvPicPr>
        <p:blipFill>
          <a:blip r:embed="rId1"/>
          <a:stretch>
            <a:fillRect/>
          </a:stretch>
        </p:blipFill>
        <p:spPr>
          <a:xfrm>
            <a:off x="180340" y="1590040"/>
            <a:ext cx="8367395" cy="3528060"/>
          </a:xfrm>
          <a:prstGeom prst="rect">
            <a:avLst/>
          </a:prstGeom>
          <a:noFill/>
          <a:ln w="9525">
            <a:noFill/>
          </a:ln>
        </p:spPr>
      </p:pic>
      <p:sp>
        <p:nvSpPr>
          <p:cNvPr id="21" name="Text Placeholder 1"/>
          <p:cNvSpPr>
            <a:spLocks noGrp="1"/>
          </p:cNvSpPr>
          <p:nvPr/>
        </p:nvSpPr>
        <p:spPr>
          <a:xfrm>
            <a:off x="165735" y="843280"/>
            <a:ext cx="8869680" cy="575945"/>
          </a:xfrm>
          <a:prstGeom prst="rect">
            <a:avLst/>
          </a:prstGeom>
        </p:spPr>
        <p:txBody>
          <a:bodyPr anchor="ctr"/>
          <a:lstStyle>
            <a:lvl1pPr marL="0" indent="0" algn="ctr" defTabSz="914400" rtl="0" eaLnBrk="1" latinLnBrk="1" hangingPunct="1">
              <a:spcBef>
                <a:spcPct val="20000"/>
              </a:spcBef>
              <a:buFont typeface="Arial" panose="020B0604020202020204" pitchFamily="34" charset="0"/>
              <a:buNone/>
              <a:defRPr sz="36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2000">
                <a:solidFill>
                  <a:schemeClr val="bg1"/>
                </a:solidFill>
              </a:rPr>
              <a:t>provides a high-level view of the system architecture by illustrating the main software components and their interactions within the e-commerce platform.</a:t>
            </a:r>
            <a:endParaRPr lang="en-US" sz="20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Access Control and Security</a:t>
            </a:r>
            <a:endParaRPr lang="en-US" altLang="ko-KR"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9" name="Group 8"/>
          <p:cNvGrpSpPr/>
          <p:nvPr/>
        </p:nvGrpSpPr>
        <p:grpSpPr>
          <a:xfrm>
            <a:off x="258445" y="2583815"/>
            <a:ext cx="4683125" cy="2393950"/>
            <a:chOff x="539552" y="1375207"/>
            <a:chExt cx="3240360" cy="3333284"/>
          </a:xfrm>
        </p:grpSpPr>
        <p:sp>
          <p:nvSpPr>
            <p:cNvPr id="4" name="Right Arrow 3"/>
            <p:cNvSpPr/>
            <p:nvPr/>
          </p:nvSpPr>
          <p:spPr>
            <a:xfrm>
              <a:off x="1051559" y="4481585"/>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267744" y="1375207"/>
              <a:ext cx="1008112" cy="1008114"/>
            </a:xfrm>
            <a:prstGeom prst="ellipse">
              <a:avLst/>
            </a:prstGeom>
            <a:solidFill>
              <a:schemeClr val="accent3"/>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Oval 6"/>
            <p:cNvSpPr/>
            <p:nvPr/>
          </p:nvSpPr>
          <p:spPr>
            <a:xfrm>
              <a:off x="1691680" y="2110092"/>
              <a:ext cx="1008112" cy="1008114"/>
            </a:xfrm>
            <a:prstGeom prst="ellipse">
              <a:avLst/>
            </a:prstGeom>
            <a:solidFill>
              <a:schemeClr val="accent1"/>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Oval 5"/>
            <p:cNvSpPr/>
            <p:nvPr/>
          </p:nvSpPr>
          <p:spPr>
            <a:xfrm>
              <a:off x="1115616" y="2844977"/>
              <a:ext cx="1008112" cy="1008114"/>
            </a:xfrm>
            <a:prstGeom prst="ellipse">
              <a:avLst/>
            </a:prstGeom>
            <a:solidFill>
              <a:schemeClr val="accent3"/>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Oval 4"/>
            <p:cNvSpPr/>
            <p:nvPr/>
          </p:nvSpPr>
          <p:spPr>
            <a:xfrm>
              <a:off x="539552" y="3579862"/>
              <a:ext cx="1008112" cy="1008114"/>
            </a:xfrm>
            <a:prstGeom prst="ellipse">
              <a:avLst/>
            </a:prstGeom>
            <a:solidFill>
              <a:schemeClr val="accent1"/>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10" name="Right Arrow 9"/>
            <p:cNvSpPr/>
            <p:nvPr/>
          </p:nvSpPr>
          <p:spPr>
            <a:xfrm>
              <a:off x="1627623" y="374533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ight Arrow 10"/>
            <p:cNvSpPr/>
            <p:nvPr/>
          </p:nvSpPr>
          <p:spPr>
            <a:xfrm>
              <a:off x="2203687" y="300908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ight Arrow 11"/>
            <p:cNvSpPr/>
            <p:nvPr/>
          </p:nvSpPr>
          <p:spPr>
            <a:xfrm>
              <a:off x="2779751" y="227283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3452495" y="2635885"/>
            <a:ext cx="1080135" cy="139065"/>
          </a:xfrm>
          <a:prstGeom prst="rect">
            <a:avLst/>
          </a:prstGeom>
          <a:noFill/>
        </p:spPr>
        <p:txBody>
          <a:bodyPr wrap="square" rtlCol="0" anchor="ctr">
            <a:noAutofit/>
          </a:bodyPr>
          <a:lstStyle/>
          <a:p>
            <a:pPr algn="ctr"/>
            <a:endParaRPr lang="ko-KR" altLang="en-US" sz="1200" b="1" dirty="0">
              <a:solidFill>
                <a:schemeClr val="accent3"/>
              </a:solidFill>
              <a:cs typeface="Arial" panose="020B0604020202020204" pitchFamily="34" charset="0"/>
            </a:endParaRPr>
          </a:p>
        </p:txBody>
      </p:sp>
      <p:sp>
        <p:nvSpPr>
          <p:cNvPr id="24" name="TextBox 23"/>
          <p:cNvSpPr txBox="1"/>
          <p:nvPr/>
        </p:nvSpPr>
        <p:spPr>
          <a:xfrm>
            <a:off x="467995" y="1249680"/>
            <a:ext cx="8119110" cy="912495"/>
          </a:xfrm>
          <a:prstGeom prst="rect">
            <a:avLst/>
          </a:prstGeom>
          <a:noFill/>
        </p:spPr>
        <p:txBody>
          <a:bodyPr wrap="square" rtlCol="0">
            <a:noAutofit/>
          </a:bodyPr>
          <a:lstStyle/>
          <a:p>
            <a:r>
              <a:rPr lang="en-US" altLang="ko-KR" sz="1600" dirty="0">
                <a:solidFill>
                  <a:schemeClr val="tx1">
                    <a:lumMod val="75000"/>
                    <a:lumOff val="25000"/>
                  </a:schemeClr>
                </a:solidFill>
                <a:cs typeface="Arial" panose="020B0604020202020204" pitchFamily="34" charset="0"/>
              </a:rPr>
              <a:t> </a:t>
            </a:r>
            <a:r>
              <a:rPr lang="en-US" altLang="ko-KR" sz="2000" dirty="0">
                <a:solidFill>
                  <a:schemeClr val="tx1">
                    <a:lumMod val="75000"/>
                    <a:lumOff val="25000"/>
                  </a:schemeClr>
                </a:solidFill>
                <a:latin typeface="Times New Roman" panose="02020603050405020304" charset="0"/>
                <a:cs typeface="Times New Roman" panose="02020603050405020304" charset="0"/>
              </a:rPr>
              <a:t>are critical components of the e-commerce platform, ensuring that users can only access resources they are authorized to interact with and protecting sensitive information from unauthorized access or breaches.</a:t>
            </a:r>
            <a:endParaRPr lang="en-US" altLang="ko-KR" sz="2000" dirty="0">
              <a:solidFill>
                <a:schemeClr val="tx1">
                  <a:lumMod val="75000"/>
                  <a:lumOff val="25000"/>
                </a:schemeClr>
              </a:solidFill>
              <a:latin typeface="Times New Roman" panose="02020603050405020304" charset="0"/>
              <a:cs typeface="Times New Roman" panose="02020603050405020304" charset="0"/>
            </a:endParaRPr>
          </a:p>
        </p:txBody>
      </p:sp>
      <p:sp>
        <p:nvSpPr>
          <p:cNvPr id="28" name="TextBox 27"/>
          <p:cNvSpPr txBox="1"/>
          <p:nvPr/>
        </p:nvSpPr>
        <p:spPr>
          <a:xfrm>
            <a:off x="4476115" y="3258185"/>
            <a:ext cx="4175760" cy="860425"/>
          </a:xfrm>
          <a:prstGeom prst="rect">
            <a:avLst/>
          </a:prstGeom>
          <a:noFill/>
        </p:spPr>
        <p:txBody>
          <a:bodyPr wrap="square" rtlCol="0">
            <a:spAutoFit/>
          </a:bodyPr>
          <a:lstStyle/>
          <a:p>
            <a:r>
              <a:rPr lang="en-US" altLang="ko-KR" sz="3200" b="1" dirty="0">
                <a:solidFill>
                  <a:schemeClr val="tx1">
                    <a:lumMod val="75000"/>
                    <a:lumOff val="25000"/>
                  </a:schemeClr>
                </a:solidFill>
                <a:cs typeface="Arial" panose="020B0604020202020204" pitchFamily="34" charset="0"/>
              </a:rPr>
              <a:t>Authorization</a:t>
            </a:r>
            <a:endParaRPr lang="en-US" altLang="ko-KR" b="1" dirty="0">
              <a:solidFill>
                <a:schemeClr val="tx1">
                  <a:lumMod val="75000"/>
                  <a:lumOff val="25000"/>
                </a:schemeClr>
              </a:solidFill>
              <a:cs typeface="Arial" panose="020B0604020202020204" pitchFamily="34" charset="0"/>
            </a:endParaRPr>
          </a:p>
          <a:p>
            <a:r>
              <a:rPr lang="en-US" altLang="ko-KR" b="1" dirty="0">
                <a:solidFill>
                  <a:schemeClr val="accent1"/>
                </a:solidFill>
                <a:cs typeface="Arial" panose="020B0604020202020204" pitchFamily="34" charset="0"/>
              </a:rPr>
              <a:t>Role-based(Admin, User)</a:t>
            </a:r>
            <a:endParaRPr lang="en-US" altLang="ko-KR" b="1" dirty="0">
              <a:solidFill>
                <a:schemeClr val="accent1"/>
              </a:solidFill>
              <a:cs typeface="Arial" panose="020B0604020202020204" pitchFamily="34" charset="0"/>
            </a:endParaRPr>
          </a:p>
        </p:txBody>
      </p:sp>
      <p:sp>
        <p:nvSpPr>
          <p:cNvPr id="31" name="TextBox 30"/>
          <p:cNvSpPr txBox="1"/>
          <p:nvPr/>
        </p:nvSpPr>
        <p:spPr>
          <a:xfrm>
            <a:off x="3373755" y="3997325"/>
            <a:ext cx="4631690" cy="737235"/>
          </a:xfrm>
          <a:prstGeom prst="rect">
            <a:avLst/>
          </a:prstGeom>
          <a:noFill/>
        </p:spPr>
        <p:txBody>
          <a:bodyPr wrap="square" rtlCol="0">
            <a:spAutoFit/>
          </a:bodyPr>
          <a:lstStyle/>
          <a:p>
            <a:r>
              <a:rPr lang="en-US" altLang="ko-KR" sz="2400" b="1" dirty="0">
                <a:solidFill>
                  <a:schemeClr val="tx1">
                    <a:lumMod val="75000"/>
                    <a:lumOff val="25000"/>
                  </a:schemeClr>
                </a:solidFill>
                <a:cs typeface="Arial" panose="020B0604020202020204" pitchFamily="34" charset="0"/>
              </a:rPr>
              <a:t>Vulnerability Management</a:t>
            </a:r>
            <a:endParaRPr lang="en-US" altLang="ko-KR" sz="2400" b="1" dirty="0">
              <a:solidFill>
                <a:schemeClr val="tx1">
                  <a:lumMod val="75000"/>
                  <a:lumOff val="25000"/>
                </a:schemeClr>
              </a:solidFill>
              <a:cs typeface="Arial" panose="020B0604020202020204" pitchFamily="34" charset="0"/>
            </a:endParaRPr>
          </a:p>
          <a:p>
            <a:r>
              <a:rPr lang="en-US" altLang="ko-KR" b="1" dirty="0">
                <a:solidFill>
                  <a:schemeClr val="accent1"/>
                </a:solidFill>
                <a:cs typeface="Arial" panose="020B0604020202020204" pitchFamily="34" charset="0"/>
              </a:rPr>
              <a:t>(penetration testing and code reviews)</a:t>
            </a:r>
            <a:endParaRPr lang="en-US" altLang="ko-KR" b="1" dirty="0">
              <a:solidFill>
                <a:schemeClr val="accent1"/>
              </a:solidFill>
              <a:cs typeface="Arial" panose="020B0604020202020204" pitchFamily="34" charset="0"/>
            </a:endParaRPr>
          </a:p>
        </p:txBody>
      </p:sp>
      <p:sp>
        <p:nvSpPr>
          <p:cNvPr id="34" name="TextBox 33"/>
          <p:cNvSpPr txBox="1"/>
          <p:nvPr/>
        </p:nvSpPr>
        <p:spPr>
          <a:xfrm>
            <a:off x="2372360" y="4658995"/>
            <a:ext cx="6169660" cy="521970"/>
          </a:xfrm>
          <a:prstGeom prst="rect">
            <a:avLst/>
          </a:prstGeom>
          <a:noFill/>
        </p:spPr>
        <p:txBody>
          <a:bodyPr wrap="square" rtlCol="0">
            <a:spAutoFit/>
          </a:bodyPr>
          <a:lstStyle/>
          <a:p>
            <a:r>
              <a:rPr lang="en-US" altLang="ko-KR" sz="2800" b="1" dirty="0">
                <a:solidFill>
                  <a:schemeClr val="tx1">
                    <a:lumMod val="75000"/>
                    <a:lumOff val="25000"/>
                  </a:schemeClr>
                </a:solidFill>
                <a:cs typeface="Arial" panose="020B0604020202020204" pitchFamily="34" charset="0"/>
              </a:rPr>
              <a:t>Audit Logging</a:t>
            </a:r>
            <a:r>
              <a:rPr lang="en-US" altLang="ko-KR" b="1" dirty="0">
                <a:solidFill>
                  <a:schemeClr val="accent1"/>
                </a:solidFill>
                <a:cs typeface="Arial" panose="020B0604020202020204" pitchFamily="34" charset="0"/>
              </a:rPr>
              <a:t>(logs of all significant actions)</a:t>
            </a:r>
            <a:endParaRPr lang="en-US" altLang="ko-KR" b="1" dirty="0">
              <a:solidFill>
                <a:schemeClr val="accent1"/>
              </a:solidFill>
              <a:cs typeface="Arial" panose="020B0604020202020204" pitchFamily="34" charset="0"/>
            </a:endParaRPr>
          </a:p>
        </p:txBody>
      </p:sp>
      <p:sp>
        <p:nvSpPr>
          <p:cNvPr id="35" name="TextBox 24"/>
          <p:cNvSpPr txBox="1"/>
          <p:nvPr/>
        </p:nvSpPr>
        <p:spPr>
          <a:xfrm>
            <a:off x="4500245" y="2427605"/>
            <a:ext cx="4102100" cy="737870"/>
          </a:xfrm>
          <a:prstGeom prst="rect">
            <a:avLst/>
          </a:prstGeom>
          <a:noFill/>
        </p:spPr>
        <p:txBody>
          <a:bodyPr wrap="square" rtlCol="0">
            <a:noAutofit/>
          </a:bodyPr>
          <a:p>
            <a:r>
              <a:rPr lang="en-US" altLang="ko-KR" sz="3200" b="1" dirty="0">
                <a:solidFill>
                  <a:schemeClr val="tx1">
                    <a:lumMod val="75000"/>
                    <a:lumOff val="25000"/>
                  </a:schemeClr>
                </a:solidFill>
                <a:cs typeface="Arial" panose="020B0604020202020204" pitchFamily="34" charset="0"/>
              </a:rPr>
              <a:t>Authentication</a:t>
            </a:r>
            <a:endParaRPr lang="en-US" altLang="ko-KR" sz="3200" b="1" dirty="0">
              <a:solidFill>
                <a:schemeClr val="tx1">
                  <a:lumMod val="75000"/>
                  <a:lumOff val="25000"/>
                </a:schemeClr>
              </a:solidFill>
              <a:cs typeface="Arial" panose="020B0604020202020204" pitchFamily="34" charset="0"/>
            </a:endParaRPr>
          </a:p>
          <a:p>
            <a:r>
              <a:rPr lang="en-US" altLang="ko-KR" sz="1600" b="1" dirty="0">
                <a:solidFill>
                  <a:schemeClr val="accent1"/>
                </a:solidFill>
                <a:cs typeface="Arial" panose="020B0604020202020204" pitchFamily="34" charset="0"/>
              </a:rPr>
              <a:t>(username/password)</a:t>
            </a:r>
            <a:endParaRPr lang="en-US" altLang="ko-KR" sz="1600" b="1" dirty="0">
              <a:solidFill>
                <a:schemeClr val="accent1"/>
              </a:solidFill>
              <a:cs typeface="Arial" panose="020B0604020202020204" pitchFamily="34" charset="0"/>
            </a:endParaRPr>
          </a:p>
        </p:txBody>
      </p:sp>
      <p:sp>
        <p:nvSpPr>
          <p:cNvPr id="107" name="Oval 21"/>
          <p:cNvSpPr>
            <a:spLocks noChangeAspect="1"/>
          </p:cNvSpPr>
          <p:nvPr/>
        </p:nvSpPr>
        <p:spPr>
          <a:xfrm>
            <a:off x="718820" y="2635250"/>
            <a:ext cx="3098165" cy="2119630"/>
          </a:xfrm>
          <a:custGeom>
            <a:avLst/>
            <a:gdLst/>
            <a:ahLst/>
            <a:cxnLst/>
            <a:rect l="l" t="t" r="r" b="b"/>
            <a:pathLst>
              <a:path w="6063" h="3476">
                <a:moveTo>
                  <a:pt x="5417" y="92"/>
                </a:moveTo>
                <a:lnTo>
                  <a:pt x="5417" y="395"/>
                </a:lnTo>
                <a:lnTo>
                  <a:pt x="5105" y="244"/>
                </a:lnTo>
                <a:lnTo>
                  <a:pt x="5041" y="338"/>
                </a:lnTo>
                <a:lnTo>
                  <a:pt x="5352" y="490"/>
                </a:lnTo>
                <a:lnTo>
                  <a:pt x="5041" y="641"/>
                </a:lnTo>
                <a:lnTo>
                  <a:pt x="5105" y="735"/>
                </a:lnTo>
                <a:lnTo>
                  <a:pt x="5417" y="584"/>
                </a:lnTo>
                <a:lnTo>
                  <a:pt x="5417" y="887"/>
                </a:lnTo>
                <a:lnTo>
                  <a:pt x="5546" y="887"/>
                </a:lnTo>
                <a:lnTo>
                  <a:pt x="5546" y="584"/>
                </a:lnTo>
                <a:lnTo>
                  <a:pt x="5858" y="735"/>
                </a:lnTo>
                <a:lnTo>
                  <a:pt x="5922" y="641"/>
                </a:lnTo>
                <a:lnTo>
                  <a:pt x="5611" y="490"/>
                </a:lnTo>
                <a:lnTo>
                  <a:pt x="5922" y="338"/>
                </a:lnTo>
                <a:lnTo>
                  <a:pt x="5858" y="244"/>
                </a:lnTo>
                <a:lnTo>
                  <a:pt x="5546" y="395"/>
                </a:lnTo>
                <a:lnTo>
                  <a:pt x="5546" y="92"/>
                </a:lnTo>
                <a:lnTo>
                  <a:pt x="5417" y="92"/>
                </a:lnTo>
                <a:close/>
                <a:moveTo>
                  <a:pt x="5482" y="0"/>
                </a:moveTo>
                <a:cubicBezTo>
                  <a:pt x="5803" y="0"/>
                  <a:pt x="6063" y="219"/>
                  <a:pt x="6063" y="490"/>
                </a:cubicBezTo>
                <a:cubicBezTo>
                  <a:pt x="6063" y="760"/>
                  <a:pt x="5803" y="979"/>
                  <a:pt x="5482" y="979"/>
                </a:cubicBezTo>
                <a:cubicBezTo>
                  <a:pt x="5160" y="979"/>
                  <a:pt x="4900" y="760"/>
                  <a:pt x="4900" y="490"/>
                </a:cubicBezTo>
                <a:cubicBezTo>
                  <a:pt x="4900" y="219"/>
                  <a:pt x="5160" y="0"/>
                  <a:pt x="5482" y="0"/>
                </a:cubicBezTo>
                <a:close/>
                <a:moveTo>
                  <a:pt x="3696" y="970"/>
                </a:moveTo>
                <a:lnTo>
                  <a:pt x="3696" y="1273"/>
                </a:lnTo>
                <a:lnTo>
                  <a:pt x="3384" y="1122"/>
                </a:lnTo>
                <a:lnTo>
                  <a:pt x="3320" y="1216"/>
                </a:lnTo>
                <a:lnTo>
                  <a:pt x="3631" y="1368"/>
                </a:lnTo>
                <a:lnTo>
                  <a:pt x="3320" y="1519"/>
                </a:lnTo>
                <a:lnTo>
                  <a:pt x="3384" y="1613"/>
                </a:lnTo>
                <a:lnTo>
                  <a:pt x="3696" y="1462"/>
                </a:lnTo>
                <a:lnTo>
                  <a:pt x="3696" y="1765"/>
                </a:lnTo>
                <a:lnTo>
                  <a:pt x="3825" y="1765"/>
                </a:lnTo>
                <a:lnTo>
                  <a:pt x="3825" y="1462"/>
                </a:lnTo>
                <a:lnTo>
                  <a:pt x="4137" y="1613"/>
                </a:lnTo>
                <a:lnTo>
                  <a:pt x="4201" y="1519"/>
                </a:lnTo>
                <a:lnTo>
                  <a:pt x="3890" y="1368"/>
                </a:lnTo>
                <a:lnTo>
                  <a:pt x="4201" y="1216"/>
                </a:lnTo>
                <a:lnTo>
                  <a:pt x="4137" y="1122"/>
                </a:lnTo>
                <a:lnTo>
                  <a:pt x="3825" y="1273"/>
                </a:lnTo>
                <a:lnTo>
                  <a:pt x="3825" y="970"/>
                </a:lnTo>
                <a:lnTo>
                  <a:pt x="3696" y="970"/>
                </a:lnTo>
                <a:close/>
                <a:moveTo>
                  <a:pt x="3761" y="878"/>
                </a:moveTo>
                <a:cubicBezTo>
                  <a:pt x="4082" y="878"/>
                  <a:pt x="4342" y="1097"/>
                  <a:pt x="4342" y="1368"/>
                </a:cubicBezTo>
                <a:cubicBezTo>
                  <a:pt x="4342" y="1638"/>
                  <a:pt x="4082" y="1857"/>
                  <a:pt x="3761" y="1857"/>
                </a:cubicBezTo>
                <a:cubicBezTo>
                  <a:pt x="3439" y="1857"/>
                  <a:pt x="3179" y="1638"/>
                  <a:pt x="3179" y="1368"/>
                </a:cubicBezTo>
                <a:cubicBezTo>
                  <a:pt x="3179" y="1097"/>
                  <a:pt x="3439" y="878"/>
                  <a:pt x="3761" y="878"/>
                </a:cubicBezTo>
                <a:close/>
                <a:moveTo>
                  <a:pt x="2201" y="1824"/>
                </a:moveTo>
                <a:lnTo>
                  <a:pt x="2201" y="2127"/>
                </a:lnTo>
                <a:lnTo>
                  <a:pt x="1889" y="1976"/>
                </a:lnTo>
                <a:lnTo>
                  <a:pt x="1825" y="2070"/>
                </a:lnTo>
                <a:lnTo>
                  <a:pt x="2136" y="2222"/>
                </a:lnTo>
                <a:lnTo>
                  <a:pt x="1825" y="2373"/>
                </a:lnTo>
                <a:lnTo>
                  <a:pt x="1889" y="2467"/>
                </a:lnTo>
                <a:lnTo>
                  <a:pt x="2201" y="2316"/>
                </a:lnTo>
                <a:lnTo>
                  <a:pt x="2201" y="2619"/>
                </a:lnTo>
                <a:lnTo>
                  <a:pt x="2330" y="2619"/>
                </a:lnTo>
                <a:lnTo>
                  <a:pt x="2330" y="2316"/>
                </a:lnTo>
                <a:lnTo>
                  <a:pt x="2642" y="2467"/>
                </a:lnTo>
                <a:lnTo>
                  <a:pt x="2706" y="2373"/>
                </a:lnTo>
                <a:lnTo>
                  <a:pt x="2395" y="2222"/>
                </a:lnTo>
                <a:lnTo>
                  <a:pt x="2706" y="2070"/>
                </a:lnTo>
                <a:lnTo>
                  <a:pt x="2642" y="1976"/>
                </a:lnTo>
                <a:lnTo>
                  <a:pt x="2330" y="2127"/>
                </a:lnTo>
                <a:lnTo>
                  <a:pt x="2330" y="1824"/>
                </a:lnTo>
                <a:lnTo>
                  <a:pt x="2201" y="1824"/>
                </a:lnTo>
                <a:close/>
                <a:moveTo>
                  <a:pt x="2266" y="1732"/>
                </a:moveTo>
                <a:cubicBezTo>
                  <a:pt x="2587" y="1732"/>
                  <a:pt x="2847" y="1951"/>
                  <a:pt x="2847" y="2222"/>
                </a:cubicBezTo>
                <a:cubicBezTo>
                  <a:pt x="2847" y="2492"/>
                  <a:pt x="2587" y="2711"/>
                  <a:pt x="2266" y="2711"/>
                </a:cubicBezTo>
                <a:cubicBezTo>
                  <a:pt x="1944" y="2711"/>
                  <a:pt x="1684" y="2492"/>
                  <a:pt x="1684" y="2222"/>
                </a:cubicBezTo>
                <a:cubicBezTo>
                  <a:pt x="1684" y="1951"/>
                  <a:pt x="1944" y="1732"/>
                  <a:pt x="2266" y="1732"/>
                </a:cubicBezTo>
                <a:close/>
                <a:moveTo>
                  <a:pt x="487" y="2638"/>
                </a:moveTo>
                <a:lnTo>
                  <a:pt x="487" y="2924"/>
                </a:lnTo>
                <a:lnTo>
                  <a:pt x="194" y="2781"/>
                </a:lnTo>
                <a:lnTo>
                  <a:pt x="133" y="2870"/>
                </a:lnTo>
                <a:lnTo>
                  <a:pt x="426" y="3014"/>
                </a:lnTo>
                <a:lnTo>
                  <a:pt x="133" y="3157"/>
                </a:lnTo>
                <a:lnTo>
                  <a:pt x="194" y="3246"/>
                </a:lnTo>
                <a:lnTo>
                  <a:pt x="487" y="3103"/>
                </a:lnTo>
                <a:lnTo>
                  <a:pt x="487" y="3389"/>
                </a:lnTo>
                <a:lnTo>
                  <a:pt x="609" y="3389"/>
                </a:lnTo>
                <a:lnTo>
                  <a:pt x="609" y="3103"/>
                </a:lnTo>
                <a:lnTo>
                  <a:pt x="902" y="3246"/>
                </a:lnTo>
                <a:lnTo>
                  <a:pt x="963" y="3157"/>
                </a:lnTo>
                <a:lnTo>
                  <a:pt x="670" y="3014"/>
                </a:lnTo>
                <a:lnTo>
                  <a:pt x="963" y="2870"/>
                </a:lnTo>
                <a:lnTo>
                  <a:pt x="902" y="2781"/>
                </a:lnTo>
                <a:lnTo>
                  <a:pt x="609" y="2924"/>
                </a:lnTo>
                <a:lnTo>
                  <a:pt x="609" y="2638"/>
                </a:lnTo>
                <a:lnTo>
                  <a:pt x="487" y="2638"/>
                </a:lnTo>
                <a:close/>
                <a:moveTo>
                  <a:pt x="548" y="2551"/>
                </a:moveTo>
                <a:cubicBezTo>
                  <a:pt x="851" y="2551"/>
                  <a:pt x="1096" y="2758"/>
                  <a:pt x="1096" y="3014"/>
                </a:cubicBezTo>
                <a:cubicBezTo>
                  <a:pt x="1096" y="3269"/>
                  <a:pt x="851" y="3476"/>
                  <a:pt x="548" y="3476"/>
                </a:cubicBezTo>
                <a:cubicBezTo>
                  <a:pt x="245" y="3476"/>
                  <a:pt x="0" y="3269"/>
                  <a:pt x="0" y="3014"/>
                </a:cubicBezTo>
                <a:cubicBezTo>
                  <a:pt x="0" y="2758"/>
                  <a:pt x="245" y="2551"/>
                  <a:pt x="548" y="2551"/>
                </a:cubicBezTo>
                <a:close/>
              </a:path>
            </a:pathLst>
          </a:custGeom>
        </p:spPr>
        <p:style>
          <a:lnRef idx="2">
            <a:schemeClr val="lt1"/>
          </a:lnRef>
          <a:fillRef idx="1">
            <a:schemeClr val="accent1"/>
          </a:fillRef>
          <a:effectRef idx="1">
            <a:schemeClr val="accent1"/>
          </a:effectRef>
          <a:fontRef idx="minor">
            <a:schemeClr val="lt1"/>
          </a:fontRef>
        </p:style>
        <p:txBody>
          <a:bodyPr wrap="square" rtlCol="0" anchor="ctr">
            <a:noAutofit/>
          </a:bodyPr>
          <a:p>
            <a:pPr algn="ct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8775" y="2317120"/>
            <a:ext cx="4283968" cy="473576"/>
          </a:xfrm>
        </p:spPr>
        <p:txBody>
          <a:bodyPr/>
          <a:lstStyle/>
          <a:p>
            <a:pPr marL="0" indent="0" algn="ctr">
              <a:buNone/>
            </a:pPr>
            <a:r>
              <a:rPr lang="en-US" altLang="ko-KR" sz="6000" dirty="0">
                <a:sym typeface="+mn-ea"/>
              </a:rPr>
              <a:t>Thank you</a:t>
            </a:r>
            <a:endParaRPr lang="en-US" altLang="ko-KR" sz="6000" dirty="0">
              <a:sym typeface="+mn-ea"/>
            </a:endParaRPr>
          </a:p>
        </p:txBody>
      </p:sp>
      <p:sp>
        <p:nvSpPr>
          <p:cNvPr id="100" name="Oval 50"/>
          <p:cNvSpPr>
            <a:spLocks noChangeAspect="1"/>
          </p:cNvSpPr>
          <p:nvPr/>
        </p:nvSpPr>
        <p:spPr>
          <a:xfrm>
            <a:off x="4899660" y="2258060"/>
            <a:ext cx="636270" cy="71882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p:spPr>
        <p:style>
          <a:lnRef idx="2">
            <a:schemeClr val="lt1"/>
          </a:lnRef>
          <a:fillRef idx="1">
            <a:schemeClr val="accent1"/>
          </a:fillRef>
          <a:effectRef idx="1">
            <a:schemeClr val="accent1"/>
          </a:effectRef>
          <a:fontRef idx="minor">
            <a:schemeClr val="lt1"/>
          </a:fontRef>
        </p:style>
        <p:txBody>
          <a:bodyPr rtlCol="0" anchor="ctr"/>
          <a:p>
            <a:pPr algn="ctr"/>
            <a:endParaRPr lang="ko-KR"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0000"/>
          </a:blip>
          <a:srcRect/>
          <a:stretch>
            <a:fillRect/>
          </a:stretch>
        </a:blipFill>
        <a:effectLst/>
      </p:bgPr>
    </p:bg>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latin typeface="Arial" panose="020B0604020202020204" pitchFamily="34" charset="0"/>
                <a:cs typeface="Arial" panose="020B0604020202020204" pitchFamily="34" charset="0"/>
              </a:rPr>
              <a:t>Agenda</a:t>
            </a:r>
            <a:endParaRPr lang="en-US" sz="3600" dirty="0">
              <a:solidFill>
                <a:schemeClr val="bg1"/>
              </a:solidFill>
              <a:latin typeface="Arial" panose="020B0604020202020204" pitchFamily="34" charset="0"/>
              <a:cs typeface="Arial" panose="020B0604020202020204"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95936" y="1361392"/>
            <a:ext cx="4608512" cy="723697"/>
            <a:chOff x="803640" y="3317186"/>
            <a:chExt cx="2059657" cy="723697"/>
          </a:xfrm>
        </p:grpSpPr>
        <p:sp>
          <p:nvSpPr>
            <p:cNvPr id="11" name="TextBox 10"/>
            <p:cNvSpPr txBox="1"/>
            <p:nvPr/>
          </p:nvSpPr>
          <p:spPr>
            <a:xfrm>
              <a:off x="803640" y="3580508"/>
              <a:ext cx="2059657" cy="46037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anose="020B0604020202020204" pitchFamily="34" charset="0"/>
                </a:rPr>
                <a:t>Explain the need for an eCommerce platform.</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Mention the technologies used (Next.js, TypeScript, etc.).</a:t>
              </a:r>
              <a:endParaRPr lang="en-US" altLang="ko-KR" sz="1200" dirty="0">
                <a:solidFill>
                  <a:schemeClr val="tx1">
                    <a:lumMod val="75000"/>
                    <a:lumOff val="25000"/>
                  </a:schemeClr>
                </a:solidFill>
                <a:cs typeface="Arial" panose="020B0604020202020204" pitchFamily="34" charset="0"/>
              </a:endParaRPr>
            </a:p>
          </p:txBody>
        </p:sp>
        <p:sp>
          <p:nvSpPr>
            <p:cNvPr id="12" name="TextBox 11"/>
            <p:cNvSpPr txBox="1"/>
            <p:nvPr/>
          </p:nvSpPr>
          <p:spPr>
            <a:xfrm>
              <a:off x="803640" y="3317186"/>
              <a:ext cx="2059657" cy="368300"/>
            </a:xfrm>
            <a:prstGeom prst="rect">
              <a:avLst/>
            </a:prstGeom>
            <a:noFill/>
          </p:spPr>
          <p:txBody>
            <a:bodyPr wrap="square" rtlCol="0" anchor="ctr">
              <a:spAutoFit/>
            </a:bodyPr>
            <a:lstStyle/>
            <a:p>
              <a:r>
                <a:rPr lang="en-US" altLang="ko-KR" b="1" dirty="0">
                  <a:solidFill>
                    <a:schemeClr val="tx1">
                      <a:lumMod val="75000"/>
                      <a:lumOff val="25000"/>
                    </a:schemeClr>
                  </a:solidFill>
                  <a:cs typeface="Arial" panose="020B0604020202020204" pitchFamily="34" charset="0"/>
                </a:rPr>
                <a:t>Introduction</a:t>
              </a:r>
              <a:endParaRPr lang="en-US" altLang="ko-KR" sz="1400" b="1" dirty="0">
                <a:solidFill>
                  <a:schemeClr val="tx1">
                    <a:lumMod val="75000"/>
                    <a:lumOff val="25000"/>
                  </a:schemeClr>
                </a:solidFill>
                <a:cs typeface="Arial" panose="020B0604020202020204" pitchFamily="34" charset="0"/>
              </a:endParaRPr>
            </a:p>
          </p:txBody>
        </p:sp>
      </p:grpSp>
      <p:grpSp>
        <p:nvGrpSpPr>
          <p:cNvPr id="13" name="Group 12"/>
          <p:cNvGrpSpPr/>
          <p:nvPr/>
        </p:nvGrpSpPr>
        <p:grpSpPr>
          <a:xfrm>
            <a:off x="3443131" y="2268188"/>
            <a:ext cx="5243830" cy="913447"/>
            <a:chOff x="803640" y="3332743"/>
            <a:chExt cx="2343596" cy="913447"/>
          </a:xfrm>
        </p:grpSpPr>
        <p:sp>
          <p:nvSpPr>
            <p:cNvPr id="14" name="TextBox 13"/>
            <p:cNvSpPr txBox="1"/>
            <p:nvPr/>
          </p:nvSpPr>
          <p:spPr>
            <a:xfrm>
              <a:off x="803640" y="3570550"/>
              <a:ext cx="2343596" cy="675640"/>
            </a:xfrm>
            <a:prstGeom prst="rect">
              <a:avLst/>
            </a:prstGeom>
            <a:noFill/>
          </p:spPr>
          <p:txBody>
            <a:bodyPr wrap="square" rtlCol="0" anchor="ctr">
              <a:noAutofit/>
            </a:bodyPr>
            <a:lstStyle/>
            <a:p>
              <a:r>
                <a:rPr lang="en-US" altLang="ko-KR" sz="1200" dirty="0">
                  <a:solidFill>
                    <a:schemeClr val="tx1">
                      <a:lumMod val="75000"/>
                      <a:lumOff val="25000"/>
                    </a:schemeClr>
                  </a:solidFill>
                  <a:cs typeface="Arial" panose="020B0604020202020204" pitchFamily="34" charset="0"/>
                </a:rPr>
                <a:t>Build a scalable, secure, and user-friendly eCommerce platform.</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Use Next.js for server-side rendering and performance optimization.</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Implement modular architecture for easier maintenance.</a:t>
              </a:r>
              <a:endParaRPr lang="en-US" altLang="ko-KR" sz="1200" dirty="0">
                <a:solidFill>
                  <a:schemeClr val="tx1">
                    <a:lumMod val="75000"/>
                    <a:lumOff val="25000"/>
                  </a:schemeClr>
                </a:solidFill>
                <a:cs typeface="Arial" panose="020B0604020202020204" pitchFamily="34" charset="0"/>
              </a:endParaRPr>
            </a:p>
          </p:txBody>
        </p:sp>
        <p:sp>
          <p:nvSpPr>
            <p:cNvPr id="15" name="TextBox 14"/>
            <p:cNvSpPr txBox="1"/>
            <p:nvPr/>
          </p:nvSpPr>
          <p:spPr>
            <a:xfrm>
              <a:off x="803640" y="3332743"/>
              <a:ext cx="2059657" cy="337185"/>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anose="020B0604020202020204" pitchFamily="34" charset="0"/>
                </a:rPr>
                <a:t>Project Objectives</a:t>
              </a:r>
              <a:endParaRPr lang="en-US" altLang="ko-KR" sz="1600" b="1" dirty="0">
                <a:solidFill>
                  <a:schemeClr val="tx1">
                    <a:lumMod val="75000"/>
                    <a:lumOff val="25000"/>
                  </a:schemeClr>
                </a:solidFill>
                <a:cs typeface="Arial" panose="020B0604020202020204" pitchFamily="34" charset="0"/>
              </a:endParaRPr>
            </a:p>
          </p:txBody>
        </p:sp>
      </p:grpSp>
      <p:grpSp>
        <p:nvGrpSpPr>
          <p:cNvPr id="16" name="Group 15"/>
          <p:cNvGrpSpPr/>
          <p:nvPr/>
        </p:nvGrpSpPr>
        <p:grpSpPr>
          <a:xfrm>
            <a:off x="2890325" y="3159428"/>
            <a:ext cx="4608512" cy="723697"/>
            <a:chOff x="803640" y="3332744"/>
            <a:chExt cx="2059657" cy="723697"/>
          </a:xfrm>
        </p:grpSpPr>
        <p:sp>
          <p:nvSpPr>
            <p:cNvPr id="17" name="TextBox 16"/>
            <p:cNvSpPr txBox="1"/>
            <p:nvPr/>
          </p:nvSpPr>
          <p:spPr>
            <a:xfrm>
              <a:off x="803640" y="3564951"/>
              <a:ext cx="2059657" cy="491490"/>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anose="020B0604020202020204" pitchFamily="34" charset="0"/>
                </a:rPr>
                <a:t></a:t>
              </a:r>
              <a:r>
                <a:rPr lang="en-US" altLang="ko-KR" sz="1300" dirty="0">
                  <a:solidFill>
                    <a:schemeClr val="tx1">
                      <a:lumMod val="75000"/>
                      <a:lumOff val="25000"/>
                    </a:schemeClr>
                  </a:solidFill>
                  <a:cs typeface="Arial" panose="020B0604020202020204" pitchFamily="34" charset="0"/>
                </a:rPr>
                <a:t>Technical Feasibility</a:t>
              </a:r>
              <a:endParaRPr lang="en-US" altLang="ko-KR" sz="1300" dirty="0">
                <a:solidFill>
                  <a:schemeClr val="tx1">
                    <a:lumMod val="75000"/>
                    <a:lumOff val="25000"/>
                  </a:schemeClr>
                </a:solidFill>
                <a:cs typeface="Arial" panose="020B0604020202020204" pitchFamily="34" charset="0"/>
              </a:endParaRPr>
            </a:p>
            <a:p>
              <a:r>
                <a:rPr lang="en-US" altLang="ko-KR" sz="1300" dirty="0">
                  <a:solidFill>
                    <a:schemeClr val="tx1">
                      <a:lumMod val="75000"/>
                      <a:lumOff val="25000"/>
                    </a:schemeClr>
                  </a:solidFill>
                  <a:cs typeface="Arial" panose="020B0604020202020204" pitchFamily="34" charset="0"/>
                </a:rPr>
                <a:t>Operational Feasibility</a:t>
              </a:r>
              <a:endParaRPr lang="en-US" altLang="ko-KR" sz="1200" dirty="0">
                <a:solidFill>
                  <a:schemeClr val="tx1">
                    <a:lumMod val="75000"/>
                    <a:lumOff val="25000"/>
                  </a:schemeClr>
                </a:solidFill>
                <a:cs typeface="Arial" panose="020B0604020202020204" pitchFamily="34" charset="0"/>
              </a:endParaRPr>
            </a:p>
          </p:txBody>
        </p:sp>
        <p:sp>
          <p:nvSpPr>
            <p:cNvPr id="18" name="TextBox 17"/>
            <p:cNvSpPr txBox="1"/>
            <p:nvPr/>
          </p:nvSpPr>
          <p:spPr>
            <a:xfrm>
              <a:off x="803640" y="3332744"/>
              <a:ext cx="2059657" cy="337185"/>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anose="020B0604020202020204" pitchFamily="34" charset="0"/>
                </a:rPr>
                <a:t>Feasibility</a:t>
              </a:r>
              <a:endParaRPr lang="en-US" altLang="ko-KR" sz="1600" b="1" dirty="0">
                <a:solidFill>
                  <a:schemeClr val="tx1">
                    <a:lumMod val="75000"/>
                    <a:lumOff val="25000"/>
                  </a:schemeClr>
                </a:solidFill>
                <a:cs typeface="Arial" panose="020B0604020202020204" pitchFamily="34" charset="0"/>
              </a:endParaRPr>
            </a:p>
          </p:txBody>
        </p:sp>
      </p:grpSp>
      <p:grpSp>
        <p:nvGrpSpPr>
          <p:cNvPr id="19" name="Group 18"/>
          <p:cNvGrpSpPr/>
          <p:nvPr/>
        </p:nvGrpSpPr>
        <p:grpSpPr>
          <a:xfrm>
            <a:off x="2337519" y="4065906"/>
            <a:ext cx="4608512" cy="692899"/>
            <a:chOff x="803640" y="3347983"/>
            <a:chExt cx="2059657" cy="692899"/>
          </a:xfrm>
        </p:grpSpPr>
        <p:sp>
          <p:nvSpPr>
            <p:cNvPr id="20" name="TextBox 19"/>
            <p:cNvSpPr txBox="1"/>
            <p:nvPr/>
          </p:nvSpPr>
          <p:spPr>
            <a:xfrm>
              <a:off x="803640" y="3580507"/>
              <a:ext cx="2059657" cy="46037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anose="020B0604020202020204" pitchFamily="34" charset="0"/>
                </a:rPr>
                <a:t>Highlight the boundaries of the project</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which are outside the scope</a:t>
              </a:r>
              <a:endParaRPr lang="en-US" altLang="ko-KR" sz="1200" dirty="0">
                <a:solidFill>
                  <a:schemeClr val="tx1">
                    <a:lumMod val="75000"/>
                    <a:lumOff val="25000"/>
                  </a:schemeClr>
                </a:solidFill>
                <a:cs typeface="Arial" panose="020B0604020202020204" pitchFamily="34" charset="0"/>
              </a:endParaRPr>
            </a:p>
          </p:txBody>
        </p:sp>
        <p:sp>
          <p:nvSpPr>
            <p:cNvPr id="21" name="TextBox 20"/>
            <p:cNvSpPr txBox="1"/>
            <p:nvPr/>
          </p:nvSpPr>
          <p:spPr>
            <a:xfrm>
              <a:off x="803640" y="3347983"/>
              <a:ext cx="2059657" cy="306705"/>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anose="020B0604020202020204" pitchFamily="34" charset="0"/>
                </a:rPr>
                <a:t>Project Scope and Limitation</a:t>
              </a:r>
              <a:endParaRPr lang="en-US" altLang="ko-KR" sz="1400" b="1" dirty="0">
                <a:solidFill>
                  <a:schemeClr val="tx1">
                    <a:lumMod val="75000"/>
                    <a:lumOff val="25000"/>
                  </a:schemeClr>
                </a:solidFill>
                <a:cs typeface="Arial" panose="020B0604020202020204" pitchFamily="34" charset="0"/>
              </a:endParaRPr>
            </a:p>
          </p:txBody>
        </p:sp>
      </p:gr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01</a:t>
            </a:r>
            <a:endParaRPr lang="ko-KR" altLang="en-US" sz="2400" b="1" dirty="0">
              <a:solidFill>
                <a:schemeClr val="bg1"/>
              </a:solidFill>
              <a:cs typeface="Arial" panose="020B0604020202020204"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02</a:t>
            </a:r>
            <a:endParaRPr lang="ko-KR" altLang="en-US" sz="2400" b="1" dirty="0">
              <a:solidFill>
                <a:schemeClr val="bg1"/>
              </a:solidFill>
              <a:cs typeface="Arial" panose="020B0604020202020204"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03</a:t>
            </a:r>
            <a:endParaRPr lang="ko-KR" altLang="en-US" sz="2400" b="1" dirty="0">
              <a:solidFill>
                <a:schemeClr val="bg1"/>
              </a:solidFill>
              <a:cs typeface="Arial" panose="020B0604020202020204"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04</a:t>
            </a:r>
            <a:endParaRPr lang="ko-KR" altLang="en-US" sz="2400" b="1" dirty="0">
              <a:solidFill>
                <a:schemeClr val="bg1"/>
              </a:solidFill>
              <a:cs typeface="Arial" panose="020B0604020202020204" pitchFamily="34" charset="0"/>
            </a:endParaRPr>
          </a:p>
        </p:txBody>
      </p:sp>
      <p:sp>
        <p:nvSpPr>
          <p:cNvPr id="2" name="Rectangle 9"/>
          <p:cNvSpPr/>
          <p:nvPr/>
        </p:nvSpPr>
        <p:spPr>
          <a:xfrm>
            <a:off x="230505" y="1341755"/>
            <a:ext cx="1654175" cy="1630680"/>
          </a:xfrm>
          <a:custGeom>
            <a:avLst/>
            <a:gdLst>
              <a:gd name="connsiteX0" fmla="*/ 518928 w 2984467"/>
              <a:gd name="connsiteY0" fmla="*/ 0 h 3314248"/>
              <a:gd name="connsiteX1" fmla="*/ 747055 w 2984467"/>
              <a:gd name="connsiteY1" fmla="*/ 851383 h 3314248"/>
              <a:gd name="connsiteX2" fmla="*/ 1141172 w 2984467"/>
              <a:gd name="connsiteY2" fmla="*/ 1378602 h 3314248"/>
              <a:gd name="connsiteX3" fmla="*/ 1092775 w 2984467"/>
              <a:gd name="connsiteY3" fmla="*/ 1145350 h 3314248"/>
              <a:gd name="connsiteX4" fmla="*/ 825824 w 2984467"/>
              <a:gd name="connsiteY4" fmla="*/ 1145350 h 3314248"/>
              <a:gd name="connsiteX5" fmla="*/ 1041264 w 2984467"/>
              <a:gd name="connsiteY5" fmla="*/ 1949381 h 3314248"/>
              <a:gd name="connsiteX6" fmla="*/ 1141172 w 2984467"/>
              <a:gd name="connsiteY6" fmla="*/ 1949381 h 3314248"/>
              <a:gd name="connsiteX7" fmla="*/ 1141172 w 2984467"/>
              <a:gd name="connsiteY7" fmla="*/ 2243347 h 3314248"/>
              <a:gd name="connsiteX8" fmla="*/ 1120031 w 2984467"/>
              <a:gd name="connsiteY8" fmla="*/ 2243347 h 3314248"/>
              <a:gd name="connsiteX9" fmla="*/ 1188524 w 2984467"/>
              <a:gd name="connsiteY9" fmla="*/ 2498965 h 3314248"/>
              <a:gd name="connsiteX10" fmla="*/ 2848391 w 2984467"/>
              <a:gd name="connsiteY10" fmla="*/ 2498965 h 3314248"/>
              <a:gd name="connsiteX11" fmla="*/ 2848391 w 2984467"/>
              <a:gd name="connsiteY11" fmla="*/ 2788949 h 3314248"/>
              <a:gd name="connsiteX12" fmla="*/ 2984467 w 2984467"/>
              <a:gd name="connsiteY12" fmla="*/ 3027056 h 3314248"/>
              <a:gd name="connsiteX13" fmla="*/ 2697276 w 2984467"/>
              <a:gd name="connsiteY13" fmla="*/ 3314248 h 3314248"/>
              <a:gd name="connsiteX14" fmla="*/ 2410084 w 2984467"/>
              <a:gd name="connsiteY14" fmla="*/ 3027056 h 3314248"/>
              <a:gd name="connsiteX15" fmla="*/ 2540252 w 2984467"/>
              <a:gd name="connsiteY15" fmla="*/ 2792932 h 3314248"/>
              <a:gd name="connsiteX16" fmla="*/ 1267292 w 2984467"/>
              <a:gd name="connsiteY16" fmla="*/ 2792932 h 3314248"/>
              <a:gd name="connsiteX17" fmla="*/ 1269489 w 2984467"/>
              <a:gd name="connsiteY17" fmla="*/ 2801136 h 3314248"/>
              <a:gd name="connsiteX18" fmla="*/ 1387490 w 2984467"/>
              <a:gd name="connsiteY18" fmla="*/ 3027056 h 3314248"/>
              <a:gd name="connsiteX19" fmla="*/ 1100298 w 2984467"/>
              <a:gd name="connsiteY19" fmla="*/ 3314248 h 3314248"/>
              <a:gd name="connsiteX20" fmla="*/ 813106 w 2984467"/>
              <a:gd name="connsiteY20" fmla="*/ 3027056 h 3314248"/>
              <a:gd name="connsiteX21" fmla="*/ 959943 w 2984467"/>
              <a:gd name="connsiteY21" fmla="*/ 2781695 h 3314248"/>
              <a:gd name="connsiteX22" fmla="*/ 297574 w 2984467"/>
              <a:gd name="connsiteY22" fmla="*/ 309696 h 3314248"/>
              <a:gd name="connsiteX23" fmla="*/ 0 w 2984467"/>
              <a:gd name="connsiteY23" fmla="*/ 309696 h 3314248"/>
              <a:gd name="connsiteX24" fmla="*/ 0 w 2984467"/>
              <a:gd name="connsiteY24" fmla="*/ 15729 h 3314248"/>
              <a:gd name="connsiteX25" fmla="*/ 460224 w 2984467"/>
              <a:gd name="connsiteY25" fmla="*/ 15729 h 3314248"/>
              <a:gd name="connsiteX26" fmla="*/ 518928 w 2984467"/>
              <a:gd name="connsiteY26" fmla="*/ 0 h 3314248"/>
              <a:gd name="connsiteX0-1" fmla="*/ 518928 w 2984467"/>
              <a:gd name="connsiteY0-2" fmla="*/ 0 h 3314248"/>
              <a:gd name="connsiteX1-3" fmla="*/ 747055 w 2984467"/>
              <a:gd name="connsiteY1-4" fmla="*/ 851383 h 3314248"/>
              <a:gd name="connsiteX2-5" fmla="*/ 1141172 w 2984467"/>
              <a:gd name="connsiteY2-6" fmla="*/ 1378602 h 3314248"/>
              <a:gd name="connsiteX3-7" fmla="*/ 825824 w 2984467"/>
              <a:gd name="connsiteY3-8" fmla="*/ 1145350 h 3314248"/>
              <a:gd name="connsiteX4-9" fmla="*/ 1041264 w 2984467"/>
              <a:gd name="connsiteY4-10" fmla="*/ 1949381 h 3314248"/>
              <a:gd name="connsiteX5-11" fmla="*/ 1141172 w 2984467"/>
              <a:gd name="connsiteY5-12" fmla="*/ 1949381 h 3314248"/>
              <a:gd name="connsiteX6-13" fmla="*/ 1141172 w 2984467"/>
              <a:gd name="connsiteY6-14" fmla="*/ 2243347 h 3314248"/>
              <a:gd name="connsiteX7-15" fmla="*/ 1120031 w 2984467"/>
              <a:gd name="connsiteY7-16" fmla="*/ 2243347 h 3314248"/>
              <a:gd name="connsiteX8-17" fmla="*/ 1188524 w 2984467"/>
              <a:gd name="connsiteY8-18" fmla="*/ 2498965 h 3314248"/>
              <a:gd name="connsiteX9-19" fmla="*/ 2848391 w 2984467"/>
              <a:gd name="connsiteY9-20" fmla="*/ 2498965 h 3314248"/>
              <a:gd name="connsiteX10-21" fmla="*/ 2848391 w 2984467"/>
              <a:gd name="connsiteY10-22" fmla="*/ 2788949 h 3314248"/>
              <a:gd name="connsiteX11-23" fmla="*/ 2984467 w 2984467"/>
              <a:gd name="connsiteY11-24" fmla="*/ 3027056 h 3314248"/>
              <a:gd name="connsiteX12-25" fmla="*/ 2697276 w 2984467"/>
              <a:gd name="connsiteY12-26" fmla="*/ 3314248 h 3314248"/>
              <a:gd name="connsiteX13-27" fmla="*/ 2410084 w 2984467"/>
              <a:gd name="connsiteY13-28" fmla="*/ 3027056 h 3314248"/>
              <a:gd name="connsiteX14-29" fmla="*/ 2540252 w 2984467"/>
              <a:gd name="connsiteY14-30" fmla="*/ 2792932 h 3314248"/>
              <a:gd name="connsiteX15-31" fmla="*/ 1267292 w 2984467"/>
              <a:gd name="connsiteY15-32" fmla="*/ 2792932 h 3314248"/>
              <a:gd name="connsiteX16-33" fmla="*/ 1269489 w 2984467"/>
              <a:gd name="connsiteY16-34" fmla="*/ 2801136 h 3314248"/>
              <a:gd name="connsiteX17-35" fmla="*/ 1387490 w 2984467"/>
              <a:gd name="connsiteY17-36" fmla="*/ 3027056 h 3314248"/>
              <a:gd name="connsiteX18-37" fmla="*/ 1100298 w 2984467"/>
              <a:gd name="connsiteY18-38" fmla="*/ 3314248 h 3314248"/>
              <a:gd name="connsiteX19-39" fmla="*/ 813106 w 2984467"/>
              <a:gd name="connsiteY19-40" fmla="*/ 3027056 h 3314248"/>
              <a:gd name="connsiteX20-41" fmla="*/ 959943 w 2984467"/>
              <a:gd name="connsiteY20-42" fmla="*/ 2781695 h 3314248"/>
              <a:gd name="connsiteX21-43" fmla="*/ 297574 w 2984467"/>
              <a:gd name="connsiteY21-44" fmla="*/ 309696 h 3314248"/>
              <a:gd name="connsiteX22-45" fmla="*/ 0 w 2984467"/>
              <a:gd name="connsiteY22-46" fmla="*/ 309696 h 3314248"/>
              <a:gd name="connsiteX23-47" fmla="*/ 0 w 2984467"/>
              <a:gd name="connsiteY23-48" fmla="*/ 15729 h 3314248"/>
              <a:gd name="connsiteX24-49" fmla="*/ 460224 w 2984467"/>
              <a:gd name="connsiteY24-50" fmla="*/ 15729 h 3314248"/>
              <a:gd name="connsiteX25-51" fmla="*/ 518928 w 2984467"/>
              <a:gd name="connsiteY25-52" fmla="*/ 0 h 3314248"/>
              <a:gd name="connsiteX0-53" fmla="*/ 518928 w 2984467"/>
              <a:gd name="connsiteY0-54" fmla="*/ 0 h 3314248"/>
              <a:gd name="connsiteX1-55" fmla="*/ 747055 w 2984467"/>
              <a:gd name="connsiteY1-56" fmla="*/ 851383 h 3314248"/>
              <a:gd name="connsiteX2-57" fmla="*/ 825824 w 2984467"/>
              <a:gd name="connsiteY2-58" fmla="*/ 1145350 h 3314248"/>
              <a:gd name="connsiteX3-59" fmla="*/ 1041264 w 2984467"/>
              <a:gd name="connsiteY3-60" fmla="*/ 1949381 h 3314248"/>
              <a:gd name="connsiteX4-61" fmla="*/ 1141172 w 2984467"/>
              <a:gd name="connsiteY4-62" fmla="*/ 1949381 h 3314248"/>
              <a:gd name="connsiteX5-63" fmla="*/ 1141172 w 2984467"/>
              <a:gd name="connsiteY5-64" fmla="*/ 2243347 h 3314248"/>
              <a:gd name="connsiteX6-65" fmla="*/ 1120031 w 2984467"/>
              <a:gd name="connsiteY6-66" fmla="*/ 2243347 h 3314248"/>
              <a:gd name="connsiteX7-67" fmla="*/ 1188524 w 2984467"/>
              <a:gd name="connsiteY7-68" fmla="*/ 2498965 h 3314248"/>
              <a:gd name="connsiteX8-69" fmla="*/ 2848391 w 2984467"/>
              <a:gd name="connsiteY8-70" fmla="*/ 2498965 h 3314248"/>
              <a:gd name="connsiteX9-71" fmla="*/ 2848391 w 2984467"/>
              <a:gd name="connsiteY9-72" fmla="*/ 2788949 h 3314248"/>
              <a:gd name="connsiteX10-73" fmla="*/ 2984467 w 2984467"/>
              <a:gd name="connsiteY10-74" fmla="*/ 3027056 h 3314248"/>
              <a:gd name="connsiteX11-75" fmla="*/ 2697276 w 2984467"/>
              <a:gd name="connsiteY11-76" fmla="*/ 3314248 h 3314248"/>
              <a:gd name="connsiteX12-77" fmla="*/ 2410084 w 2984467"/>
              <a:gd name="connsiteY12-78" fmla="*/ 3027056 h 3314248"/>
              <a:gd name="connsiteX13-79" fmla="*/ 2540252 w 2984467"/>
              <a:gd name="connsiteY13-80" fmla="*/ 2792932 h 3314248"/>
              <a:gd name="connsiteX14-81" fmla="*/ 1267292 w 2984467"/>
              <a:gd name="connsiteY14-82" fmla="*/ 2792932 h 3314248"/>
              <a:gd name="connsiteX15-83" fmla="*/ 1269489 w 2984467"/>
              <a:gd name="connsiteY15-84" fmla="*/ 2801136 h 3314248"/>
              <a:gd name="connsiteX16-85" fmla="*/ 1387490 w 2984467"/>
              <a:gd name="connsiteY16-86" fmla="*/ 3027056 h 3314248"/>
              <a:gd name="connsiteX17-87" fmla="*/ 1100298 w 2984467"/>
              <a:gd name="connsiteY17-88" fmla="*/ 3314248 h 3314248"/>
              <a:gd name="connsiteX18-89" fmla="*/ 813106 w 2984467"/>
              <a:gd name="connsiteY18-90" fmla="*/ 3027056 h 3314248"/>
              <a:gd name="connsiteX19-91" fmla="*/ 959943 w 2984467"/>
              <a:gd name="connsiteY19-92" fmla="*/ 2781695 h 3314248"/>
              <a:gd name="connsiteX20-93" fmla="*/ 297574 w 2984467"/>
              <a:gd name="connsiteY20-94" fmla="*/ 309696 h 3314248"/>
              <a:gd name="connsiteX21-95" fmla="*/ 0 w 2984467"/>
              <a:gd name="connsiteY21-96" fmla="*/ 309696 h 3314248"/>
              <a:gd name="connsiteX22-97" fmla="*/ 0 w 2984467"/>
              <a:gd name="connsiteY22-98" fmla="*/ 15729 h 3314248"/>
              <a:gd name="connsiteX23-99" fmla="*/ 460224 w 2984467"/>
              <a:gd name="connsiteY23-100" fmla="*/ 15729 h 3314248"/>
              <a:gd name="connsiteX24-101" fmla="*/ 518928 w 2984467"/>
              <a:gd name="connsiteY24-102" fmla="*/ 0 h 3314248"/>
              <a:gd name="connsiteX0-103" fmla="*/ 518928 w 2984467"/>
              <a:gd name="connsiteY0-104" fmla="*/ 0 h 3314248"/>
              <a:gd name="connsiteX1-105" fmla="*/ 747055 w 2984467"/>
              <a:gd name="connsiteY1-106" fmla="*/ 851383 h 3314248"/>
              <a:gd name="connsiteX2-107" fmla="*/ 825824 w 2984467"/>
              <a:gd name="connsiteY2-108" fmla="*/ 1145350 h 3314248"/>
              <a:gd name="connsiteX3-109" fmla="*/ 1041264 w 2984467"/>
              <a:gd name="connsiteY3-110" fmla="*/ 1949381 h 3314248"/>
              <a:gd name="connsiteX4-111" fmla="*/ 1141172 w 2984467"/>
              <a:gd name="connsiteY4-112" fmla="*/ 2243347 h 3314248"/>
              <a:gd name="connsiteX5-113" fmla="*/ 1120031 w 2984467"/>
              <a:gd name="connsiteY5-114" fmla="*/ 2243347 h 3314248"/>
              <a:gd name="connsiteX6-115" fmla="*/ 1188524 w 2984467"/>
              <a:gd name="connsiteY6-116" fmla="*/ 2498965 h 3314248"/>
              <a:gd name="connsiteX7-117" fmla="*/ 2848391 w 2984467"/>
              <a:gd name="connsiteY7-118" fmla="*/ 2498965 h 3314248"/>
              <a:gd name="connsiteX8-119" fmla="*/ 2848391 w 2984467"/>
              <a:gd name="connsiteY8-120" fmla="*/ 2788949 h 3314248"/>
              <a:gd name="connsiteX9-121" fmla="*/ 2984467 w 2984467"/>
              <a:gd name="connsiteY9-122" fmla="*/ 3027056 h 3314248"/>
              <a:gd name="connsiteX10-123" fmla="*/ 2697276 w 2984467"/>
              <a:gd name="connsiteY10-124" fmla="*/ 3314248 h 3314248"/>
              <a:gd name="connsiteX11-125" fmla="*/ 2410084 w 2984467"/>
              <a:gd name="connsiteY11-126" fmla="*/ 3027056 h 3314248"/>
              <a:gd name="connsiteX12-127" fmla="*/ 2540252 w 2984467"/>
              <a:gd name="connsiteY12-128" fmla="*/ 2792932 h 3314248"/>
              <a:gd name="connsiteX13-129" fmla="*/ 1267292 w 2984467"/>
              <a:gd name="connsiteY13-130" fmla="*/ 2792932 h 3314248"/>
              <a:gd name="connsiteX14-131" fmla="*/ 1269489 w 2984467"/>
              <a:gd name="connsiteY14-132" fmla="*/ 2801136 h 3314248"/>
              <a:gd name="connsiteX15-133" fmla="*/ 1387490 w 2984467"/>
              <a:gd name="connsiteY15-134" fmla="*/ 3027056 h 3314248"/>
              <a:gd name="connsiteX16-135" fmla="*/ 1100298 w 2984467"/>
              <a:gd name="connsiteY16-136" fmla="*/ 3314248 h 3314248"/>
              <a:gd name="connsiteX17-137" fmla="*/ 813106 w 2984467"/>
              <a:gd name="connsiteY17-138" fmla="*/ 3027056 h 3314248"/>
              <a:gd name="connsiteX18-139" fmla="*/ 959943 w 2984467"/>
              <a:gd name="connsiteY18-140" fmla="*/ 2781695 h 3314248"/>
              <a:gd name="connsiteX19-141" fmla="*/ 297574 w 2984467"/>
              <a:gd name="connsiteY19-142" fmla="*/ 309696 h 3314248"/>
              <a:gd name="connsiteX20-143" fmla="*/ 0 w 2984467"/>
              <a:gd name="connsiteY20-144" fmla="*/ 309696 h 3314248"/>
              <a:gd name="connsiteX21-145" fmla="*/ 0 w 2984467"/>
              <a:gd name="connsiteY21-146" fmla="*/ 15729 h 3314248"/>
              <a:gd name="connsiteX22-147" fmla="*/ 460224 w 2984467"/>
              <a:gd name="connsiteY22-148" fmla="*/ 15729 h 3314248"/>
              <a:gd name="connsiteX23-149" fmla="*/ 518928 w 2984467"/>
              <a:gd name="connsiteY23-150" fmla="*/ 0 h 3314248"/>
              <a:gd name="connsiteX0-151" fmla="*/ 518928 w 2984467"/>
              <a:gd name="connsiteY0-152" fmla="*/ 0 h 3314248"/>
              <a:gd name="connsiteX1-153" fmla="*/ 747055 w 2984467"/>
              <a:gd name="connsiteY1-154" fmla="*/ 851383 h 3314248"/>
              <a:gd name="connsiteX2-155" fmla="*/ 825824 w 2984467"/>
              <a:gd name="connsiteY2-156" fmla="*/ 1145350 h 3314248"/>
              <a:gd name="connsiteX3-157" fmla="*/ 1041264 w 2984467"/>
              <a:gd name="connsiteY3-158" fmla="*/ 1949381 h 3314248"/>
              <a:gd name="connsiteX4-159" fmla="*/ 1141172 w 2984467"/>
              <a:gd name="connsiteY4-160" fmla="*/ 2243347 h 3314248"/>
              <a:gd name="connsiteX5-161" fmla="*/ 1188524 w 2984467"/>
              <a:gd name="connsiteY5-162" fmla="*/ 2498965 h 3314248"/>
              <a:gd name="connsiteX6-163" fmla="*/ 2848391 w 2984467"/>
              <a:gd name="connsiteY6-164" fmla="*/ 2498965 h 3314248"/>
              <a:gd name="connsiteX7-165" fmla="*/ 2848391 w 2984467"/>
              <a:gd name="connsiteY7-166" fmla="*/ 2788949 h 3314248"/>
              <a:gd name="connsiteX8-167" fmla="*/ 2984467 w 2984467"/>
              <a:gd name="connsiteY8-168" fmla="*/ 3027056 h 3314248"/>
              <a:gd name="connsiteX9-169" fmla="*/ 2697276 w 2984467"/>
              <a:gd name="connsiteY9-170" fmla="*/ 3314248 h 3314248"/>
              <a:gd name="connsiteX10-171" fmla="*/ 2410084 w 2984467"/>
              <a:gd name="connsiteY10-172" fmla="*/ 3027056 h 3314248"/>
              <a:gd name="connsiteX11-173" fmla="*/ 2540252 w 2984467"/>
              <a:gd name="connsiteY11-174" fmla="*/ 2792932 h 3314248"/>
              <a:gd name="connsiteX12-175" fmla="*/ 1267292 w 2984467"/>
              <a:gd name="connsiteY12-176" fmla="*/ 2792932 h 3314248"/>
              <a:gd name="connsiteX13-177" fmla="*/ 1269489 w 2984467"/>
              <a:gd name="connsiteY13-178" fmla="*/ 2801136 h 3314248"/>
              <a:gd name="connsiteX14-179" fmla="*/ 1387490 w 2984467"/>
              <a:gd name="connsiteY14-180" fmla="*/ 3027056 h 3314248"/>
              <a:gd name="connsiteX15-181" fmla="*/ 1100298 w 2984467"/>
              <a:gd name="connsiteY15-182" fmla="*/ 3314248 h 3314248"/>
              <a:gd name="connsiteX16-183" fmla="*/ 813106 w 2984467"/>
              <a:gd name="connsiteY16-184" fmla="*/ 3027056 h 3314248"/>
              <a:gd name="connsiteX17-185" fmla="*/ 959943 w 2984467"/>
              <a:gd name="connsiteY17-186" fmla="*/ 2781695 h 3314248"/>
              <a:gd name="connsiteX18-187" fmla="*/ 297574 w 2984467"/>
              <a:gd name="connsiteY18-188" fmla="*/ 309696 h 3314248"/>
              <a:gd name="connsiteX19-189" fmla="*/ 0 w 2984467"/>
              <a:gd name="connsiteY19-190" fmla="*/ 309696 h 3314248"/>
              <a:gd name="connsiteX20-191" fmla="*/ 0 w 2984467"/>
              <a:gd name="connsiteY20-192" fmla="*/ 15729 h 3314248"/>
              <a:gd name="connsiteX21-193" fmla="*/ 460224 w 2984467"/>
              <a:gd name="connsiteY21-194" fmla="*/ 15729 h 3314248"/>
              <a:gd name="connsiteX22-195" fmla="*/ 518928 w 2984467"/>
              <a:gd name="connsiteY22-196" fmla="*/ 0 h 3314248"/>
              <a:gd name="connsiteX0-197" fmla="*/ 1141172 w 2984467"/>
              <a:gd name="connsiteY0-198" fmla="*/ 2243347 h 3314248"/>
              <a:gd name="connsiteX1-199" fmla="*/ 1188524 w 2984467"/>
              <a:gd name="connsiteY1-200" fmla="*/ 2498965 h 3314248"/>
              <a:gd name="connsiteX2-201" fmla="*/ 2848391 w 2984467"/>
              <a:gd name="connsiteY2-202" fmla="*/ 2498965 h 3314248"/>
              <a:gd name="connsiteX3-203" fmla="*/ 2848391 w 2984467"/>
              <a:gd name="connsiteY3-204" fmla="*/ 2788949 h 3314248"/>
              <a:gd name="connsiteX4-205" fmla="*/ 2984467 w 2984467"/>
              <a:gd name="connsiteY4-206" fmla="*/ 3027056 h 3314248"/>
              <a:gd name="connsiteX5-207" fmla="*/ 2697276 w 2984467"/>
              <a:gd name="connsiteY5-208" fmla="*/ 3314248 h 3314248"/>
              <a:gd name="connsiteX6-209" fmla="*/ 2410084 w 2984467"/>
              <a:gd name="connsiteY6-210" fmla="*/ 3027056 h 3314248"/>
              <a:gd name="connsiteX7-211" fmla="*/ 2540252 w 2984467"/>
              <a:gd name="connsiteY7-212" fmla="*/ 2792932 h 3314248"/>
              <a:gd name="connsiteX8-213" fmla="*/ 1267292 w 2984467"/>
              <a:gd name="connsiteY8-214" fmla="*/ 2792932 h 3314248"/>
              <a:gd name="connsiteX9-215" fmla="*/ 1269489 w 2984467"/>
              <a:gd name="connsiteY9-216" fmla="*/ 2801136 h 3314248"/>
              <a:gd name="connsiteX10-217" fmla="*/ 1387490 w 2984467"/>
              <a:gd name="connsiteY10-218" fmla="*/ 3027056 h 3314248"/>
              <a:gd name="connsiteX11-219" fmla="*/ 1100298 w 2984467"/>
              <a:gd name="connsiteY11-220" fmla="*/ 3314248 h 3314248"/>
              <a:gd name="connsiteX12-221" fmla="*/ 813106 w 2984467"/>
              <a:gd name="connsiteY12-222" fmla="*/ 3027056 h 3314248"/>
              <a:gd name="connsiteX13-223" fmla="*/ 959943 w 2984467"/>
              <a:gd name="connsiteY13-224" fmla="*/ 2781695 h 3314248"/>
              <a:gd name="connsiteX14-225" fmla="*/ 297574 w 2984467"/>
              <a:gd name="connsiteY14-226" fmla="*/ 309696 h 3314248"/>
              <a:gd name="connsiteX15-227" fmla="*/ 0 w 2984467"/>
              <a:gd name="connsiteY15-228" fmla="*/ 309696 h 3314248"/>
              <a:gd name="connsiteX16-229" fmla="*/ 0 w 2984467"/>
              <a:gd name="connsiteY16-230" fmla="*/ 15729 h 3314248"/>
              <a:gd name="connsiteX17-231" fmla="*/ 460224 w 2984467"/>
              <a:gd name="connsiteY17-232" fmla="*/ 15729 h 3314248"/>
              <a:gd name="connsiteX18-233" fmla="*/ 518928 w 2984467"/>
              <a:gd name="connsiteY18-234" fmla="*/ 0 h 3314248"/>
              <a:gd name="connsiteX19-235" fmla="*/ 747055 w 2984467"/>
              <a:gd name="connsiteY19-236" fmla="*/ 851383 h 3314248"/>
              <a:gd name="connsiteX20-237" fmla="*/ 825824 w 2984467"/>
              <a:gd name="connsiteY20-238" fmla="*/ 1145350 h 3314248"/>
              <a:gd name="connsiteX21-239" fmla="*/ 1132704 w 2984467"/>
              <a:gd name="connsiteY21-240" fmla="*/ 2040821 h 3314248"/>
              <a:gd name="connsiteX0-241" fmla="*/ 1141172 w 2984467"/>
              <a:gd name="connsiteY0-242" fmla="*/ 2243347 h 3314248"/>
              <a:gd name="connsiteX1-243" fmla="*/ 1188524 w 2984467"/>
              <a:gd name="connsiteY1-244" fmla="*/ 2498965 h 3314248"/>
              <a:gd name="connsiteX2-245" fmla="*/ 2848391 w 2984467"/>
              <a:gd name="connsiteY2-246" fmla="*/ 2498965 h 3314248"/>
              <a:gd name="connsiteX3-247" fmla="*/ 2848391 w 2984467"/>
              <a:gd name="connsiteY3-248" fmla="*/ 2788949 h 3314248"/>
              <a:gd name="connsiteX4-249" fmla="*/ 2984467 w 2984467"/>
              <a:gd name="connsiteY4-250" fmla="*/ 3027056 h 3314248"/>
              <a:gd name="connsiteX5-251" fmla="*/ 2697276 w 2984467"/>
              <a:gd name="connsiteY5-252" fmla="*/ 3314248 h 3314248"/>
              <a:gd name="connsiteX6-253" fmla="*/ 2410084 w 2984467"/>
              <a:gd name="connsiteY6-254" fmla="*/ 3027056 h 3314248"/>
              <a:gd name="connsiteX7-255" fmla="*/ 2540252 w 2984467"/>
              <a:gd name="connsiteY7-256" fmla="*/ 2792932 h 3314248"/>
              <a:gd name="connsiteX8-257" fmla="*/ 1267292 w 2984467"/>
              <a:gd name="connsiteY8-258" fmla="*/ 2792932 h 3314248"/>
              <a:gd name="connsiteX9-259" fmla="*/ 1269489 w 2984467"/>
              <a:gd name="connsiteY9-260" fmla="*/ 2801136 h 3314248"/>
              <a:gd name="connsiteX10-261" fmla="*/ 1387490 w 2984467"/>
              <a:gd name="connsiteY10-262" fmla="*/ 3027056 h 3314248"/>
              <a:gd name="connsiteX11-263" fmla="*/ 1100298 w 2984467"/>
              <a:gd name="connsiteY11-264" fmla="*/ 3314248 h 3314248"/>
              <a:gd name="connsiteX12-265" fmla="*/ 813106 w 2984467"/>
              <a:gd name="connsiteY12-266" fmla="*/ 3027056 h 3314248"/>
              <a:gd name="connsiteX13-267" fmla="*/ 959943 w 2984467"/>
              <a:gd name="connsiteY13-268" fmla="*/ 2781695 h 3314248"/>
              <a:gd name="connsiteX14-269" fmla="*/ 297574 w 2984467"/>
              <a:gd name="connsiteY14-270" fmla="*/ 309696 h 3314248"/>
              <a:gd name="connsiteX15-271" fmla="*/ 0 w 2984467"/>
              <a:gd name="connsiteY15-272" fmla="*/ 309696 h 3314248"/>
              <a:gd name="connsiteX16-273" fmla="*/ 0 w 2984467"/>
              <a:gd name="connsiteY16-274" fmla="*/ 15729 h 3314248"/>
              <a:gd name="connsiteX17-275" fmla="*/ 460224 w 2984467"/>
              <a:gd name="connsiteY17-276" fmla="*/ 15729 h 3314248"/>
              <a:gd name="connsiteX18-277" fmla="*/ 518928 w 2984467"/>
              <a:gd name="connsiteY18-278" fmla="*/ 0 h 3314248"/>
              <a:gd name="connsiteX19-279" fmla="*/ 747055 w 2984467"/>
              <a:gd name="connsiteY19-280" fmla="*/ 851383 h 3314248"/>
              <a:gd name="connsiteX20-281" fmla="*/ 1132704 w 2984467"/>
              <a:gd name="connsiteY20-282" fmla="*/ 2040821 h 3314248"/>
              <a:gd name="connsiteX0-283" fmla="*/ 1141172 w 2984467"/>
              <a:gd name="connsiteY0-284" fmla="*/ 2243347 h 3314248"/>
              <a:gd name="connsiteX1-285" fmla="*/ 1188524 w 2984467"/>
              <a:gd name="connsiteY1-286" fmla="*/ 2498965 h 3314248"/>
              <a:gd name="connsiteX2-287" fmla="*/ 2848391 w 2984467"/>
              <a:gd name="connsiteY2-288" fmla="*/ 2498965 h 3314248"/>
              <a:gd name="connsiteX3-289" fmla="*/ 2848391 w 2984467"/>
              <a:gd name="connsiteY3-290" fmla="*/ 2788949 h 3314248"/>
              <a:gd name="connsiteX4-291" fmla="*/ 2984467 w 2984467"/>
              <a:gd name="connsiteY4-292" fmla="*/ 3027056 h 3314248"/>
              <a:gd name="connsiteX5-293" fmla="*/ 2697276 w 2984467"/>
              <a:gd name="connsiteY5-294" fmla="*/ 3314248 h 3314248"/>
              <a:gd name="connsiteX6-295" fmla="*/ 2410084 w 2984467"/>
              <a:gd name="connsiteY6-296" fmla="*/ 3027056 h 3314248"/>
              <a:gd name="connsiteX7-297" fmla="*/ 2540252 w 2984467"/>
              <a:gd name="connsiteY7-298" fmla="*/ 2792932 h 3314248"/>
              <a:gd name="connsiteX8-299" fmla="*/ 1267292 w 2984467"/>
              <a:gd name="connsiteY8-300" fmla="*/ 2792932 h 3314248"/>
              <a:gd name="connsiteX9-301" fmla="*/ 1269489 w 2984467"/>
              <a:gd name="connsiteY9-302" fmla="*/ 2801136 h 3314248"/>
              <a:gd name="connsiteX10-303" fmla="*/ 1387490 w 2984467"/>
              <a:gd name="connsiteY10-304" fmla="*/ 3027056 h 3314248"/>
              <a:gd name="connsiteX11-305" fmla="*/ 1100298 w 2984467"/>
              <a:gd name="connsiteY11-306" fmla="*/ 3314248 h 3314248"/>
              <a:gd name="connsiteX12-307" fmla="*/ 813106 w 2984467"/>
              <a:gd name="connsiteY12-308" fmla="*/ 3027056 h 3314248"/>
              <a:gd name="connsiteX13-309" fmla="*/ 959943 w 2984467"/>
              <a:gd name="connsiteY13-310" fmla="*/ 2781695 h 3314248"/>
              <a:gd name="connsiteX14-311" fmla="*/ 297574 w 2984467"/>
              <a:gd name="connsiteY14-312" fmla="*/ 309696 h 3314248"/>
              <a:gd name="connsiteX15-313" fmla="*/ 0 w 2984467"/>
              <a:gd name="connsiteY15-314" fmla="*/ 309696 h 3314248"/>
              <a:gd name="connsiteX16-315" fmla="*/ 0 w 2984467"/>
              <a:gd name="connsiteY16-316" fmla="*/ 15729 h 3314248"/>
              <a:gd name="connsiteX17-317" fmla="*/ 460224 w 2984467"/>
              <a:gd name="connsiteY17-318" fmla="*/ 15729 h 3314248"/>
              <a:gd name="connsiteX18-319" fmla="*/ 518928 w 2984467"/>
              <a:gd name="connsiteY18-320" fmla="*/ 0 h 3314248"/>
              <a:gd name="connsiteX19-321" fmla="*/ 1132704 w 2984467"/>
              <a:gd name="connsiteY19-322" fmla="*/ 2040821 h 3314248"/>
              <a:gd name="connsiteX0-323" fmla="*/ 1141172 w 2984467"/>
              <a:gd name="connsiteY0-324" fmla="*/ 2243347 h 3314248"/>
              <a:gd name="connsiteX1-325" fmla="*/ 1188524 w 2984467"/>
              <a:gd name="connsiteY1-326" fmla="*/ 2498965 h 3314248"/>
              <a:gd name="connsiteX2-327" fmla="*/ 2848391 w 2984467"/>
              <a:gd name="connsiteY2-328" fmla="*/ 2498965 h 3314248"/>
              <a:gd name="connsiteX3-329" fmla="*/ 2848391 w 2984467"/>
              <a:gd name="connsiteY3-330" fmla="*/ 2788949 h 3314248"/>
              <a:gd name="connsiteX4-331" fmla="*/ 2984467 w 2984467"/>
              <a:gd name="connsiteY4-332" fmla="*/ 3027056 h 3314248"/>
              <a:gd name="connsiteX5-333" fmla="*/ 2697276 w 2984467"/>
              <a:gd name="connsiteY5-334" fmla="*/ 3314248 h 3314248"/>
              <a:gd name="connsiteX6-335" fmla="*/ 2410084 w 2984467"/>
              <a:gd name="connsiteY6-336" fmla="*/ 3027056 h 3314248"/>
              <a:gd name="connsiteX7-337" fmla="*/ 2540252 w 2984467"/>
              <a:gd name="connsiteY7-338" fmla="*/ 2792932 h 3314248"/>
              <a:gd name="connsiteX8-339" fmla="*/ 1267292 w 2984467"/>
              <a:gd name="connsiteY8-340" fmla="*/ 2792932 h 3314248"/>
              <a:gd name="connsiteX9-341" fmla="*/ 1269489 w 2984467"/>
              <a:gd name="connsiteY9-342" fmla="*/ 2801136 h 3314248"/>
              <a:gd name="connsiteX10-343" fmla="*/ 1387490 w 2984467"/>
              <a:gd name="connsiteY10-344" fmla="*/ 3027056 h 3314248"/>
              <a:gd name="connsiteX11-345" fmla="*/ 1100298 w 2984467"/>
              <a:gd name="connsiteY11-346" fmla="*/ 3314248 h 3314248"/>
              <a:gd name="connsiteX12-347" fmla="*/ 813106 w 2984467"/>
              <a:gd name="connsiteY12-348" fmla="*/ 3027056 h 3314248"/>
              <a:gd name="connsiteX13-349" fmla="*/ 959943 w 2984467"/>
              <a:gd name="connsiteY13-350" fmla="*/ 2781695 h 3314248"/>
              <a:gd name="connsiteX14-351" fmla="*/ 297574 w 2984467"/>
              <a:gd name="connsiteY14-352" fmla="*/ 309696 h 3314248"/>
              <a:gd name="connsiteX15-353" fmla="*/ 0 w 2984467"/>
              <a:gd name="connsiteY15-354" fmla="*/ 309696 h 3314248"/>
              <a:gd name="connsiteX16-355" fmla="*/ 0 w 2984467"/>
              <a:gd name="connsiteY16-356" fmla="*/ 15729 h 3314248"/>
              <a:gd name="connsiteX17-357" fmla="*/ 460224 w 2984467"/>
              <a:gd name="connsiteY17-358" fmla="*/ 15729 h 3314248"/>
              <a:gd name="connsiteX18-359" fmla="*/ 518928 w 2984467"/>
              <a:gd name="connsiteY18-360" fmla="*/ 0 h 3314248"/>
              <a:gd name="connsiteX0-361" fmla="*/ 1188524 w 2984467"/>
              <a:gd name="connsiteY0-362" fmla="*/ 2498965 h 3314248"/>
              <a:gd name="connsiteX1-363" fmla="*/ 2848391 w 2984467"/>
              <a:gd name="connsiteY1-364" fmla="*/ 2498965 h 3314248"/>
              <a:gd name="connsiteX2-365" fmla="*/ 2848391 w 2984467"/>
              <a:gd name="connsiteY2-366" fmla="*/ 2788949 h 3314248"/>
              <a:gd name="connsiteX3-367" fmla="*/ 2984467 w 2984467"/>
              <a:gd name="connsiteY3-368" fmla="*/ 3027056 h 3314248"/>
              <a:gd name="connsiteX4-369" fmla="*/ 2697276 w 2984467"/>
              <a:gd name="connsiteY4-370" fmla="*/ 3314248 h 3314248"/>
              <a:gd name="connsiteX5-371" fmla="*/ 2410084 w 2984467"/>
              <a:gd name="connsiteY5-372" fmla="*/ 3027056 h 3314248"/>
              <a:gd name="connsiteX6-373" fmla="*/ 2540252 w 2984467"/>
              <a:gd name="connsiteY6-374" fmla="*/ 2792932 h 3314248"/>
              <a:gd name="connsiteX7-375" fmla="*/ 1267292 w 2984467"/>
              <a:gd name="connsiteY7-376" fmla="*/ 2792932 h 3314248"/>
              <a:gd name="connsiteX8-377" fmla="*/ 1269489 w 2984467"/>
              <a:gd name="connsiteY8-378" fmla="*/ 2801136 h 3314248"/>
              <a:gd name="connsiteX9-379" fmla="*/ 1387490 w 2984467"/>
              <a:gd name="connsiteY9-380" fmla="*/ 3027056 h 3314248"/>
              <a:gd name="connsiteX10-381" fmla="*/ 1100298 w 2984467"/>
              <a:gd name="connsiteY10-382" fmla="*/ 3314248 h 3314248"/>
              <a:gd name="connsiteX11-383" fmla="*/ 813106 w 2984467"/>
              <a:gd name="connsiteY11-384" fmla="*/ 3027056 h 3314248"/>
              <a:gd name="connsiteX12-385" fmla="*/ 959943 w 2984467"/>
              <a:gd name="connsiteY12-386" fmla="*/ 2781695 h 3314248"/>
              <a:gd name="connsiteX13-387" fmla="*/ 297574 w 2984467"/>
              <a:gd name="connsiteY13-388" fmla="*/ 309696 h 3314248"/>
              <a:gd name="connsiteX14-389" fmla="*/ 0 w 2984467"/>
              <a:gd name="connsiteY14-390" fmla="*/ 309696 h 3314248"/>
              <a:gd name="connsiteX15-391" fmla="*/ 0 w 2984467"/>
              <a:gd name="connsiteY15-392" fmla="*/ 15729 h 3314248"/>
              <a:gd name="connsiteX16-393" fmla="*/ 460224 w 2984467"/>
              <a:gd name="connsiteY16-394" fmla="*/ 15729 h 3314248"/>
              <a:gd name="connsiteX17-395" fmla="*/ 518928 w 2984467"/>
              <a:gd name="connsiteY17-396" fmla="*/ 0 h 3314248"/>
              <a:gd name="connsiteX0-397" fmla="*/ 1188524 w 2984467"/>
              <a:gd name="connsiteY0-398" fmla="*/ 2498965 h 3314248"/>
              <a:gd name="connsiteX1-399" fmla="*/ 2848391 w 2984467"/>
              <a:gd name="connsiteY1-400" fmla="*/ 2498965 h 3314248"/>
              <a:gd name="connsiteX2-401" fmla="*/ 2848391 w 2984467"/>
              <a:gd name="connsiteY2-402" fmla="*/ 2788949 h 3314248"/>
              <a:gd name="connsiteX3-403" fmla="*/ 2984467 w 2984467"/>
              <a:gd name="connsiteY3-404" fmla="*/ 3027056 h 3314248"/>
              <a:gd name="connsiteX4-405" fmla="*/ 2697276 w 2984467"/>
              <a:gd name="connsiteY4-406" fmla="*/ 3314248 h 3314248"/>
              <a:gd name="connsiteX5-407" fmla="*/ 2410084 w 2984467"/>
              <a:gd name="connsiteY5-408" fmla="*/ 3027056 h 3314248"/>
              <a:gd name="connsiteX6-409" fmla="*/ 2540252 w 2984467"/>
              <a:gd name="connsiteY6-410" fmla="*/ 2792932 h 3314248"/>
              <a:gd name="connsiteX7-411" fmla="*/ 1267292 w 2984467"/>
              <a:gd name="connsiteY7-412" fmla="*/ 2792932 h 3314248"/>
              <a:gd name="connsiteX8-413" fmla="*/ 1269489 w 2984467"/>
              <a:gd name="connsiteY8-414" fmla="*/ 2801136 h 3314248"/>
              <a:gd name="connsiteX9-415" fmla="*/ 1387490 w 2984467"/>
              <a:gd name="connsiteY9-416" fmla="*/ 3027056 h 3314248"/>
              <a:gd name="connsiteX10-417" fmla="*/ 1100298 w 2984467"/>
              <a:gd name="connsiteY10-418" fmla="*/ 3314248 h 3314248"/>
              <a:gd name="connsiteX11-419" fmla="*/ 813106 w 2984467"/>
              <a:gd name="connsiteY11-420" fmla="*/ 3027056 h 3314248"/>
              <a:gd name="connsiteX12-421" fmla="*/ 959943 w 2984467"/>
              <a:gd name="connsiteY12-422" fmla="*/ 2781695 h 3314248"/>
              <a:gd name="connsiteX13-423" fmla="*/ 297574 w 2984467"/>
              <a:gd name="connsiteY13-424" fmla="*/ 309696 h 3314248"/>
              <a:gd name="connsiteX14-425" fmla="*/ 0 w 2984467"/>
              <a:gd name="connsiteY14-426" fmla="*/ 309696 h 3314248"/>
              <a:gd name="connsiteX15-427" fmla="*/ 0 w 2984467"/>
              <a:gd name="connsiteY15-428" fmla="*/ 15729 h 3314248"/>
              <a:gd name="connsiteX16-429" fmla="*/ 518928 w 2984467"/>
              <a:gd name="connsiteY16-430" fmla="*/ 0 h 3314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2984467" h="3314248">
                <a:moveTo>
                  <a:pt x="1188524" y="2498965"/>
                </a:moveTo>
                <a:lnTo>
                  <a:pt x="2848391" y="2498965"/>
                </a:lnTo>
                <a:lnTo>
                  <a:pt x="2848391" y="2788949"/>
                </a:lnTo>
                <a:cubicBezTo>
                  <a:pt x="2931309" y="2835505"/>
                  <a:pt x="2984467" y="2925072"/>
                  <a:pt x="2984467" y="3027056"/>
                </a:cubicBezTo>
                <a:cubicBezTo>
                  <a:pt x="2984467" y="3185668"/>
                  <a:pt x="2855887" y="3314248"/>
                  <a:pt x="2697276" y="3314248"/>
                </a:cubicBezTo>
                <a:cubicBezTo>
                  <a:pt x="2538664" y="3314248"/>
                  <a:pt x="2410084" y="3185668"/>
                  <a:pt x="2410084" y="3027056"/>
                </a:cubicBezTo>
                <a:cubicBezTo>
                  <a:pt x="2410084" y="2927673"/>
                  <a:pt x="2460566" y="2840079"/>
                  <a:pt x="2540252" y="2792932"/>
                </a:cubicBezTo>
                <a:lnTo>
                  <a:pt x="1267292" y="2792932"/>
                </a:lnTo>
                <a:lnTo>
                  <a:pt x="1269489" y="2801136"/>
                </a:lnTo>
                <a:cubicBezTo>
                  <a:pt x="1342305" y="2849558"/>
                  <a:pt x="1387490" y="2933031"/>
                  <a:pt x="1387490" y="3027056"/>
                </a:cubicBezTo>
                <a:cubicBezTo>
                  <a:pt x="1387490" y="3185668"/>
                  <a:pt x="1258910" y="3314248"/>
                  <a:pt x="1100298" y="3314248"/>
                </a:cubicBezTo>
                <a:cubicBezTo>
                  <a:pt x="941687" y="3314248"/>
                  <a:pt x="813106" y="3185668"/>
                  <a:pt x="813106" y="3027056"/>
                </a:cubicBezTo>
                <a:cubicBezTo>
                  <a:pt x="813106" y="2920356"/>
                  <a:pt x="871295" y="2827247"/>
                  <a:pt x="959943" y="2781695"/>
                </a:cubicBezTo>
                <a:lnTo>
                  <a:pt x="297574" y="309696"/>
                </a:lnTo>
                <a:lnTo>
                  <a:pt x="0" y="309696"/>
                </a:lnTo>
                <a:lnTo>
                  <a:pt x="0" y="15729"/>
                </a:lnTo>
                <a:lnTo>
                  <a:pt x="518928" y="0"/>
                </a:ln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9" name="Rounded Rectangle 5"/>
          <p:cNvSpPr/>
          <p:nvPr/>
        </p:nvSpPr>
        <p:spPr>
          <a:xfrm>
            <a:off x="724535" y="1322705"/>
            <a:ext cx="1200150" cy="14541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26" name="Rounded Rectangle 7"/>
          <p:cNvSpPr/>
          <p:nvPr/>
        </p:nvSpPr>
        <p:spPr>
          <a:xfrm>
            <a:off x="861695" y="1828800"/>
            <a:ext cx="997585" cy="145415"/>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
        <p:nvSpPr>
          <p:cNvPr id="27" name="Rounded Rectangle 8"/>
          <p:cNvSpPr/>
          <p:nvPr/>
        </p:nvSpPr>
        <p:spPr>
          <a:xfrm>
            <a:off x="966470" y="2334895"/>
            <a:ext cx="795020" cy="145415"/>
          </a:xfrm>
          <a:prstGeom prst="roundRect">
            <a:avLst>
              <a:gd name="adj" fmla="val 5000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6000"/>
          </a:blip>
          <a:srcRect/>
          <a:stretch>
            <a:fillRect/>
          </a:stretch>
        </a:blipFill>
        <a:effectLst/>
      </p:bgPr>
    </p:bg>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latin typeface="Arial" panose="020B0604020202020204" pitchFamily="34" charset="0"/>
                <a:cs typeface="Arial" panose="020B0604020202020204" pitchFamily="34" charset="0"/>
              </a:rPr>
              <a:t>Agenda</a:t>
            </a:r>
            <a:endParaRPr lang="en-US" sz="3600" dirty="0">
              <a:solidFill>
                <a:schemeClr val="bg1"/>
              </a:solidFill>
              <a:latin typeface="Arial" panose="020B0604020202020204" pitchFamily="34" charset="0"/>
              <a:cs typeface="Arial" panose="020B0604020202020204"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24181" y="1563323"/>
            <a:ext cx="4680267" cy="572884"/>
            <a:chOff x="771571" y="3519117"/>
            <a:chExt cx="2091726" cy="572884"/>
          </a:xfrm>
        </p:grpSpPr>
        <p:sp>
          <p:nvSpPr>
            <p:cNvPr id="11" name="TextBox 10"/>
            <p:cNvSpPr txBox="1"/>
            <p:nvPr/>
          </p:nvSpPr>
          <p:spPr>
            <a:xfrm>
              <a:off x="803640" y="3816411"/>
              <a:ext cx="2059657" cy="275590"/>
            </a:xfrm>
            <a:prstGeom prst="rect">
              <a:avLst/>
            </a:prstGeom>
            <a:noFill/>
          </p:spPr>
          <p:txBody>
            <a:bodyPr wrap="square" rtlCol="0" anchor="ctr">
              <a:spAutoFit/>
            </a:bodyPr>
            <a:lstStyle/>
            <a:p>
              <a:endParaRPr lang="en-US" altLang="ko-KR" sz="1200" dirty="0">
                <a:solidFill>
                  <a:schemeClr val="tx1">
                    <a:lumMod val="75000"/>
                    <a:lumOff val="25000"/>
                  </a:schemeClr>
                </a:solidFill>
                <a:cs typeface="Arial" panose="020B0604020202020204" pitchFamily="34" charset="0"/>
              </a:endParaRPr>
            </a:p>
          </p:txBody>
        </p:sp>
        <p:sp>
          <p:nvSpPr>
            <p:cNvPr id="12" name="TextBox 11"/>
            <p:cNvSpPr txBox="1"/>
            <p:nvPr/>
          </p:nvSpPr>
          <p:spPr>
            <a:xfrm>
              <a:off x="771571" y="3519117"/>
              <a:ext cx="2059657" cy="398780"/>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anose="020B0604020202020204" pitchFamily="34" charset="0"/>
                </a:rPr>
                <a:t>Existing System vs. New System</a:t>
              </a:r>
              <a:endParaRPr lang="en-US" altLang="ko-KR" sz="2000" b="1" dirty="0">
                <a:solidFill>
                  <a:schemeClr val="tx1">
                    <a:lumMod val="75000"/>
                    <a:lumOff val="25000"/>
                  </a:schemeClr>
                </a:solidFill>
                <a:cs typeface="Arial" panose="020B0604020202020204" pitchFamily="34" charset="0"/>
              </a:endParaRPr>
            </a:p>
          </p:txBody>
        </p:sp>
      </p:grpSp>
      <p:sp>
        <p:nvSpPr>
          <p:cNvPr id="15" name="TextBox 14"/>
          <p:cNvSpPr txBox="1"/>
          <p:nvPr/>
        </p:nvSpPr>
        <p:spPr>
          <a:xfrm>
            <a:off x="3442970" y="2468245"/>
            <a:ext cx="5421630" cy="545465"/>
          </a:xfrm>
          <a:prstGeom prst="rect">
            <a:avLst/>
          </a:prstGeom>
          <a:noFill/>
        </p:spPr>
        <p:txBody>
          <a:bodyPr wrap="square" rtlCol="0" anchor="ctr">
            <a:noAutofit/>
          </a:bodyPr>
          <a:lstStyle/>
          <a:p>
            <a:r>
              <a:rPr lang="en-US" altLang="ko-KR" sz="2000" b="1" dirty="0">
                <a:solidFill>
                  <a:schemeClr val="tx1">
                    <a:lumMod val="75000"/>
                    <a:lumOff val="25000"/>
                  </a:schemeClr>
                </a:solidFill>
                <a:cs typeface="Arial" panose="020B0604020202020204" pitchFamily="34" charset="0"/>
              </a:rPr>
              <a:t>Key Diagrams (Use Cases, Architecture)</a:t>
            </a:r>
            <a:endParaRPr lang="en-US" altLang="ko-KR" sz="2000" b="1" dirty="0">
              <a:solidFill>
                <a:schemeClr val="tx1">
                  <a:lumMod val="75000"/>
                  <a:lumOff val="25000"/>
                </a:schemeClr>
              </a:solidFill>
              <a:cs typeface="Arial" panose="020B0604020202020204" pitchFamily="34" charset="0"/>
            </a:endParaRPr>
          </a:p>
        </p:txBody>
      </p:sp>
      <p:sp>
        <p:nvSpPr>
          <p:cNvPr id="18" name="TextBox 17"/>
          <p:cNvSpPr txBox="1"/>
          <p:nvPr/>
        </p:nvSpPr>
        <p:spPr>
          <a:xfrm>
            <a:off x="2747010" y="3375343"/>
            <a:ext cx="4608195" cy="398780"/>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anose="020B0604020202020204" pitchFamily="34" charset="0"/>
              </a:rPr>
              <a:t>Proposed Design and Security</a:t>
            </a:r>
            <a:endParaRPr lang="en-US" altLang="ko-KR" sz="2000" b="1" dirty="0">
              <a:solidFill>
                <a:schemeClr val="tx1">
                  <a:lumMod val="75000"/>
                  <a:lumOff val="25000"/>
                </a:schemeClr>
              </a:solidFill>
              <a:cs typeface="Arial" panose="020B0604020202020204" pitchFamily="34" charset="0"/>
            </a:endParaRPr>
          </a:p>
        </p:txBody>
      </p:sp>
      <p:sp>
        <p:nvSpPr>
          <p:cNvPr id="21" name="TextBox 20"/>
          <p:cNvSpPr txBox="1"/>
          <p:nvPr/>
        </p:nvSpPr>
        <p:spPr>
          <a:xfrm>
            <a:off x="2193925" y="4204653"/>
            <a:ext cx="4608195" cy="460375"/>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anose="020B0604020202020204" pitchFamily="34" charset="0"/>
              </a:rPr>
              <a:t></a:t>
            </a:r>
            <a:r>
              <a:rPr lang="en-US" altLang="ko-KR" sz="2400" b="1" dirty="0">
                <a:solidFill>
                  <a:schemeClr val="tx1">
                    <a:lumMod val="75000"/>
                    <a:lumOff val="25000"/>
                  </a:schemeClr>
                </a:solidFill>
                <a:cs typeface="Arial" panose="020B0604020202020204" pitchFamily="34" charset="0"/>
              </a:rPr>
              <a:t>Conclusion</a:t>
            </a:r>
            <a:endParaRPr lang="en-US" altLang="ko-KR" sz="2000" b="1" dirty="0">
              <a:solidFill>
                <a:schemeClr val="tx1">
                  <a:lumMod val="75000"/>
                  <a:lumOff val="25000"/>
                </a:schemeClr>
              </a:solidFill>
              <a:cs typeface="Arial" panose="020B0604020202020204" pitchFamily="34" charset="0"/>
            </a:endParaRPr>
          </a:p>
        </p:txBody>
      </p:sp>
      <p:sp>
        <p:nvSpPr>
          <p:cNvPr id="22" name="TextBox 21"/>
          <p:cNvSpPr txBox="1"/>
          <p:nvPr/>
        </p:nvSpPr>
        <p:spPr>
          <a:xfrm>
            <a:off x="3131839" y="1516200"/>
            <a:ext cx="720082" cy="46037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05</a:t>
            </a:r>
            <a:endParaRPr lang="ko-KR" altLang="en-US" sz="2400" b="1" dirty="0">
              <a:solidFill>
                <a:schemeClr val="bg1"/>
              </a:solidFill>
              <a:cs typeface="Arial" panose="020B0604020202020204" pitchFamily="34" charset="0"/>
            </a:endParaRPr>
          </a:p>
        </p:txBody>
      </p:sp>
      <p:sp>
        <p:nvSpPr>
          <p:cNvPr id="23" name="TextBox 22"/>
          <p:cNvSpPr txBox="1"/>
          <p:nvPr/>
        </p:nvSpPr>
        <p:spPr>
          <a:xfrm>
            <a:off x="2579776" y="2407438"/>
            <a:ext cx="720082" cy="46037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06</a:t>
            </a:r>
            <a:endParaRPr lang="ko-KR" altLang="en-US" sz="2400" b="1" dirty="0">
              <a:solidFill>
                <a:schemeClr val="bg1"/>
              </a:solidFill>
              <a:cs typeface="Arial" panose="020B0604020202020204" pitchFamily="34" charset="0"/>
            </a:endParaRPr>
          </a:p>
        </p:txBody>
      </p:sp>
      <p:sp>
        <p:nvSpPr>
          <p:cNvPr id="24" name="TextBox 23"/>
          <p:cNvSpPr txBox="1"/>
          <p:nvPr/>
        </p:nvSpPr>
        <p:spPr>
          <a:xfrm>
            <a:off x="2027713" y="3298676"/>
            <a:ext cx="720082" cy="46037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07</a:t>
            </a:r>
            <a:endParaRPr lang="ko-KR" altLang="en-US" sz="2400" b="1" dirty="0">
              <a:solidFill>
                <a:schemeClr val="bg1"/>
              </a:solidFill>
              <a:cs typeface="Arial" panose="020B0604020202020204" pitchFamily="34" charset="0"/>
            </a:endParaRPr>
          </a:p>
        </p:txBody>
      </p:sp>
      <p:sp>
        <p:nvSpPr>
          <p:cNvPr id="25" name="TextBox 24"/>
          <p:cNvSpPr txBox="1"/>
          <p:nvPr/>
        </p:nvSpPr>
        <p:spPr>
          <a:xfrm>
            <a:off x="1475650" y="4189914"/>
            <a:ext cx="720082" cy="460375"/>
          </a:xfrm>
          <a:prstGeom prst="rect">
            <a:avLst/>
          </a:prstGeom>
          <a:noFill/>
        </p:spPr>
        <p:txBody>
          <a:bodyPr wrap="square" rtlCol="0" anchor="ctr">
            <a:spAutoFit/>
          </a:bodyPr>
          <a:lstStyle/>
          <a:p>
            <a:pPr algn="ctr"/>
            <a:r>
              <a:rPr lang="en-US" altLang="ko-KR" sz="2400" b="1" dirty="0">
                <a:solidFill>
                  <a:schemeClr val="bg1"/>
                </a:solidFill>
                <a:cs typeface="Arial" panose="020B0604020202020204" pitchFamily="34" charset="0"/>
              </a:rPr>
              <a:t>08</a:t>
            </a:r>
            <a:endParaRPr lang="ko-KR" altLang="en-US" sz="2400" b="1" dirty="0">
              <a:solidFill>
                <a:schemeClr val="bg1"/>
              </a:solidFill>
              <a:cs typeface="Arial" panose="020B0604020202020204" pitchFamily="34" charset="0"/>
            </a:endParaRPr>
          </a:p>
        </p:txBody>
      </p:sp>
      <p:sp>
        <p:nvSpPr>
          <p:cNvPr id="2" name="Rectangle 9"/>
          <p:cNvSpPr/>
          <p:nvPr/>
        </p:nvSpPr>
        <p:spPr>
          <a:xfrm>
            <a:off x="230505" y="1341755"/>
            <a:ext cx="1654175" cy="1630680"/>
          </a:xfrm>
          <a:custGeom>
            <a:avLst/>
            <a:gdLst>
              <a:gd name="connsiteX0" fmla="*/ 518928 w 2984467"/>
              <a:gd name="connsiteY0" fmla="*/ 0 h 3314248"/>
              <a:gd name="connsiteX1" fmla="*/ 747055 w 2984467"/>
              <a:gd name="connsiteY1" fmla="*/ 851383 h 3314248"/>
              <a:gd name="connsiteX2" fmla="*/ 1141172 w 2984467"/>
              <a:gd name="connsiteY2" fmla="*/ 1378602 h 3314248"/>
              <a:gd name="connsiteX3" fmla="*/ 1092775 w 2984467"/>
              <a:gd name="connsiteY3" fmla="*/ 1145350 h 3314248"/>
              <a:gd name="connsiteX4" fmla="*/ 825824 w 2984467"/>
              <a:gd name="connsiteY4" fmla="*/ 1145350 h 3314248"/>
              <a:gd name="connsiteX5" fmla="*/ 1041264 w 2984467"/>
              <a:gd name="connsiteY5" fmla="*/ 1949381 h 3314248"/>
              <a:gd name="connsiteX6" fmla="*/ 1141172 w 2984467"/>
              <a:gd name="connsiteY6" fmla="*/ 1949381 h 3314248"/>
              <a:gd name="connsiteX7" fmla="*/ 1141172 w 2984467"/>
              <a:gd name="connsiteY7" fmla="*/ 2243347 h 3314248"/>
              <a:gd name="connsiteX8" fmla="*/ 1120031 w 2984467"/>
              <a:gd name="connsiteY8" fmla="*/ 2243347 h 3314248"/>
              <a:gd name="connsiteX9" fmla="*/ 1188524 w 2984467"/>
              <a:gd name="connsiteY9" fmla="*/ 2498965 h 3314248"/>
              <a:gd name="connsiteX10" fmla="*/ 2848391 w 2984467"/>
              <a:gd name="connsiteY10" fmla="*/ 2498965 h 3314248"/>
              <a:gd name="connsiteX11" fmla="*/ 2848391 w 2984467"/>
              <a:gd name="connsiteY11" fmla="*/ 2788949 h 3314248"/>
              <a:gd name="connsiteX12" fmla="*/ 2984467 w 2984467"/>
              <a:gd name="connsiteY12" fmla="*/ 3027056 h 3314248"/>
              <a:gd name="connsiteX13" fmla="*/ 2697276 w 2984467"/>
              <a:gd name="connsiteY13" fmla="*/ 3314248 h 3314248"/>
              <a:gd name="connsiteX14" fmla="*/ 2410084 w 2984467"/>
              <a:gd name="connsiteY14" fmla="*/ 3027056 h 3314248"/>
              <a:gd name="connsiteX15" fmla="*/ 2540252 w 2984467"/>
              <a:gd name="connsiteY15" fmla="*/ 2792932 h 3314248"/>
              <a:gd name="connsiteX16" fmla="*/ 1267292 w 2984467"/>
              <a:gd name="connsiteY16" fmla="*/ 2792932 h 3314248"/>
              <a:gd name="connsiteX17" fmla="*/ 1269489 w 2984467"/>
              <a:gd name="connsiteY17" fmla="*/ 2801136 h 3314248"/>
              <a:gd name="connsiteX18" fmla="*/ 1387490 w 2984467"/>
              <a:gd name="connsiteY18" fmla="*/ 3027056 h 3314248"/>
              <a:gd name="connsiteX19" fmla="*/ 1100298 w 2984467"/>
              <a:gd name="connsiteY19" fmla="*/ 3314248 h 3314248"/>
              <a:gd name="connsiteX20" fmla="*/ 813106 w 2984467"/>
              <a:gd name="connsiteY20" fmla="*/ 3027056 h 3314248"/>
              <a:gd name="connsiteX21" fmla="*/ 959943 w 2984467"/>
              <a:gd name="connsiteY21" fmla="*/ 2781695 h 3314248"/>
              <a:gd name="connsiteX22" fmla="*/ 297574 w 2984467"/>
              <a:gd name="connsiteY22" fmla="*/ 309696 h 3314248"/>
              <a:gd name="connsiteX23" fmla="*/ 0 w 2984467"/>
              <a:gd name="connsiteY23" fmla="*/ 309696 h 3314248"/>
              <a:gd name="connsiteX24" fmla="*/ 0 w 2984467"/>
              <a:gd name="connsiteY24" fmla="*/ 15729 h 3314248"/>
              <a:gd name="connsiteX25" fmla="*/ 460224 w 2984467"/>
              <a:gd name="connsiteY25" fmla="*/ 15729 h 3314248"/>
              <a:gd name="connsiteX26" fmla="*/ 518928 w 2984467"/>
              <a:gd name="connsiteY26" fmla="*/ 0 h 3314248"/>
              <a:gd name="connsiteX0-1" fmla="*/ 518928 w 2984467"/>
              <a:gd name="connsiteY0-2" fmla="*/ 0 h 3314248"/>
              <a:gd name="connsiteX1-3" fmla="*/ 747055 w 2984467"/>
              <a:gd name="connsiteY1-4" fmla="*/ 851383 h 3314248"/>
              <a:gd name="connsiteX2-5" fmla="*/ 1141172 w 2984467"/>
              <a:gd name="connsiteY2-6" fmla="*/ 1378602 h 3314248"/>
              <a:gd name="connsiteX3-7" fmla="*/ 825824 w 2984467"/>
              <a:gd name="connsiteY3-8" fmla="*/ 1145350 h 3314248"/>
              <a:gd name="connsiteX4-9" fmla="*/ 1041264 w 2984467"/>
              <a:gd name="connsiteY4-10" fmla="*/ 1949381 h 3314248"/>
              <a:gd name="connsiteX5-11" fmla="*/ 1141172 w 2984467"/>
              <a:gd name="connsiteY5-12" fmla="*/ 1949381 h 3314248"/>
              <a:gd name="connsiteX6-13" fmla="*/ 1141172 w 2984467"/>
              <a:gd name="connsiteY6-14" fmla="*/ 2243347 h 3314248"/>
              <a:gd name="connsiteX7-15" fmla="*/ 1120031 w 2984467"/>
              <a:gd name="connsiteY7-16" fmla="*/ 2243347 h 3314248"/>
              <a:gd name="connsiteX8-17" fmla="*/ 1188524 w 2984467"/>
              <a:gd name="connsiteY8-18" fmla="*/ 2498965 h 3314248"/>
              <a:gd name="connsiteX9-19" fmla="*/ 2848391 w 2984467"/>
              <a:gd name="connsiteY9-20" fmla="*/ 2498965 h 3314248"/>
              <a:gd name="connsiteX10-21" fmla="*/ 2848391 w 2984467"/>
              <a:gd name="connsiteY10-22" fmla="*/ 2788949 h 3314248"/>
              <a:gd name="connsiteX11-23" fmla="*/ 2984467 w 2984467"/>
              <a:gd name="connsiteY11-24" fmla="*/ 3027056 h 3314248"/>
              <a:gd name="connsiteX12-25" fmla="*/ 2697276 w 2984467"/>
              <a:gd name="connsiteY12-26" fmla="*/ 3314248 h 3314248"/>
              <a:gd name="connsiteX13-27" fmla="*/ 2410084 w 2984467"/>
              <a:gd name="connsiteY13-28" fmla="*/ 3027056 h 3314248"/>
              <a:gd name="connsiteX14-29" fmla="*/ 2540252 w 2984467"/>
              <a:gd name="connsiteY14-30" fmla="*/ 2792932 h 3314248"/>
              <a:gd name="connsiteX15-31" fmla="*/ 1267292 w 2984467"/>
              <a:gd name="connsiteY15-32" fmla="*/ 2792932 h 3314248"/>
              <a:gd name="connsiteX16-33" fmla="*/ 1269489 w 2984467"/>
              <a:gd name="connsiteY16-34" fmla="*/ 2801136 h 3314248"/>
              <a:gd name="connsiteX17-35" fmla="*/ 1387490 w 2984467"/>
              <a:gd name="connsiteY17-36" fmla="*/ 3027056 h 3314248"/>
              <a:gd name="connsiteX18-37" fmla="*/ 1100298 w 2984467"/>
              <a:gd name="connsiteY18-38" fmla="*/ 3314248 h 3314248"/>
              <a:gd name="connsiteX19-39" fmla="*/ 813106 w 2984467"/>
              <a:gd name="connsiteY19-40" fmla="*/ 3027056 h 3314248"/>
              <a:gd name="connsiteX20-41" fmla="*/ 959943 w 2984467"/>
              <a:gd name="connsiteY20-42" fmla="*/ 2781695 h 3314248"/>
              <a:gd name="connsiteX21-43" fmla="*/ 297574 w 2984467"/>
              <a:gd name="connsiteY21-44" fmla="*/ 309696 h 3314248"/>
              <a:gd name="connsiteX22-45" fmla="*/ 0 w 2984467"/>
              <a:gd name="connsiteY22-46" fmla="*/ 309696 h 3314248"/>
              <a:gd name="connsiteX23-47" fmla="*/ 0 w 2984467"/>
              <a:gd name="connsiteY23-48" fmla="*/ 15729 h 3314248"/>
              <a:gd name="connsiteX24-49" fmla="*/ 460224 w 2984467"/>
              <a:gd name="connsiteY24-50" fmla="*/ 15729 h 3314248"/>
              <a:gd name="connsiteX25-51" fmla="*/ 518928 w 2984467"/>
              <a:gd name="connsiteY25-52" fmla="*/ 0 h 3314248"/>
              <a:gd name="connsiteX0-53" fmla="*/ 518928 w 2984467"/>
              <a:gd name="connsiteY0-54" fmla="*/ 0 h 3314248"/>
              <a:gd name="connsiteX1-55" fmla="*/ 747055 w 2984467"/>
              <a:gd name="connsiteY1-56" fmla="*/ 851383 h 3314248"/>
              <a:gd name="connsiteX2-57" fmla="*/ 825824 w 2984467"/>
              <a:gd name="connsiteY2-58" fmla="*/ 1145350 h 3314248"/>
              <a:gd name="connsiteX3-59" fmla="*/ 1041264 w 2984467"/>
              <a:gd name="connsiteY3-60" fmla="*/ 1949381 h 3314248"/>
              <a:gd name="connsiteX4-61" fmla="*/ 1141172 w 2984467"/>
              <a:gd name="connsiteY4-62" fmla="*/ 1949381 h 3314248"/>
              <a:gd name="connsiteX5-63" fmla="*/ 1141172 w 2984467"/>
              <a:gd name="connsiteY5-64" fmla="*/ 2243347 h 3314248"/>
              <a:gd name="connsiteX6-65" fmla="*/ 1120031 w 2984467"/>
              <a:gd name="connsiteY6-66" fmla="*/ 2243347 h 3314248"/>
              <a:gd name="connsiteX7-67" fmla="*/ 1188524 w 2984467"/>
              <a:gd name="connsiteY7-68" fmla="*/ 2498965 h 3314248"/>
              <a:gd name="connsiteX8-69" fmla="*/ 2848391 w 2984467"/>
              <a:gd name="connsiteY8-70" fmla="*/ 2498965 h 3314248"/>
              <a:gd name="connsiteX9-71" fmla="*/ 2848391 w 2984467"/>
              <a:gd name="connsiteY9-72" fmla="*/ 2788949 h 3314248"/>
              <a:gd name="connsiteX10-73" fmla="*/ 2984467 w 2984467"/>
              <a:gd name="connsiteY10-74" fmla="*/ 3027056 h 3314248"/>
              <a:gd name="connsiteX11-75" fmla="*/ 2697276 w 2984467"/>
              <a:gd name="connsiteY11-76" fmla="*/ 3314248 h 3314248"/>
              <a:gd name="connsiteX12-77" fmla="*/ 2410084 w 2984467"/>
              <a:gd name="connsiteY12-78" fmla="*/ 3027056 h 3314248"/>
              <a:gd name="connsiteX13-79" fmla="*/ 2540252 w 2984467"/>
              <a:gd name="connsiteY13-80" fmla="*/ 2792932 h 3314248"/>
              <a:gd name="connsiteX14-81" fmla="*/ 1267292 w 2984467"/>
              <a:gd name="connsiteY14-82" fmla="*/ 2792932 h 3314248"/>
              <a:gd name="connsiteX15-83" fmla="*/ 1269489 w 2984467"/>
              <a:gd name="connsiteY15-84" fmla="*/ 2801136 h 3314248"/>
              <a:gd name="connsiteX16-85" fmla="*/ 1387490 w 2984467"/>
              <a:gd name="connsiteY16-86" fmla="*/ 3027056 h 3314248"/>
              <a:gd name="connsiteX17-87" fmla="*/ 1100298 w 2984467"/>
              <a:gd name="connsiteY17-88" fmla="*/ 3314248 h 3314248"/>
              <a:gd name="connsiteX18-89" fmla="*/ 813106 w 2984467"/>
              <a:gd name="connsiteY18-90" fmla="*/ 3027056 h 3314248"/>
              <a:gd name="connsiteX19-91" fmla="*/ 959943 w 2984467"/>
              <a:gd name="connsiteY19-92" fmla="*/ 2781695 h 3314248"/>
              <a:gd name="connsiteX20-93" fmla="*/ 297574 w 2984467"/>
              <a:gd name="connsiteY20-94" fmla="*/ 309696 h 3314248"/>
              <a:gd name="connsiteX21-95" fmla="*/ 0 w 2984467"/>
              <a:gd name="connsiteY21-96" fmla="*/ 309696 h 3314248"/>
              <a:gd name="connsiteX22-97" fmla="*/ 0 w 2984467"/>
              <a:gd name="connsiteY22-98" fmla="*/ 15729 h 3314248"/>
              <a:gd name="connsiteX23-99" fmla="*/ 460224 w 2984467"/>
              <a:gd name="connsiteY23-100" fmla="*/ 15729 h 3314248"/>
              <a:gd name="connsiteX24-101" fmla="*/ 518928 w 2984467"/>
              <a:gd name="connsiteY24-102" fmla="*/ 0 h 3314248"/>
              <a:gd name="connsiteX0-103" fmla="*/ 518928 w 2984467"/>
              <a:gd name="connsiteY0-104" fmla="*/ 0 h 3314248"/>
              <a:gd name="connsiteX1-105" fmla="*/ 747055 w 2984467"/>
              <a:gd name="connsiteY1-106" fmla="*/ 851383 h 3314248"/>
              <a:gd name="connsiteX2-107" fmla="*/ 825824 w 2984467"/>
              <a:gd name="connsiteY2-108" fmla="*/ 1145350 h 3314248"/>
              <a:gd name="connsiteX3-109" fmla="*/ 1041264 w 2984467"/>
              <a:gd name="connsiteY3-110" fmla="*/ 1949381 h 3314248"/>
              <a:gd name="connsiteX4-111" fmla="*/ 1141172 w 2984467"/>
              <a:gd name="connsiteY4-112" fmla="*/ 2243347 h 3314248"/>
              <a:gd name="connsiteX5-113" fmla="*/ 1120031 w 2984467"/>
              <a:gd name="connsiteY5-114" fmla="*/ 2243347 h 3314248"/>
              <a:gd name="connsiteX6-115" fmla="*/ 1188524 w 2984467"/>
              <a:gd name="connsiteY6-116" fmla="*/ 2498965 h 3314248"/>
              <a:gd name="connsiteX7-117" fmla="*/ 2848391 w 2984467"/>
              <a:gd name="connsiteY7-118" fmla="*/ 2498965 h 3314248"/>
              <a:gd name="connsiteX8-119" fmla="*/ 2848391 w 2984467"/>
              <a:gd name="connsiteY8-120" fmla="*/ 2788949 h 3314248"/>
              <a:gd name="connsiteX9-121" fmla="*/ 2984467 w 2984467"/>
              <a:gd name="connsiteY9-122" fmla="*/ 3027056 h 3314248"/>
              <a:gd name="connsiteX10-123" fmla="*/ 2697276 w 2984467"/>
              <a:gd name="connsiteY10-124" fmla="*/ 3314248 h 3314248"/>
              <a:gd name="connsiteX11-125" fmla="*/ 2410084 w 2984467"/>
              <a:gd name="connsiteY11-126" fmla="*/ 3027056 h 3314248"/>
              <a:gd name="connsiteX12-127" fmla="*/ 2540252 w 2984467"/>
              <a:gd name="connsiteY12-128" fmla="*/ 2792932 h 3314248"/>
              <a:gd name="connsiteX13-129" fmla="*/ 1267292 w 2984467"/>
              <a:gd name="connsiteY13-130" fmla="*/ 2792932 h 3314248"/>
              <a:gd name="connsiteX14-131" fmla="*/ 1269489 w 2984467"/>
              <a:gd name="connsiteY14-132" fmla="*/ 2801136 h 3314248"/>
              <a:gd name="connsiteX15-133" fmla="*/ 1387490 w 2984467"/>
              <a:gd name="connsiteY15-134" fmla="*/ 3027056 h 3314248"/>
              <a:gd name="connsiteX16-135" fmla="*/ 1100298 w 2984467"/>
              <a:gd name="connsiteY16-136" fmla="*/ 3314248 h 3314248"/>
              <a:gd name="connsiteX17-137" fmla="*/ 813106 w 2984467"/>
              <a:gd name="connsiteY17-138" fmla="*/ 3027056 h 3314248"/>
              <a:gd name="connsiteX18-139" fmla="*/ 959943 w 2984467"/>
              <a:gd name="connsiteY18-140" fmla="*/ 2781695 h 3314248"/>
              <a:gd name="connsiteX19-141" fmla="*/ 297574 w 2984467"/>
              <a:gd name="connsiteY19-142" fmla="*/ 309696 h 3314248"/>
              <a:gd name="connsiteX20-143" fmla="*/ 0 w 2984467"/>
              <a:gd name="connsiteY20-144" fmla="*/ 309696 h 3314248"/>
              <a:gd name="connsiteX21-145" fmla="*/ 0 w 2984467"/>
              <a:gd name="connsiteY21-146" fmla="*/ 15729 h 3314248"/>
              <a:gd name="connsiteX22-147" fmla="*/ 460224 w 2984467"/>
              <a:gd name="connsiteY22-148" fmla="*/ 15729 h 3314248"/>
              <a:gd name="connsiteX23-149" fmla="*/ 518928 w 2984467"/>
              <a:gd name="connsiteY23-150" fmla="*/ 0 h 3314248"/>
              <a:gd name="connsiteX0-151" fmla="*/ 518928 w 2984467"/>
              <a:gd name="connsiteY0-152" fmla="*/ 0 h 3314248"/>
              <a:gd name="connsiteX1-153" fmla="*/ 747055 w 2984467"/>
              <a:gd name="connsiteY1-154" fmla="*/ 851383 h 3314248"/>
              <a:gd name="connsiteX2-155" fmla="*/ 825824 w 2984467"/>
              <a:gd name="connsiteY2-156" fmla="*/ 1145350 h 3314248"/>
              <a:gd name="connsiteX3-157" fmla="*/ 1041264 w 2984467"/>
              <a:gd name="connsiteY3-158" fmla="*/ 1949381 h 3314248"/>
              <a:gd name="connsiteX4-159" fmla="*/ 1141172 w 2984467"/>
              <a:gd name="connsiteY4-160" fmla="*/ 2243347 h 3314248"/>
              <a:gd name="connsiteX5-161" fmla="*/ 1188524 w 2984467"/>
              <a:gd name="connsiteY5-162" fmla="*/ 2498965 h 3314248"/>
              <a:gd name="connsiteX6-163" fmla="*/ 2848391 w 2984467"/>
              <a:gd name="connsiteY6-164" fmla="*/ 2498965 h 3314248"/>
              <a:gd name="connsiteX7-165" fmla="*/ 2848391 w 2984467"/>
              <a:gd name="connsiteY7-166" fmla="*/ 2788949 h 3314248"/>
              <a:gd name="connsiteX8-167" fmla="*/ 2984467 w 2984467"/>
              <a:gd name="connsiteY8-168" fmla="*/ 3027056 h 3314248"/>
              <a:gd name="connsiteX9-169" fmla="*/ 2697276 w 2984467"/>
              <a:gd name="connsiteY9-170" fmla="*/ 3314248 h 3314248"/>
              <a:gd name="connsiteX10-171" fmla="*/ 2410084 w 2984467"/>
              <a:gd name="connsiteY10-172" fmla="*/ 3027056 h 3314248"/>
              <a:gd name="connsiteX11-173" fmla="*/ 2540252 w 2984467"/>
              <a:gd name="connsiteY11-174" fmla="*/ 2792932 h 3314248"/>
              <a:gd name="connsiteX12-175" fmla="*/ 1267292 w 2984467"/>
              <a:gd name="connsiteY12-176" fmla="*/ 2792932 h 3314248"/>
              <a:gd name="connsiteX13-177" fmla="*/ 1269489 w 2984467"/>
              <a:gd name="connsiteY13-178" fmla="*/ 2801136 h 3314248"/>
              <a:gd name="connsiteX14-179" fmla="*/ 1387490 w 2984467"/>
              <a:gd name="connsiteY14-180" fmla="*/ 3027056 h 3314248"/>
              <a:gd name="connsiteX15-181" fmla="*/ 1100298 w 2984467"/>
              <a:gd name="connsiteY15-182" fmla="*/ 3314248 h 3314248"/>
              <a:gd name="connsiteX16-183" fmla="*/ 813106 w 2984467"/>
              <a:gd name="connsiteY16-184" fmla="*/ 3027056 h 3314248"/>
              <a:gd name="connsiteX17-185" fmla="*/ 959943 w 2984467"/>
              <a:gd name="connsiteY17-186" fmla="*/ 2781695 h 3314248"/>
              <a:gd name="connsiteX18-187" fmla="*/ 297574 w 2984467"/>
              <a:gd name="connsiteY18-188" fmla="*/ 309696 h 3314248"/>
              <a:gd name="connsiteX19-189" fmla="*/ 0 w 2984467"/>
              <a:gd name="connsiteY19-190" fmla="*/ 309696 h 3314248"/>
              <a:gd name="connsiteX20-191" fmla="*/ 0 w 2984467"/>
              <a:gd name="connsiteY20-192" fmla="*/ 15729 h 3314248"/>
              <a:gd name="connsiteX21-193" fmla="*/ 460224 w 2984467"/>
              <a:gd name="connsiteY21-194" fmla="*/ 15729 h 3314248"/>
              <a:gd name="connsiteX22-195" fmla="*/ 518928 w 2984467"/>
              <a:gd name="connsiteY22-196" fmla="*/ 0 h 3314248"/>
              <a:gd name="connsiteX0-197" fmla="*/ 1141172 w 2984467"/>
              <a:gd name="connsiteY0-198" fmla="*/ 2243347 h 3314248"/>
              <a:gd name="connsiteX1-199" fmla="*/ 1188524 w 2984467"/>
              <a:gd name="connsiteY1-200" fmla="*/ 2498965 h 3314248"/>
              <a:gd name="connsiteX2-201" fmla="*/ 2848391 w 2984467"/>
              <a:gd name="connsiteY2-202" fmla="*/ 2498965 h 3314248"/>
              <a:gd name="connsiteX3-203" fmla="*/ 2848391 w 2984467"/>
              <a:gd name="connsiteY3-204" fmla="*/ 2788949 h 3314248"/>
              <a:gd name="connsiteX4-205" fmla="*/ 2984467 w 2984467"/>
              <a:gd name="connsiteY4-206" fmla="*/ 3027056 h 3314248"/>
              <a:gd name="connsiteX5-207" fmla="*/ 2697276 w 2984467"/>
              <a:gd name="connsiteY5-208" fmla="*/ 3314248 h 3314248"/>
              <a:gd name="connsiteX6-209" fmla="*/ 2410084 w 2984467"/>
              <a:gd name="connsiteY6-210" fmla="*/ 3027056 h 3314248"/>
              <a:gd name="connsiteX7-211" fmla="*/ 2540252 w 2984467"/>
              <a:gd name="connsiteY7-212" fmla="*/ 2792932 h 3314248"/>
              <a:gd name="connsiteX8-213" fmla="*/ 1267292 w 2984467"/>
              <a:gd name="connsiteY8-214" fmla="*/ 2792932 h 3314248"/>
              <a:gd name="connsiteX9-215" fmla="*/ 1269489 w 2984467"/>
              <a:gd name="connsiteY9-216" fmla="*/ 2801136 h 3314248"/>
              <a:gd name="connsiteX10-217" fmla="*/ 1387490 w 2984467"/>
              <a:gd name="connsiteY10-218" fmla="*/ 3027056 h 3314248"/>
              <a:gd name="connsiteX11-219" fmla="*/ 1100298 w 2984467"/>
              <a:gd name="connsiteY11-220" fmla="*/ 3314248 h 3314248"/>
              <a:gd name="connsiteX12-221" fmla="*/ 813106 w 2984467"/>
              <a:gd name="connsiteY12-222" fmla="*/ 3027056 h 3314248"/>
              <a:gd name="connsiteX13-223" fmla="*/ 959943 w 2984467"/>
              <a:gd name="connsiteY13-224" fmla="*/ 2781695 h 3314248"/>
              <a:gd name="connsiteX14-225" fmla="*/ 297574 w 2984467"/>
              <a:gd name="connsiteY14-226" fmla="*/ 309696 h 3314248"/>
              <a:gd name="connsiteX15-227" fmla="*/ 0 w 2984467"/>
              <a:gd name="connsiteY15-228" fmla="*/ 309696 h 3314248"/>
              <a:gd name="connsiteX16-229" fmla="*/ 0 w 2984467"/>
              <a:gd name="connsiteY16-230" fmla="*/ 15729 h 3314248"/>
              <a:gd name="connsiteX17-231" fmla="*/ 460224 w 2984467"/>
              <a:gd name="connsiteY17-232" fmla="*/ 15729 h 3314248"/>
              <a:gd name="connsiteX18-233" fmla="*/ 518928 w 2984467"/>
              <a:gd name="connsiteY18-234" fmla="*/ 0 h 3314248"/>
              <a:gd name="connsiteX19-235" fmla="*/ 747055 w 2984467"/>
              <a:gd name="connsiteY19-236" fmla="*/ 851383 h 3314248"/>
              <a:gd name="connsiteX20-237" fmla="*/ 825824 w 2984467"/>
              <a:gd name="connsiteY20-238" fmla="*/ 1145350 h 3314248"/>
              <a:gd name="connsiteX21-239" fmla="*/ 1132704 w 2984467"/>
              <a:gd name="connsiteY21-240" fmla="*/ 2040821 h 3314248"/>
              <a:gd name="connsiteX0-241" fmla="*/ 1141172 w 2984467"/>
              <a:gd name="connsiteY0-242" fmla="*/ 2243347 h 3314248"/>
              <a:gd name="connsiteX1-243" fmla="*/ 1188524 w 2984467"/>
              <a:gd name="connsiteY1-244" fmla="*/ 2498965 h 3314248"/>
              <a:gd name="connsiteX2-245" fmla="*/ 2848391 w 2984467"/>
              <a:gd name="connsiteY2-246" fmla="*/ 2498965 h 3314248"/>
              <a:gd name="connsiteX3-247" fmla="*/ 2848391 w 2984467"/>
              <a:gd name="connsiteY3-248" fmla="*/ 2788949 h 3314248"/>
              <a:gd name="connsiteX4-249" fmla="*/ 2984467 w 2984467"/>
              <a:gd name="connsiteY4-250" fmla="*/ 3027056 h 3314248"/>
              <a:gd name="connsiteX5-251" fmla="*/ 2697276 w 2984467"/>
              <a:gd name="connsiteY5-252" fmla="*/ 3314248 h 3314248"/>
              <a:gd name="connsiteX6-253" fmla="*/ 2410084 w 2984467"/>
              <a:gd name="connsiteY6-254" fmla="*/ 3027056 h 3314248"/>
              <a:gd name="connsiteX7-255" fmla="*/ 2540252 w 2984467"/>
              <a:gd name="connsiteY7-256" fmla="*/ 2792932 h 3314248"/>
              <a:gd name="connsiteX8-257" fmla="*/ 1267292 w 2984467"/>
              <a:gd name="connsiteY8-258" fmla="*/ 2792932 h 3314248"/>
              <a:gd name="connsiteX9-259" fmla="*/ 1269489 w 2984467"/>
              <a:gd name="connsiteY9-260" fmla="*/ 2801136 h 3314248"/>
              <a:gd name="connsiteX10-261" fmla="*/ 1387490 w 2984467"/>
              <a:gd name="connsiteY10-262" fmla="*/ 3027056 h 3314248"/>
              <a:gd name="connsiteX11-263" fmla="*/ 1100298 w 2984467"/>
              <a:gd name="connsiteY11-264" fmla="*/ 3314248 h 3314248"/>
              <a:gd name="connsiteX12-265" fmla="*/ 813106 w 2984467"/>
              <a:gd name="connsiteY12-266" fmla="*/ 3027056 h 3314248"/>
              <a:gd name="connsiteX13-267" fmla="*/ 959943 w 2984467"/>
              <a:gd name="connsiteY13-268" fmla="*/ 2781695 h 3314248"/>
              <a:gd name="connsiteX14-269" fmla="*/ 297574 w 2984467"/>
              <a:gd name="connsiteY14-270" fmla="*/ 309696 h 3314248"/>
              <a:gd name="connsiteX15-271" fmla="*/ 0 w 2984467"/>
              <a:gd name="connsiteY15-272" fmla="*/ 309696 h 3314248"/>
              <a:gd name="connsiteX16-273" fmla="*/ 0 w 2984467"/>
              <a:gd name="connsiteY16-274" fmla="*/ 15729 h 3314248"/>
              <a:gd name="connsiteX17-275" fmla="*/ 460224 w 2984467"/>
              <a:gd name="connsiteY17-276" fmla="*/ 15729 h 3314248"/>
              <a:gd name="connsiteX18-277" fmla="*/ 518928 w 2984467"/>
              <a:gd name="connsiteY18-278" fmla="*/ 0 h 3314248"/>
              <a:gd name="connsiteX19-279" fmla="*/ 747055 w 2984467"/>
              <a:gd name="connsiteY19-280" fmla="*/ 851383 h 3314248"/>
              <a:gd name="connsiteX20-281" fmla="*/ 1132704 w 2984467"/>
              <a:gd name="connsiteY20-282" fmla="*/ 2040821 h 3314248"/>
              <a:gd name="connsiteX0-283" fmla="*/ 1141172 w 2984467"/>
              <a:gd name="connsiteY0-284" fmla="*/ 2243347 h 3314248"/>
              <a:gd name="connsiteX1-285" fmla="*/ 1188524 w 2984467"/>
              <a:gd name="connsiteY1-286" fmla="*/ 2498965 h 3314248"/>
              <a:gd name="connsiteX2-287" fmla="*/ 2848391 w 2984467"/>
              <a:gd name="connsiteY2-288" fmla="*/ 2498965 h 3314248"/>
              <a:gd name="connsiteX3-289" fmla="*/ 2848391 w 2984467"/>
              <a:gd name="connsiteY3-290" fmla="*/ 2788949 h 3314248"/>
              <a:gd name="connsiteX4-291" fmla="*/ 2984467 w 2984467"/>
              <a:gd name="connsiteY4-292" fmla="*/ 3027056 h 3314248"/>
              <a:gd name="connsiteX5-293" fmla="*/ 2697276 w 2984467"/>
              <a:gd name="connsiteY5-294" fmla="*/ 3314248 h 3314248"/>
              <a:gd name="connsiteX6-295" fmla="*/ 2410084 w 2984467"/>
              <a:gd name="connsiteY6-296" fmla="*/ 3027056 h 3314248"/>
              <a:gd name="connsiteX7-297" fmla="*/ 2540252 w 2984467"/>
              <a:gd name="connsiteY7-298" fmla="*/ 2792932 h 3314248"/>
              <a:gd name="connsiteX8-299" fmla="*/ 1267292 w 2984467"/>
              <a:gd name="connsiteY8-300" fmla="*/ 2792932 h 3314248"/>
              <a:gd name="connsiteX9-301" fmla="*/ 1269489 w 2984467"/>
              <a:gd name="connsiteY9-302" fmla="*/ 2801136 h 3314248"/>
              <a:gd name="connsiteX10-303" fmla="*/ 1387490 w 2984467"/>
              <a:gd name="connsiteY10-304" fmla="*/ 3027056 h 3314248"/>
              <a:gd name="connsiteX11-305" fmla="*/ 1100298 w 2984467"/>
              <a:gd name="connsiteY11-306" fmla="*/ 3314248 h 3314248"/>
              <a:gd name="connsiteX12-307" fmla="*/ 813106 w 2984467"/>
              <a:gd name="connsiteY12-308" fmla="*/ 3027056 h 3314248"/>
              <a:gd name="connsiteX13-309" fmla="*/ 959943 w 2984467"/>
              <a:gd name="connsiteY13-310" fmla="*/ 2781695 h 3314248"/>
              <a:gd name="connsiteX14-311" fmla="*/ 297574 w 2984467"/>
              <a:gd name="connsiteY14-312" fmla="*/ 309696 h 3314248"/>
              <a:gd name="connsiteX15-313" fmla="*/ 0 w 2984467"/>
              <a:gd name="connsiteY15-314" fmla="*/ 309696 h 3314248"/>
              <a:gd name="connsiteX16-315" fmla="*/ 0 w 2984467"/>
              <a:gd name="connsiteY16-316" fmla="*/ 15729 h 3314248"/>
              <a:gd name="connsiteX17-317" fmla="*/ 460224 w 2984467"/>
              <a:gd name="connsiteY17-318" fmla="*/ 15729 h 3314248"/>
              <a:gd name="connsiteX18-319" fmla="*/ 518928 w 2984467"/>
              <a:gd name="connsiteY18-320" fmla="*/ 0 h 3314248"/>
              <a:gd name="connsiteX19-321" fmla="*/ 1132704 w 2984467"/>
              <a:gd name="connsiteY19-322" fmla="*/ 2040821 h 3314248"/>
              <a:gd name="connsiteX0-323" fmla="*/ 1141172 w 2984467"/>
              <a:gd name="connsiteY0-324" fmla="*/ 2243347 h 3314248"/>
              <a:gd name="connsiteX1-325" fmla="*/ 1188524 w 2984467"/>
              <a:gd name="connsiteY1-326" fmla="*/ 2498965 h 3314248"/>
              <a:gd name="connsiteX2-327" fmla="*/ 2848391 w 2984467"/>
              <a:gd name="connsiteY2-328" fmla="*/ 2498965 h 3314248"/>
              <a:gd name="connsiteX3-329" fmla="*/ 2848391 w 2984467"/>
              <a:gd name="connsiteY3-330" fmla="*/ 2788949 h 3314248"/>
              <a:gd name="connsiteX4-331" fmla="*/ 2984467 w 2984467"/>
              <a:gd name="connsiteY4-332" fmla="*/ 3027056 h 3314248"/>
              <a:gd name="connsiteX5-333" fmla="*/ 2697276 w 2984467"/>
              <a:gd name="connsiteY5-334" fmla="*/ 3314248 h 3314248"/>
              <a:gd name="connsiteX6-335" fmla="*/ 2410084 w 2984467"/>
              <a:gd name="connsiteY6-336" fmla="*/ 3027056 h 3314248"/>
              <a:gd name="connsiteX7-337" fmla="*/ 2540252 w 2984467"/>
              <a:gd name="connsiteY7-338" fmla="*/ 2792932 h 3314248"/>
              <a:gd name="connsiteX8-339" fmla="*/ 1267292 w 2984467"/>
              <a:gd name="connsiteY8-340" fmla="*/ 2792932 h 3314248"/>
              <a:gd name="connsiteX9-341" fmla="*/ 1269489 w 2984467"/>
              <a:gd name="connsiteY9-342" fmla="*/ 2801136 h 3314248"/>
              <a:gd name="connsiteX10-343" fmla="*/ 1387490 w 2984467"/>
              <a:gd name="connsiteY10-344" fmla="*/ 3027056 h 3314248"/>
              <a:gd name="connsiteX11-345" fmla="*/ 1100298 w 2984467"/>
              <a:gd name="connsiteY11-346" fmla="*/ 3314248 h 3314248"/>
              <a:gd name="connsiteX12-347" fmla="*/ 813106 w 2984467"/>
              <a:gd name="connsiteY12-348" fmla="*/ 3027056 h 3314248"/>
              <a:gd name="connsiteX13-349" fmla="*/ 959943 w 2984467"/>
              <a:gd name="connsiteY13-350" fmla="*/ 2781695 h 3314248"/>
              <a:gd name="connsiteX14-351" fmla="*/ 297574 w 2984467"/>
              <a:gd name="connsiteY14-352" fmla="*/ 309696 h 3314248"/>
              <a:gd name="connsiteX15-353" fmla="*/ 0 w 2984467"/>
              <a:gd name="connsiteY15-354" fmla="*/ 309696 h 3314248"/>
              <a:gd name="connsiteX16-355" fmla="*/ 0 w 2984467"/>
              <a:gd name="connsiteY16-356" fmla="*/ 15729 h 3314248"/>
              <a:gd name="connsiteX17-357" fmla="*/ 460224 w 2984467"/>
              <a:gd name="connsiteY17-358" fmla="*/ 15729 h 3314248"/>
              <a:gd name="connsiteX18-359" fmla="*/ 518928 w 2984467"/>
              <a:gd name="connsiteY18-360" fmla="*/ 0 h 3314248"/>
              <a:gd name="connsiteX0-361" fmla="*/ 1188524 w 2984467"/>
              <a:gd name="connsiteY0-362" fmla="*/ 2498965 h 3314248"/>
              <a:gd name="connsiteX1-363" fmla="*/ 2848391 w 2984467"/>
              <a:gd name="connsiteY1-364" fmla="*/ 2498965 h 3314248"/>
              <a:gd name="connsiteX2-365" fmla="*/ 2848391 w 2984467"/>
              <a:gd name="connsiteY2-366" fmla="*/ 2788949 h 3314248"/>
              <a:gd name="connsiteX3-367" fmla="*/ 2984467 w 2984467"/>
              <a:gd name="connsiteY3-368" fmla="*/ 3027056 h 3314248"/>
              <a:gd name="connsiteX4-369" fmla="*/ 2697276 w 2984467"/>
              <a:gd name="connsiteY4-370" fmla="*/ 3314248 h 3314248"/>
              <a:gd name="connsiteX5-371" fmla="*/ 2410084 w 2984467"/>
              <a:gd name="connsiteY5-372" fmla="*/ 3027056 h 3314248"/>
              <a:gd name="connsiteX6-373" fmla="*/ 2540252 w 2984467"/>
              <a:gd name="connsiteY6-374" fmla="*/ 2792932 h 3314248"/>
              <a:gd name="connsiteX7-375" fmla="*/ 1267292 w 2984467"/>
              <a:gd name="connsiteY7-376" fmla="*/ 2792932 h 3314248"/>
              <a:gd name="connsiteX8-377" fmla="*/ 1269489 w 2984467"/>
              <a:gd name="connsiteY8-378" fmla="*/ 2801136 h 3314248"/>
              <a:gd name="connsiteX9-379" fmla="*/ 1387490 w 2984467"/>
              <a:gd name="connsiteY9-380" fmla="*/ 3027056 h 3314248"/>
              <a:gd name="connsiteX10-381" fmla="*/ 1100298 w 2984467"/>
              <a:gd name="connsiteY10-382" fmla="*/ 3314248 h 3314248"/>
              <a:gd name="connsiteX11-383" fmla="*/ 813106 w 2984467"/>
              <a:gd name="connsiteY11-384" fmla="*/ 3027056 h 3314248"/>
              <a:gd name="connsiteX12-385" fmla="*/ 959943 w 2984467"/>
              <a:gd name="connsiteY12-386" fmla="*/ 2781695 h 3314248"/>
              <a:gd name="connsiteX13-387" fmla="*/ 297574 w 2984467"/>
              <a:gd name="connsiteY13-388" fmla="*/ 309696 h 3314248"/>
              <a:gd name="connsiteX14-389" fmla="*/ 0 w 2984467"/>
              <a:gd name="connsiteY14-390" fmla="*/ 309696 h 3314248"/>
              <a:gd name="connsiteX15-391" fmla="*/ 0 w 2984467"/>
              <a:gd name="connsiteY15-392" fmla="*/ 15729 h 3314248"/>
              <a:gd name="connsiteX16-393" fmla="*/ 460224 w 2984467"/>
              <a:gd name="connsiteY16-394" fmla="*/ 15729 h 3314248"/>
              <a:gd name="connsiteX17-395" fmla="*/ 518928 w 2984467"/>
              <a:gd name="connsiteY17-396" fmla="*/ 0 h 3314248"/>
              <a:gd name="connsiteX0-397" fmla="*/ 1188524 w 2984467"/>
              <a:gd name="connsiteY0-398" fmla="*/ 2498965 h 3314248"/>
              <a:gd name="connsiteX1-399" fmla="*/ 2848391 w 2984467"/>
              <a:gd name="connsiteY1-400" fmla="*/ 2498965 h 3314248"/>
              <a:gd name="connsiteX2-401" fmla="*/ 2848391 w 2984467"/>
              <a:gd name="connsiteY2-402" fmla="*/ 2788949 h 3314248"/>
              <a:gd name="connsiteX3-403" fmla="*/ 2984467 w 2984467"/>
              <a:gd name="connsiteY3-404" fmla="*/ 3027056 h 3314248"/>
              <a:gd name="connsiteX4-405" fmla="*/ 2697276 w 2984467"/>
              <a:gd name="connsiteY4-406" fmla="*/ 3314248 h 3314248"/>
              <a:gd name="connsiteX5-407" fmla="*/ 2410084 w 2984467"/>
              <a:gd name="connsiteY5-408" fmla="*/ 3027056 h 3314248"/>
              <a:gd name="connsiteX6-409" fmla="*/ 2540252 w 2984467"/>
              <a:gd name="connsiteY6-410" fmla="*/ 2792932 h 3314248"/>
              <a:gd name="connsiteX7-411" fmla="*/ 1267292 w 2984467"/>
              <a:gd name="connsiteY7-412" fmla="*/ 2792932 h 3314248"/>
              <a:gd name="connsiteX8-413" fmla="*/ 1269489 w 2984467"/>
              <a:gd name="connsiteY8-414" fmla="*/ 2801136 h 3314248"/>
              <a:gd name="connsiteX9-415" fmla="*/ 1387490 w 2984467"/>
              <a:gd name="connsiteY9-416" fmla="*/ 3027056 h 3314248"/>
              <a:gd name="connsiteX10-417" fmla="*/ 1100298 w 2984467"/>
              <a:gd name="connsiteY10-418" fmla="*/ 3314248 h 3314248"/>
              <a:gd name="connsiteX11-419" fmla="*/ 813106 w 2984467"/>
              <a:gd name="connsiteY11-420" fmla="*/ 3027056 h 3314248"/>
              <a:gd name="connsiteX12-421" fmla="*/ 959943 w 2984467"/>
              <a:gd name="connsiteY12-422" fmla="*/ 2781695 h 3314248"/>
              <a:gd name="connsiteX13-423" fmla="*/ 297574 w 2984467"/>
              <a:gd name="connsiteY13-424" fmla="*/ 309696 h 3314248"/>
              <a:gd name="connsiteX14-425" fmla="*/ 0 w 2984467"/>
              <a:gd name="connsiteY14-426" fmla="*/ 309696 h 3314248"/>
              <a:gd name="connsiteX15-427" fmla="*/ 0 w 2984467"/>
              <a:gd name="connsiteY15-428" fmla="*/ 15729 h 3314248"/>
              <a:gd name="connsiteX16-429" fmla="*/ 518928 w 2984467"/>
              <a:gd name="connsiteY16-430" fmla="*/ 0 h 3314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2984467" h="3314248">
                <a:moveTo>
                  <a:pt x="1188524" y="2498965"/>
                </a:moveTo>
                <a:lnTo>
                  <a:pt x="2848391" y="2498965"/>
                </a:lnTo>
                <a:lnTo>
                  <a:pt x="2848391" y="2788949"/>
                </a:lnTo>
                <a:cubicBezTo>
                  <a:pt x="2931309" y="2835505"/>
                  <a:pt x="2984467" y="2925072"/>
                  <a:pt x="2984467" y="3027056"/>
                </a:cubicBezTo>
                <a:cubicBezTo>
                  <a:pt x="2984467" y="3185668"/>
                  <a:pt x="2855887" y="3314248"/>
                  <a:pt x="2697276" y="3314248"/>
                </a:cubicBezTo>
                <a:cubicBezTo>
                  <a:pt x="2538664" y="3314248"/>
                  <a:pt x="2410084" y="3185668"/>
                  <a:pt x="2410084" y="3027056"/>
                </a:cubicBezTo>
                <a:cubicBezTo>
                  <a:pt x="2410084" y="2927673"/>
                  <a:pt x="2460566" y="2840079"/>
                  <a:pt x="2540252" y="2792932"/>
                </a:cubicBezTo>
                <a:lnTo>
                  <a:pt x="1267292" y="2792932"/>
                </a:lnTo>
                <a:lnTo>
                  <a:pt x="1269489" y="2801136"/>
                </a:lnTo>
                <a:cubicBezTo>
                  <a:pt x="1342305" y="2849558"/>
                  <a:pt x="1387490" y="2933031"/>
                  <a:pt x="1387490" y="3027056"/>
                </a:cubicBezTo>
                <a:cubicBezTo>
                  <a:pt x="1387490" y="3185668"/>
                  <a:pt x="1258910" y="3314248"/>
                  <a:pt x="1100298" y="3314248"/>
                </a:cubicBezTo>
                <a:cubicBezTo>
                  <a:pt x="941687" y="3314248"/>
                  <a:pt x="813106" y="3185668"/>
                  <a:pt x="813106" y="3027056"/>
                </a:cubicBezTo>
                <a:cubicBezTo>
                  <a:pt x="813106" y="2920356"/>
                  <a:pt x="871295" y="2827247"/>
                  <a:pt x="959943" y="2781695"/>
                </a:cubicBezTo>
                <a:lnTo>
                  <a:pt x="297574" y="309696"/>
                </a:lnTo>
                <a:lnTo>
                  <a:pt x="0" y="309696"/>
                </a:lnTo>
                <a:lnTo>
                  <a:pt x="0" y="15729"/>
                </a:lnTo>
                <a:lnTo>
                  <a:pt x="518928" y="0"/>
                </a:ln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9" name="Rounded Rectangle 5"/>
          <p:cNvSpPr/>
          <p:nvPr/>
        </p:nvSpPr>
        <p:spPr>
          <a:xfrm>
            <a:off x="724535" y="1322705"/>
            <a:ext cx="1200150" cy="14541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26" name="Rounded Rectangle 7"/>
          <p:cNvSpPr/>
          <p:nvPr/>
        </p:nvSpPr>
        <p:spPr>
          <a:xfrm>
            <a:off x="861695" y="1828800"/>
            <a:ext cx="997585" cy="145415"/>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
        <p:nvSpPr>
          <p:cNvPr id="27" name="Rounded Rectangle 8"/>
          <p:cNvSpPr/>
          <p:nvPr/>
        </p:nvSpPr>
        <p:spPr>
          <a:xfrm>
            <a:off x="966470" y="2334895"/>
            <a:ext cx="795020" cy="145415"/>
          </a:xfrm>
          <a:prstGeom prst="roundRect">
            <a:avLst>
              <a:gd name="adj" fmla="val 5000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8000"/>
          </a:blip>
          <a:srcRect/>
          <a:stretch>
            <a:fillRect/>
          </a:stretch>
        </a:blipFill>
        <a:effectLst/>
      </p:bgPr>
    </p:bg>
    <p:spTree>
      <p:nvGrpSpPr>
        <p:cNvPr id="1" name=""/>
        <p:cNvGrpSpPr/>
        <p:nvPr/>
      </p:nvGrpSpPr>
      <p:grpSpPr/>
      <p:sp>
        <p:nvSpPr>
          <p:cNvPr id="2" name="Text Placeholder 1"/>
          <p:cNvSpPr>
            <a:spLocks noGrp="1"/>
          </p:cNvSpPr>
          <p:nvPr>
            <p:ph type="body" sz="quarter" idx="10"/>
          </p:nvPr>
        </p:nvSpPr>
        <p:spPr>
          <a:noFill/>
        </p:spPr>
        <p:txBody>
          <a:bodyPr/>
          <a:p>
            <a:r>
              <a:rPr lang="en-US">
                <a:solidFill>
                  <a:schemeClr val="tx1"/>
                </a:solidFill>
              </a:rPr>
              <a:t>Introduction</a:t>
            </a:r>
            <a:endParaRPr lang="en-US">
              <a:solidFill>
                <a:schemeClr val="tx1"/>
              </a:solidFill>
            </a:endParaRPr>
          </a:p>
        </p:txBody>
      </p:sp>
      <p:sp>
        <p:nvSpPr>
          <p:cNvPr id="3" name="Text Placeholder 2"/>
          <p:cNvSpPr>
            <a:spLocks noGrp="1"/>
          </p:cNvSpPr>
          <p:nvPr>
            <p:ph type="body" sz="quarter" idx="11"/>
          </p:nvPr>
        </p:nvSpPr>
        <p:spPr/>
        <p:txBody>
          <a:bodyPr/>
          <a:p>
            <a:r>
              <a:rPr lang="en-US" sz="2000">
                <a:solidFill>
                  <a:schemeClr val="tx1">
                    <a:lumMod val="85000"/>
                    <a:lumOff val="15000"/>
                  </a:schemeClr>
                </a:solidFill>
              </a:rPr>
              <a:t>Background:</a:t>
            </a:r>
            <a:endParaRPr lang="en-US" sz="2000">
              <a:solidFill>
                <a:schemeClr val="tx1">
                  <a:lumMod val="85000"/>
                  <a:lumOff val="15000"/>
                </a:schemeClr>
              </a:solidFill>
            </a:endParaRPr>
          </a:p>
        </p:txBody>
      </p:sp>
      <p:sp>
        <p:nvSpPr>
          <p:cNvPr id="4" name="Text Placeholder 2"/>
          <p:cNvSpPr>
            <a:spLocks noGrp="1"/>
          </p:cNvSpPr>
          <p:nvPr/>
        </p:nvSpPr>
        <p:spPr>
          <a:xfrm>
            <a:off x="539750" y="2139950"/>
            <a:ext cx="7200900" cy="270446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bg1"/>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endParaRPr lang="en-US" sz="1800">
              <a:solidFill>
                <a:schemeClr val="tx1">
                  <a:lumMod val="85000"/>
                  <a:lumOff val="15000"/>
                </a:schemeClr>
              </a:solidFill>
            </a:endParaRPr>
          </a:p>
        </p:txBody>
      </p:sp>
      <p:sp>
        <p:nvSpPr>
          <p:cNvPr id="5" name="Text Box 4"/>
          <p:cNvSpPr txBox="1"/>
          <p:nvPr/>
        </p:nvSpPr>
        <p:spPr>
          <a:xfrm>
            <a:off x="467360" y="1491615"/>
            <a:ext cx="8513445" cy="3352800"/>
          </a:xfrm>
          <a:prstGeom prst="rect">
            <a:avLst/>
          </a:prstGeom>
        </p:spPr>
        <p:txBody>
          <a:bodyPr>
            <a:noAutofit/>
          </a:bodyPr>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E-commerce is a rapidly growing industry in Ethiopia,</a:t>
            </a:r>
            <a:endParaRPr lang="en-US" altLang="ko-KR" sz="2500">
              <a:latin typeface="Times New Roman" panose="02020603050405020304"/>
              <a:ea typeface="Times New Roman" panose="02020603050405020304"/>
            </a:endParaRPr>
          </a:p>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The Ethiopian e-commerce market has significant potential for growth, driven by the increasing internet and smartphone penetration, as well as the rising middle-class population.</a:t>
            </a:r>
            <a:endParaRPr lang="en-US" altLang="ko-KR" sz="2500">
              <a:latin typeface="Times New Roman" panose="02020603050405020304"/>
              <a:ea typeface="Times New Roman" panose="02020603050405020304"/>
            </a:endParaRPr>
          </a:p>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However, the existing e-commerce solutions in the country often suffer from slow loading times, poor user experience, and limited customization options.</a:t>
            </a:r>
            <a:endParaRPr lang="en-US" altLang="ko-KR" sz="2500">
              <a:latin typeface="Times New Roman" panose="02020603050405020304"/>
              <a:ea typeface="Times New Roman" panose="02020603050405020304"/>
            </a:endParaRPr>
          </a:p>
        </p:txBody>
      </p:sp>
      <p:sp>
        <p:nvSpPr>
          <p:cNvPr id="6" name="Oval 5"/>
          <p:cNvSpPr/>
          <p:nvPr/>
        </p:nvSpPr>
        <p:spPr>
          <a:xfrm>
            <a:off x="825500" y="137795"/>
            <a:ext cx="720090" cy="594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Box 21"/>
          <p:cNvSpPr txBox="1"/>
          <p:nvPr/>
        </p:nvSpPr>
        <p:spPr>
          <a:xfrm>
            <a:off x="825500" y="196215"/>
            <a:ext cx="720090" cy="464820"/>
          </a:xfrm>
          <a:prstGeom prst="rect">
            <a:avLst/>
          </a:prstGeom>
          <a:noFill/>
        </p:spPr>
        <p:txBody>
          <a:bodyPr wrap="square" rtlCol="0" anchor="ctr">
            <a:noAutofit/>
          </a:bodyPr>
          <a:p>
            <a:pPr algn="ctr"/>
            <a:r>
              <a:rPr lang="en-US" altLang="ko-KR" sz="2400" b="1" dirty="0">
                <a:solidFill>
                  <a:schemeClr val="bg1"/>
                </a:solidFill>
                <a:cs typeface="Arial" panose="020B0604020202020204" pitchFamily="34" charset="0"/>
              </a:rPr>
              <a:t>01</a:t>
            </a:r>
            <a:endParaRPr lang="ko-KR" altLang="en-US" sz="2400" b="1" dirty="0">
              <a:solidFill>
                <a:schemeClr val="bg1"/>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p:sp>
        <p:nvSpPr>
          <p:cNvPr id="2" name="Text Placeholder 1"/>
          <p:cNvSpPr>
            <a:spLocks noGrp="1"/>
          </p:cNvSpPr>
          <p:nvPr>
            <p:ph type="body" sz="quarter" idx="10"/>
          </p:nvPr>
        </p:nvSpPr>
        <p:spPr>
          <a:xfrm>
            <a:off x="323215" y="85090"/>
            <a:ext cx="7200900" cy="811530"/>
          </a:xfrm>
        </p:spPr>
        <p:txBody>
          <a:bodyPr/>
          <a:p>
            <a:r>
              <a:rPr lang="en-US"/>
              <a:t>What is Next.js</a:t>
            </a:r>
            <a:endParaRPr lang="en-US"/>
          </a:p>
        </p:txBody>
      </p:sp>
      <p:sp>
        <p:nvSpPr>
          <p:cNvPr id="5" name="Text Box 4"/>
          <p:cNvSpPr txBox="1"/>
          <p:nvPr/>
        </p:nvSpPr>
        <p:spPr>
          <a:xfrm>
            <a:off x="467360" y="1491615"/>
            <a:ext cx="8513445" cy="3352800"/>
          </a:xfrm>
          <a:prstGeom prst="rect">
            <a:avLst/>
          </a:prstGeom>
        </p:spPr>
        <p:txBody>
          <a:bodyPr>
            <a:noAutofit/>
          </a:bodyPr>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is a popular open-source React framework that was developed by Vercel (formerly Zeit).</a:t>
            </a:r>
            <a:endParaRPr lang="en-US" altLang="ko-KR" sz="2500">
              <a:latin typeface="Times New Roman" panose="02020603050405020304"/>
              <a:ea typeface="Times New Roman" panose="02020603050405020304"/>
            </a:endParaRPr>
          </a:p>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However, the existing e-commerce solutions in the country often suffer from slow loading times, poor user experience, and limited customization options.</a:t>
            </a:r>
            <a:endParaRPr lang="en-US" altLang="ko-KR" sz="2500">
              <a:latin typeface="Times New Roman" panose="02020603050405020304"/>
              <a:ea typeface="Times New Roman" panose="02020603050405020304"/>
            </a:endParaRPr>
          </a:p>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provides server-side rendering (SSR), static site generation (SSG), and code-splitting, making it an attractive choice for building modern web applications.</a:t>
            </a:r>
            <a:endParaRPr lang="en-US" altLang="ko-KR" sz="2500">
              <a:latin typeface="Times New Roman" panose="02020603050405020304"/>
              <a:ea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23215" y="156845"/>
            <a:ext cx="7200900" cy="774065"/>
          </a:xfrm>
        </p:spPr>
        <p:txBody>
          <a:bodyPr/>
          <a:p>
            <a:r>
              <a:rPr lang="en-US"/>
              <a:t>Project Objectives</a:t>
            </a:r>
            <a:endParaRPr lang="en-US"/>
          </a:p>
        </p:txBody>
      </p:sp>
      <p:sp>
        <p:nvSpPr>
          <p:cNvPr id="5" name="Text Box 4"/>
          <p:cNvSpPr txBox="1"/>
          <p:nvPr/>
        </p:nvSpPr>
        <p:spPr>
          <a:xfrm>
            <a:off x="467360" y="1491615"/>
            <a:ext cx="8644255" cy="3352800"/>
          </a:xfrm>
          <a:prstGeom prst="rect">
            <a:avLst/>
          </a:prstGeom>
        </p:spPr>
        <p:txBody>
          <a:bodyPr>
            <a:noAutofit/>
          </a:bodyPr>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Build a </a:t>
            </a:r>
            <a:endParaRPr lang="en-US" altLang="ko-KR" sz="2500">
              <a:latin typeface="Times New Roman" panose="02020603050405020304"/>
              <a:ea typeface="Times New Roman" panose="02020603050405020304"/>
            </a:endParaRPr>
          </a:p>
          <a:p>
            <a:pPr marL="1257300" lvl="2" indent="-342900" defTabSz="266700">
              <a:spcAft>
                <a:spcPct val="0"/>
              </a:spcAft>
              <a:buFont typeface="Wingdings" panose="05000000000000000000" charset="0"/>
              <a:buChar char="o"/>
            </a:pPr>
            <a:r>
              <a:rPr lang="en-US" altLang="ko-KR" sz="2500">
                <a:latin typeface="Times New Roman" panose="02020603050405020304"/>
                <a:ea typeface="Times New Roman" panose="02020603050405020304"/>
              </a:rPr>
              <a:t>scalable, </a:t>
            </a:r>
            <a:endParaRPr lang="en-US" altLang="ko-KR" sz="2500">
              <a:latin typeface="Times New Roman" panose="02020603050405020304"/>
              <a:ea typeface="Times New Roman" panose="02020603050405020304"/>
            </a:endParaRPr>
          </a:p>
          <a:p>
            <a:pPr marL="1257300" lvl="2" indent="-342900" defTabSz="266700">
              <a:spcAft>
                <a:spcPct val="0"/>
              </a:spcAft>
              <a:buFont typeface="Wingdings" panose="05000000000000000000" charset="0"/>
              <a:buChar char="o"/>
            </a:pPr>
            <a:r>
              <a:rPr lang="en-US" altLang="ko-KR" sz="2500">
                <a:latin typeface="Times New Roman" panose="02020603050405020304"/>
                <a:ea typeface="Times New Roman" panose="02020603050405020304"/>
              </a:rPr>
              <a:t>secure, and </a:t>
            </a:r>
            <a:endParaRPr lang="en-US" altLang="ko-KR" sz="2500">
              <a:latin typeface="Times New Roman" panose="02020603050405020304"/>
              <a:ea typeface="Times New Roman" panose="02020603050405020304"/>
            </a:endParaRPr>
          </a:p>
          <a:p>
            <a:pPr marL="1257300" lvl="2" indent="-342900" defTabSz="266700">
              <a:spcAft>
                <a:spcPct val="0"/>
              </a:spcAft>
              <a:buFont typeface="Wingdings" panose="05000000000000000000" charset="0"/>
              <a:buChar char="o"/>
            </a:pPr>
            <a:r>
              <a:rPr lang="en-US" altLang="ko-KR" sz="2500">
                <a:latin typeface="Times New Roman" panose="02020603050405020304"/>
                <a:ea typeface="Times New Roman" panose="02020603050405020304"/>
              </a:rPr>
              <a:t>user-friendly eCommerce platform.</a:t>
            </a:r>
            <a:endParaRPr lang="en-US" altLang="ko-KR" sz="2500">
              <a:latin typeface="Times New Roman" panose="02020603050405020304"/>
              <a:ea typeface="Times New Roman" panose="02020603050405020304"/>
            </a:endParaRPr>
          </a:p>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Use Next.js for server-side rendering and performance optimization.</a:t>
            </a:r>
            <a:endParaRPr lang="en-US" altLang="ko-KR" sz="2500">
              <a:latin typeface="Times New Roman" panose="02020603050405020304"/>
              <a:ea typeface="Times New Roman" panose="02020603050405020304"/>
            </a:endParaRPr>
          </a:p>
          <a:p>
            <a:pPr marL="285750" indent="-285750" defTabSz="266700">
              <a:spcAft>
                <a:spcPct val="0"/>
              </a:spcAft>
              <a:buFont typeface="Wingdings" panose="05000000000000000000" charset="0"/>
              <a:buChar char="ü"/>
            </a:pPr>
            <a:r>
              <a:rPr lang="en-US" altLang="ko-KR" sz="2500">
                <a:latin typeface="Times New Roman" panose="02020603050405020304"/>
                <a:ea typeface="Times New Roman" panose="02020603050405020304"/>
              </a:rPr>
              <a:t>Implement modular architecture for easier maintenance.</a:t>
            </a:r>
            <a:endParaRPr lang="en-US" altLang="ko-KR" sz="2500">
              <a:latin typeface="Times New Roman" panose="02020603050405020304"/>
              <a:ea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Feasibility</a:t>
            </a:r>
            <a:endParaRPr lang="en-US" altLang="ko-KR" dirty="0"/>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7" name="Chord 14"/>
          <p:cNvSpPr/>
          <p:nvPr/>
        </p:nvSpPr>
        <p:spPr>
          <a:xfrm>
            <a:off x="1288829" y="2256586"/>
            <a:ext cx="733693" cy="925861"/>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8" name="TextBox 7"/>
          <p:cNvSpPr txBox="1"/>
          <p:nvPr/>
        </p:nvSpPr>
        <p:spPr>
          <a:xfrm>
            <a:off x="460148" y="3547609"/>
            <a:ext cx="2391056" cy="398780"/>
          </a:xfrm>
          <a:prstGeom prst="rect">
            <a:avLst/>
          </a:prstGeom>
          <a:noFill/>
        </p:spPr>
        <p:txBody>
          <a:bodyPr wrap="square" rtlCol="0">
            <a:spAutoFit/>
          </a:bodyPr>
          <a:lstStyle/>
          <a:p>
            <a:pPr algn="ctr"/>
            <a:r>
              <a:rPr lang="en-US" altLang="ko-KR" sz="2000" dirty="0">
                <a:sym typeface="+mn-ea"/>
              </a:rPr>
              <a:t>Feasibility</a:t>
            </a:r>
            <a:endParaRPr lang="ko-KR" altLang="en-US" sz="2000" b="1" dirty="0">
              <a:solidFill>
                <a:schemeClr val="tx1">
                  <a:lumMod val="75000"/>
                  <a:lumOff val="25000"/>
                </a:schemeClr>
              </a:solidFill>
              <a:cs typeface="Arial" panose="020B0604020202020204" pitchFamily="34" charset="0"/>
            </a:endParaRPr>
          </a:p>
        </p:txBody>
      </p:sp>
      <p:grpSp>
        <p:nvGrpSpPr>
          <p:cNvPr id="9" name="Group 8"/>
          <p:cNvGrpSpPr/>
          <p:nvPr/>
        </p:nvGrpSpPr>
        <p:grpSpPr>
          <a:xfrm>
            <a:off x="3995936" y="1411223"/>
            <a:ext cx="1800200" cy="856190"/>
            <a:chOff x="720000" y="1114639"/>
            <a:chExt cx="3059912" cy="856190"/>
          </a:xfrm>
        </p:grpSpPr>
        <p:sp>
          <p:nvSpPr>
            <p:cNvPr id="10" name="TextBox 9"/>
            <p:cNvSpPr txBox="1"/>
            <p:nvPr/>
          </p:nvSpPr>
          <p:spPr>
            <a:xfrm>
              <a:off x="720000" y="1325669"/>
              <a:ext cx="3059910" cy="64516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Market Potential</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Cost Structure</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Financial Projections      </a:t>
              </a:r>
              <a:endParaRPr lang="ko-KR" altLang="en-US" sz="1200" dirty="0">
                <a:solidFill>
                  <a:schemeClr val="tx1">
                    <a:lumMod val="75000"/>
                    <a:lumOff val="25000"/>
                  </a:schemeClr>
                </a:solidFill>
                <a:cs typeface="Arial" panose="020B0604020202020204" pitchFamily="34" charset="0"/>
              </a:endParaRPr>
            </a:p>
          </p:txBody>
        </p:sp>
        <p:sp>
          <p:nvSpPr>
            <p:cNvPr id="11" name="TextBox 10"/>
            <p:cNvSpPr txBox="1"/>
            <p:nvPr/>
          </p:nvSpPr>
          <p:spPr>
            <a:xfrm>
              <a:off x="720001" y="1114639"/>
              <a:ext cx="3059911" cy="275590"/>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Economic Feasibility</a:t>
              </a:r>
              <a:endParaRPr lang="en-US" altLang="ko-KR" sz="1200" b="1" dirty="0">
                <a:solidFill>
                  <a:schemeClr val="tx1">
                    <a:lumMod val="75000"/>
                    <a:lumOff val="25000"/>
                  </a:schemeClr>
                </a:solidFill>
                <a:cs typeface="Arial" panose="020B0604020202020204" pitchFamily="34" charset="0"/>
              </a:endParaRPr>
            </a:p>
          </p:txBody>
        </p:sp>
      </p:grpSp>
      <p:grpSp>
        <p:nvGrpSpPr>
          <p:cNvPr id="12" name="Group 11"/>
          <p:cNvGrpSpPr/>
          <p:nvPr/>
        </p:nvGrpSpPr>
        <p:grpSpPr>
          <a:xfrm>
            <a:off x="3995936" y="3820494"/>
            <a:ext cx="2000885" cy="856190"/>
            <a:chOff x="720000" y="2431958"/>
            <a:chExt cx="3401029" cy="856190"/>
          </a:xfrm>
        </p:grpSpPr>
        <p:sp>
          <p:nvSpPr>
            <p:cNvPr id="13" name="TextBox 12"/>
            <p:cNvSpPr txBox="1"/>
            <p:nvPr/>
          </p:nvSpPr>
          <p:spPr>
            <a:xfrm>
              <a:off x="841966" y="2642988"/>
              <a:ext cx="3059910" cy="64516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Business Processes</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Resource Availability</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Risk Management</a:t>
              </a:r>
              <a:endParaRPr lang="en-US" altLang="ko-KR" sz="1200" dirty="0">
                <a:solidFill>
                  <a:schemeClr val="tx1">
                    <a:lumMod val="75000"/>
                    <a:lumOff val="25000"/>
                  </a:schemeClr>
                </a:solidFill>
                <a:cs typeface="Arial" panose="020B0604020202020204" pitchFamily="34" charset="0"/>
              </a:endParaRPr>
            </a:p>
          </p:txBody>
        </p:sp>
        <p:sp>
          <p:nvSpPr>
            <p:cNvPr id="14" name="TextBox 13"/>
            <p:cNvSpPr txBox="1"/>
            <p:nvPr/>
          </p:nvSpPr>
          <p:spPr>
            <a:xfrm>
              <a:off x="720000" y="2431958"/>
              <a:ext cx="3401029" cy="275590"/>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Operational Feasibility</a:t>
              </a:r>
              <a:endParaRPr lang="en-US" altLang="ko-KR" sz="1200" b="1" dirty="0">
                <a:solidFill>
                  <a:schemeClr val="tx1">
                    <a:lumMod val="75000"/>
                    <a:lumOff val="25000"/>
                  </a:schemeClr>
                </a:solidFill>
                <a:cs typeface="Arial" panose="020B0604020202020204" pitchFamily="34" charset="0"/>
              </a:endParaRPr>
            </a:p>
          </p:txBody>
        </p:sp>
      </p:grpSp>
      <p:grpSp>
        <p:nvGrpSpPr>
          <p:cNvPr id="15" name="Group 14"/>
          <p:cNvGrpSpPr/>
          <p:nvPr/>
        </p:nvGrpSpPr>
        <p:grpSpPr>
          <a:xfrm>
            <a:off x="3996055" y="2615565"/>
            <a:ext cx="2077085" cy="1040932"/>
            <a:chOff x="720000" y="2431958"/>
            <a:chExt cx="3059912" cy="1041142"/>
          </a:xfrm>
        </p:grpSpPr>
        <p:sp>
          <p:nvSpPr>
            <p:cNvPr id="16" name="TextBox 15"/>
            <p:cNvSpPr txBox="1"/>
            <p:nvPr/>
          </p:nvSpPr>
          <p:spPr>
            <a:xfrm>
              <a:off x="720000" y="2642988"/>
              <a:ext cx="3059910" cy="830112"/>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Technology Stack</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Development Expertise</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Integration</a:t>
              </a:r>
              <a:endParaRPr lang="en-US" altLang="ko-KR" sz="1200" dirty="0">
                <a:solidFill>
                  <a:schemeClr val="tx1">
                    <a:lumMod val="75000"/>
                    <a:lumOff val="25000"/>
                  </a:schemeClr>
                </a:solidFill>
                <a:cs typeface="Arial" panose="020B0604020202020204" pitchFamily="34" charset="0"/>
              </a:endParaRPr>
            </a:p>
          </p:txBody>
        </p:sp>
        <p:sp>
          <p:nvSpPr>
            <p:cNvPr id="17" name="TextBox 16"/>
            <p:cNvSpPr txBox="1"/>
            <p:nvPr/>
          </p:nvSpPr>
          <p:spPr>
            <a:xfrm>
              <a:off x="720001" y="2431958"/>
              <a:ext cx="3059911" cy="275646"/>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Technical Feasibility</a:t>
              </a:r>
              <a:endParaRPr lang="en-US" altLang="ko-KR" sz="1200" b="1" dirty="0">
                <a:solidFill>
                  <a:schemeClr val="tx1">
                    <a:lumMod val="75000"/>
                    <a:lumOff val="25000"/>
                  </a:schemeClr>
                </a:solidFill>
                <a:cs typeface="Arial" panose="020B0604020202020204" pitchFamily="34" charset="0"/>
              </a:endParaRPr>
            </a:p>
          </p:txBody>
        </p:sp>
      </p:gr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20" name="Oval 19"/>
          <p:cNvSpPr/>
          <p:nvPr/>
        </p:nvSpPr>
        <p:spPr>
          <a:xfrm>
            <a:off x="3392122" y="2766856"/>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3613085" y="2844235"/>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22" name="Oval 21"/>
          <p:cNvSpPr/>
          <p:nvPr/>
        </p:nvSpPr>
        <p:spPr>
          <a:xfrm>
            <a:off x="3392122" y="3974014"/>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3512451" y="4062467"/>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nvGrpSpPr>
          <p:cNvPr id="24" name="Group 23"/>
          <p:cNvGrpSpPr/>
          <p:nvPr/>
        </p:nvGrpSpPr>
        <p:grpSpPr>
          <a:xfrm>
            <a:off x="6948264" y="1411222"/>
            <a:ext cx="1905635" cy="855980"/>
            <a:chOff x="720000" y="1114639"/>
            <a:chExt cx="3239126" cy="855980"/>
          </a:xfrm>
        </p:grpSpPr>
        <p:sp>
          <p:nvSpPr>
            <p:cNvPr id="25" name="TextBox 24"/>
            <p:cNvSpPr txBox="1"/>
            <p:nvPr/>
          </p:nvSpPr>
          <p:spPr>
            <a:xfrm>
              <a:off x="720000" y="1325459"/>
              <a:ext cx="3239126" cy="64516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Project Scope</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Resource Allocation</a:t>
              </a:r>
              <a:endParaRPr lang="en-US" altLang="ko-KR" sz="1200" dirty="0">
                <a:solidFill>
                  <a:schemeClr val="tx1">
                    <a:lumMod val="75000"/>
                    <a:lumOff val="25000"/>
                  </a:schemeClr>
                </a:solidFill>
                <a:cs typeface="Arial" panose="020B0604020202020204"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Contingency Planning</a:t>
              </a:r>
              <a:endParaRPr lang="en-US" altLang="ko-KR" sz="1200" dirty="0">
                <a:solidFill>
                  <a:schemeClr val="tx1">
                    <a:lumMod val="75000"/>
                    <a:lumOff val="25000"/>
                  </a:schemeClr>
                </a:solidFill>
                <a:cs typeface="Arial" panose="020B0604020202020204" pitchFamily="34" charset="0"/>
              </a:endParaRPr>
            </a:p>
          </p:txBody>
        </p:sp>
        <p:sp>
          <p:nvSpPr>
            <p:cNvPr id="26" name="TextBox 25"/>
            <p:cNvSpPr txBox="1"/>
            <p:nvPr/>
          </p:nvSpPr>
          <p:spPr>
            <a:xfrm>
              <a:off x="720001" y="1114639"/>
              <a:ext cx="3059911" cy="275590"/>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Schedule Feasibility</a:t>
              </a:r>
              <a:endParaRPr lang="en-US" altLang="ko-KR" sz="1200" b="1" dirty="0">
                <a:solidFill>
                  <a:schemeClr val="tx1">
                    <a:lumMod val="75000"/>
                    <a:lumOff val="25000"/>
                  </a:schemeClr>
                </a:solidFill>
                <a:cs typeface="Arial" panose="020B0604020202020204" pitchFamily="34" charset="0"/>
              </a:endParaRPr>
            </a:p>
          </p:txBody>
        </p:sp>
      </p:grpSp>
      <p:grpSp>
        <p:nvGrpSpPr>
          <p:cNvPr id="30" name="Group 29"/>
          <p:cNvGrpSpPr/>
          <p:nvPr/>
        </p:nvGrpSpPr>
        <p:grpSpPr>
          <a:xfrm>
            <a:off x="6948264" y="2615858"/>
            <a:ext cx="1800200" cy="671405"/>
            <a:chOff x="720000" y="2431958"/>
            <a:chExt cx="3059912" cy="671405"/>
          </a:xfrm>
        </p:grpSpPr>
        <p:sp>
          <p:nvSpPr>
            <p:cNvPr id="31" name="TextBox 30"/>
            <p:cNvSpPr txBox="1"/>
            <p:nvPr/>
          </p:nvSpPr>
          <p:spPr>
            <a:xfrm>
              <a:off x="720000" y="2642988"/>
              <a:ext cx="3059910" cy="460375"/>
            </a:xfrm>
            <a:prstGeom prst="rect">
              <a:avLst/>
            </a:prstGeom>
            <a:no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Stakeholder Alignment</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Regulatory Compliance</a:t>
              </a:r>
              <a:endParaRPr lang="en-US" altLang="ko-KR" sz="1200" dirty="0">
                <a:solidFill>
                  <a:schemeClr val="tx1">
                    <a:lumMod val="75000"/>
                    <a:lumOff val="25000"/>
                  </a:schemeClr>
                </a:solidFill>
                <a:cs typeface="Arial" panose="020B0604020202020204" pitchFamily="34" charset="0"/>
              </a:endParaRPr>
            </a:p>
          </p:txBody>
        </p:sp>
        <p:sp>
          <p:nvSpPr>
            <p:cNvPr id="32" name="TextBox 31"/>
            <p:cNvSpPr txBox="1"/>
            <p:nvPr/>
          </p:nvSpPr>
          <p:spPr>
            <a:xfrm>
              <a:off x="720001" y="2431958"/>
              <a:ext cx="3059911" cy="275590"/>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Political Feasibility</a:t>
              </a:r>
              <a:endParaRPr lang="en-US" altLang="ko-KR" sz="1200" b="1" dirty="0">
                <a:solidFill>
                  <a:schemeClr val="tx1">
                    <a:lumMod val="75000"/>
                    <a:lumOff val="25000"/>
                  </a:schemeClr>
                </a:solidFill>
                <a:cs typeface="Arial" panose="020B0604020202020204" pitchFamily="34" charset="0"/>
              </a:endParaRPr>
            </a:p>
          </p:txBody>
        </p:sp>
      </p:grpSp>
      <p:sp>
        <p:nvSpPr>
          <p:cNvPr id="33" name="Oval 32"/>
          <p:cNvSpPr/>
          <p:nvPr/>
        </p:nvSpPr>
        <p:spPr>
          <a:xfrm>
            <a:off x="6344450" y="1559697"/>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35" name="Oval 34"/>
          <p:cNvSpPr/>
          <p:nvPr/>
        </p:nvSpPr>
        <p:spPr>
          <a:xfrm>
            <a:off x="6344450" y="276685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39" name="Rectangle 9"/>
          <p:cNvSpPr/>
          <p:nvPr/>
        </p:nvSpPr>
        <p:spPr>
          <a:xfrm>
            <a:off x="6477946" y="2908811"/>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Oval 21"/>
          <p:cNvSpPr>
            <a:spLocks noChangeAspect="1"/>
          </p:cNvSpPr>
          <p:nvPr/>
        </p:nvSpPr>
        <p:spPr>
          <a:xfrm>
            <a:off x="6477914" y="1677117"/>
            <a:ext cx="283944" cy="2863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sp>
        <p:nvSpPr>
          <p:cNvPr id="34" name="Half Frame 33"/>
          <p:cNvSpPr/>
          <p:nvPr/>
        </p:nvSpPr>
        <p:spPr>
          <a:xfrm>
            <a:off x="1361440" y="2654300"/>
            <a:ext cx="823595" cy="528955"/>
          </a:xfrm>
          <a:prstGeom prst="halfFrame">
            <a:avLst>
              <a:gd name="adj1" fmla="val 33373"/>
              <a:gd name="adj2" fmla="val 333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그룹 306"/>
          <p:cNvGrpSpPr/>
          <p:nvPr/>
        </p:nvGrpSpPr>
        <p:grpSpPr>
          <a:xfrm>
            <a:off x="363025" y="1150017"/>
            <a:ext cx="6623979" cy="3897160"/>
            <a:chOff x="635000" y="1382713"/>
            <a:chExt cx="7869238" cy="4572000"/>
          </a:xfrm>
          <a:solidFill>
            <a:schemeClr val="bg1">
              <a:lumMod val="85000"/>
            </a:schemeClr>
          </a:solidFill>
        </p:grpSpPr>
        <p:sp>
          <p:nvSpPr>
            <p:cNvPr id="308" name="Freeform 8"/>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ln>
          </p:spPr>
          <p:txBody>
            <a:bodyPr vert="horz" wrap="square" lIns="91440" tIns="45720" rIns="91440" bIns="45720" numCol="1" anchor="t" anchorCtr="0" compatLnSpc="1"/>
            <a:lstStyle/>
            <a:p>
              <a:endParaRPr lang="ko-KR" altLang="en-US"/>
            </a:p>
          </p:txBody>
        </p:sp>
        <p:sp>
          <p:nvSpPr>
            <p:cNvPr id="309" name="Freeform 9"/>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ln>
          </p:spPr>
          <p:txBody>
            <a:bodyPr vert="horz" wrap="square" lIns="91440" tIns="45720" rIns="91440" bIns="45720" numCol="1" anchor="t" anchorCtr="0" compatLnSpc="1"/>
            <a:lstStyle/>
            <a:p>
              <a:endParaRPr lang="ko-KR" altLang="en-US"/>
            </a:p>
          </p:txBody>
        </p:sp>
        <p:sp>
          <p:nvSpPr>
            <p:cNvPr id="310" name="Freeform 10"/>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ln>
          </p:spPr>
          <p:txBody>
            <a:bodyPr vert="horz" wrap="square" lIns="91440" tIns="45720" rIns="91440" bIns="45720" numCol="1" anchor="t" anchorCtr="0" compatLnSpc="1"/>
            <a:lstStyle/>
            <a:p>
              <a:endParaRPr lang="ko-KR" altLang="en-US"/>
            </a:p>
          </p:txBody>
        </p:sp>
        <p:sp>
          <p:nvSpPr>
            <p:cNvPr id="311" name="Freeform 11"/>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ln>
          </p:spPr>
          <p:txBody>
            <a:bodyPr vert="horz" wrap="square" lIns="91440" tIns="45720" rIns="91440" bIns="45720" numCol="1" anchor="t" anchorCtr="0" compatLnSpc="1"/>
            <a:lstStyle/>
            <a:p>
              <a:endParaRPr lang="ko-KR" altLang="en-US"/>
            </a:p>
          </p:txBody>
        </p:sp>
      </p:grpSp>
      <p:sp>
        <p:nvSpPr>
          <p:cNvPr id="2" name="Text Placeholder 1"/>
          <p:cNvSpPr>
            <a:spLocks noGrp="1"/>
          </p:cNvSpPr>
          <p:nvPr>
            <p:ph type="body" sz="quarter" idx="10"/>
          </p:nvPr>
        </p:nvSpPr>
        <p:spPr/>
        <p:txBody>
          <a:bodyPr/>
          <a:lstStyle/>
          <a:p>
            <a:r>
              <a:rPr lang="en-US" altLang="ko-KR" dirty="0"/>
              <a:t>Project Scope </a:t>
            </a:r>
            <a:endParaRPr lang="en-US" altLang="ko-KR" dirty="0"/>
          </a:p>
        </p:txBody>
      </p:sp>
      <p:sp>
        <p:nvSpPr>
          <p:cNvPr id="3" name="Text Placeholder 2"/>
          <p:cNvSpPr>
            <a:spLocks noGrp="1"/>
          </p:cNvSpPr>
          <p:nvPr>
            <p:ph type="body" sz="quarter" idx="11"/>
          </p:nvPr>
        </p:nvSpPr>
        <p:spPr/>
        <p:txBody>
          <a:bodyPr/>
          <a:lstStyle/>
          <a:p>
            <a:pPr lvl="0"/>
            <a:r>
              <a:rPr lang="en-US" altLang="ko-KR" dirty="0"/>
              <a:t>SCOPE</a:t>
            </a:r>
            <a:endParaRPr lang="en-US" altLang="ko-KR" dirty="0"/>
          </a:p>
        </p:txBody>
      </p:sp>
      <p:sp>
        <p:nvSpPr>
          <p:cNvPr id="4" name="Rounded Rectangle 3"/>
          <p:cNvSpPr/>
          <p:nvPr/>
        </p:nvSpPr>
        <p:spPr>
          <a:xfrm>
            <a:off x="4936927" y="1211998"/>
            <a:ext cx="3858419" cy="3600400"/>
          </a:xfrm>
          <a:prstGeom prst="roundRect">
            <a:avLst>
              <a:gd name="adj" fmla="val 2533"/>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ardrop 6"/>
          <p:cNvSpPr/>
          <p:nvPr/>
        </p:nvSpPr>
        <p:spPr>
          <a:xfrm rot="8100000">
            <a:off x="4089792" y="3356045"/>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1" name="Oval 10"/>
          <p:cNvSpPr/>
          <p:nvPr/>
        </p:nvSpPr>
        <p:spPr>
          <a:xfrm>
            <a:off x="5148064" y="3185104"/>
            <a:ext cx="528800" cy="5288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Rectangle 16"/>
          <p:cNvSpPr/>
          <p:nvPr/>
        </p:nvSpPr>
        <p:spPr>
          <a:xfrm rot="2700000">
            <a:off x="5320329" y="3286472"/>
            <a:ext cx="184271" cy="33036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5148064" y="2342567"/>
            <a:ext cx="528800" cy="5288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Rectangle 9"/>
          <p:cNvSpPr/>
          <p:nvPr/>
        </p:nvSpPr>
        <p:spPr>
          <a:xfrm>
            <a:off x="5290851" y="2492472"/>
            <a:ext cx="243227" cy="22768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5148064" y="1500030"/>
            <a:ext cx="528800" cy="5288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6" name="Pie 24"/>
          <p:cNvSpPr/>
          <p:nvPr/>
        </p:nvSpPr>
        <p:spPr>
          <a:xfrm>
            <a:off x="5275320" y="1628045"/>
            <a:ext cx="274288" cy="27277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Oval 16"/>
          <p:cNvSpPr/>
          <p:nvPr/>
        </p:nvSpPr>
        <p:spPr>
          <a:xfrm>
            <a:off x="5148064" y="4099395"/>
            <a:ext cx="528800" cy="5288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8" name="Frame 17"/>
          <p:cNvSpPr/>
          <p:nvPr/>
        </p:nvSpPr>
        <p:spPr>
          <a:xfrm>
            <a:off x="5289247" y="4231053"/>
            <a:ext cx="246435" cy="24643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9" name="Group 18"/>
          <p:cNvGrpSpPr/>
          <p:nvPr/>
        </p:nvGrpSpPr>
        <p:grpSpPr>
          <a:xfrm>
            <a:off x="5758398" y="1503735"/>
            <a:ext cx="2872740" cy="676275"/>
            <a:chOff x="803640" y="3362835"/>
            <a:chExt cx="2059730" cy="676275"/>
          </a:xfrm>
        </p:grpSpPr>
        <p:sp>
          <p:nvSpPr>
            <p:cNvPr id="20" name="TextBox 19"/>
            <p:cNvSpPr txBox="1"/>
            <p:nvPr/>
          </p:nvSpPr>
          <p:spPr>
            <a:xfrm>
              <a:off x="803640" y="3580005"/>
              <a:ext cx="2059730" cy="459105"/>
            </a:xfrm>
            <a:prstGeom prst="rect">
              <a:avLst/>
            </a:prstGeom>
            <a:noFill/>
          </p:spPr>
          <p:txBody>
            <a:bodyPr wrap="square" rtlCol="0">
              <a:noAutofit/>
            </a:bodyPr>
            <a:lstStyle/>
            <a:p>
              <a:r>
                <a:rPr lang="en-US" altLang="ko-KR" sz="1200" dirty="0">
                  <a:solidFill>
                    <a:schemeClr val="tx1">
                      <a:lumMod val="75000"/>
                      <a:lumOff val="25000"/>
                    </a:schemeClr>
                  </a:solidFill>
                  <a:latin typeface="Arial" panose="020B0604020202020204" pitchFamily="34" charset="0"/>
                  <a:cs typeface="Arial" panose="020B0604020202020204" pitchFamily="34" charset="0"/>
                </a:rPr>
                <a:t>Identify the primary customer segments and their geographic location(s) that the website will serve</a:t>
              </a: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803640" y="3362835"/>
              <a:ext cx="2059657" cy="275590"/>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Target Market</a:t>
              </a:r>
              <a:endParaRPr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2" name="Group 21"/>
          <p:cNvGrpSpPr/>
          <p:nvPr/>
        </p:nvGrpSpPr>
        <p:grpSpPr>
          <a:xfrm>
            <a:off x="5758398" y="2347657"/>
            <a:ext cx="2872638" cy="862187"/>
            <a:chOff x="803640" y="3362835"/>
            <a:chExt cx="2059657" cy="862187"/>
          </a:xfrm>
        </p:grpSpPr>
        <p:sp>
          <p:nvSpPr>
            <p:cNvPr id="23" name="TextBox 22"/>
            <p:cNvSpPr txBox="1"/>
            <p:nvPr/>
          </p:nvSpPr>
          <p:spPr>
            <a:xfrm>
              <a:off x="803640" y="3579862"/>
              <a:ext cx="2059657" cy="645160"/>
            </a:xfrm>
            <a:prstGeom prst="rect">
              <a:avLst/>
            </a:prstGeom>
            <a:noFill/>
          </p:spPr>
          <p:txBody>
            <a:bodyPr wrap="square" rtlCol="0">
              <a:spAutoFit/>
            </a:bodyPr>
            <a:lstStyle/>
            <a:p>
              <a:r>
                <a:rPr lang="en-US" altLang="ko-KR" sz="1200" dirty="0">
                  <a:solidFill>
                    <a:schemeClr val="tx1">
                      <a:lumMod val="75000"/>
                      <a:lumOff val="25000"/>
                    </a:schemeClr>
                  </a:solidFill>
                  <a:latin typeface="Arial" panose="020B0604020202020204" pitchFamily="34" charset="0"/>
                  <a:cs typeface="Arial" panose="020B0604020202020204" pitchFamily="34" charset="0"/>
                </a:rPr>
                <a:t>Determine the specific products or services that will be available for purchase through the e-commerce platform.</a:t>
              </a: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p:cNvSpPr txBox="1"/>
            <p:nvPr/>
          </p:nvSpPr>
          <p:spPr>
            <a:xfrm>
              <a:off x="803640" y="3362835"/>
              <a:ext cx="2059657" cy="275590"/>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Product/Service Offerings:</a:t>
              </a:r>
              <a:endParaRPr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5" name="Group 24"/>
          <p:cNvGrpSpPr/>
          <p:nvPr/>
        </p:nvGrpSpPr>
        <p:grpSpPr>
          <a:xfrm>
            <a:off x="5758398" y="3263334"/>
            <a:ext cx="2872740" cy="736600"/>
            <a:chOff x="803640" y="3362835"/>
            <a:chExt cx="2059730" cy="736600"/>
          </a:xfrm>
        </p:grpSpPr>
        <p:sp>
          <p:nvSpPr>
            <p:cNvPr id="26" name="TextBox 25"/>
            <p:cNvSpPr txBox="1"/>
            <p:nvPr/>
          </p:nvSpPr>
          <p:spPr>
            <a:xfrm>
              <a:off x="803640" y="3580005"/>
              <a:ext cx="2059730" cy="519430"/>
            </a:xfrm>
            <a:prstGeom prst="rect">
              <a:avLst/>
            </a:prstGeom>
            <a:noFill/>
          </p:spPr>
          <p:txBody>
            <a:bodyPr wrap="square" rtlCol="0">
              <a:noAutofit/>
            </a:bodyPr>
            <a:lstStyle/>
            <a:p>
              <a:r>
                <a:rPr lang="en-US" altLang="ko-KR" sz="1200" dirty="0">
                  <a:solidFill>
                    <a:schemeClr val="tx1">
                      <a:lumMod val="75000"/>
                      <a:lumOff val="25000"/>
                    </a:schemeClr>
                  </a:solidFill>
                  <a:latin typeface="Arial" panose="020B0604020202020204" pitchFamily="34" charset="0"/>
                  <a:cs typeface="Arial" panose="020B0604020202020204" pitchFamily="34" charset="0"/>
                </a:rPr>
                <a:t>product catalogs shopping carts check out processes, payment gateways, and user accounts. </a:t>
              </a: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TextBox 26"/>
            <p:cNvSpPr txBox="1"/>
            <p:nvPr/>
          </p:nvSpPr>
          <p:spPr>
            <a:xfrm>
              <a:off x="803640" y="3362835"/>
              <a:ext cx="2059657" cy="275590"/>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Key Features and Functionalities:</a:t>
              </a:r>
              <a:endParaRPr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8" name="Group 27"/>
          <p:cNvGrpSpPr/>
          <p:nvPr/>
        </p:nvGrpSpPr>
        <p:grpSpPr>
          <a:xfrm>
            <a:off x="5758398" y="4107257"/>
            <a:ext cx="2872638" cy="677402"/>
            <a:chOff x="803640" y="3434590"/>
            <a:chExt cx="2059657" cy="677402"/>
          </a:xfrm>
        </p:grpSpPr>
        <p:sp>
          <p:nvSpPr>
            <p:cNvPr id="29" name="TextBox 28"/>
            <p:cNvSpPr txBox="1"/>
            <p:nvPr/>
          </p:nvSpPr>
          <p:spPr>
            <a:xfrm>
              <a:off x="803640" y="3651617"/>
              <a:ext cx="2059657" cy="460375"/>
            </a:xfrm>
            <a:prstGeom prst="rect">
              <a:avLst/>
            </a:prstGeom>
            <a:noFill/>
          </p:spPr>
          <p:txBody>
            <a:bodyPr wrap="square" rtlCol="0">
              <a:spAutoFit/>
            </a:bodyPr>
            <a:lstStyle/>
            <a:p>
              <a:r>
                <a:rPr lang="en-US" altLang="ko-KR" sz="1200" dirty="0">
                  <a:solidFill>
                    <a:schemeClr val="tx1">
                      <a:lumMod val="75000"/>
                      <a:lumOff val="25000"/>
                    </a:schemeClr>
                  </a:solidFill>
                  <a:latin typeface="Arial" panose="020B0604020202020204" pitchFamily="34" charset="0"/>
                  <a:cs typeface="Arial" panose="020B0604020202020204" pitchFamily="34" charset="0"/>
                </a:rPr>
                <a:t>data privacy regulations, payment industry standards,</a:t>
              </a:r>
              <a:endParaRPr lang="en-US" altLang="ko-KR"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TextBox 29"/>
            <p:cNvSpPr txBox="1"/>
            <p:nvPr/>
          </p:nvSpPr>
          <p:spPr>
            <a:xfrm>
              <a:off x="803640" y="3434590"/>
              <a:ext cx="2059657" cy="275590"/>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Security and Compliance:</a:t>
              </a:r>
              <a:endParaRPr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306" name="Teardrop 6"/>
          <p:cNvSpPr/>
          <p:nvPr/>
        </p:nvSpPr>
        <p:spPr>
          <a:xfrm rot="8100000">
            <a:off x="3350254" y="3292660"/>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ym typeface="+mn-ea"/>
              </a:rPr>
              <a:t>Limitations</a:t>
            </a:r>
            <a:endParaRPr lang="ko-KR" altLang="en-US" dirty="0"/>
          </a:p>
        </p:txBody>
      </p:sp>
      <p:sp>
        <p:nvSpPr>
          <p:cNvPr id="4" name="Block Arc 3"/>
          <p:cNvSpPr/>
          <p:nvPr/>
        </p:nvSpPr>
        <p:spPr>
          <a:xfrm>
            <a:off x="-1570625" y="1492653"/>
            <a:ext cx="3167844" cy="3167844"/>
          </a:xfrm>
          <a:prstGeom prst="blockArc">
            <a:avLst>
              <a:gd name="adj1" fmla="val 16173961"/>
              <a:gd name="adj2" fmla="val 5453715"/>
              <a:gd name="adj3" fmla="val 1160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Block Arc 5"/>
          <p:cNvSpPr/>
          <p:nvPr/>
        </p:nvSpPr>
        <p:spPr>
          <a:xfrm>
            <a:off x="-1570625" y="1492653"/>
            <a:ext cx="3167844" cy="3167844"/>
          </a:xfrm>
          <a:prstGeom prst="blockArc">
            <a:avLst>
              <a:gd name="adj1" fmla="val 16173961"/>
              <a:gd name="adj2" fmla="val 1964022"/>
              <a:gd name="adj3" fmla="val 114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Block Arc 6"/>
          <p:cNvSpPr/>
          <p:nvPr/>
        </p:nvSpPr>
        <p:spPr>
          <a:xfrm>
            <a:off x="-1570625" y="1492653"/>
            <a:ext cx="3167844" cy="3167844"/>
          </a:xfrm>
          <a:prstGeom prst="blockArc">
            <a:avLst>
              <a:gd name="adj1" fmla="val 16173961"/>
              <a:gd name="adj2" fmla="val 19690711"/>
              <a:gd name="adj3" fmla="val 115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Oval 10"/>
          <p:cNvSpPr/>
          <p:nvPr/>
        </p:nvSpPr>
        <p:spPr>
          <a:xfrm>
            <a:off x="1893570" y="1625600"/>
            <a:ext cx="977265" cy="537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1884045" y="4025900"/>
            <a:ext cx="1165225" cy="53721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1887220" y="2793365"/>
            <a:ext cx="1036320" cy="537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3470275" y="1252220"/>
            <a:ext cx="5725160" cy="864235"/>
          </a:xfrm>
          <a:prstGeom prst="rect">
            <a:avLst/>
          </a:prstGeom>
          <a:noFill/>
        </p:spPr>
        <p:txBody>
          <a:bodyPr wrap="square" rtlCol="0" anchor="ctr">
            <a:noAutofit/>
          </a:bodyPr>
          <a:lstStyle/>
          <a:p>
            <a:r>
              <a:rPr lang="en-US" altLang="ko-KR" sz="1200" b="1" dirty="0">
                <a:solidFill>
                  <a:schemeClr val="tx1">
                    <a:lumMod val="75000"/>
                    <a:lumOff val="25000"/>
                  </a:schemeClr>
                </a:solidFill>
                <a:cs typeface="Arial" panose="020B0604020202020204" pitchFamily="34" charset="0"/>
              </a:rPr>
              <a:t>Complex State Management</a:t>
            </a:r>
            <a:r>
              <a:rPr lang="en-US" altLang="ko-KR" sz="1200" dirty="0">
                <a:solidFill>
                  <a:schemeClr val="tx1">
                    <a:lumMod val="75000"/>
                    <a:lumOff val="25000"/>
                  </a:schemeClr>
                </a:solidFill>
                <a:cs typeface="Arial" panose="020B0604020202020204" pitchFamily="34" charset="0"/>
              </a:rPr>
              <a:t>: Next.js doesn’t provide built-in state management, so external libraries like Redux or Context API are required</a:t>
            </a:r>
            <a:endParaRPr lang="en-US" altLang="ko-KR" sz="1200" dirty="0">
              <a:solidFill>
                <a:schemeClr val="tx1">
                  <a:lumMod val="75000"/>
                  <a:lumOff val="25000"/>
                </a:schemeClr>
              </a:solidFill>
              <a:cs typeface="Arial" panose="020B0604020202020204" pitchFamily="34" charset="0"/>
            </a:endParaRPr>
          </a:p>
        </p:txBody>
      </p:sp>
      <p:sp>
        <p:nvSpPr>
          <p:cNvPr id="24" name="TextBox 23"/>
          <p:cNvSpPr txBox="1"/>
          <p:nvPr/>
        </p:nvSpPr>
        <p:spPr>
          <a:xfrm>
            <a:off x="3491865" y="1997075"/>
            <a:ext cx="5536565" cy="599440"/>
          </a:xfrm>
          <a:prstGeom prst="rect">
            <a:avLst/>
          </a:prstGeom>
          <a:noFill/>
        </p:spPr>
        <p:txBody>
          <a:bodyPr wrap="square" rtlCol="0" anchor="ctr">
            <a:noAutofit/>
          </a:bodyPr>
          <a:lstStyle/>
          <a:p>
            <a:r>
              <a:rPr lang="en-US" altLang="ko-KR" sz="1200" b="1" dirty="0">
                <a:solidFill>
                  <a:schemeClr val="tx1"/>
                </a:solidFill>
                <a:cs typeface="Arial" panose="020B0604020202020204" pitchFamily="34" charset="0"/>
              </a:rPr>
              <a:t>Limited Plugins and E-commerce Integrations</a:t>
            </a:r>
            <a:r>
              <a:rPr lang="en-US" altLang="ko-KR" sz="1200" dirty="0">
                <a:solidFill>
                  <a:schemeClr val="tx1">
                    <a:lumMod val="65000"/>
                    <a:lumOff val="35000"/>
                  </a:schemeClr>
                </a:solidFill>
                <a:cs typeface="Arial" panose="020B0604020202020204" pitchFamily="34" charset="0"/>
              </a:rPr>
              <a:t>:Determine the available</a:t>
            </a:r>
            <a:endParaRPr lang="en-US" altLang="ko-KR" sz="1200" dirty="0">
              <a:solidFill>
                <a:schemeClr val="tx1">
                  <a:lumMod val="65000"/>
                  <a:lumOff val="35000"/>
                </a:schemeClr>
              </a:solidFill>
              <a:cs typeface="Arial" panose="020B0604020202020204" pitchFamily="34" charset="0"/>
            </a:endParaRPr>
          </a:p>
          <a:p>
            <a:r>
              <a:rPr lang="en-US" altLang="ko-KR" sz="1200" dirty="0">
                <a:solidFill>
                  <a:schemeClr val="tx1">
                    <a:lumMod val="65000"/>
                    <a:lumOff val="35000"/>
                  </a:schemeClr>
                </a:solidFill>
                <a:cs typeface="Arial" panose="020B0604020202020204" pitchFamily="34" charset="0"/>
              </a:rPr>
              <a:t> budget and the team's capacity in terms of expertise, and equipment to deliver the project</a:t>
            </a:r>
            <a:endParaRPr lang="en-US" altLang="ko-KR" sz="1200" dirty="0">
              <a:solidFill>
                <a:schemeClr val="tx1">
                  <a:lumMod val="65000"/>
                  <a:lumOff val="35000"/>
                </a:schemeClr>
              </a:solidFill>
              <a:cs typeface="Arial" panose="020B0604020202020204" pitchFamily="34" charset="0"/>
            </a:endParaRPr>
          </a:p>
        </p:txBody>
      </p:sp>
      <p:sp>
        <p:nvSpPr>
          <p:cNvPr id="5" name="Oval 4"/>
          <p:cNvSpPr/>
          <p:nvPr/>
        </p:nvSpPr>
        <p:spPr>
          <a:xfrm>
            <a:off x="3113784" y="1491694"/>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Oval 29"/>
          <p:cNvSpPr/>
          <p:nvPr/>
        </p:nvSpPr>
        <p:spPr>
          <a:xfrm>
            <a:off x="3114419" y="1996004"/>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1" name="Oval 30"/>
          <p:cNvSpPr/>
          <p:nvPr/>
        </p:nvSpPr>
        <p:spPr>
          <a:xfrm>
            <a:off x="3131564" y="2572069"/>
            <a:ext cx="221420" cy="221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Oval 31"/>
          <p:cNvSpPr/>
          <p:nvPr/>
        </p:nvSpPr>
        <p:spPr>
          <a:xfrm>
            <a:off x="3131564" y="3170994"/>
            <a:ext cx="221420" cy="221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Oval 32"/>
          <p:cNvSpPr/>
          <p:nvPr/>
        </p:nvSpPr>
        <p:spPr>
          <a:xfrm>
            <a:off x="3131564" y="3724199"/>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Oval 33"/>
          <p:cNvSpPr/>
          <p:nvPr/>
        </p:nvSpPr>
        <p:spPr>
          <a:xfrm>
            <a:off x="3131564" y="4278041"/>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 name="TextBox 23"/>
          <p:cNvSpPr txBox="1"/>
          <p:nvPr/>
        </p:nvSpPr>
        <p:spPr>
          <a:xfrm>
            <a:off x="3563620" y="2668270"/>
            <a:ext cx="5536565" cy="599440"/>
          </a:xfrm>
          <a:prstGeom prst="rect">
            <a:avLst/>
          </a:prstGeom>
          <a:noFill/>
        </p:spPr>
        <p:txBody>
          <a:bodyPr wrap="square" rtlCol="0" anchor="ctr">
            <a:noAutofit/>
          </a:bodyPr>
          <a:p>
            <a:r>
              <a:rPr lang="en-US" altLang="ko-KR" sz="1200" b="1" dirty="0">
                <a:solidFill>
                  <a:schemeClr val="tx1"/>
                </a:solidFill>
                <a:cs typeface="Arial" panose="020B0604020202020204" pitchFamily="34" charset="0"/>
              </a:rPr>
              <a:t>Server-Side Rendering Overhead</a:t>
            </a:r>
            <a:r>
              <a:rPr lang="en-US" altLang="ko-KR" sz="1200" dirty="0">
                <a:solidFill>
                  <a:schemeClr val="tx1">
                    <a:lumMod val="65000"/>
                    <a:lumOff val="35000"/>
                  </a:schemeClr>
                </a:solidFill>
                <a:cs typeface="Arial" panose="020B0604020202020204" pitchFamily="34" charset="0"/>
              </a:rPr>
              <a:t>:introduce additional complexity and overhead, especially with dynamic content like frequently updated product listings</a:t>
            </a:r>
            <a:endParaRPr lang="en-US" altLang="ko-KR" sz="1200" dirty="0">
              <a:solidFill>
                <a:schemeClr val="tx1">
                  <a:lumMod val="65000"/>
                  <a:lumOff val="35000"/>
                </a:schemeClr>
              </a:solidFill>
              <a:cs typeface="Arial" panose="020B0604020202020204" pitchFamily="34" charset="0"/>
            </a:endParaRPr>
          </a:p>
        </p:txBody>
      </p:sp>
      <p:sp>
        <p:nvSpPr>
          <p:cNvPr id="8" name="TextBox 23"/>
          <p:cNvSpPr txBox="1"/>
          <p:nvPr/>
        </p:nvSpPr>
        <p:spPr>
          <a:xfrm>
            <a:off x="3547110" y="3211195"/>
            <a:ext cx="5536565" cy="599440"/>
          </a:xfrm>
          <a:prstGeom prst="rect">
            <a:avLst/>
          </a:prstGeom>
          <a:noFill/>
        </p:spPr>
        <p:txBody>
          <a:bodyPr wrap="square" rtlCol="0" anchor="ctr">
            <a:noAutofit/>
          </a:bodyPr>
          <a:p>
            <a:r>
              <a:rPr lang="en-US" altLang="ko-KR" sz="1200" b="1" dirty="0">
                <a:solidFill>
                  <a:schemeClr val="tx1"/>
                </a:solidFill>
                <a:cs typeface="Arial" panose="020B0604020202020204" pitchFamily="34" charset="0"/>
              </a:rPr>
              <a:t>Lack of Built-in E-commerce Features</a:t>
            </a:r>
            <a:r>
              <a:rPr lang="en-US" altLang="ko-KR" sz="1200" dirty="0">
                <a:solidFill>
                  <a:schemeClr val="tx1">
                    <a:lumMod val="65000"/>
                    <a:lumOff val="35000"/>
                  </a:schemeClr>
                </a:solidFill>
                <a:cs typeface="Arial" panose="020B0604020202020204" pitchFamily="34" charset="0"/>
              </a:rPr>
              <a:t>:it doesn’t have out-of-the-box features like product management, payment gateways</a:t>
            </a:r>
            <a:endParaRPr lang="en-US" altLang="ko-KR" sz="1200" dirty="0">
              <a:solidFill>
                <a:schemeClr val="tx1">
                  <a:lumMod val="65000"/>
                  <a:lumOff val="35000"/>
                </a:schemeClr>
              </a:solidFill>
              <a:cs typeface="Arial" panose="020B0604020202020204" pitchFamily="34" charset="0"/>
            </a:endParaRPr>
          </a:p>
        </p:txBody>
      </p:sp>
      <p:sp>
        <p:nvSpPr>
          <p:cNvPr id="9" name="TextBox 23"/>
          <p:cNvSpPr txBox="1"/>
          <p:nvPr/>
        </p:nvSpPr>
        <p:spPr>
          <a:xfrm>
            <a:off x="3530600" y="3840480"/>
            <a:ext cx="5536565" cy="599440"/>
          </a:xfrm>
          <a:prstGeom prst="rect">
            <a:avLst/>
          </a:prstGeom>
          <a:noFill/>
        </p:spPr>
        <p:txBody>
          <a:bodyPr wrap="square" rtlCol="0" anchor="ctr">
            <a:noAutofit/>
          </a:bodyPr>
          <a:p>
            <a:r>
              <a:rPr lang="en-US" altLang="ko-KR" sz="1200" b="1" dirty="0">
                <a:solidFill>
                  <a:schemeClr val="tx1"/>
                </a:solidFill>
                <a:cs typeface="Arial" panose="020B0604020202020204" pitchFamily="34" charset="0"/>
              </a:rPr>
              <a:t>Scaling Issues with Static Generation</a:t>
            </a:r>
            <a:r>
              <a:rPr lang="en-US" altLang="ko-KR" sz="1200" dirty="0">
                <a:solidFill>
                  <a:schemeClr val="tx1">
                    <a:lumMod val="65000"/>
                    <a:lumOff val="35000"/>
                  </a:schemeClr>
                </a:solidFill>
                <a:cs typeface="Arial" panose="020B0604020202020204" pitchFamily="34" charset="0"/>
              </a:rPr>
              <a:t>:Static site generation (SSG) can be slow or challenging to scale with large catalogs.</a:t>
            </a:r>
            <a:endParaRPr lang="en-US" altLang="ko-KR" sz="1200" dirty="0">
              <a:solidFill>
                <a:schemeClr val="tx1">
                  <a:lumMod val="65000"/>
                  <a:lumOff val="35000"/>
                </a:schemeClr>
              </a:solidFill>
              <a:cs typeface="Arial" panose="020B0604020202020204" pitchFamily="34" charset="0"/>
            </a:endParaRPr>
          </a:p>
        </p:txBody>
      </p:sp>
      <p:sp>
        <p:nvSpPr>
          <p:cNvPr id="10" name="Text Placeholder 9"/>
          <p:cNvSpPr/>
          <p:nvPr>
            <p:ph type="body" sz="quarter" idx="11"/>
          </p:nvPr>
        </p:nvSpPr>
        <p:spPr/>
        <p:txBody>
          <a:bodyPr/>
          <a:p>
            <a:endParaRPr lang="en-US"/>
          </a:p>
        </p:txBody>
      </p:sp>
    </p:spTree>
  </p:cSld>
  <p:clrMapOvr>
    <a:masterClrMapping/>
  </p:clrMapOvr>
</p:sld>
</file>

<file path=ppt/tags/tag1.xml><?xml version="1.0" encoding="utf-8"?>
<p:tagLst xmlns:p="http://schemas.openxmlformats.org/presentationml/2006/main">
  <p:tag name="TABLE_ENDDRAG_ORIGIN_RECT" val="323*124"/>
  <p:tag name="TABLE_ENDDRAG_RECT" val="372*246*323*124"/>
</p:tagLst>
</file>

<file path=ppt/tags/tag2.xml><?xml version="1.0" encoding="utf-8"?>
<p:tagLst xmlns:p="http://schemas.openxmlformats.org/presentationml/2006/main">
  <p:tag name="TABLE_ENDDRAG_ORIGIN_RECT" val="274*283"/>
  <p:tag name="TABLE_ENDDRAG_RECT" val="19*88*274*283"/>
</p:tagLst>
</file>

<file path=ppt/tags/tag3.xml><?xml version="1.0" encoding="utf-8"?>
<p:tagLst xmlns:p="http://schemas.openxmlformats.org/presentationml/2006/main">
  <p:tag name="TABLE_ENDDRAG_ORIGIN_RECT" val="274*308"/>
  <p:tag name="TABLE_ENDDRAG_RECT" val="393*89*274*308"/>
</p:tagLst>
</file>

<file path=ppt/tags/tag4.xml><?xml version="1.0" encoding="utf-8"?>
<p:tagLst xmlns:p="http://schemas.openxmlformats.org/presentationml/2006/main">
  <p:tag name="TABLE_ENDDRAG_ORIGIN_RECT" val="274*279"/>
  <p:tag name="TABLE_ENDDRAG_RECT" val="19*140*274*279"/>
</p:tagLst>
</file>

<file path=ppt/tags/tag5.xml><?xml version="1.0" encoding="utf-8"?>
<p:tagLst xmlns:p="http://schemas.openxmlformats.org/presentationml/2006/main">
  <p:tag name="TABLE_ENDDRAG_ORIGIN_RECT" val="274*294"/>
  <p:tag name="TABLE_ENDDRAG_RECT" val="393*121*274*294"/>
</p:tagLst>
</file>

<file path=ppt/tags/tag6.xml><?xml version="1.0" encoding="utf-8"?>
<p:tagLst xmlns:p="http://schemas.openxmlformats.org/presentationml/2006/main">
  <p:tag name="TABLE_ENDDRAG_ORIGIN_RECT" val="274*279"/>
  <p:tag name="TABLE_ENDDRAG_RECT" val="19*140*274*279"/>
</p:tagLst>
</file>

<file path=ppt/tags/tag7.xml><?xml version="1.0" encoding="utf-8"?>
<p:tagLst xmlns:p="http://schemas.openxmlformats.org/presentationml/2006/main">
  <p:tag name="TABLE_ENDDRAG_ORIGIN_RECT" val="293*308"/>
  <p:tag name="TABLE_ENDDRAG_RECT" val="374*89*293*309"/>
</p:tagLst>
</file>

<file path=ppt/tags/tag8.xml><?xml version="1.0" encoding="utf-8"?>
<p:tagLst xmlns:p="http://schemas.openxmlformats.org/presentationml/2006/main">
  <p:tag name="TABLE_ENDDRAG_ORIGIN_RECT" val="274*279"/>
  <p:tag name="TABLE_ENDDRAG_RECT" val="19*140*274*279"/>
</p:tagLst>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7588</Words>
  <Application>WPS Presentation</Application>
  <PresentationFormat>On-screen Show (16:9)</PresentationFormat>
  <Paragraphs>303</Paragraphs>
  <Slides>19</Slides>
  <Notes>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19</vt:i4>
      </vt:variant>
    </vt:vector>
  </HeadingPairs>
  <TitlesOfParts>
    <vt:vector size="35" baseType="lpstr">
      <vt:lpstr>Arial</vt:lpstr>
      <vt:lpstr>SimSun</vt:lpstr>
      <vt:lpstr>Wingdings</vt:lpstr>
      <vt:lpstr>Malgun Gothic</vt:lpstr>
      <vt:lpstr>A0 Addis Abeba Unicode</vt:lpstr>
      <vt:lpstr>CIDFont</vt:lpstr>
      <vt:lpstr>Ethiopic Addis</vt:lpstr>
      <vt:lpstr>Wingdings</vt:lpstr>
      <vt:lpstr>Times New Roman</vt:lpstr>
      <vt:lpstr>Times New Roman</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HONOR</cp:lastModifiedBy>
  <cp:revision>144</cp:revision>
  <dcterms:created xsi:type="dcterms:W3CDTF">2016-12-05T23:26:00Z</dcterms:created>
  <dcterms:modified xsi:type="dcterms:W3CDTF">2024-10-02T05:02:48Z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F26C1DBEFFA94904AB43255360145529_13</vt:lpwstr>
  </property>
  <property fmtid="{D5CDD505-2E9C-101B-9397-08002B2CF9AE}" pid="3" name="KSOProductBuildVer">
    <vt:lpwstr>1033-12.2.0.17562</vt:lpwstr>
  </property>
</Properties>
</file>