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A331-0BE4-4CA2-8623-C2549189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BDC2C-A64B-462F-B16E-90CAFD5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894D-6CEB-4F7F-B7ED-DB99A539CA9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F3F01-5F68-459F-8452-B454F3D2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DD104-767B-4C88-89D3-4576B726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3ABC-62AE-4EB6-A708-41C63481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0DDE1-8DCE-4055-98F3-BBA8F297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61D3-9B6B-4C2C-8789-91CBDFCD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F30E-982F-49B5-A658-DAE60A89E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4894D-6CEB-4F7F-B7ED-DB99A539CA9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41CB-788E-4933-AA11-5AE564736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3136-BA8C-4A4C-A847-C77B3015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3ABC-62AE-4EB6-A708-41C63481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2FFF0C-E757-4FFA-80AF-51A3A6C6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b="1" i="0">
                <a:solidFill>
                  <a:srgbClr val="000000"/>
                </a:solidFill>
                <a:effectLst/>
                <a:latin typeface="ibm-plex-sans"/>
              </a:rPr>
            </a:br>
            <a:br>
              <a:rPr lang="en-GB" b="1" i="0">
                <a:solidFill>
                  <a:srgbClr val="000000"/>
                </a:solidFill>
                <a:effectLst/>
                <a:latin typeface="ibm-plex-sans"/>
              </a:rPr>
            </a:br>
            <a:br>
              <a:rPr lang="en-GB" b="1" i="0">
                <a:solidFill>
                  <a:srgbClr val="000000"/>
                </a:solidFill>
                <a:effectLst/>
                <a:latin typeface="ibm-plex-sans"/>
              </a:rPr>
            </a:br>
            <a:r>
              <a:rPr lang="en-GB" b="1" i="0">
                <a:solidFill>
                  <a:srgbClr val="000000"/>
                </a:solidFill>
                <a:effectLst/>
                <a:latin typeface="ibm-plex-sans"/>
              </a:rPr>
              <a:t>The Battle of Neighborhood</a:t>
            </a:r>
            <a:br>
              <a:rPr lang="en-GB" b="1" i="0">
                <a:solidFill>
                  <a:srgbClr val="000000"/>
                </a:solidFill>
                <a:effectLst/>
                <a:latin typeface="ibm-plex-sans"/>
              </a:rPr>
            </a:br>
            <a:r>
              <a:rPr lang="en-GB" b="1" i="0">
                <a:solidFill>
                  <a:srgbClr val="000000"/>
                </a:solidFill>
                <a:effectLst/>
                <a:latin typeface="ibm-plex-sans"/>
              </a:rPr>
              <a:t>week 2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40728-A980-42F8-A41C-71BAD74552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2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AC50B9-FC3C-41D1-B85B-EAB95221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latin typeface="ibm-plex-sans"/>
              </a:rPr>
              <a:t>Adding markers to the map of Scarborough</a:t>
            </a:r>
            <a:br>
              <a:rPr lang="en-US" b="1" i="0">
                <a:solidFill>
                  <a:srgbClr val="000000"/>
                </a:solidFill>
                <a:effectLst/>
                <a:latin typeface="ibm-plex-sans"/>
              </a:rPr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C9495-D5E1-4020-9B97-4F6F94F5A2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5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E65AC55-1A30-48AD-90CC-AE12F7DC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of  yellow  highlighted rows indicates that all </a:t>
            </a:r>
            <a:r>
              <a:rPr lang="en-US" b="1"/>
              <a:t>Bars</a:t>
            </a:r>
            <a:r>
              <a:rPr lang="en-US"/>
              <a:t> are located in this cluster that is cluster lebel =1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3D375-C2C4-4751-BB85-69C8CFABE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4D745E-3D5B-4C20-8E57-CD4B50B2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Data Clustered in to 5 but the  cluster2   have 12 Labels </a:t>
            </a:r>
            <a:endParaRPr lang="en-GB"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1A851-619B-41B9-8F55-D6DDA468BD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F5F0FC-023E-41EA-91E9-0458DE61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>
                <a:effectLst/>
                <a:latin typeface="ibm-plex-sans"/>
              </a:rPr>
              <a:t>Discussion</a:t>
            </a:r>
            <a:br>
              <a:rPr lang="en-GB" b="1" i="0">
                <a:effectLst/>
                <a:latin typeface="ibm-plex-sans"/>
              </a:rPr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B14CD-034F-4997-8432-E76644C488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1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7FAB88-D8A3-4BB3-9000-FF36DE9D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/>
              <a:t>Conclusion</a:t>
            </a:r>
            <a:endParaRPr lang="en-GB" sz="6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34110-1AD3-4548-B091-FC8A82859A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1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ECC908-42D2-4128-B016-B68E6490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i="0">
                <a:effectLst/>
                <a:latin typeface="ibm-plex-sans"/>
              </a:rPr>
              <a:t>Introduction/Business Problem</a:t>
            </a:r>
            <a:br>
              <a:rPr lang="en-GB" sz="2800" b="1" i="0">
                <a:solidFill>
                  <a:srgbClr val="000000"/>
                </a:solidFill>
                <a:effectLst/>
                <a:latin typeface="ibm-plex-san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73470-A248-4BA5-99BF-C864154DB8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A383A8-B608-4DEA-B741-D687F0DD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i="0">
                <a:solidFill>
                  <a:schemeClr val="accent1">
                    <a:lumMod val="50000"/>
                  </a:schemeClr>
                </a:solidFill>
                <a:effectLst/>
                <a:latin typeface="ibm-plex-sans"/>
              </a:rPr>
              <a:t>Business Problem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D3659-E360-42B1-9757-29235B3F9B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3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5D0FB2-3A0B-4EC4-8B1B-7FE6006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Acquisition</a:t>
            </a:r>
            <a:b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F5853-7450-439D-BE09-2E12A82942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248B94-2278-43E2-8A49-95C7C0B9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Methodology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F452F-41F6-4F9B-9CB2-61A4A11EF8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5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9EC8AE-E38E-44F5-AD07-FDB4F4A2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Methodology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3AC74-136A-4BD5-9C44-597DC75143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97CE2F-89EC-4CA1-9D1F-6DE6E9AB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Methodology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4D446-688A-4EA4-9591-D216D81459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1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549DE1-7ABA-4AA4-B360-05A3D4B9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Methodology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332D6-B619-47E0-9409-7DA5089C9D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B0E656-A560-4A6A-A0E3-0DBD6D11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>
                <a:solidFill>
                  <a:schemeClr val="bg1"/>
                </a:solidFill>
                <a:effectLst/>
                <a:latin typeface="ibm-plex-sans"/>
              </a:rPr>
              <a:t>Analysing venue</a:t>
            </a:r>
            <a:br>
              <a:rPr lang="en-GB" b="1" i="0">
                <a:solidFill>
                  <a:schemeClr val="bg1"/>
                </a:solidFill>
                <a:effectLst/>
                <a:latin typeface="ibm-plex-sans"/>
              </a:rPr>
            </a:br>
            <a:endParaRPr lang="en-GB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28C53-1CB2-47E7-A834-BB196680AF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ibm-plex-sans</vt:lpstr>
      <vt:lpstr>Office Theme</vt:lpstr>
      <vt:lpstr>   The Battle of Neighborhood week 2</vt:lpstr>
      <vt:lpstr>Introduction/Business Problem </vt:lpstr>
      <vt:lpstr>Business Problem</vt:lpstr>
      <vt:lpstr>Data Acquisition  </vt:lpstr>
      <vt:lpstr>Methodology</vt:lpstr>
      <vt:lpstr>Methodology</vt:lpstr>
      <vt:lpstr>Methodology</vt:lpstr>
      <vt:lpstr>Methodology</vt:lpstr>
      <vt:lpstr>Analysing venue </vt:lpstr>
      <vt:lpstr>Adding markers to the map of Scarborough </vt:lpstr>
      <vt:lpstr>Four of  yellow  highlighted rows indicates that all Bars are located in this cluster that is cluster lebel =1</vt:lpstr>
      <vt:lpstr>Data Clustered in to 5 but the  cluster2   have 12 Labels </vt:lpstr>
      <vt:lpstr>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The Battle of Neighborhood week 2</dc:title>
  <dc:creator>Habtom Araya Kidane</dc:creator>
  <cp:lastModifiedBy>Habtom Araya Kidane</cp:lastModifiedBy>
  <cp:revision>1</cp:revision>
  <dcterms:created xsi:type="dcterms:W3CDTF">2020-12-26T17:43:35Z</dcterms:created>
  <dcterms:modified xsi:type="dcterms:W3CDTF">2020-12-26T17:43:35Z</dcterms:modified>
</cp:coreProperties>
</file>