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 id="2147483816" r:id="rId2"/>
  </p:sldMasterIdLst>
  <p:notesMasterIdLst>
    <p:notesMasterId r:id="rId29"/>
  </p:notesMasterIdLst>
  <p:sldIdLst>
    <p:sldId id="304" r:id="rId3"/>
    <p:sldId id="305" r:id="rId4"/>
    <p:sldId id="306" r:id="rId5"/>
    <p:sldId id="291" r:id="rId6"/>
    <p:sldId id="296" r:id="rId7"/>
    <p:sldId id="281" r:id="rId8"/>
    <p:sldId id="289" r:id="rId9"/>
    <p:sldId id="290" r:id="rId10"/>
    <p:sldId id="301" r:id="rId11"/>
    <p:sldId id="307" r:id="rId12"/>
    <p:sldId id="302" r:id="rId13"/>
    <p:sldId id="303" r:id="rId14"/>
    <p:sldId id="308" r:id="rId15"/>
    <p:sldId id="282" r:id="rId16"/>
    <p:sldId id="284" r:id="rId17"/>
    <p:sldId id="283" r:id="rId18"/>
    <p:sldId id="299" r:id="rId19"/>
    <p:sldId id="297" r:id="rId20"/>
    <p:sldId id="294" r:id="rId21"/>
    <p:sldId id="286" r:id="rId22"/>
    <p:sldId id="287" r:id="rId23"/>
    <p:sldId id="292" r:id="rId24"/>
    <p:sldId id="288" r:id="rId25"/>
    <p:sldId id="293" r:id="rId26"/>
    <p:sldId id="309" r:id="rId27"/>
    <p:sldId id="298"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E0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C8FBCD-1075-4DB5-B3C2-5ABD3554817F}" v="43" dt="2020-02-24T03:06:33.4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792" autoAdjust="0"/>
  </p:normalViewPr>
  <p:slideViewPr>
    <p:cSldViewPr>
      <p:cViewPr varScale="1">
        <p:scale>
          <a:sx n="67" d="100"/>
          <a:sy n="67" d="100"/>
        </p:scale>
        <p:origin x="536" y="44"/>
      </p:cViewPr>
      <p:guideLst>
        <p:guide orient="horz" pos="2160"/>
        <p:guide pos="2880"/>
      </p:guideLst>
    </p:cSldViewPr>
  </p:slideViewPr>
  <p:notesTextViewPr>
    <p:cViewPr>
      <p:scale>
        <a:sx n="1" d="1"/>
        <a:sy n="1" d="1"/>
      </p:scale>
      <p:origin x="0" y="0"/>
    </p:cViewPr>
  </p:notesTextViewPr>
  <p:sorterViewPr>
    <p:cViewPr>
      <p:scale>
        <a:sx n="100" d="100"/>
        <a:sy n="100" d="100"/>
      </p:scale>
      <p:origin x="0" y="54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nuka Mohanraj" userId="1e2ef1a2-791d-4e3a-9512-7cfb920dac40" providerId="ADAL" clId="{2E2109C6-CC29-4E86-85E8-03F8413891D9}"/>
    <pc:docChg chg="undo custSel addSld delSld modSld">
      <pc:chgData name="Renuka Mohanraj" userId="1e2ef1a2-791d-4e3a-9512-7cfb920dac40" providerId="ADAL" clId="{2E2109C6-CC29-4E86-85E8-03F8413891D9}" dt="2019-11-25T15:16:43.024" v="1037" actId="27636"/>
      <pc:docMkLst>
        <pc:docMk/>
      </pc:docMkLst>
      <pc:sldChg chg="addSp modSp">
        <pc:chgData name="Renuka Mohanraj" userId="1e2ef1a2-791d-4e3a-9512-7cfb920dac40" providerId="ADAL" clId="{2E2109C6-CC29-4E86-85E8-03F8413891D9}" dt="2019-11-23T14:17:01.272" v="614" actId="20577"/>
        <pc:sldMkLst>
          <pc:docMk/>
          <pc:sldMk cId="2093980707" sldId="281"/>
        </pc:sldMkLst>
        <pc:spChg chg="mod">
          <ac:chgData name="Renuka Mohanraj" userId="1e2ef1a2-791d-4e3a-9512-7cfb920dac40" providerId="ADAL" clId="{2E2109C6-CC29-4E86-85E8-03F8413891D9}" dt="2019-11-22T21:05:06.781" v="435" actId="20577"/>
          <ac:spMkLst>
            <pc:docMk/>
            <pc:sldMk cId="2093980707" sldId="281"/>
            <ac:spMk id="2" creationId="{00000000-0000-0000-0000-000000000000}"/>
          </ac:spMkLst>
        </pc:spChg>
        <pc:spChg chg="mod">
          <ac:chgData name="Renuka Mohanraj" userId="1e2ef1a2-791d-4e3a-9512-7cfb920dac40" providerId="ADAL" clId="{2E2109C6-CC29-4E86-85E8-03F8413891D9}" dt="2019-11-23T14:17:01.272" v="614" actId="20577"/>
          <ac:spMkLst>
            <pc:docMk/>
            <pc:sldMk cId="2093980707" sldId="281"/>
            <ac:spMk id="3" creationId="{00000000-0000-0000-0000-000000000000}"/>
          </ac:spMkLst>
        </pc:spChg>
        <pc:picChg chg="add">
          <ac:chgData name="Renuka Mohanraj" userId="1e2ef1a2-791d-4e3a-9512-7cfb920dac40" providerId="ADAL" clId="{2E2109C6-CC29-4E86-85E8-03F8413891D9}" dt="2019-04-09T19:13:01.045" v="325"/>
          <ac:picMkLst>
            <pc:docMk/>
            <pc:sldMk cId="2093980707" sldId="281"/>
            <ac:picMk id="4" creationId="{9F849E61-2571-4D6A-ACC3-61DCFF999CA6}"/>
          </ac:picMkLst>
        </pc:picChg>
      </pc:sldChg>
      <pc:sldChg chg="modSp">
        <pc:chgData name="Renuka Mohanraj" userId="1e2ef1a2-791d-4e3a-9512-7cfb920dac40" providerId="ADAL" clId="{2E2109C6-CC29-4E86-85E8-03F8413891D9}" dt="2019-11-22T21:07:50.112" v="448" actId="27636"/>
        <pc:sldMkLst>
          <pc:docMk/>
          <pc:sldMk cId="803220003" sldId="282"/>
        </pc:sldMkLst>
        <pc:spChg chg="mod">
          <ac:chgData name="Renuka Mohanraj" userId="1e2ef1a2-791d-4e3a-9512-7cfb920dac40" providerId="ADAL" clId="{2E2109C6-CC29-4E86-85E8-03F8413891D9}" dt="2019-11-22T21:07:50.112" v="448" actId="27636"/>
          <ac:spMkLst>
            <pc:docMk/>
            <pc:sldMk cId="803220003" sldId="282"/>
            <ac:spMk id="3" creationId="{00000000-0000-0000-0000-000000000000}"/>
          </ac:spMkLst>
        </pc:spChg>
      </pc:sldChg>
      <pc:sldChg chg="addSp delSp modSp">
        <pc:chgData name="Renuka Mohanraj" userId="1e2ef1a2-791d-4e3a-9512-7cfb920dac40" providerId="ADAL" clId="{2E2109C6-CC29-4E86-85E8-03F8413891D9}" dt="2019-11-22T21:16:04.783" v="456" actId="14100"/>
        <pc:sldMkLst>
          <pc:docMk/>
          <pc:sldMk cId="2901740596" sldId="283"/>
        </pc:sldMkLst>
        <pc:picChg chg="add mod">
          <ac:chgData name="Renuka Mohanraj" userId="1e2ef1a2-791d-4e3a-9512-7cfb920dac40" providerId="ADAL" clId="{2E2109C6-CC29-4E86-85E8-03F8413891D9}" dt="2019-11-22T21:16:04.783" v="456" actId="14100"/>
          <ac:picMkLst>
            <pc:docMk/>
            <pc:sldMk cId="2901740596" sldId="283"/>
            <ac:picMk id="3" creationId="{22D83954-BBD9-454A-B5BC-75C1C7CE0EEF}"/>
          </ac:picMkLst>
        </pc:picChg>
        <pc:picChg chg="del">
          <ac:chgData name="Renuka Mohanraj" userId="1e2ef1a2-791d-4e3a-9512-7cfb920dac40" providerId="ADAL" clId="{2E2109C6-CC29-4E86-85E8-03F8413891D9}" dt="2019-11-22T21:15:43.807" v="450" actId="478"/>
          <ac:picMkLst>
            <pc:docMk/>
            <pc:sldMk cId="2901740596" sldId="283"/>
            <ac:picMk id="1026" creationId="{00000000-0000-0000-0000-000000000000}"/>
          </ac:picMkLst>
        </pc:picChg>
      </pc:sldChg>
      <pc:sldChg chg="modSp">
        <pc:chgData name="Renuka Mohanraj" userId="1e2ef1a2-791d-4e3a-9512-7cfb920dac40" providerId="ADAL" clId="{2E2109C6-CC29-4E86-85E8-03F8413891D9}" dt="2019-11-23T14:44:44.092" v="862" actId="20577"/>
        <pc:sldMkLst>
          <pc:docMk/>
          <pc:sldMk cId="818523954" sldId="284"/>
        </pc:sldMkLst>
        <pc:spChg chg="mod">
          <ac:chgData name="Renuka Mohanraj" userId="1e2ef1a2-791d-4e3a-9512-7cfb920dac40" providerId="ADAL" clId="{2E2109C6-CC29-4E86-85E8-03F8413891D9}" dt="2019-11-23T14:44:00.051" v="848" actId="20577"/>
          <ac:spMkLst>
            <pc:docMk/>
            <pc:sldMk cId="818523954" sldId="284"/>
            <ac:spMk id="2" creationId="{00000000-0000-0000-0000-000000000000}"/>
          </ac:spMkLst>
        </pc:spChg>
        <pc:spChg chg="mod">
          <ac:chgData name="Renuka Mohanraj" userId="1e2ef1a2-791d-4e3a-9512-7cfb920dac40" providerId="ADAL" clId="{2E2109C6-CC29-4E86-85E8-03F8413891D9}" dt="2019-11-23T14:44:44.092" v="862" actId="20577"/>
          <ac:spMkLst>
            <pc:docMk/>
            <pc:sldMk cId="818523954" sldId="284"/>
            <ac:spMk id="3" creationId="{00000000-0000-0000-0000-000000000000}"/>
          </ac:spMkLst>
        </pc:spChg>
      </pc:sldChg>
      <pc:sldChg chg="addSp delSp modSp">
        <pc:chgData name="Renuka Mohanraj" userId="1e2ef1a2-791d-4e3a-9512-7cfb920dac40" providerId="ADAL" clId="{2E2109C6-CC29-4E86-85E8-03F8413891D9}" dt="2019-11-23T15:00:00.980" v="921" actId="404"/>
        <pc:sldMkLst>
          <pc:docMk/>
          <pc:sldMk cId="3521048007" sldId="286"/>
        </pc:sldMkLst>
        <pc:spChg chg="mod">
          <ac:chgData name="Renuka Mohanraj" userId="1e2ef1a2-791d-4e3a-9512-7cfb920dac40" providerId="ADAL" clId="{2E2109C6-CC29-4E86-85E8-03F8413891D9}" dt="2019-11-23T14:58:01.981" v="878" actId="404"/>
          <ac:spMkLst>
            <pc:docMk/>
            <pc:sldMk cId="3521048007" sldId="286"/>
            <ac:spMk id="3" creationId="{00000000-0000-0000-0000-000000000000}"/>
          </ac:spMkLst>
        </pc:spChg>
        <pc:spChg chg="add mod">
          <ac:chgData name="Renuka Mohanraj" userId="1e2ef1a2-791d-4e3a-9512-7cfb920dac40" providerId="ADAL" clId="{2E2109C6-CC29-4E86-85E8-03F8413891D9}" dt="2019-11-23T15:00:00.980" v="921" actId="404"/>
          <ac:spMkLst>
            <pc:docMk/>
            <pc:sldMk cId="3521048007" sldId="286"/>
            <ac:spMk id="6" creationId="{EC481201-2402-4C74-A12A-348C1FD9A964}"/>
          </ac:spMkLst>
        </pc:spChg>
        <pc:picChg chg="add mod">
          <ac:chgData name="Renuka Mohanraj" userId="1e2ef1a2-791d-4e3a-9512-7cfb920dac40" providerId="ADAL" clId="{2E2109C6-CC29-4E86-85E8-03F8413891D9}" dt="2019-11-23T14:58:16.710" v="883" actId="14100"/>
          <ac:picMkLst>
            <pc:docMk/>
            <pc:sldMk cId="3521048007" sldId="286"/>
            <ac:picMk id="4" creationId="{9A9BDF2A-2CC3-4815-8023-A958BB24D8CE}"/>
          </ac:picMkLst>
        </pc:picChg>
        <pc:picChg chg="del">
          <ac:chgData name="Renuka Mohanraj" userId="1e2ef1a2-791d-4e3a-9512-7cfb920dac40" providerId="ADAL" clId="{2E2109C6-CC29-4E86-85E8-03F8413891D9}" dt="2019-11-23T14:57:54.448" v="875" actId="478"/>
          <ac:picMkLst>
            <pc:docMk/>
            <pc:sldMk cId="3521048007" sldId="286"/>
            <ac:picMk id="3075" creationId="{00000000-0000-0000-0000-000000000000}"/>
          </ac:picMkLst>
        </pc:picChg>
      </pc:sldChg>
      <pc:sldChg chg="modSp">
        <pc:chgData name="Renuka Mohanraj" userId="1e2ef1a2-791d-4e3a-9512-7cfb920dac40" providerId="ADAL" clId="{2E2109C6-CC29-4E86-85E8-03F8413891D9}" dt="2019-11-23T15:01:41.916" v="960" actId="20577"/>
        <pc:sldMkLst>
          <pc:docMk/>
          <pc:sldMk cId="661498805" sldId="287"/>
        </pc:sldMkLst>
        <pc:spChg chg="mod">
          <ac:chgData name="Renuka Mohanraj" userId="1e2ef1a2-791d-4e3a-9512-7cfb920dac40" providerId="ADAL" clId="{2E2109C6-CC29-4E86-85E8-03F8413891D9}" dt="2019-11-23T15:01:41.916" v="960" actId="20577"/>
          <ac:spMkLst>
            <pc:docMk/>
            <pc:sldMk cId="661498805" sldId="287"/>
            <ac:spMk id="3" creationId="{00000000-0000-0000-0000-000000000000}"/>
          </ac:spMkLst>
        </pc:spChg>
      </pc:sldChg>
      <pc:sldChg chg="modSp">
        <pc:chgData name="Renuka Mohanraj" userId="1e2ef1a2-791d-4e3a-9512-7cfb920dac40" providerId="ADAL" clId="{2E2109C6-CC29-4E86-85E8-03F8413891D9}" dt="2019-11-23T15:07:22.604" v="975" actId="20577"/>
        <pc:sldMkLst>
          <pc:docMk/>
          <pc:sldMk cId="2720365716" sldId="288"/>
        </pc:sldMkLst>
        <pc:spChg chg="mod">
          <ac:chgData name="Renuka Mohanraj" userId="1e2ef1a2-791d-4e3a-9512-7cfb920dac40" providerId="ADAL" clId="{2E2109C6-CC29-4E86-85E8-03F8413891D9}" dt="2019-11-23T15:07:22.604" v="975" actId="20577"/>
          <ac:spMkLst>
            <pc:docMk/>
            <pc:sldMk cId="2720365716" sldId="288"/>
            <ac:spMk id="3" creationId="{00000000-0000-0000-0000-000000000000}"/>
          </ac:spMkLst>
        </pc:spChg>
      </pc:sldChg>
      <pc:sldChg chg="modNotesTx">
        <pc:chgData name="Renuka Mohanraj" userId="1e2ef1a2-791d-4e3a-9512-7cfb920dac40" providerId="ADAL" clId="{2E2109C6-CC29-4E86-85E8-03F8413891D9}" dt="2019-11-25T15:10:57.325" v="1011" actId="20577"/>
        <pc:sldMkLst>
          <pc:docMk/>
          <pc:sldMk cId="2551788294" sldId="290"/>
        </pc:sldMkLst>
      </pc:sldChg>
      <pc:sldChg chg="modSp">
        <pc:chgData name="Renuka Mohanraj" userId="1e2ef1a2-791d-4e3a-9512-7cfb920dac40" providerId="ADAL" clId="{2E2109C6-CC29-4E86-85E8-03F8413891D9}" dt="2019-11-23T15:03:43.252" v="973" actId="20577"/>
        <pc:sldMkLst>
          <pc:docMk/>
          <pc:sldMk cId="1524773732" sldId="292"/>
        </pc:sldMkLst>
        <pc:spChg chg="mod">
          <ac:chgData name="Renuka Mohanraj" userId="1e2ef1a2-791d-4e3a-9512-7cfb920dac40" providerId="ADAL" clId="{2E2109C6-CC29-4E86-85E8-03F8413891D9}" dt="2019-11-23T15:03:43.252" v="973" actId="20577"/>
          <ac:spMkLst>
            <pc:docMk/>
            <pc:sldMk cId="1524773732" sldId="292"/>
            <ac:spMk id="4" creationId="{00000000-0000-0000-0000-000000000000}"/>
          </ac:spMkLst>
        </pc:spChg>
      </pc:sldChg>
      <pc:sldChg chg="modNotesTx">
        <pc:chgData name="Renuka Mohanraj" userId="1e2ef1a2-791d-4e3a-9512-7cfb920dac40" providerId="ADAL" clId="{2E2109C6-CC29-4E86-85E8-03F8413891D9}" dt="2019-11-23T14:52:21.786" v="872" actId="20577"/>
        <pc:sldMkLst>
          <pc:docMk/>
          <pc:sldMk cId="948880155" sldId="294"/>
        </pc:sldMkLst>
      </pc:sldChg>
      <pc:sldChg chg="modSp">
        <pc:chgData name="Renuka Mohanraj" userId="1e2ef1a2-791d-4e3a-9512-7cfb920dac40" providerId="ADAL" clId="{2E2109C6-CC29-4E86-85E8-03F8413891D9}" dt="2019-11-23T14:44:11.415" v="860" actId="20577"/>
        <pc:sldMkLst>
          <pc:docMk/>
          <pc:sldMk cId="2059954870" sldId="296"/>
        </pc:sldMkLst>
        <pc:spChg chg="mod">
          <ac:chgData name="Renuka Mohanraj" userId="1e2ef1a2-791d-4e3a-9512-7cfb920dac40" providerId="ADAL" clId="{2E2109C6-CC29-4E86-85E8-03F8413891D9}" dt="2019-11-23T14:44:11.415" v="860" actId="20577"/>
          <ac:spMkLst>
            <pc:docMk/>
            <pc:sldMk cId="2059954870" sldId="296"/>
            <ac:spMk id="3" creationId="{00000000-0000-0000-0000-000000000000}"/>
          </ac:spMkLst>
        </pc:spChg>
      </pc:sldChg>
      <pc:sldChg chg="modSp">
        <pc:chgData name="Renuka Mohanraj" userId="1e2ef1a2-791d-4e3a-9512-7cfb920dac40" providerId="ADAL" clId="{2E2109C6-CC29-4E86-85E8-03F8413891D9}" dt="2019-11-23T14:47:00.506" v="865" actId="20577"/>
        <pc:sldMkLst>
          <pc:docMk/>
          <pc:sldMk cId="423901537" sldId="297"/>
        </pc:sldMkLst>
        <pc:spChg chg="mod">
          <ac:chgData name="Renuka Mohanraj" userId="1e2ef1a2-791d-4e3a-9512-7cfb920dac40" providerId="ADAL" clId="{2E2109C6-CC29-4E86-85E8-03F8413891D9}" dt="2019-11-23T14:47:00.506" v="865" actId="20577"/>
          <ac:spMkLst>
            <pc:docMk/>
            <pc:sldMk cId="423901537" sldId="297"/>
            <ac:spMk id="2" creationId="{00000000-0000-0000-0000-000000000000}"/>
          </ac:spMkLst>
        </pc:spChg>
      </pc:sldChg>
      <pc:sldChg chg="addSp delSp modSp add">
        <pc:chgData name="Renuka Mohanraj" userId="1e2ef1a2-791d-4e3a-9512-7cfb920dac40" providerId="ADAL" clId="{2E2109C6-CC29-4E86-85E8-03F8413891D9}" dt="2019-11-22T21:17:20.379" v="466" actId="14100"/>
        <pc:sldMkLst>
          <pc:docMk/>
          <pc:sldMk cId="3283261930" sldId="299"/>
        </pc:sldMkLst>
        <pc:picChg chg="del">
          <ac:chgData name="Renuka Mohanraj" userId="1e2ef1a2-791d-4e3a-9512-7cfb920dac40" providerId="ADAL" clId="{2E2109C6-CC29-4E86-85E8-03F8413891D9}" dt="2019-11-22T21:16:59.930" v="458" actId="478"/>
          <ac:picMkLst>
            <pc:docMk/>
            <pc:sldMk cId="3283261930" sldId="299"/>
            <ac:picMk id="3" creationId="{22D83954-BBD9-454A-B5BC-75C1C7CE0EEF}"/>
          </ac:picMkLst>
        </pc:picChg>
        <pc:picChg chg="add mod">
          <ac:chgData name="Renuka Mohanraj" userId="1e2ef1a2-791d-4e3a-9512-7cfb920dac40" providerId="ADAL" clId="{2E2109C6-CC29-4E86-85E8-03F8413891D9}" dt="2019-11-22T21:17:20.379" v="466" actId="14100"/>
          <ac:picMkLst>
            <pc:docMk/>
            <pc:sldMk cId="3283261930" sldId="299"/>
            <ac:picMk id="4" creationId="{29B8E075-327D-4AC3-9B92-9114AFE96A84}"/>
          </ac:picMkLst>
        </pc:picChg>
      </pc:sldChg>
      <pc:sldChg chg="modSp add">
        <pc:chgData name="Renuka Mohanraj" userId="1e2ef1a2-791d-4e3a-9512-7cfb920dac40" providerId="ADAL" clId="{2E2109C6-CC29-4E86-85E8-03F8413891D9}" dt="2019-11-25T15:16:43.024" v="1037" actId="27636"/>
        <pc:sldMkLst>
          <pc:docMk/>
          <pc:sldMk cId="3618536009" sldId="301"/>
        </pc:sldMkLst>
        <pc:spChg chg="mod">
          <ac:chgData name="Renuka Mohanraj" userId="1e2ef1a2-791d-4e3a-9512-7cfb920dac40" providerId="ADAL" clId="{2E2109C6-CC29-4E86-85E8-03F8413891D9}" dt="2019-11-23T14:24:12.335" v="638" actId="20577"/>
          <ac:spMkLst>
            <pc:docMk/>
            <pc:sldMk cId="3618536009" sldId="301"/>
            <ac:spMk id="2" creationId="{00000000-0000-0000-0000-000000000000}"/>
          </ac:spMkLst>
        </pc:spChg>
        <pc:spChg chg="mod">
          <ac:chgData name="Renuka Mohanraj" userId="1e2ef1a2-791d-4e3a-9512-7cfb920dac40" providerId="ADAL" clId="{2E2109C6-CC29-4E86-85E8-03F8413891D9}" dt="2019-11-25T15:16:43.024" v="1037" actId="27636"/>
          <ac:spMkLst>
            <pc:docMk/>
            <pc:sldMk cId="3618536009" sldId="301"/>
            <ac:spMk id="3" creationId="{00000000-0000-0000-0000-000000000000}"/>
          </ac:spMkLst>
        </pc:spChg>
      </pc:sldChg>
      <pc:sldChg chg="modSp add">
        <pc:chgData name="Renuka Mohanraj" userId="1e2ef1a2-791d-4e3a-9512-7cfb920dac40" providerId="ADAL" clId="{2E2109C6-CC29-4E86-85E8-03F8413891D9}" dt="2019-11-23T14:31:02.844" v="730" actId="27636"/>
        <pc:sldMkLst>
          <pc:docMk/>
          <pc:sldMk cId="4244437325" sldId="302"/>
        </pc:sldMkLst>
        <pc:spChg chg="mod">
          <ac:chgData name="Renuka Mohanraj" userId="1e2ef1a2-791d-4e3a-9512-7cfb920dac40" providerId="ADAL" clId="{2E2109C6-CC29-4E86-85E8-03F8413891D9}" dt="2019-11-23T14:31:02.844" v="730" actId="27636"/>
          <ac:spMkLst>
            <pc:docMk/>
            <pc:sldMk cId="4244437325" sldId="302"/>
            <ac:spMk id="3" creationId="{00000000-0000-0000-0000-000000000000}"/>
          </ac:spMkLst>
        </pc:spChg>
      </pc:sldChg>
      <pc:sldChg chg="modSp add">
        <pc:chgData name="Renuka Mohanraj" userId="1e2ef1a2-791d-4e3a-9512-7cfb920dac40" providerId="ADAL" clId="{2E2109C6-CC29-4E86-85E8-03F8413891D9}" dt="2019-11-23T14:38:14.955" v="836" actId="404"/>
        <pc:sldMkLst>
          <pc:docMk/>
          <pc:sldMk cId="2409885487" sldId="303"/>
        </pc:sldMkLst>
        <pc:spChg chg="mod">
          <ac:chgData name="Renuka Mohanraj" userId="1e2ef1a2-791d-4e3a-9512-7cfb920dac40" providerId="ADAL" clId="{2E2109C6-CC29-4E86-85E8-03F8413891D9}" dt="2019-11-23T14:38:14.955" v="836" actId="404"/>
          <ac:spMkLst>
            <pc:docMk/>
            <pc:sldMk cId="2409885487" sldId="303"/>
            <ac:spMk id="3" creationId="{00000000-0000-0000-0000-000000000000}"/>
          </ac:spMkLst>
        </pc:spChg>
      </pc:sldChg>
    </pc:docChg>
  </pc:docChgLst>
  <pc:docChgLst>
    <pc:chgData name="Renuka Mohanraj" userId="1e2ef1a2-791d-4e3a-9512-7cfb920dac40" providerId="ADAL" clId="{9CC8FBCD-1075-4DB5-B3C2-5ABD3554817F}"/>
    <pc:docChg chg="undo custSel addSld delSld modSld">
      <pc:chgData name="Renuka Mohanraj" userId="1e2ef1a2-791d-4e3a-9512-7cfb920dac40" providerId="ADAL" clId="{9CC8FBCD-1075-4DB5-B3C2-5ABD3554817F}" dt="2020-02-24T03:09:39.910" v="755" actId="20577"/>
      <pc:docMkLst>
        <pc:docMk/>
      </pc:docMkLst>
      <pc:sldChg chg="del">
        <pc:chgData name="Renuka Mohanraj" userId="1e2ef1a2-791d-4e3a-9512-7cfb920dac40" providerId="ADAL" clId="{9CC8FBCD-1075-4DB5-B3C2-5ABD3554817F}" dt="2020-02-10T14:50:38.421" v="60" actId="47"/>
        <pc:sldMkLst>
          <pc:docMk/>
          <pc:sldMk cId="2398090110" sldId="256"/>
        </pc:sldMkLst>
      </pc:sldChg>
      <pc:sldChg chg="delSp modSp mod">
        <pc:chgData name="Renuka Mohanraj" userId="1e2ef1a2-791d-4e3a-9512-7cfb920dac40" providerId="ADAL" clId="{9CC8FBCD-1075-4DB5-B3C2-5ABD3554817F}" dt="2020-02-23T20:32:36.949" v="241" actId="20577"/>
        <pc:sldMkLst>
          <pc:docMk/>
          <pc:sldMk cId="2093980707" sldId="281"/>
        </pc:sldMkLst>
        <pc:spChg chg="mod">
          <ac:chgData name="Renuka Mohanraj" userId="1e2ef1a2-791d-4e3a-9512-7cfb920dac40" providerId="ADAL" clId="{9CC8FBCD-1075-4DB5-B3C2-5ABD3554817F}" dt="2020-02-23T20:32:36.949" v="241" actId="20577"/>
          <ac:spMkLst>
            <pc:docMk/>
            <pc:sldMk cId="2093980707" sldId="281"/>
            <ac:spMk id="3" creationId="{00000000-0000-0000-0000-000000000000}"/>
          </ac:spMkLst>
        </pc:spChg>
        <pc:picChg chg="del">
          <ac:chgData name="Renuka Mohanraj" userId="1e2ef1a2-791d-4e3a-9512-7cfb920dac40" providerId="ADAL" clId="{9CC8FBCD-1075-4DB5-B3C2-5ABD3554817F}" dt="2020-02-23T20:22:52.224" v="188" actId="478"/>
          <ac:picMkLst>
            <pc:docMk/>
            <pc:sldMk cId="2093980707" sldId="281"/>
            <ac:picMk id="4" creationId="{9F849E61-2571-4D6A-ACC3-61DCFF999CA6}"/>
          </ac:picMkLst>
        </pc:picChg>
      </pc:sldChg>
      <pc:sldChg chg="delSp modSp mod">
        <pc:chgData name="Renuka Mohanraj" userId="1e2ef1a2-791d-4e3a-9512-7cfb920dac40" providerId="ADAL" clId="{9CC8FBCD-1075-4DB5-B3C2-5ABD3554817F}" dt="2020-02-24T03:06:16.991" v="525" actId="27636"/>
        <pc:sldMkLst>
          <pc:docMk/>
          <pc:sldMk cId="803220003" sldId="282"/>
        </pc:sldMkLst>
        <pc:spChg chg="mod">
          <ac:chgData name="Renuka Mohanraj" userId="1e2ef1a2-791d-4e3a-9512-7cfb920dac40" providerId="ADAL" clId="{9CC8FBCD-1075-4DB5-B3C2-5ABD3554817F}" dt="2020-02-24T03:06:16.991" v="525" actId="27636"/>
          <ac:spMkLst>
            <pc:docMk/>
            <pc:sldMk cId="803220003" sldId="282"/>
            <ac:spMk id="3" creationId="{00000000-0000-0000-0000-000000000000}"/>
          </ac:spMkLst>
        </pc:spChg>
        <pc:picChg chg="del">
          <ac:chgData name="Renuka Mohanraj" userId="1e2ef1a2-791d-4e3a-9512-7cfb920dac40" providerId="ADAL" clId="{9CC8FBCD-1075-4DB5-B3C2-5ABD3554817F}" dt="2020-02-23T20:23:14.338" v="194" actId="478"/>
          <ac:picMkLst>
            <pc:docMk/>
            <pc:sldMk cId="803220003" sldId="282"/>
            <ac:picMk id="4" creationId="{32C67FA5-4BB1-4BC8-B67D-6D9E0FF99E09}"/>
          </ac:picMkLst>
        </pc:picChg>
      </pc:sldChg>
      <pc:sldChg chg="modSp mod">
        <pc:chgData name="Renuka Mohanraj" userId="1e2ef1a2-791d-4e3a-9512-7cfb920dac40" providerId="ADAL" clId="{9CC8FBCD-1075-4DB5-B3C2-5ABD3554817F}" dt="2020-02-23T20:54:44.512" v="333" actId="122"/>
        <pc:sldMkLst>
          <pc:docMk/>
          <pc:sldMk cId="2901740596" sldId="283"/>
        </pc:sldMkLst>
        <pc:spChg chg="mod">
          <ac:chgData name="Renuka Mohanraj" userId="1e2ef1a2-791d-4e3a-9512-7cfb920dac40" providerId="ADAL" clId="{9CC8FBCD-1075-4DB5-B3C2-5ABD3554817F}" dt="2020-02-23T20:54:44.512" v="333" actId="122"/>
          <ac:spMkLst>
            <pc:docMk/>
            <pc:sldMk cId="2901740596" sldId="283"/>
            <ac:spMk id="2" creationId="{00000000-0000-0000-0000-000000000000}"/>
          </ac:spMkLst>
        </pc:spChg>
      </pc:sldChg>
      <pc:sldChg chg="delSp modSp mod">
        <pc:chgData name="Renuka Mohanraj" userId="1e2ef1a2-791d-4e3a-9512-7cfb920dac40" providerId="ADAL" clId="{9CC8FBCD-1075-4DB5-B3C2-5ABD3554817F}" dt="2020-02-23T20:23:16.661" v="195" actId="478"/>
        <pc:sldMkLst>
          <pc:docMk/>
          <pc:sldMk cId="818523954" sldId="284"/>
        </pc:sldMkLst>
        <pc:spChg chg="mod">
          <ac:chgData name="Renuka Mohanraj" userId="1e2ef1a2-791d-4e3a-9512-7cfb920dac40" providerId="ADAL" clId="{9CC8FBCD-1075-4DB5-B3C2-5ABD3554817F}" dt="2020-02-23T20:22:29.335" v="185"/>
          <ac:spMkLst>
            <pc:docMk/>
            <pc:sldMk cId="818523954" sldId="284"/>
            <ac:spMk id="2" creationId="{00000000-0000-0000-0000-000000000000}"/>
          </ac:spMkLst>
        </pc:spChg>
        <pc:spChg chg="mod">
          <ac:chgData name="Renuka Mohanraj" userId="1e2ef1a2-791d-4e3a-9512-7cfb920dac40" providerId="ADAL" clId="{9CC8FBCD-1075-4DB5-B3C2-5ABD3554817F}" dt="2020-02-23T20:22:29.335" v="185"/>
          <ac:spMkLst>
            <pc:docMk/>
            <pc:sldMk cId="818523954" sldId="284"/>
            <ac:spMk id="3" creationId="{00000000-0000-0000-0000-000000000000}"/>
          </ac:spMkLst>
        </pc:spChg>
        <pc:picChg chg="del">
          <ac:chgData name="Renuka Mohanraj" userId="1e2ef1a2-791d-4e3a-9512-7cfb920dac40" providerId="ADAL" clId="{9CC8FBCD-1075-4DB5-B3C2-5ABD3554817F}" dt="2020-02-23T20:23:16.661" v="195" actId="478"/>
          <ac:picMkLst>
            <pc:docMk/>
            <pc:sldMk cId="818523954" sldId="284"/>
            <ac:picMk id="4" creationId="{7CD79591-BAB6-4CBF-A3EA-5074EDD62197}"/>
          </ac:picMkLst>
        </pc:picChg>
      </pc:sldChg>
      <pc:sldChg chg="delSp">
        <pc:chgData name="Renuka Mohanraj" userId="1e2ef1a2-791d-4e3a-9512-7cfb920dac40" providerId="ADAL" clId="{9CC8FBCD-1075-4DB5-B3C2-5ABD3554817F}" dt="2020-02-23T20:23:26.114" v="198" actId="478"/>
        <pc:sldMkLst>
          <pc:docMk/>
          <pc:sldMk cId="3521048007" sldId="286"/>
        </pc:sldMkLst>
        <pc:picChg chg="del">
          <ac:chgData name="Renuka Mohanraj" userId="1e2ef1a2-791d-4e3a-9512-7cfb920dac40" providerId="ADAL" clId="{9CC8FBCD-1075-4DB5-B3C2-5ABD3554817F}" dt="2020-02-23T20:23:26.114" v="198" actId="478"/>
          <ac:picMkLst>
            <pc:docMk/>
            <pc:sldMk cId="3521048007" sldId="286"/>
            <ac:picMk id="5" creationId="{89FA1601-4207-4974-B357-5B9AC57CD2AF}"/>
          </ac:picMkLst>
        </pc:picChg>
      </pc:sldChg>
      <pc:sldChg chg="delSp modSp mod">
        <pc:chgData name="Renuka Mohanraj" userId="1e2ef1a2-791d-4e3a-9512-7cfb920dac40" providerId="ADAL" clId="{9CC8FBCD-1075-4DB5-B3C2-5ABD3554817F}" dt="2020-02-23T20:23:28.440" v="199" actId="478"/>
        <pc:sldMkLst>
          <pc:docMk/>
          <pc:sldMk cId="661498805" sldId="287"/>
        </pc:sldMkLst>
        <pc:spChg chg="mod">
          <ac:chgData name="Renuka Mohanraj" userId="1e2ef1a2-791d-4e3a-9512-7cfb920dac40" providerId="ADAL" clId="{9CC8FBCD-1075-4DB5-B3C2-5ABD3554817F}" dt="2020-02-10T15:11:51.417" v="97" actId="20577"/>
          <ac:spMkLst>
            <pc:docMk/>
            <pc:sldMk cId="661498805" sldId="287"/>
            <ac:spMk id="3" creationId="{00000000-0000-0000-0000-000000000000}"/>
          </ac:spMkLst>
        </pc:spChg>
        <pc:picChg chg="del">
          <ac:chgData name="Renuka Mohanraj" userId="1e2ef1a2-791d-4e3a-9512-7cfb920dac40" providerId="ADAL" clId="{9CC8FBCD-1075-4DB5-B3C2-5ABD3554817F}" dt="2020-02-23T20:23:28.440" v="199" actId="478"/>
          <ac:picMkLst>
            <pc:docMk/>
            <pc:sldMk cId="661498805" sldId="287"/>
            <ac:picMk id="5" creationId="{F71E54F8-4884-4F94-9FC6-D3BF3F00E9AF}"/>
          </ac:picMkLst>
        </pc:picChg>
      </pc:sldChg>
      <pc:sldChg chg="delSp modSp mod">
        <pc:chgData name="Renuka Mohanraj" userId="1e2ef1a2-791d-4e3a-9512-7cfb920dac40" providerId="ADAL" clId="{9CC8FBCD-1075-4DB5-B3C2-5ABD3554817F}" dt="2020-02-23T20:23:34.534" v="201" actId="478"/>
        <pc:sldMkLst>
          <pc:docMk/>
          <pc:sldMk cId="2720365716" sldId="288"/>
        </pc:sldMkLst>
        <pc:spChg chg="mod">
          <ac:chgData name="Renuka Mohanraj" userId="1e2ef1a2-791d-4e3a-9512-7cfb920dac40" providerId="ADAL" clId="{9CC8FBCD-1075-4DB5-B3C2-5ABD3554817F}" dt="2020-02-10T15:13:36.426" v="106" actId="313"/>
          <ac:spMkLst>
            <pc:docMk/>
            <pc:sldMk cId="2720365716" sldId="288"/>
            <ac:spMk id="3" creationId="{00000000-0000-0000-0000-000000000000}"/>
          </ac:spMkLst>
        </pc:spChg>
        <pc:picChg chg="del">
          <ac:chgData name="Renuka Mohanraj" userId="1e2ef1a2-791d-4e3a-9512-7cfb920dac40" providerId="ADAL" clId="{9CC8FBCD-1075-4DB5-B3C2-5ABD3554817F}" dt="2020-02-23T20:23:34.534" v="201" actId="478"/>
          <ac:picMkLst>
            <pc:docMk/>
            <pc:sldMk cId="2720365716" sldId="288"/>
            <ac:picMk id="4" creationId="{60054F48-6CE7-4336-9198-E0DC6A5CDF77}"/>
          </ac:picMkLst>
        </pc:picChg>
      </pc:sldChg>
      <pc:sldChg chg="modSp mod">
        <pc:chgData name="Renuka Mohanraj" userId="1e2ef1a2-791d-4e3a-9512-7cfb920dac40" providerId="ADAL" clId="{9CC8FBCD-1075-4DB5-B3C2-5ABD3554817F}" dt="2020-02-10T15:22:38.789" v="111" actId="1036"/>
        <pc:sldMkLst>
          <pc:docMk/>
          <pc:sldMk cId="2551788294" sldId="290"/>
        </pc:sldMkLst>
        <pc:picChg chg="mod">
          <ac:chgData name="Renuka Mohanraj" userId="1e2ef1a2-791d-4e3a-9512-7cfb920dac40" providerId="ADAL" clId="{9CC8FBCD-1075-4DB5-B3C2-5ABD3554817F}" dt="2020-02-10T15:22:38.789" v="111" actId="1036"/>
          <ac:picMkLst>
            <pc:docMk/>
            <pc:sldMk cId="2551788294" sldId="290"/>
            <ac:picMk id="2" creationId="{00000000-0000-0000-0000-000000000000}"/>
          </ac:picMkLst>
        </pc:picChg>
      </pc:sldChg>
      <pc:sldChg chg="delSp modSp mod">
        <pc:chgData name="Renuka Mohanraj" userId="1e2ef1a2-791d-4e3a-9512-7cfb920dac40" providerId="ADAL" clId="{9CC8FBCD-1075-4DB5-B3C2-5ABD3554817F}" dt="2020-02-23T20:22:46.714" v="186" actId="478"/>
        <pc:sldMkLst>
          <pc:docMk/>
          <pc:sldMk cId="611354253" sldId="291"/>
        </pc:sldMkLst>
        <pc:spChg chg="mod">
          <ac:chgData name="Renuka Mohanraj" userId="1e2ef1a2-791d-4e3a-9512-7cfb920dac40" providerId="ADAL" clId="{9CC8FBCD-1075-4DB5-B3C2-5ABD3554817F}" dt="2020-02-23T20:22:28.788" v="183" actId="113"/>
          <ac:spMkLst>
            <pc:docMk/>
            <pc:sldMk cId="611354253" sldId="291"/>
            <ac:spMk id="2" creationId="{00000000-0000-0000-0000-000000000000}"/>
          </ac:spMkLst>
        </pc:spChg>
        <pc:spChg chg="mod">
          <ac:chgData name="Renuka Mohanraj" userId="1e2ef1a2-791d-4e3a-9512-7cfb920dac40" providerId="ADAL" clId="{9CC8FBCD-1075-4DB5-B3C2-5ABD3554817F}" dt="2020-02-10T15:18:25.307" v="109" actId="33524"/>
          <ac:spMkLst>
            <pc:docMk/>
            <pc:sldMk cId="611354253" sldId="291"/>
            <ac:spMk id="3" creationId="{00000000-0000-0000-0000-000000000000}"/>
          </ac:spMkLst>
        </pc:spChg>
        <pc:picChg chg="del">
          <ac:chgData name="Renuka Mohanraj" userId="1e2ef1a2-791d-4e3a-9512-7cfb920dac40" providerId="ADAL" clId="{9CC8FBCD-1075-4DB5-B3C2-5ABD3554817F}" dt="2020-02-23T20:22:46.714" v="186" actId="478"/>
          <ac:picMkLst>
            <pc:docMk/>
            <pc:sldMk cId="611354253" sldId="291"/>
            <ac:picMk id="4" creationId="{D3C9EC5B-201F-417E-B81D-258B95D30A3F}"/>
          </ac:picMkLst>
        </pc:picChg>
      </pc:sldChg>
      <pc:sldChg chg="delSp modSp mod">
        <pc:chgData name="Renuka Mohanraj" userId="1e2ef1a2-791d-4e3a-9512-7cfb920dac40" providerId="ADAL" clId="{9CC8FBCD-1075-4DB5-B3C2-5ABD3554817F}" dt="2020-02-23T21:11:09.654" v="360" actId="20577"/>
        <pc:sldMkLst>
          <pc:docMk/>
          <pc:sldMk cId="1524773732" sldId="292"/>
        </pc:sldMkLst>
        <pc:spChg chg="mod">
          <ac:chgData name="Renuka Mohanraj" userId="1e2ef1a2-791d-4e3a-9512-7cfb920dac40" providerId="ADAL" clId="{9CC8FBCD-1075-4DB5-B3C2-5ABD3554817F}" dt="2020-02-23T21:11:09.654" v="360" actId="20577"/>
          <ac:spMkLst>
            <pc:docMk/>
            <pc:sldMk cId="1524773732" sldId="292"/>
            <ac:spMk id="4" creationId="{00000000-0000-0000-0000-000000000000}"/>
          </ac:spMkLst>
        </pc:spChg>
        <pc:picChg chg="del">
          <ac:chgData name="Renuka Mohanraj" userId="1e2ef1a2-791d-4e3a-9512-7cfb920dac40" providerId="ADAL" clId="{9CC8FBCD-1075-4DB5-B3C2-5ABD3554817F}" dt="2020-02-23T20:23:30.603" v="200" actId="478"/>
          <ac:picMkLst>
            <pc:docMk/>
            <pc:sldMk cId="1524773732" sldId="292"/>
            <ac:picMk id="5" creationId="{2C2B6C53-D2E6-47D3-AD8C-C23C1BC38BE7}"/>
          </ac:picMkLst>
        </pc:picChg>
      </pc:sldChg>
      <pc:sldChg chg="delSp modSp mod">
        <pc:chgData name="Renuka Mohanraj" userId="1e2ef1a2-791d-4e3a-9512-7cfb920dac40" providerId="ADAL" clId="{9CC8FBCD-1075-4DB5-B3C2-5ABD3554817F}" dt="2020-02-23T21:46:52.953" v="523" actId="6549"/>
        <pc:sldMkLst>
          <pc:docMk/>
          <pc:sldMk cId="2017019504" sldId="293"/>
        </pc:sldMkLst>
        <pc:spChg chg="mod">
          <ac:chgData name="Renuka Mohanraj" userId="1e2ef1a2-791d-4e3a-9512-7cfb920dac40" providerId="ADAL" clId="{9CC8FBCD-1075-4DB5-B3C2-5ABD3554817F}" dt="2020-02-23T21:46:52.953" v="523" actId="6549"/>
          <ac:spMkLst>
            <pc:docMk/>
            <pc:sldMk cId="2017019504" sldId="293"/>
            <ac:spMk id="3" creationId="{00000000-0000-0000-0000-000000000000}"/>
          </ac:spMkLst>
        </pc:spChg>
        <pc:picChg chg="del">
          <ac:chgData name="Renuka Mohanraj" userId="1e2ef1a2-791d-4e3a-9512-7cfb920dac40" providerId="ADAL" clId="{9CC8FBCD-1075-4DB5-B3C2-5ABD3554817F}" dt="2020-02-23T20:23:37.335" v="202" actId="478"/>
          <ac:picMkLst>
            <pc:docMk/>
            <pc:sldMk cId="2017019504" sldId="293"/>
            <ac:picMk id="4" creationId="{B9F264B7-4DAF-4086-B1C1-2E3CD267AF0A}"/>
          </ac:picMkLst>
        </pc:picChg>
      </pc:sldChg>
      <pc:sldChg chg="delSp">
        <pc:chgData name="Renuka Mohanraj" userId="1e2ef1a2-791d-4e3a-9512-7cfb920dac40" providerId="ADAL" clId="{9CC8FBCD-1075-4DB5-B3C2-5ABD3554817F}" dt="2020-02-23T20:23:23.809" v="197" actId="478"/>
        <pc:sldMkLst>
          <pc:docMk/>
          <pc:sldMk cId="948880155" sldId="294"/>
        </pc:sldMkLst>
        <pc:picChg chg="del">
          <ac:chgData name="Renuka Mohanraj" userId="1e2ef1a2-791d-4e3a-9512-7cfb920dac40" providerId="ADAL" clId="{9CC8FBCD-1075-4DB5-B3C2-5ABD3554817F}" dt="2020-02-23T20:23:23.809" v="197" actId="478"/>
          <ac:picMkLst>
            <pc:docMk/>
            <pc:sldMk cId="948880155" sldId="294"/>
            <ac:picMk id="4" creationId="{673CC624-433D-40AE-AABE-C3540614D9D8}"/>
          </ac:picMkLst>
        </pc:picChg>
      </pc:sldChg>
      <pc:sldChg chg="delSp">
        <pc:chgData name="Renuka Mohanraj" userId="1e2ef1a2-791d-4e3a-9512-7cfb920dac40" providerId="ADAL" clId="{9CC8FBCD-1075-4DB5-B3C2-5ABD3554817F}" dt="2020-02-23T20:22:49.529" v="187" actId="478"/>
        <pc:sldMkLst>
          <pc:docMk/>
          <pc:sldMk cId="2059954870" sldId="296"/>
        </pc:sldMkLst>
        <pc:picChg chg="del">
          <ac:chgData name="Renuka Mohanraj" userId="1e2ef1a2-791d-4e3a-9512-7cfb920dac40" providerId="ADAL" clId="{9CC8FBCD-1075-4DB5-B3C2-5ABD3554817F}" dt="2020-02-23T20:22:49.529" v="187" actId="478"/>
          <ac:picMkLst>
            <pc:docMk/>
            <pc:sldMk cId="2059954870" sldId="296"/>
            <ac:picMk id="4" creationId="{20021900-8255-4EBA-B35C-45AD01F04671}"/>
          </ac:picMkLst>
        </pc:picChg>
      </pc:sldChg>
      <pc:sldChg chg="delSp modSp mod">
        <pc:chgData name="Renuka Mohanraj" userId="1e2ef1a2-791d-4e3a-9512-7cfb920dac40" providerId="ADAL" clId="{9CC8FBCD-1075-4DB5-B3C2-5ABD3554817F}" dt="2020-02-23T21:44:21.251" v="433" actId="20577"/>
        <pc:sldMkLst>
          <pc:docMk/>
          <pc:sldMk cId="423901537" sldId="297"/>
        </pc:sldMkLst>
        <pc:spChg chg="mod">
          <ac:chgData name="Renuka Mohanraj" userId="1e2ef1a2-791d-4e3a-9512-7cfb920dac40" providerId="ADAL" clId="{9CC8FBCD-1075-4DB5-B3C2-5ABD3554817F}" dt="2020-02-23T20:22:29.335" v="185"/>
          <ac:spMkLst>
            <pc:docMk/>
            <pc:sldMk cId="423901537" sldId="297"/>
            <ac:spMk id="2" creationId="{00000000-0000-0000-0000-000000000000}"/>
          </ac:spMkLst>
        </pc:spChg>
        <pc:spChg chg="mod">
          <ac:chgData name="Renuka Mohanraj" userId="1e2ef1a2-791d-4e3a-9512-7cfb920dac40" providerId="ADAL" clId="{9CC8FBCD-1075-4DB5-B3C2-5ABD3554817F}" dt="2020-02-23T21:44:21.251" v="433" actId="20577"/>
          <ac:spMkLst>
            <pc:docMk/>
            <pc:sldMk cId="423901537" sldId="297"/>
            <ac:spMk id="3" creationId="{00000000-0000-0000-0000-000000000000}"/>
          </ac:spMkLst>
        </pc:spChg>
        <pc:picChg chg="del">
          <ac:chgData name="Renuka Mohanraj" userId="1e2ef1a2-791d-4e3a-9512-7cfb920dac40" providerId="ADAL" clId="{9CC8FBCD-1075-4DB5-B3C2-5ABD3554817F}" dt="2020-02-23T20:23:21.413" v="196" actId="478"/>
          <ac:picMkLst>
            <pc:docMk/>
            <pc:sldMk cId="423901537" sldId="297"/>
            <ac:picMk id="4" creationId="{33075754-3070-4A0D-ABE8-5C1016220317}"/>
          </ac:picMkLst>
        </pc:picChg>
      </pc:sldChg>
      <pc:sldChg chg="delSp modSp mod">
        <pc:chgData name="Renuka Mohanraj" userId="1e2ef1a2-791d-4e3a-9512-7cfb920dac40" providerId="ADAL" clId="{9CC8FBCD-1075-4DB5-B3C2-5ABD3554817F}" dt="2020-02-23T20:23:39.596" v="203" actId="478"/>
        <pc:sldMkLst>
          <pc:docMk/>
          <pc:sldMk cId="1212324162" sldId="298"/>
        </pc:sldMkLst>
        <pc:spChg chg="mod">
          <ac:chgData name="Renuka Mohanraj" userId="1e2ef1a2-791d-4e3a-9512-7cfb920dac40" providerId="ADAL" clId="{9CC8FBCD-1075-4DB5-B3C2-5ABD3554817F}" dt="2020-02-23T20:22:29.335" v="185"/>
          <ac:spMkLst>
            <pc:docMk/>
            <pc:sldMk cId="1212324162" sldId="298"/>
            <ac:spMk id="2" creationId="{00000000-0000-0000-0000-000000000000}"/>
          </ac:spMkLst>
        </pc:spChg>
        <pc:picChg chg="del">
          <ac:chgData name="Renuka Mohanraj" userId="1e2ef1a2-791d-4e3a-9512-7cfb920dac40" providerId="ADAL" clId="{9CC8FBCD-1075-4DB5-B3C2-5ABD3554817F}" dt="2020-02-23T20:23:39.596" v="203" actId="478"/>
          <ac:picMkLst>
            <pc:docMk/>
            <pc:sldMk cId="1212324162" sldId="298"/>
            <ac:picMk id="4" creationId="{9863DBFD-A608-4D12-AEB4-9F29632811B4}"/>
          </ac:picMkLst>
        </pc:picChg>
      </pc:sldChg>
      <pc:sldChg chg="modSp mod">
        <pc:chgData name="Renuka Mohanraj" userId="1e2ef1a2-791d-4e3a-9512-7cfb920dac40" providerId="ADAL" clId="{9CC8FBCD-1075-4DB5-B3C2-5ABD3554817F}" dt="2020-02-23T20:22:29.335" v="185"/>
        <pc:sldMkLst>
          <pc:docMk/>
          <pc:sldMk cId="3283261930" sldId="299"/>
        </pc:sldMkLst>
        <pc:spChg chg="mod">
          <ac:chgData name="Renuka Mohanraj" userId="1e2ef1a2-791d-4e3a-9512-7cfb920dac40" providerId="ADAL" clId="{9CC8FBCD-1075-4DB5-B3C2-5ABD3554817F}" dt="2020-02-23T20:22:29.335" v="185"/>
          <ac:spMkLst>
            <pc:docMk/>
            <pc:sldMk cId="3283261930" sldId="299"/>
            <ac:spMk id="2" creationId="{00000000-0000-0000-0000-000000000000}"/>
          </ac:spMkLst>
        </pc:spChg>
      </pc:sldChg>
      <pc:sldChg chg="addSp delSp modSp mod modAnim">
        <pc:chgData name="Renuka Mohanraj" userId="1e2ef1a2-791d-4e3a-9512-7cfb920dac40" providerId="ADAL" clId="{9CC8FBCD-1075-4DB5-B3C2-5ABD3554817F}" dt="2020-02-23T20:37:25.356" v="293" actId="1076"/>
        <pc:sldMkLst>
          <pc:docMk/>
          <pc:sldMk cId="3618536009" sldId="301"/>
        </pc:sldMkLst>
        <pc:spChg chg="mod">
          <ac:chgData name="Renuka Mohanraj" userId="1e2ef1a2-791d-4e3a-9512-7cfb920dac40" providerId="ADAL" clId="{9CC8FBCD-1075-4DB5-B3C2-5ABD3554817F}" dt="2020-02-23T20:37:21.132" v="292" actId="20577"/>
          <ac:spMkLst>
            <pc:docMk/>
            <pc:sldMk cId="3618536009" sldId="301"/>
            <ac:spMk id="3" creationId="{00000000-0000-0000-0000-000000000000}"/>
          </ac:spMkLst>
        </pc:spChg>
        <pc:picChg chg="del">
          <ac:chgData name="Renuka Mohanraj" userId="1e2ef1a2-791d-4e3a-9512-7cfb920dac40" providerId="ADAL" clId="{9CC8FBCD-1075-4DB5-B3C2-5ABD3554817F}" dt="2020-02-23T20:22:56.882" v="189" actId="478"/>
          <ac:picMkLst>
            <pc:docMk/>
            <pc:sldMk cId="3618536009" sldId="301"/>
            <ac:picMk id="4" creationId="{D3C9EC5B-201F-417E-B81D-258B95D30A3F}"/>
          </ac:picMkLst>
        </pc:picChg>
        <pc:picChg chg="add mod">
          <ac:chgData name="Renuka Mohanraj" userId="1e2ef1a2-791d-4e3a-9512-7cfb920dac40" providerId="ADAL" clId="{9CC8FBCD-1075-4DB5-B3C2-5ABD3554817F}" dt="2020-02-23T20:37:25.356" v="293" actId="1076"/>
          <ac:picMkLst>
            <pc:docMk/>
            <pc:sldMk cId="3618536009" sldId="301"/>
            <ac:picMk id="5" creationId="{399127BD-FE2D-43C4-85FF-B884895CD474}"/>
          </ac:picMkLst>
        </pc:picChg>
      </pc:sldChg>
      <pc:sldChg chg="delSp modSp mod">
        <pc:chgData name="Renuka Mohanraj" userId="1e2ef1a2-791d-4e3a-9512-7cfb920dac40" providerId="ADAL" clId="{9CC8FBCD-1075-4DB5-B3C2-5ABD3554817F}" dt="2020-02-23T20:42:36.553" v="312" actId="20577"/>
        <pc:sldMkLst>
          <pc:docMk/>
          <pc:sldMk cId="4244437325" sldId="302"/>
        </pc:sldMkLst>
        <pc:spChg chg="mod">
          <ac:chgData name="Renuka Mohanraj" userId="1e2ef1a2-791d-4e3a-9512-7cfb920dac40" providerId="ADAL" clId="{9CC8FBCD-1075-4DB5-B3C2-5ABD3554817F}" dt="2020-02-23T20:42:36.553" v="312" actId="20577"/>
          <ac:spMkLst>
            <pc:docMk/>
            <pc:sldMk cId="4244437325" sldId="302"/>
            <ac:spMk id="3" creationId="{00000000-0000-0000-0000-000000000000}"/>
          </ac:spMkLst>
        </pc:spChg>
        <pc:picChg chg="del">
          <ac:chgData name="Renuka Mohanraj" userId="1e2ef1a2-791d-4e3a-9512-7cfb920dac40" providerId="ADAL" clId="{9CC8FBCD-1075-4DB5-B3C2-5ABD3554817F}" dt="2020-02-23T20:23:06.151" v="191" actId="478"/>
          <ac:picMkLst>
            <pc:docMk/>
            <pc:sldMk cId="4244437325" sldId="302"/>
            <ac:picMk id="4" creationId="{D3C9EC5B-201F-417E-B81D-258B95D30A3F}"/>
          </ac:picMkLst>
        </pc:picChg>
      </pc:sldChg>
      <pc:sldChg chg="addSp delSp modSp mod modAnim">
        <pc:chgData name="Renuka Mohanraj" userId="1e2ef1a2-791d-4e3a-9512-7cfb920dac40" providerId="ADAL" clId="{9CC8FBCD-1075-4DB5-B3C2-5ABD3554817F}" dt="2020-02-23T20:23:09.095" v="192" actId="478"/>
        <pc:sldMkLst>
          <pc:docMk/>
          <pc:sldMk cId="2409885487" sldId="303"/>
        </pc:sldMkLst>
        <pc:spChg chg="mod">
          <ac:chgData name="Renuka Mohanraj" userId="1e2ef1a2-791d-4e3a-9512-7cfb920dac40" providerId="ADAL" clId="{9CC8FBCD-1075-4DB5-B3C2-5ABD3554817F}" dt="2020-02-10T15:26:20.730" v="156" actId="6549"/>
          <ac:spMkLst>
            <pc:docMk/>
            <pc:sldMk cId="2409885487" sldId="303"/>
            <ac:spMk id="3" creationId="{00000000-0000-0000-0000-000000000000}"/>
          </ac:spMkLst>
        </pc:spChg>
        <pc:picChg chg="del">
          <ac:chgData name="Renuka Mohanraj" userId="1e2ef1a2-791d-4e3a-9512-7cfb920dac40" providerId="ADAL" clId="{9CC8FBCD-1075-4DB5-B3C2-5ABD3554817F}" dt="2020-02-23T20:23:09.095" v="192" actId="478"/>
          <ac:picMkLst>
            <pc:docMk/>
            <pc:sldMk cId="2409885487" sldId="303"/>
            <ac:picMk id="4" creationId="{D3C9EC5B-201F-417E-B81D-258B95D30A3F}"/>
          </ac:picMkLst>
        </pc:picChg>
        <pc:picChg chg="add del">
          <ac:chgData name="Renuka Mohanraj" userId="1e2ef1a2-791d-4e3a-9512-7cfb920dac40" providerId="ADAL" clId="{9CC8FBCD-1075-4DB5-B3C2-5ABD3554817F}" dt="2020-02-10T15:26:06.687" v="154"/>
          <ac:picMkLst>
            <pc:docMk/>
            <pc:sldMk cId="2409885487" sldId="303"/>
            <ac:picMk id="5" creationId="{CA5777E8-F4E1-4EE1-9A5E-09AA5B3174B8}"/>
          </ac:picMkLst>
        </pc:picChg>
        <pc:picChg chg="add del">
          <ac:chgData name="Renuka Mohanraj" userId="1e2ef1a2-791d-4e3a-9512-7cfb920dac40" providerId="ADAL" clId="{9CC8FBCD-1075-4DB5-B3C2-5ABD3554817F}" dt="2020-02-10T15:26:06.687" v="154"/>
          <ac:picMkLst>
            <pc:docMk/>
            <pc:sldMk cId="2409885487" sldId="303"/>
            <ac:picMk id="6" creationId="{636C1888-C389-4A68-9C6A-C22733D388F8}"/>
          </ac:picMkLst>
        </pc:picChg>
        <pc:picChg chg="add mod">
          <ac:chgData name="Renuka Mohanraj" userId="1e2ef1a2-791d-4e3a-9512-7cfb920dac40" providerId="ADAL" clId="{9CC8FBCD-1075-4DB5-B3C2-5ABD3554817F}" dt="2020-02-10T15:26:52.738" v="162" actId="14100"/>
          <ac:picMkLst>
            <pc:docMk/>
            <pc:sldMk cId="2409885487" sldId="303"/>
            <ac:picMk id="7" creationId="{084F2078-349F-4E09-8887-77A464096A35}"/>
          </ac:picMkLst>
        </pc:picChg>
      </pc:sldChg>
      <pc:sldChg chg="addSp delSp modSp add del mod">
        <pc:chgData name="Renuka Mohanraj" userId="1e2ef1a2-791d-4e3a-9512-7cfb920dac40" providerId="ADAL" clId="{9CC8FBCD-1075-4DB5-B3C2-5ABD3554817F}" dt="2020-02-10T14:48:11.146" v="10" actId="47"/>
        <pc:sldMkLst>
          <pc:docMk/>
          <pc:sldMk cId="1513247429" sldId="304"/>
        </pc:sldMkLst>
        <pc:spChg chg="del">
          <ac:chgData name="Renuka Mohanraj" userId="1e2ef1a2-791d-4e3a-9512-7cfb920dac40" providerId="ADAL" clId="{9CC8FBCD-1075-4DB5-B3C2-5ABD3554817F}" dt="2020-02-10T14:46:12.458" v="1" actId="478"/>
          <ac:spMkLst>
            <pc:docMk/>
            <pc:sldMk cId="1513247429" sldId="304"/>
            <ac:spMk id="2" creationId="{D09E7E10-2C6B-41CD-94E3-3345A03F5357}"/>
          </ac:spMkLst>
        </pc:spChg>
        <pc:spChg chg="del">
          <ac:chgData name="Renuka Mohanraj" userId="1e2ef1a2-791d-4e3a-9512-7cfb920dac40" providerId="ADAL" clId="{9CC8FBCD-1075-4DB5-B3C2-5ABD3554817F}" dt="2020-02-10T14:46:12.458" v="1" actId="478"/>
          <ac:spMkLst>
            <pc:docMk/>
            <pc:sldMk cId="1513247429" sldId="304"/>
            <ac:spMk id="3" creationId="{7FC5E30C-06B6-41EA-AA6C-D9DD9EED8732}"/>
          </ac:spMkLst>
        </pc:spChg>
        <pc:spChg chg="add">
          <ac:chgData name="Renuka Mohanraj" userId="1e2ef1a2-791d-4e3a-9512-7cfb920dac40" providerId="ADAL" clId="{9CC8FBCD-1075-4DB5-B3C2-5ABD3554817F}" dt="2020-02-10T14:47:18.176" v="9"/>
          <ac:spMkLst>
            <pc:docMk/>
            <pc:sldMk cId="1513247429" sldId="304"/>
            <ac:spMk id="5" creationId="{10DCD86E-CCC0-491A-84F1-9C3A8761441D}"/>
          </ac:spMkLst>
        </pc:spChg>
        <pc:picChg chg="add del mod">
          <ac:chgData name="Renuka Mohanraj" userId="1e2ef1a2-791d-4e3a-9512-7cfb920dac40" providerId="ADAL" clId="{9CC8FBCD-1075-4DB5-B3C2-5ABD3554817F}" dt="2020-02-10T14:47:16.127" v="8" actId="478"/>
          <ac:picMkLst>
            <pc:docMk/>
            <pc:sldMk cId="1513247429" sldId="304"/>
            <ac:picMk id="4" creationId="{8FEB3E01-19A7-48FA-AB3E-3070AE474607}"/>
          </ac:picMkLst>
        </pc:picChg>
      </pc:sldChg>
      <pc:sldChg chg="modSp mod">
        <pc:chgData name="Renuka Mohanraj" userId="1e2ef1a2-791d-4e3a-9512-7cfb920dac40" providerId="ADAL" clId="{9CC8FBCD-1075-4DB5-B3C2-5ABD3554817F}" dt="2020-02-23T20:20:29.776" v="171" actId="27636"/>
        <pc:sldMkLst>
          <pc:docMk/>
          <pc:sldMk cId="1552836989" sldId="304"/>
        </pc:sldMkLst>
        <pc:spChg chg="mod">
          <ac:chgData name="Renuka Mohanraj" userId="1e2ef1a2-791d-4e3a-9512-7cfb920dac40" providerId="ADAL" clId="{9CC8FBCD-1075-4DB5-B3C2-5ABD3554817F}" dt="2020-02-23T20:20:29.776" v="171" actId="27636"/>
          <ac:spMkLst>
            <pc:docMk/>
            <pc:sldMk cId="1552836989" sldId="304"/>
            <ac:spMk id="3" creationId="{00000000-0000-0000-0000-000000000000}"/>
          </ac:spMkLst>
        </pc:spChg>
        <pc:spChg chg="mod">
          <ac:chgData name="Renuka Mohanraj" userId="1e2ef1a2-791d-4e3a-9512-7cfb920dac40" providerId="ADAL" clId="{9CC8FBCD-1075-4DB5-B3C2-5ABD3554817F}" dt="2020-02-10T14:48:36.949" v="15" actId="1076"/>
          <ac:spMkLst>
            <pc:docMk/>
            <pc:sldMk cId="1552836989" sldId="304"/>
            <ac:spMk id="12" creationId="{00000000-0000-0000-0000-000000000000}"/>
          </ac:spMkLst>
        </pc:spChg>
        <pc:picChg chg="mod">
          <ac:chgData name="Renuka Mohanraj" userId="1e2ef1a2-791d-4e3a-9512-7cfb920dac40" providerId="ADAL" clId="{9CC8FBCD-1075-4DB5-B3C2-5ABD3554817F}" dt="2020-02-10T14:48:30.403" v="14" actId="14100"/>
          <ac:picMkLst>
            <pc:docMk/>
            <pc:sldMk cId="1552836989" sldId="304"/>
            <ac:picMk id="10" creationId="{00000000-0000-0000-0000-000000000000}"/>
          </ac:picMkLst>
        </pc:picChg>
      </pc:sldChg>
      <pc:sldChg chg="modSp mod">
        <pc:chgData name="Renuka Mohanraj" userId="1e2ef1a2-791d-4e3a-9512-7cfb920dac40" providerId="ADAL" clId="{9CC8FBCD-1075-4DB5-B3C2-5ABD3554817F}" dt="2020-02-23T20:25:01.719" v="213" actId="20577"/>
        <pc:sldMkLst>
          <pc:docMk/>
          <pc:sldMk cId="1352277524" sldId="305"/>
        </pc:sldMkLst>
        <pc:spChg chg="mod">
          <ac:chgData name="Renuka Mohanraj" userId="1e2ef1a2-791d-4e3a-9512-7cfb920dac40" providerId="ADAL" clId="{9CC8FBCD-1075-4DB5-B3C2-5ABD3554817F}" dt="2020-02-23T20:25:01.719" v="213" actId="20577"/>
          <ac:spMkLst>
            <pc:docMk/>
            <pc:sldMk cId="1352277524" sldId="305"/>
            <ac:spMk id="3" creationId="{00000000-0000-0000-0000-000000000000}"/>
          </ac:spMkLst>
        </pc:spChg>
        <pc:spChg chg="mod">
          <ac:chgData name="Renuka Mohanraj" userId="1e2ef1a2-791d-4e3a-9512-7cfb920dac40" providerId="ADAL" clId="{9CC8FBCD-1075-4DB5-B3C2-5ABD3554817F}" dt="2020-02-23T20:24:52.515" v="208" actId="6549"/>
          <ac:spMkLst>
            <pc:docMk/>
            <pc:sldMk cId="1352277524" sldId="305"/>
            <ac:spMk id="12" creationId="{00000000-0000-0000-0000-000000000000}"/>
          </ac:spMkLst>
        </pc:spChg>
      </pc:sldChg>
      <pc:sldChg chg="modSp mod">
        <pc:chgData name="Renuka Mohanraj" userId="1e2ef1a2-791d-4e3a-9512-7cfb920dac40" providerId="ADAL" clId="{9CC8FBCD-1075-4DB5-B3C2-5ABD3554817F}" dt="2020-02-23T20:26:03.076" v="228" actId="14100"/>
        <pc:sldMkLst>
          <pc:docMk/>
          <pc:sldMk cId="4192833343" sldId="306"/>
        </pc:sldMkLst>
        <pc:spChg chg="mod">
          <ac:chgData name="Renuka Mohanraj" userId="1e2ef1a2-791d-4e3a-9512-7cfb920dac40" providerId="ADAL" clId="{9CC8FBCD-1075-4DB5-B3C2-5ABD3554817F}" dt="2020-02-23T20:26:03.076" v="228" actId="14100"/>
          <ac:spMkLst>
            <pc:docMk/>
            <pc:sldMk cId="4192833343" sldId="306"/>
            <ac:spMk id="3" creationId="{00000000-0000-0000-0000-000000000000}"/>
          </ac:spMkLst>
        </pc:spChg>
        <pc:spChg chg="mod">
          <ac:chgData name="Renuka Mohanraj" userId="1e2ef1a2-791d-4e3a-9512-7cfb920dac40" providerId="ADAL" clId="{9CC8FBCD-1075-4DB5-B3C2-5ABD3554817F}" dt="2020-02-23T20:25:26.128" v="217" actId="6549"/>
          <ac:spMkLst>
            <pc:docMk/>
            <pc:sldMk cId="4192833343" sldId="306"/>
            <ac:spMk id="12" creationId="{00000000-0000-0000-0000-000000000000}"/>
          </ac:spMkLst>
        </pc:spChg>
      </pc:sldChg>
      <pc:sldChg chg="addSp delSp modSp add mod modAnim">
        <pc:chgData name="Renuka Mohanraj" userId="1e2ef1a2-791d-4e3a-9512-7cfb920dac40" providerId="ADAL" clId="{9CC8FBCD-1075-4DB5-B3C2-5ABD3554817F}" dt="2020-02-23T20:23:03.715" v="190" actId="478"/>
        <pc:sldMkLst>
          <pc:docMk/>
          <pc:sldMk cId="3145560214" sldId="307"/>
        </pc:sldMkLst>
        <pc:spChg chg="mod">
          <ac:chgData name="Renuka Mohanraj" userId="1e2ef1a2-791d-4e3a-9512-7cfb920dac40" providerId="ADAL" clId="{9CC8FBCD-1075-4DB5-B3C2-5ABD3554817F}" dt="2020-02-10T15:25:08.762" v="146" actId="404"/>
          <ac:spMkLst>
            <pc:docMk/>
            <pc:sldMk cId="3145560214" sldId="307"/>
            <ac:spMk id="3" creationId="{00000000-0000-0000-0000-000000000000}"/>
          </ac:spMkLst>
        </pc:spChg>
        <pc:picChg chg="del">
          <ac:chgData name="Renuka Mohanraj" userId="1e2ef1a2-791d-4e3a-9512-7cfb920dac40" providerId="ADAL" clId="{9CC8FBCD-1075-4DB5-B3C2-5ABD3554817F}" dt="2020-02-23T20:23:03.715" v="190" actId="478"/>
          <ac:picMkLst>
            <pc:docMk/>
            <pc:sldMk cId="3145560214" sldId="307"/>
            <ac:picMk id="4" creationId="{D3C9EC5B-201F-417E-B81D-258B95D30A3F}"/>
          </ac:picMkLst>
        </pc:picChg>
        <pc:picChg chg="add mod">
          <ac:chgData name="Renuka Mohanraj" userId="1e2ef1a2-791d-4e3a-9512-7cfb920dac40" providerId="ADAL" clId="{9CC8FBCD-1075-4DB5-B3C2-5ABD3554817F}" dt="2020-02-10T15:25:31.324" v="151" actId="14100"/>
          <ac:picMkLst>
            <pc:docMk/>
            <pc:sldMk cId="3145560214" sldId="307"/>
            <ac:picMk id="5" creationId="{4F04ADCC-9086-42EB-A43A-F9E9783978FF}"/>
          </ac:picMkLst>
        </pc:picChg>
        <pc:picChg chg="add mod">
          <ac:chgData name="Renuka Mohanraj" userId="1e2ef1a2-791d-4e3a-9512-7cfb920dac40" providerId="ADAL" clId="{9CC8FBCD-1075-4DB5-B3C2-5ABD3554817F}" dt="2020-02-10T15:25:37.157" v="152" actId="14100"/>
          <ac:picMkLst>
            <pc:docMk/>
            <pc:sldMk cId="3145560214" sldId="307"/>
            <ac:picMk id="6" creationId="{104F17E1-960F-41B8-9010-FB2DDAD242E2}"/>
          </ac:picMkLst>
        </pc:picChg>
      </pc:sldChg>
      <pc:sldChg chg="add del">
        <pc:chgData name="Renuka Mohanraj" userId="1e2ef1a2-791d-4e3a-9512-7cfb920dac40" providerId="ADAL" clId="{9CC8FBCD-1075-4DB5-B3C2-5ABD3554817F}" dt="2020-02-10T15:23:01.966" v="118"/>
        <pc:sldMkLst>
          <pc:docMk/>
          <pc:sldMk cId="2497284203" sldId="308"/>
        </pc:sldMkLst>
      </pc:sldChg>
      <pc:sldChg chg="addSp delSp modSp add mod modAnim">
        <pc:chgData name="Renuka Mohanraj" userId="1e2ef1a2-791d-4e3a-9512-7cfb920dac40" providerId="ADAL" clId="{9CC8FBCD-1075-4DB5-B3C2-5ABD3554817F}" dt="2020-02-23T20:23:11.845" v="193" actId="478"/>
        <pc:sldMkLst>
          <pc:docMk/>
          <pc:sldMk cId="3656275278" sldId="308"/>
        </pc:sldMkLst>
        <pc:spChg chg="mod">
          <ac:chgData name="Renuka Mohanraj" userId="1e2ef1a2-791d-4e3a-9512-7cfb920dac40" providerId="ADAL" clId="{9CC8FBCD-1075-4DB5-B3C2-5ABD3554817F}" dt="2020-02-10T15:27:10.094" v="164" actId="6549"/>
          <ac:spMkLst>
            <pc:docMk/>
            <pc:sldMk cId="3656275278" sldId="308"/>
            <ac:spMk id="3" creationId="{00000000-0000-0000-0000-000000000000}"/>
          </ac:spMkLst>
        </pc:spChg>
        <pc:picChg chg="del">
          <ac:chgData name="Renuka Mohanraj" userId="1e2ef1a2-791d-4e3a-9512-7cfb920dac40" providerId="ADAL" clId="{9CC8FBCD-1075-4DB5-B3C2-5ABD3554817F}" dt="2020-02-23T20:23:11.845" v="193" actId="478"/>
          <ac:picMkLst>
            <pc:docMk/>
            <pc:sldMk cId="3656275278" sldId="308"/>
            <ac:picMk id="4" creationId="{D3C9EC5B-201F-417E-B81D-258B95D30A3F}"/>
          </ac:picMkLst>
        </pc:picChg>
        <pc:picChg chg="add mod">
          <ac:chgData name="Renuka Mohanraj" userId="1e2ef1a2-791d-4e3a-9512-7cfb920dac40" providerId="ADAL" clId="{9CC8FBCD-1075-4DB5-B3C2-5ABD3554817F}" dt="2020-02-10T15:27:30.321" v="170" actId="14100"/>
          <ac:picMkLst>
            <pc:docMk/>
            <pc:sldMk cId="3656275278" sldId="308"/>
            <ac:picMk id="5" creationId="{6E92AB6E-9E5F-408E-9781-48E6CC534A72}"/>
          </ac:picMkLst>
        </pc:picChg>
      </pc:sldChg>
      <pc:sldChg chg="modSp add mod">
        <pc:chgData name="Renuka Mohanraj" userId="1e2ef1a2-791d-4e3a-9512-7cfb920dac40" providerId="ADAL" clId="{9CC8FBCD-1075-4DB5-B3C2-5ABD3554817F}" dt="2020-02-24T03:09:39.910" v="755" actId="20577"/>
        <pc:sldMkLst>
          <pc:docMk/>
          <pc:sldMk cId="2932198723" sldId="309"/>
        </pc:sldMkLst>
        <pc:spChg chg="mod">
          <ac:chgData name="Renuka Mohanraj" userId="1e2ef1a2-791d-4e3a-9512-7cfb920dac40" providerId="ADAL" clId="{9CC8FBCD-1075-4DB5-B3C2-5ABD3554817F}" dt="2020-02-24T03:06:37.885" v="530" actId="20577"/>
          <ac:spMkLst>
            <pc:docMk/>
            <pc:sldMk cId="2932198723" sldId="309"/>
            <ac:spMk id="2" creationId="{FAAB9461-5B40-4631-B148-37D039FA58EA}"/>
          </ac:spMkLst>
        </pc:spChg>
        <pc:spChg chg="mod">
          <ac:chgData name="Renuka Mohanraj" userId="1e2ef1a2-791d-4e3a-9512-7cfb920dac40" providerId="ADAL" clId="{9CC8FBCD-1075-4DB5-B3C2-5ABD3554817F}" dt="2020-02-24T03:09:39.910" v="755" actId="20577"/>
          <ac:spMkLst>
            <pc:docMk/>
            <pc:sldMk cId="2932198723" sldId="309"/>
            <ac:spMk id="3" creationId="{C6D219E2-D999-4D0F-B858-F4EED095D38B}"/>
          </ac:spMkLst>
        </pc:spChg>
      </pc:sldChg>
    </pc:docChg>
  </pc:docChgLst>
  <pc:docChgLst>
    <pc:chgData name="Renuka Mohanraj" userId="1e2ef1a2-791d-4e3a-9512-7cfb920dac40" providerId="ADAL" clId="{F8D30A17-952B-4A13-89E7-4BDC04D74808}"/>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75B329-FCEF-493F-8A7A-1D2EE61CB564}" type="datetimeFigureOut">
              <a:rPr lang="en-US" smtClean="0"/>
              <a:t>2/23/2020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0C30C5-411F-4CFF-956C-6F655E1CC25D}" type="slidenum">
              <a:rPr lang="en-US" smtClean="0"/>
              <a:t>‹#›</a:t>
            </a:fld>
            <a:endParaRPr lang="en-US"/>
          </a:p>
        </p:txBody>
      </p:sp>
    </p:spTree>
    <p:extLst>
      <p:ext uri="{BB962C8B-B14F-4D97-AF65-F5344CB8AC3E}">
        <p14:creationId xmlns:p14="http://schemas.microsoft.com/office/powerpoint/2010/main" val="2593385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altLang="en-US" dirty="0"/>
              <a:t>Android is a Mobile Platform</a:t>
            </a:r>
            <a:r>
              <a:rPr lang="en-US" altLang="en-US" baseline="0" dirty="0"/>
              <a:t> which consist of OS(Linux), Middleware (Libraries and Application Framework) and Key Applications.</a:t>
            </a:r>
            <a:r>
              <a:rPr lang="en-US" altLang="en-US" dirty="0"/>
              <a:t> </a:t>
            </a:r>
          </a:p>
          <a:p>
            <a:r>
              <a:rPr lang="en-US" altLang="en-US" dirty="0"/>
              <a:t>The Android architecture as shown in figure is made up of different layers. Each layer consists of several program components. All the layers are connected to each other. </a:t>
            </a:r>
          </a:p>
          <a:p>
            <a:endParaRPr lang="en-US" altLang="en-US" dirty="0"/>
          </a:p>
          <a:p>
            <a:r>
              <a:rPr lang="en-US" altLang="en-US" dirty="0"/>
              <a:t>The Android architecture consists of the following four layers and divided into five sections:</a:t>
            </a:r>
          </a:p>
          <a:p>
            <a:pPr marL="171450" indent="-171450">
              <a:buFont typeface="Arial" pitchFamily="34" charset="0"/>
              <a:buChar char="•"/>
            </a:pPr>
            <a:r>
              <a:rPr lang="en-US" altLang="en-US" dirty="0"/>
              <a:t> Linux Kernel – Hardware and Software interaction. IPC stands for I</a:t>
            </a:r>
            <a:r>
              <a:rPr lang="en-US" sz="1200" b="0" i="0" kern="1200" dirty="0">
                <a:solidFill>
                  <a:schemeClr val="tx1"/>
                </a:solidFill>
                <a:effectLst/>
                <a:latin typeface="+mn-lt"/>
                <a:ea typeface="+mn-ea"/>
                <a:cs typeface="+mn-cs"/>
              </a:rPr>
              <a:t>nter-Process Communication.</a:t>
            </a:r>
            <a:endParaRPr lang="en-US" altLang="en-US" dirty="0"/>
          </a:p>
          <a:p>
            <a:pPr marL="171450" indent="-171450">
              <a:buFont typeface="Arial" pitchFamily="34" charset="0"/>
              <a:buChar char="•"/>
            </a:pPr>
            <a:r>
              <a:rPr lang="en-US" altLang="en-US" dirty="0"/>
              <a:t> Libraries : Example : (Native language(C/C++) libraries for other support</a:t>
            </a:r>
            <a:r>
              <a:rPr lang="en-US" altLang="en-US" baseline="0" dirty="0"/>
              <a:t> – OpenGL | ES – Graphics Library to display. ES – Embedded Systems</a:t>
            </a:r>
          </a:p>
          <a:p>
            <a:pPr marL="628650" lvl="1" indent="-171450">
              <a:buFont typeface="Arial" pitchFamily="34" charset="0"/>
              <a:buChar char="•"/>
            </a:pPr>
            <a:r>
              <a:rPr lang="en-US" sz="1200" b="1" i="0" kern="1200" dirty="0">
                <a:solidFill>
                  <a:schemeClr val="tx1"/>
                </a:solidFill>
                <a:effectLst/>
                <a:latin typeface="+mn-lt"/>
                <a:ea typeface="+mn-ea"/>
                <a:cs typeface="+mn-cs"/>
              </a:rPr>
              <a:t>SGL</a:t>
            </a:r>
            <a:r>
              <a:rPr lang="en-US" sz="1200" b="0" i="0" kern="1200" dirty="0">
                <a:solidFill>
                  <a:schemeClr val="tx1"/>
                </a:solidFill>
                <a:effectLst/>
                <a:latin typeface="+mn-lt"/>
                <a:ea typeface="+mn-ea"/>
                <a:cs typeface="+mn-cs"/>
              </a:rPr>
              <a:t> stands for "Scalable Graphics Library“</a:t>
            </a:r>
          </a:p>
          <a:p>
            <a:pPr marL="628650" lvl="1" indent="-171450">
              <a:buFont typeface="Arial" pitchFamily="34" charset="0"/>
              <a:buChar char="•"/>
            </a:pPr>
            <a:r>
              <a:rPr lang="en-US" altLang="en-US" sz="1200" b="1" i="0" kern="1200" baseline="0" dirty="0">
                <a:solidFill>
                  <a:schemeClr val="tx1"/>
                </a:solidFill>
                <a:effectLst/>
                <a:latin typeface="+mn-lt"/>
                <a:ea typeface="+mn-ea"/>
                <a:cs typeface="+mn-cs"/>
              </a:rPr>
              <a:t>SSL</a:t>
            </a:r>
            <a:r>
              <a:rPr lang="en-US" altLang="en-US" sz="1200" b="0" i="0" kern="1200" baseline="0" dirty="0">
                <a:solidFill>
                  <a:schemeClr val="tx1"/>
                </a:solidFill>
                <a:effectLst/>
                <a:latin typeface="+mn-lt"/>
                <a:ea typeface="+mn-ea"/>
                <a:cs typeface="+mn-cs"/>
              </a:rPr>
              <a:t> stands for “</a:t>
            </a:r>
            <a:r>
              <a:rPr lang="en-US" sz="1200" b="0" i="0" kern="1200" dirty="0">
                <a:solidFill>
                  <a:schemeClr val="tx1"/>
                </a:solidFill>
                <a:effectLst/>
                <a:latin typeface="+mn-lt"/>
                <a:ea typeface="+mn-ea"/>
                <a:cs typeface="+mn-cs"/>
              </a:rPr>
              <a:t>Secure Socket Layer”</a:t>
            </a:r>
            <a:endParaRPr lang="en-US" altLang="en-US" baseline="0" dirty="0"/>
          </a:p>
          <a:p>
            <a:pPr marL="171450" indent="-171450">
              <a:buFont typeface="Arial" pitchFamily="34" charset="0"/>
              <a:buChar char="•"/>
            </a:pPr>
            <a:r>
              <a:rPr lang="en-US" sz="1200" u="none" dirty="0">
                <a:solidFill>
                  <a:srgbClr val="C00000"/>
                </a:solidFill>
              </a:rPr>
              <a:t>Android Runtime(ART) : </a:t>
            </a:r>
            <a:r>
              <a:rPr lang="en-US" sz="1200" dirty="0"/>
              <a:t>meet the needs of running in an embedded environment ,i.e., where is limited battery, limited Memory and limited CPU.</a:t>
            </a:r>
          </a:p>
          <a:p>
            <a:pPr lvl="1">
              <a:buClr>
                <a:schemeClr val="accent1">
                  <a:lumMod val="50000"/>
                </a:schemeClr>
              </a:buClr>
              <a:buFont typeface="Arial" pitchFamily="34" charset="0"/>
              <a:buChar char="•"/>
            </a:pPr>
            <a:r>
              <a:rPr lang="en-US" sz="1200" u="sng" dirty="0">
                <a:solidFill>
                  <a:srgbClr val="C00000"/>
                </a:solidFill>
                <a:sym typeface="Wingdings" pitchFamily="2" charset="2"/>
              </a:rPr>
              <a:t>DALVIK VIRTUAL MACHINE:</a:t>
            </a:r>
          </a:p>
          <a:p>
            <a:r>
              <a:rPr lang="en-US" dirty="0"/>
              <a:t>	</a:t>
            </a:r>
            <a:r>
              <a:rPr lang="en-US" dirty="0">
                <a:sym typeface="Wingdings" pitchFamily="2" charset="2"/>
              </a:rPr>
              <a:t> </a:t>
            </a:r>
            <a:r>
              <a:rPr lang="en-US" dirty="0"/>
              <a:t>The </a:t>
            </a:r>
            <a:r>
              <a:rPr lang="en-US" dirty="0" err="1"/>
              <a:t>Dalvik</a:t>
            </a:r>
            <a:r>
              <a:rPr lang="en-US" dirty="0"/>
              <a:t> VM executes applications that require minimum processing power and memory. </a:t>
            </a:r>
          </a:p>
          <a:p>
            <a:r>
              <a:rPr lang="en-US" dirty="0"/>
              <a:t>	</a:t>
            </a:r>
            <a:r>
              <a:rPr lang="en-US" dirty="0">
                <a:sym typeface="Wingdings" pitchFamily="2" charset="2"/>
              </a:rPr>
              <a:t>  </a:t>
            </a:r>
            <a:r>
              <a:rPr lang="en-US" dirty="0"/>
              <a:t>It is similar to the Java Virtual Machine (JVM). </a:t>
            </a:r>
          </a:p>
          <a:p>
            <a:r>
              <a:rPr lang="en-US" dirty="0"/>
              <a:t>	</a:t>
            </a:r>
            <a:r>
              <a:rPr lang="en-US" dirty="0">
                <a:sym typeface="Wingdings" pitchFamily="2" charset="2"/>
              </a:rPr>
              <a:t>  </a:t>
            </a:r>
            <a:r>
              <a:rPr lang="en-US" dirty="0"/>
              <a:t>The JVM runs .class files whereas the </a:t>
            </a:r>
            <a:r>
              <a:rPr lang="en-US" dirty="0" err="1"/>
              <a:t>Dalvik</a:t>
            </a:r>
            <a:r>
              <a:rPr lang="en-US" dirty="0"/>
              <a:t> VM runs .</a:t>
            </a:r>
            <a:r>
              <a:rPr lang="en-US" dirty="0" err="1"/>
              <a:t>dex</a:t>
            </a:r>
            <a:r>
              <a:rPr lang="en-US" dirty="0"/>
              <a:t> files, which are tailored to provide higher efficiency. </a:t>
            </a:r>
          </a:p>
          <a:p>
            <a:r>
              <a:rPr lang="en-US" dirty="0"/>
              <a:t>	</a:t>
            </a:r>
            <a:r>
              <a:rPr lang="en-US" dirty="0">
                <a:sym typeface="Wingdings" pitchFamily="2" charset="2"/>
              </a:rPr>
              <a:t>  </a:t>
            </a:r>
            <a:r>
              <a:rPr lang="en-US" dirty="0"/>
              <a:t>The </a:t>
            </a:r>
            <a:r>
              <a:rPr lang="en-US" dirty="0" err="1"/>
              <a:t>Dalvik</a:t>
            </a:r>
            <a:r>
              <a:rPr lang="en-US" dirty="0"/>
              <a:t> VM provides support for security, memory management, isolation, and threading. </a:t>
            </a:r>
          </a:p>
          <a:p>
            <a:r>
              <a:rPr lang="en-US" dirty="0"/>
              <a:t>	</a:t>
            </a:r>
            <a:r>
              <a:rPr lang="en-US" dirty="0">
                <a:sym typeface="Wingdings" pitchFamily="2" charset="2"/>
              </a:rPr>
              <a:t>  </a:t>
            </a:r>
            <a:r>
              <a:rPr lang="en-US" dirty="0"/>
              <a:t>DVM allows every Android application to run as a separate process, but with its own instance of DVM. </a:t>
            </a:r>
          </a:p>
          <a:p>
            <a:r>
              <a:rPr lang="en-US" dirty="0"/>
              <a:t>	</a:t>
            </a:r>
            <a:r>
              <a:rPr lang="en-US" dirty="0">
                <a:sym typeface="Wingdings" pitchFamily="2" charset="2"/>
              </a:rPr>
              <a:t>  </a:t>
            </a:r>
            <a:r>
              <a:rPr lang="en-US" dirty="0"/>
              <a:t>DVM is a virtual machine that is created when a process starts and is destroyed when the process exits</a:t>
            </a:r>
          </a:p>
          <a:p>
            <a:pPr marL="171450" indent="-171450">
              <a:buFont typeface="Arial" pitchFamily="34" charset="0"/>
              <a:buChar char="•"/>
            </a:pPr>
            <a:endParaRPr lang="en-US" sz="1200" dirty="0"/>
          </a:p>
          <a:p>
            <a:pPr lvl="0">
              <a:buClr>
                <a:schemeClr val="accent1">
                  <a:lumMod val="50000"/>
                </a:schemeClr>
              </a:buClr>
              <a:buFont typeface="Arial" pitchFamily="34" charset="0"/>
              <a:buChar char="•"/>
            </a:pPr>
            <a:r>
              <a:rPr lang="en-US" sz="1200" u="sng" dirty="0">
                <a:solidFill>
                  <a:srgbClr val="C00000"/>
                </a:solidFill>
              </a:rPr>
              <a:t> </a:t>
            </a:r>
            <a:r>
              <a:rPr lang="en-US" sz="1200" b="1" u="none" dirty="0">
                <a:solidFill>
                  <a:srgbClr val="C00000"/>
                </a:solidFill>
              </a:rPr>
              <a:t>Android</a:t>
            </a:r>
            <a:r>
              <a:rPr lang="en-US" sz="1200" b="1" u="none" baseline="0" dirty="0">
                <a:solidFill>
                  <a:srgbClr val="C00000"/>
                </a:solidFill>
              </a:rPr>
              <a:t> Libraries</a:t>
            </a:r>
            <a:r>
              <a:rPr lang="en-US" sz="1200" b="1" u="none" dirty="0">
                <a:solidFill>
                  <a:srgbClr val="C00000"/>
                </a:solidFill>
              </a:rPr>
              <a:t>:</a:t>
            </a:r>
          </a:p>
          <a:p>
            <a:pPr lvl="2">
              <a:buClr>
                <a:schemeClr val="accent1">
                  <a:lumMod val="50000"/>
                </a:schemeClr>
              </a:buClr>
              <a:buFont typeface="Wingdings"/>
              <a:buChar char="è"/>
            </a:pPr>
            <a:r>
              <a:rPr lang="en-US" dirty="0"/>
              <a:t>In addition to a set of standard Java development libraries, the Android development environment also includes the Android Libraries. </a:t>
            </a:r>
            <a:endParaRPr lang="en-US" sz="1200" dirty="0">
              <a:sym typeface="Wingdings" pitchFamily="2" charset="2"/>
            </a:endParaRPr>
          </a:p>
          <a:p>
            <a:pPr marL="171450" indent="-171450">
              <a:buFont typeface="Arial" pitchFamily="34" charset="0"/>
              <a:buChar char="•"/>
            </a:pPr>
            <a:endParaRPr lang="en-US" altLang="en-US" dirty="0"/>
          </a:p>
          <a:p>
            <a:pPr marL="171450" indent="-171450">
              <a:buFont typeface="Arial" pitchFamily="34" charset="0"/>
              <a:buChar char="•"/>
            </a:pPr>
            <a:r>
              <a:rPr lang="en-US" altLang="en-US" dirty="0"/>
              <a:t> </a:t>
            </a:r>
            <a:r>
              <a:rPr lang="en-US" altLang="en-US" b="1" u="sng" dirty="0"/>
              <a:t>Application Framework </a:t>
            </a:r>
            <a:r>
              <a:rPr lang="en-US" altLang="en-US" dirty="0"/>
              <a:t>: Provides a readymade library for doing several task. (</a:t>
            </a:r>
            <a:r>
              <a:rPr lang="en-US" altLang="en-US" dirty="0" err="1"/>
              <a:t>Eg</a:t>
            </a:r>
            <a:r>
              <a:rPr lang="en-US" altLang="en-US" dirty="0"/>
              <a:t> : GPS, Wi-Fi)</a:t>
            </a:r>
          </a:p>
          <a:p>
            <a:pPr marL="171450" indent="-171450">
              <a:buFont typeface="Arial" pitchFamily="34" charset="0"/>
              <a:buChar char="•"/>
            </a:pPr>
            <a:r>
              <a:rPr lang="en-US" altLang="en-US" dirty="0"/>
              <a:t> </a:t>
            </a:r>
            <a:r>
              <a:rPr lang="en-US" altLang="en-US" b="1" u="sng" dirty="0"/>
              <a:t>Applications : </a:t>
            </a:r>
            <a:r>
              <a:rPr lang="en-US" altLang="en-US" dirty="0"/>
              <a:t>At this top layer are the applications that ship with the Android device(such</a:t>
            </a:r>
            <a:r>
              <a:rPr lang="en-US" altLang="en-US" baseline="0" dirty="0"/>
              <a:t> as Phone, Contacts, Browser, and so on), as well as </a:t>
            </a:r>
          </a:p>
          <a:p>
            <a:pPr marL="457200" lvl="1" indent="0">
              <a:buFont typeface="Arial" pitchFamily="34" charset="0"/>
              <a:buNone/>
            </a:pPr>
            <a:r>
              <a:rPr lang="en-US" altLang="en-US" baseline="0" dirty="0"/>
              <a:t>               applications that you download and install from the Android Market. Any applications that you write are located at this layer.</a:t>
            </a:r>
            <a:endParaRPr lang="en-US" altLang="en-US" dirty="0"/>
          </a:p>
          <a:p>
            <a:endParaRPr lang="en-US" dirty="0"/>
          </a:p>
        </p:txBody>
      </p:sp>
      <p:sp>
        <p:nvSpPr>
          <p:cNvPr id="4" name="Slide Number Placeholder 3"/>
          <p:cNvSpPr>
            <a:spLocks noGrp="1"/>
          </p:cNvSpPr>
          <p:nvPr>
            <p:ph type="sldNum" sz="quarter" idx="10"/>
          </p:nvPr>
        </p:nvSpPr>
        <p:spPr/>
        <p:txBody>
          <a:bodyPr/>
          <a:lstStyle/>
          <a:p>
            <a:fld id="{A2D0DB6E-4F0C-41A4-9D52-1127B180A52E}" type="slidenum">
              <a:rPr lang="en-IN" smtClean="0"/>
              <a:pPr/>
              <a:t>8</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F20C30C5-411F-4CFF-956C-6F655E1CC25D}" type="slidenum">
              <a:rPr lang="en-US" smtClean="0"/>
              <a:t>14</a:t>
            </a:fld>
            <a:endParaRPr lang="en-US"/>
          </a:p>
        </p:txBody>
      </p:sp>
    </p:spTree>
    <p:extLst>
      <p:ext uri="{BB962C8B-B14F-4D97-AF65-F5344CB8AC3E}">
        <p14:creationId xmlns:p14="http://schemas.microsoft.com/office/powerpoint/2010/main" val="2050593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NDK (Native Development Kit) </a:t>
            </a:r>
          </a:p>
          <a:p>
            <a:r>
              <a:rPr lang="en-US" sz="1200" b="0" i="0" kern="1200" dirty="0">
                <a:solidFill>
                  <a:schemeClr val="tx1"/>
                </a:solidFill>
                <a:effectLst/>
                <a:latin typeface="+mn-lt"/>
                <a:ea typeface="+mn-ea"/>
                <a:cs typeface="+mn-cs"/>
              </a:rPr>
              <a:t>The Android NDK is a toolset that lets you implement parts of your app in native code, using languages such as C and C++. For certain types of apps, this can help you reuse code libraries written in </a:t>
            </a:r>
            <a:r>
              <a:rPr lang="en-US" sz="1200" b="0" i="0" kern="1200">
                <a:solidFill>
                  <a:schemeClr val="tx1"/>
                </a:solidFill>
                <a:effectLst/>
                <a:latin typeface="+mn-lt"/>
                <a:ea typeface="+mn-ea"/>
                <a:cs typeface="+mn-cs"/>
              </a:rPr>
              <a:t>those languages.</a:t>
            </a:r>
            <a:endParaRPr lang="en-US" dirty="0"/>
          </a:p>
        </p:txBody>
      </p:sp>
      <p:sp>
        <p:nvSpPr>
          <p:cNvPr id="4" name="Slide Number Placeholder 3"/>
          <p:cNvSpPr>
            <a:spLocks noGrp="1"/>
          </p:cNvSpPr>
          <p:nvPr>
            <p:ph type="sldNum" sz="quarter" idx="10"/>
          </p:nvPr>
        </p:nvSpPr>
        <p:spPr/>
        <p:txBody>
          <a:bodyPr/>
          <a:lstStyle/>
          <a:p>
            <a:fld id="{F20C30C5-411F-4CFF-956C-6F655E1CC25D}" type="slidenum">
              <a:rPr lang="en-US" smtClean="0"/>
              <a:t>16</a:t>
            </a:fld>
            <a:endParaRPr lang="en-US"/>
          </a:p>
        </p:txBody>
      </p:sp>
    </p:spTree>
    <p:extLst>
      <p:ext uri="{BB962C8B-B14F-4D97-AF65-F5344CB8AC3E}">
        <p14:creationId xmlns:p14="http://schemas.microsoft.com/office/powerpoint/2010/main" val="3376786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NDK (Native Development Kit) </a:t>
            </a:r>
          </a:p>
          <a:p>
            <a:r>
              <a:rPr lang="en-US" sz="1200" b="0" i="0" kern="1200" dirty="0">
                <a:solidFill>
                  <a:schemeClr val="tx1"/>
                </a:solidFill>
                <a:effectLst/>
                <a:latin typeface="+mn-lt"/>
                <a:ea typeface="+mn-ea"/>
                <a:cs typeface="+mn-cs"/>
              </a:rPr>
              <a:t>The Android NDK is a toolset that lets you implement parts of your app in native code, using languages such as C and C++. For certain types of apps, this can help you reuse code libraries written in </a:t>
            </a:r>
            <a:r>
              <a:rPr lang="en-US" sz="1200" b="0" i="0" kern="1200">
                <a:solidFill>
                  <a:schemeClr val="tx1"/>
                </a:solidFill>
                <a:effectLst/>
                <a:latin typeface="+mn-lt"/>
                <a:ea typeface="+mn-ea"/>
                <a:cs typeface="+mn-cs"/>
              </a:rPr>
              <a:t>those languages.</a:t>
            </a:r>
            <a:endParaRPr lang="en-US" dirty="0"/>
          </a:p>
        </p:txBody>
      </p:sp>
      <p:sp>
        <p:nvSpPr>
          <p:cNvPr id="4" name="Slide Number Placeholder 3"/>
          <p:cNvSpPr>
            <a:spLocks noGrp="1"/>
          </p:cNvSpPr>
          <p:nvPr>
            <p:ph type="sldNum" sz="quarter" idx="10"/>
          </p:nvPr>
        </p:nvSpPr>
        <p:spPr/>
        <p:txBody>
          <a:bodyPr/>
          <a:lstStyle/>
          <a:p>
            <a:fld id="{F20C30C5-411F-4CFF-956C-6F655E1CC25D}" type="slidenum">
              <a:rPr lang="en-US" smtClean="0"/>
              <a:t>17</a:t>
            </a:fld>
            <a:endParaRPr lang="en-US"/>
          </a:p>
        </p:txBody>
      </p:sp>
    </p:spTree>
    <p:extLst>
      <p:ext uri="{BB962C8B-B14F-4D97-AF65-F5344CB8AC3E}">
        <p14:creationId xmlns:p14="http://schemas.microsoft.com/office/powerpoint/2010/main" val="549559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Monetize means </a:t>
            </a:r>
            <a:r>
              <a:rPr lang="en-US" sz="1200" b="0" i="0" kern="1200" dirty="0">
                <a:solidFill>
                  <a:schemeClr val="tx1"/>
                </a:solidFill>
                <a:effectLst/>
                <a:latin typeface="+mn-lt"/>
                <a:ea typeface="+mn-ea"/>
                <a:cs typeface="+mn-cs"/>
              </a:rPr>
              <a:t>earn revenue</a:t>
            </a:r>
            <a:endParaRPr lang="en-US" dirty="0"/>
          </a:p>
        </p:txBody>
      </p:sp>
      <p:sp>
        <p:nvSpPr>
          <p:cNvPr id="4" name="Slide Number Placeholder 3"/>
          <p:cNvSpPr>
            <a:spLocks noGrp="1"/>
          </p:cNvSpPr>
          <p:nvPr>
            <p:ph type="sldNum" sz="quarter" idx="5"/>
          </p:nvPr>
        </p:nvSpPr>
        <p:spPr/>
        <p:txBody>
          <a:bodyPr/>
          <a:lstStyle/>
          <a:p>
            <a:fld id="{F20C30C5-411F-4CFF-956C-6F655E1CC25D}" type="slidenum">
              <a:rPr lang="en-US" smtClean="0"/>
              <a:t>19</a:t>
            </a:fld>
            <a:endParaRPr lang="en-US"/>
          </a:p>
        </p:txBody>
      </p:sp>
    </p:spTree>
    <p:extLst>
      <p:ext uri="{BB962C8B-B14F-4D97-AF65-F5344CB8AC3E}">
        <p14:creationId xmlns:p14="http://schemas.microsoft.com/office/powerpoint/2010/main" val="2594766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AIDL</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Android</a:t>
            </a:r>
            <a:r>
              <a:rPr lang="en-US" sz="1200" b="0" i="0" kern="1200" dirty="0">
                <a:solidFill>
                  <a:schemeClr val="tx1"/>
                </a:solidFill>
                <a:effectLst/>
                <a:latin typeface="+mn-lt"/>
                <a:ea typeface="+mn-ea"/>
                <a:cs typeface="+mn-cs"/>
              </a:rPr>
              <a:t> Interface Definition Language) is an IDL language used to generate code that enables two processes on an </a:t>
            </a:r>
            <a:r>
              <a:rPr lang="en-US" sz="1200" b="1" i="0" kern="1200" dirty="0">
                <a:solidFill>
                  <a:schemeClr val="tx1"/>
                </a:solidFill>
                <a:effectLst/>
                <a:latin typeface="+mn-lt"/>
                <a:ea typeface="+mn-ea"/>
                <a:cs typeface="+mn-cs"/>
              </a:rPr>
              <a:t>Android</a:t>
            </a:r>
            <a:r>
              <a:rPr lang="en-US" sz="1200" b="0" i="0" kern="1200" dirty="0">
                <a:solidFill>
                  <a:schemeClr val="tx1"/>
                </a:solidFill>
                <a:effectLst/>
                <a:latin typeface="+mn-lt"/>
                <a:ea typeface="+mn-ea"/>
                <a:cs typeface="+mn-cs"/>
              </a:rPr>
              <a:t>-powered device to talk using inter process communication (IPC).</a:t>
            </a:r>
            <a:endParaRPr lang="en-US" dirty="0"/>
          </a:p>
        </p:txBody>
      </p:sp>
      <p:sp>
        <p:nvSpPr>
          <p:cNvPr id="4" name="Slide Number Placeholder 3"/>
          <p:cNvSpPr>
            <a:spLocks noGrp="1"/>
          </p:cNvSpPr>
          <p:nvPr>
            <p:ph type="sldNum" sz="quarter" idx="10"/>
          </p:nvPr>
        </p:nvSpPr>
        <p:spPr/>
        <p:txBody>
          <a:bodyPr/>
          <a:lstStyle/>
          <a:p>
            <a:fld id="{F20C30C5-411F-4CFF-956C-6F655E1CC25D}" type="slidenum">
              <a:rPr lang="en-US" smtClean="0"/>
              <a:t>20</a:t>
            </a:fld>
            <a:endParaRPr lang="en-US"/>
          </a:p>
        </p:txBody>
      </p:sp>
    </p:spTree>
    <p:extLst>
      <p:ext uri="{BB962C8B-B14F-4D97-AF65-F5344CB8AC3E}">
        <p14:creationId xmlns:p14="http://schemas.microsoft.com/office/powerpoint/2010/main" val="826779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1D90F80F-58D9-4407-BA17-6D30AF5A30C8}" type="datetimeFigureOut">
              <a:rPr lang="en-US" smtClean="0"/>
              <a:t>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1DE25-2706-47C7-965C-47C0FD62B4DB}"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extLst>
      <p:ext uri="{BB962C8B-B14F-4D97-AF65-F5344CB8AC3E}">
        <p14:creationId xmlns:p14="http://schemas.microsoft.com/office/powerpoint/2010/main" val="198583272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90F80F-58D9-4407-BA17-6D30AF5A30C8}" type="datetimeFigureOut">
              <a:rPr lang="en-US" smtClean="0"/>
              <a:t>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1DE25-2706-47C7-965C-47C0FD62B4DB}" type="slidenum">
              <a:rPr lang="en-US" smtClean="0"/>
              <a:t>‹#›</a:t>
            </a:fld>
            <a:endParaRPr lang="en-US"/>
          </a:p>
        </p:txBody>
      </p:sp>
    </p:spTree>
    <p:extLst>
      <p:ext uri="{BB962C8B-B14F-4D97-AF65-F5344CB8AC3E}">
        <p14:creationId xmlns:p14="http://schemas.microsoft.com/office/powerpoint/2010/main" val="2632340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90F80F-58D9-4407-BA17-6D30AF5A30C8}" type="datetimeFigureOut">
              <a:rPr lang="en-US" smtClean="0"/>
              <a:t>2/23/2020</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D571DE25-2706-47C7-965C-47C0FD62B4DB}" type="slidenum">
              <a:rPr lang="en-US" smtClean="0"/>
              <a:t>‹#›</a:t>
            </a:fld>
            <a:endParaRPr lang="en-US"/>
          </a:p>
        </p:txBody>
      </p:sp>
    </p:spTree>
    <p:extLst>
      <p:ext uri="{BB962C8B-B14F-4D97-AF65-F5344CB8AC3E}">
        <p14:creationId xmlns:p14="http://schemas.microsoft.com/office/powerpoint/2010/main" val="437751790"/>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D01D2-8E3F-484B-BDA5-86FFCB4C0FD9}"/>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2A5B23A-0009-41A5-818D-26E263DC7B2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789D10E0-1FA5-48A3-8903-C50098D8DD72}"/>
              </a:ext>
            </a:extLst>
          </p:cNvPr>
          <p:cNvSpPr>
            <a:spLocks noGrp="1"/>
          </p:cNvSpPr>
          <p:nvPr>
            <p:ph type="dt" sz="half" idx="10"/>
          </p:nvPr>
        </p:nvSpPr>
        <p:spPr/>
        <p:txBody>
          <a:bodyPr/>
          <a:lstStyle/>
          <a:p>
            <a:fld id="{1D90F80F-58D9-4407-BA17-6D30AF5A30C8}" type="datetimeFigureOut">
              <a:rPr lang="en-US" smtClean="0"/>
              <a:t>2/23/2020</a:t>
            </a:fld>
            <a:endParaRPr lang="en-US"/>
          </a:p>
        </p:txBody>
      </p:sp>
      <p:sp>
        <p:nvSpPr>
          <p:cNvPr id="5" name="Footer Placeholder 4">
            <a:extLst>
              <a:ext uri="{FF2B5EF4-FFF2-40B4-BE49-F238E27FC236}">
                <a16:creationId xmlns:a16="http://schemas.microsoft.com/office/drawing/2014/main" id="{1A7185DC-7831-4D85-9355-BA0E7D7FE3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3AA613-64A7-4C80-AE71-E42548ACE20E}"/>
              </a:ext>
            </a:extLst>
          </p:cNvPr>
          <p:cNvSpPr>
            <a:spLocks noGrp="1"/>
          </p:cNvSpPr>
          <p:nvPr>
            <p:ph type="sldNum" sz="quarter" idx="12"/>
          </p:nvPr>
        </p:nvSpPr>
        <p:spPr/>
        <p:txBody>
          <a:bodyPr/>
          <a:lstStyle/>
          <a:p>
            <a:fld id="{D571DE25-2706-47C7-965C-47C0FD62B4DB}" type="slidenum">
              <a:rPr lang="en-US" smtClean="0"/>
              <a:t>‹#›</a:t>
            </a:fld>
            <a:endParaRPr lang="en-US"/>
          </a:p>
        </p:txBody>
      </p:sp>
    </p:spTree>
    <p:extLst>
      <p:ext uri="{BB962C8B-B14F-4D97-AF65-F5344CB8AC3E}">
        <p14:creationId xmlns:p14="http://schemas.microsoft.com/office/powerpoint/2010/main" val="3438701090"/>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FC6CB-99EF-4863-87A5-25539ED3F1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2AE0F7-1E47-4007-9430-6412A9D19F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2380AE-FDE1-45A3-BC12-612CB5CF6A6E}"/>
              </a:ext>
            </a:extLst>
          </p:cNvPr>
          <p:cNvSpPr>
            <a:spLocks noGrp="1"/>
          </p:cNvSpPr>
          <p:nvPr>
            <p:ph type="dt" sz="half" idx="10"/>
          </p:nvPr>
        </p:nvSpPr>
        <p:spPr/>
        <p:txBody>
          <a:bodyPr/>
          <a:lstStyle/>
          <a:p>
            <a:fld id="{1D90F80F-58D9-4407-BA17-6D30AF5A30C8}" type="datetimeFigureOut">
              <a:rPr lang="en-US" smtClean="0"/>
              <a:t>2/23/2020</a:t>
            </a:fld>
            <a:endParaRPr lang="en-US"/>
          </a:p>
        </p:txBody>
      </p:sp>
      <p:sp>
        <p:nvSpPr>
          <p:cNvPr id="5" name="Footer Placeholder 4">
            <a:extLst>
              <a:ext uri="{FF2B5EF4-FFF2-40B4-BE49-F238E27FC236}">
                <a16:creationId xmlns:a16="http://schemas.microsoft.com/office/drawing/2014/main" id="{C0422FD8-D6CB-4B4E-B1C8-750BE504C7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806BA0-1FFE-4FC8-BA09-A9A652F36D5A}"/>
              </a:ext>
            </a:extLst>
          </p:cNvPr>
          <p:cNvSpPr>
            <a:spLocks noGrp="1"/>
          </p:cNvSpPr>
          <p:nvPr>
            <p:ph type="sldNum" sz="quarter" idx="12"/>
          </p:nvPr>
        </p:nvSpPr>
        <p:spPr/>
        <p:txBody>
          <a:bodyPr/>
          <a:lstStyle/>
          <a:p>
            <a:fld id="{D571DE25-2706-47C7-965C-47C0FD62B4DB}" type="slidenum">
              <a:rPr lang="en-US" smtClean="0"/>
              <a:t>‹#›</a:t>
            </a:fld>
            <a:endParaRPr lang="en-US"/>
          </a:p>
        </p:txBody>
      </p:sp>
    </p:spTree>
    <p:extLst>
      <p:ext uri="{BB962C8B-B14F-4D97-AF65-F5344CB8AC3E}">
        <p14:creationId xmlns:p14="http://schemas.microsoft.com/office/powerpoint/2010/main" val="3592499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43E49-944D-43DC-970A-F0B05341FA82}"/>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036C2AB2-3BA4-481D-8769-594DBD256800}"/>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23AB16-85C1-48D4-BE35-14E94DED0D1D}"/>
              </a:ext>
            </a:extLst>
          </p:cNvPr>
          <p:cNvSpPr>
            <a:spLocks noGrp="1"/>
          </p:cNvSpPr>
          <p:nvPr>
            <p:ph type="dt" sz="half" idx="10"/>
          </p:nvPr>
        </p:nvSpPr>
        <p:spPr/>
        <p:txBody>
          <a:bodyPr/>
          <a:lstStyle/>
          <a:p>
            <a:fld id="{1D90F80F-58D9-4407-BA17-6D30AF5A30C8}" type="datetimeFigureOut">
              <a:rPr lang="en-US" smtClean="0"/>
              <a:t>2/23/2020</a:t>
            </a:fld>
            <a:endParaRPr lang="en-US"/>
          </a:p>
        </p:txBody>
      </p:sp>
      <p:sp>
        <p:nvSpPr>
          <p:cNvPr id="5" name="Footer Placeholder 4">
            <a:extLst>
              <a:ext uri="{FF2B5EF4-FFF2-40B4-BE49-F238E27FC236}">
                <a16:creationId xmlns:a16="http://schemas.microsoft.com/office/drawing/2014/main" id="{E34627A1-8449-450C-881D-7FB093F2A1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D6189B-6CDC-442C-A42F-7DBC19F2852D}"/>
              </a:ext>
            </a:extLst>
          </p:cNvPr>
          <p:cNvSpPr>
            <a:spLocks noGrp="1"/>
          </p:cNvSpPr>
          <p:nvPr>
            <p:ph type="sldNum" sz="quarter" idx="12"/>
          </p:nvPr>
        </p:nvSpPr>
        <p:spPr/>
        <p:txBody>
          <a:bodyPr/>
          <a:lstStyle/>
          <a:p>
            <a:fld id="{D571DE25-2706-47C7-965C-47C0FD62B4DB}" type="slidenum">
              <a:rPr lang="en-US" smtClean="0"/>
              <a:t>‹#›</a:t>
            </a:fld>
            <a:endParaRPr lang="en-US"/>
          </a:p>
        </p:txBody>
      </p:sp>
    </p:spTree>
    <p:extLst>
      <p:ext uri="{BB962C8B-B14F-4D97-AF65-F5344CB8AC3E}">
        <p14:creationId xmlns:p14="http://schemas.microsoft.com/office/powerpoint/2010/main" val="119775605"/>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9894-6D5F-4AD3-972D-26379DAFE1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84F47F-49D9-46B6-AA50-B386D5FD8103}"/>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3FEB77-DD9F-465B-B677-3764DD4686B0}"/>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CD81A6-442F-46B8-B1AA-9AC393CFC2EB}"/>
              </a:ext>
            </a:extLst>
          </p:cNvPr>
          <p:cNvSpPr>
            <a:spLocks noGrp="1"/>
          </p:cNvSpPr>
          <p:nvPr>
            <p:ph type="dt" sz="half" idx="10"/>
          </p:nvPr>
        </p:nvSpPr>
        <p:spPr/>
        <p:txBody>
          <a:bodyPr/>
          <a:lstStyle/>
          <a:p>
            <a:fld id="{1D90F80F-58D9-4407-BA17-6D30AF5A30C8}" type="datetimeFigureOut">
              <a:rPr lang="en-US" smtClean="0"/>
              <a:t>2/23/2020</a:t>
            </a:fld>
            <a:endParaRPr lang="en-US"/>
          </a:p>
        </p:txBody>
      </p:sp>
      <p:sp>
        <p:nvSpPr>
          <p:cNvPr id="6" name="Footer Placeholder 5">
            <a:extLst>
              <a:ext uri="{FF2B5EF4-FFF2-40B4-BE49-F238E27FC236}">
                <a16:creationId xmlns:a16="http://schemas.microsoft.com/office/drawing/2014/main" id="{D1A4BD14-61BB-4F18-8640-2FC0B33471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EB8AC2-EB90-4824-90F5-599996DC1885}"/>
              </a:ext>
            </a:extLst>
          </p:cNvPr>
          <p:cNvSpPr>
            <a:spLocks noGrp="1"/>
          </p:cNvSpPr>
          <p:nvPr>
            <p:ph type="sldNum" sz="quarter" idx="12"/>
          </p:nvPr>
        </p:nvSpPr>
        <p:spPr/>
        <p:txBody>
          <a:bodyPr/>
          <a:lstStyle/>
          <a:p>
            <a:fld id="{D571DE25-2706-47C7-965C-47C0FD62B4DB}" type="slidenum">
              <a:rPr lang="en-US" smtClean="0"/>
              <a:t>‹#›</a:t>
            </a:fld>
            <a:endParaRPr lang="en-US"/>
          </a:p>
        </p:txBody>
      </p:sp>
    </p:spTree>
    <p:extLst>
      <p:ext uri="{BB962C8B-B14F-4D97-AF65-F5344CB8AC3E}">
        <p14:creationId xmlns:p14="http://schemas.microsoft.com/office/powerpoint/2010/main" val="12612248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1FFA3-509C-444A-9DEE-72627003E27B}"/>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0FFDCE-1A29-4AF2-8BF4-E3B2E8D189A5}"/>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3F3825E8-0CC0-4278-8E6A-D15D30163134}"/>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B63C9A-F211-4357-BF1A-5C9C2FF15741}"/>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99C31CC2-2898-4469-8183-4AC15EA3D8BF}"/>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0461A7-B034-4DE9-8EA3-535959AADDA0}"/>
              </a:ext>
            </a:extLst>
          </p:cNvPr>
          <p:cNvSpPr>
            <a:spLocks noGrp="1"/>
          </p:cNvSpPr>
          <p:nvPr>
            <p:ph type="dt" sz="half" idx="10"/>
          </p:nvPr>
        </p:nvSpPr>
        <p:spPr/>
        <p:txBody>
          <a:bodyPr/>
          <a:lstStyle/>
          <a:p>
            <a:fld id="{1D90F80F-58D9-4407-BA17-6D30AF5A30C8}" type="datetimeFigureOut">
              <a:rPr lang="en-US" smtClean="0"/>
              <a:t>2/23/2020</a:t>
            </a:fld>
            <a:endParaRPr lang="en-US"/>
          </a:p>
        </p:txBody>
      </p:sp>
      <p:sp>
        <p:nvSpPr>
          <p:cNvPr id="8" name="Footer Placeholder 7">
            <a:extLst>
              <a:ext uri="{FF2B5EF4-FFF2-40B4-BE49-F238E27FC236}">
                <a16:creationId xmlns:a16="http://schemas.microsoft.com/office/drawing/2014/main" id="{8DA27D2F-C390-42F0-ACD5-557DB06238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1AB8F5-34E2-410E-9D94-2F1117AE78C6}"/>
              </a:ext>
            </a:extLst>
          </p:cNvPr>
          <p:cNvSpPr>
            <a:spLocks noGrp="1"/>
          </p:cNvSpPr>
          <p:nvPr>
            <p:ph type="sldNum" sz="quarter" idx="12"/>
          </p:nvPr>
        </p:nvSpPr>
        <p:spPr/>
        <p:txBody>
          <a:bodyPr/>
          <a:lstStyle/>
          <a:p>
            <a:fld id="{D571DE25-2706-47C7-965C-47C0FD62B4DB}" type="slidenum">
              <a:rPr lang="en-US" smtClean="0"/>
              <a:t>‹#›</a:t>
            </a:fld>
            <a:endParaRPr lang="en-US"/>
          </a:p>
        </p:txBody>
      </p:sp>
    </p:spTree>
    <p:extLst>
      <p:ext uri="{BB962C8B-B14F-4D97-AF65-F5344CB8AC3E}">
        <p14:creationId xmlns:p14="http://schemas.microsoft.com/office/powerpoint/2010/main" val="27132766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361B1-DD57-49BA-980C-40FD4FADD5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38F63B-C69D-4699-8A51-048B69D2B29D}"/>
              </a:ext>
            </a:extLst>
          </p:cNvPr>
          <p:cNvSpPr>
            <a:spLocks noGrp="1"/>
          </p:cNvSpPr>
          <p:nvPr>
            <p:ph type="dt" sz="half" idx="10"/>
          </p:nvPr>
        </p:nvSpPr>
        <p:spPr/>
        <p:txBody>
          <a:bodyPr/>
          <a:lstStyle/>
          <a:p>
            <a:fld id="{1D90F80F-58D9-4407-BA17-6D30AF5A30C8}" type="datetimeFigureOut">
              <a:rPr lang="en-US" smtClean="0"/>
              <a:t>2/23/2020</a:t>
            </a:fld>
            <a:endParaRPr lang="en-US"/>
          </a:p>
        </p:txBody>
      </p:sp>
      <p:sp>
        <p:nvSpPr>
          <p:cNvPr id="4" name="Footer Placeholder 3">
            <a:extLst>
              <a:ext uri="{FF2B5EF4-FFF2-40B4-BE49-F238E27FC236}">
                <a16:creationId xmlns:a16="http://schemas.microsoft.com/office/drawing/2014/main" id="{266673C5-0ED7-4B7A-B205-908E02B23B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DDDBE4-A1D9-41DA-9D64-15960A4BF0BD}"/>
              </a:ext>
            </a:extLst>
          </p:cNvPr>
          <p:cNvSpPr>
            <a:spLocks noGrp="1"/>
          </p:cNvSpPr>
          <p:nvPr>
            <p:ph type="sldNum" sz="quarter" idx="12"/>
          </p:nvPr>
        </p:nvSpPr>
        <p:spPr/>
        <p:txBody>
          <a:bodyPr/>
          <a:lstStyle/>
          <a:p>
            <a:fld id="{D571DE25-2706-47C7-965C-47C0FD62B4DB}" type="slidenum">
              <a:rPr lang="en-US" smtClean="0"/>
              <a:t>‹#›</a:t>
            </a:fld>
            <a:endParaRPr lang="en-US"/>
          </a:p>
        </p:txBody>
      </p:sp>
    </p:spTree>
    <p:extLst>
      <p:ext uri="{BB962C8B-B14F-4D97-AF65-F5344CB8AC3E}">
        <p14:creationId xmlns:p14="http://schemas.microsoft.com/office/powerpoint/2010/main" val="28773637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775A09-1C83-42DD-9593-1DF9D6059091}"/>
              </a:ext>
            </a:extLst>
          </p:cNvPr>
          <p:cNvSpPr>
            <a:spLocks noGrp="1"/>
          </p:cNvSpPr>
          <p:nvPr>
            <p:ph type="dt" sz="half" idx="10"/>
          </p:nvPr>
        </p:nvSpPr>
        <p:spPr/>
        <p:txBody>
          <a:bodyPr/>
          <a:lstStyle/>
          <a:p>
            <a:fld id="{1D90F80F-58D9-4407-BA17-6D30AF5A30C8}" type="datetimeFigureOut">
              <a:rPr lang="en-US" smtClean="0"/>
              <a:t>2/23/2020</a:t>
            </a:fld>
            <a:endParaRPr lang="en-US"/>
          </a:p>
        </p:txBody>
      </p:sp>
      <p:sp>
        <p:nvSpPr>
          <p:cNvPr id="3" name="Footer Placeholder 2">
            <a:extLst>
              <a:ext uri="{FF2B5EF4-FFF2-40B4-BE49-F238E27FC236}">
                <a16:creationId xmlns:a16="http://schemas.microsoft.com/office/drawing/2014/main" id="{89CBAFA6-EFB9-4DB8-99CD-2CE7397EB6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3645BE-F64E-46BF-A6C6-E44BC8D85671}"/>
              </a:ext>
            </a:extLst>
          </p:cNvPr>
          <p:cNvSpPr>
            <a:spLocks noGrp="1"/>
          </p:cNvSpPr>
          <p:nvPr>
            <p:ph type="sldNum" sz="quarter" idx="12"/>
          </p:nvPr>
        </p:nvSpPr>
        <p:spPr/>
        <p:txBody>
          <a:bodyPr/>
          <a:lstStyle/>
          <a:p>
            <a:fld id="{D571DE25-2706-47C7-965C-47C0FD62B4DB}" type="slidenum">
              <a:rPr lang="en-US" smtClean="0"/>
              <a:t>‹#›</a:t>
            </a:fld>
            <a:endParaRPr lang="en-US"/>
          </a:p>
        </p:txBody>
      </p:sp>
    </p:spTree>
    <p:extLst>
      <p:ext uri="{BB962C8B-B14F-4D97-AF65-F5344CB8AC3E}">
        <p14:creationId xmlns:p14="http://schemas.microsoft.com/office/powerpoint/2010/main" val="19929673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FF3FF-3F63-4349-B300-F2C0FA66FFF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AE026F3F-9757-43F9-9DA9-6AAEBB758FD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35A0FF-68E0-4AE2-ACEE-BD7720EDF92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4080609-9497-4E45-B1C6-39D5DD66D79B}"/>
              </a:ext>
            </a:extLst>
          </p:cNvPr>
          <p:cNvSpPr>
            <a:spLocks noGrp="1"/>
          </p:cNvSpPr>
          <p:nvPr>
            <p:ph type="dt" sz="half" idx="10"/>
          </p:nvPr>
        </p:nvSpPr>
        <p:spPr/>
        <p:txBody>
          <a:bodyPr/>
          <a:lstStyle/>
          <a:p>
            <a:fld id="{1D90F80F-58D9-4407-BA17-6D30AF5A30C8}" type="datetimeFigureOut">
              <a:rPr lang="en-US" smtClean="0"/>
              <a:t>2/23/2020</a:t>
            </a:fld>
            <a:endParaRPr lang="en-US"/>
          </a:p>
        </p:txBody>
      </p:sp>
      <p:sp>
        <p:nvSpPr>
          <p:cNvPr id="6" name="Footer Placeholder 5">
            <a:extLst>
              <a:ext uri="{FF2B5EF4-FFF2-40B4-BE49-F238E27FC236}">
                <a16:creationId xmlns:a16="http://schemas.microsoft.com/office/drawing/2014/main" id="{2D003842-2F42-486C-AA33-15320F9105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4288D1-4944-4AF5-A06D-03C798BD3861}"/>
              </a:ext>
            </a:extLst>
          </p:cNvPr>
          <p:cNvSpPr>
            <a:spLocks noGrp="1"/>
          </p:cNvSpPr>
          <p:nvPr>
            <p:ph type="sldNum" sz="quarter" idx="12"/>
          </p:nvPr>
        </p:nvSpPr>
        <p:spPr/>
        <p:txBody>
          <a:bodyPr/>
          <a:lstStyle/>
          <a:p>
            <a:fld id="{D571DE25-2706-47C7-965C-47C0FD62B4DB}" type="slidenum">
              <a:rPr lang="en-US" smtClean="0"/>
              <a:t>‹#›</a:t>
            </a:fld>
            <a:endParaRPr lang="en-US"/>
          </a:p>
        </p:txBody>
      </p:sp>
    </p:spTree>
    <p:extLst>
      <p:ext uri="{BB962C8B-B14F-4D97-AF65-F5344CB8AC3E}">
        <p14:creationId xmlns:p14="http://schemas.microsoft.com/office/powerpoint/2010/main" val="2039203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90F80F-58D9-4407-BA17-6D30AF5A30C8}" type="datetimeFigureOut">
              <a:rPr lang="en-US" smtClean="0"/>
              <a:t>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1DE25-2706-47C7-965C-47C0FD62B4DB}" type="slidenum">
              <a:rPr lang="en-US" smtClean="0"/>
              <a:t>‹#›</a:t>
            </a:fld>
            <a:endParaRPr lang="en-US"/>
          </a:p>
        </p:txBody>
      </p:sp>
    </p:spTree>
    <p:extLst>
      <p:ext uri="{BB962C8B-B14F-4D97-AF65-F5344CB8AC3E}">
        <p14:creationId xmlns:p14="http://schemas.microsoft.com/office/powerpoint/2010/main" val="4052278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0596A-DFC0-4DAC-8565-E03CF25DBD1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5820665D-A68F-490D-B362-538F45C2497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EFCAE024-9FFE-406D-AF84-4A7209DBC38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E0B64E3-A339-4A27-9D99-4ED6BF328B95}"/>
              </a:ext>
            </a:extLst>
          </p:cNvPr>
          <p:cNvSpPr>
            <a:spLocks noGrp="1"/>
          </p:cNvSpPr>
          <p:nvPr>
            <p:ph type="dt" sz="half" idx="10"/>
          </p:nvPr>
        </p:nvSpPr>
        <p:spPr/>
        <p:txBody>
          <a:bodyPr/>
          <a:lstStyle/>
          <a:p>
            <a:fld id="{1D90F80F-58D9-4407-BA17-6D30AF5A30C8}" type="datetimeFigureOut">
              <a:rPr lang="en-US" smtClean="0"/>
              <a:t>2/23/2020</a:t>
            </a:fld>
            <a:endParaRPr lang="en-US"/>
          </a:p>
        </p:txBody>
      </p:sp>
      <p:sp>
        <p:nvSpPr>
          <p:cNvPr id="6" name="Footer Placeholder 5">
            <a:extLst>
              <a:ext uri="{FF2B5EF4-FFF2-40B4-BE49-F238E27FC236}">
                <a16:creationId xmlns:a16="http://schemas.microsoft.com/office/drawing/2014/main" id="{4914DACD-DFCA-44A3-B5CC-9C3CCFDF82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FEF67F-9883-406E-9C2A-89A1D9B0B8D9}"/>
              </a:ext>
            </a:extLst>
          </p:cNvPr>
          <p:cNvSpPr>
            <a:spLocks noGrp="1"/>
          </p:cNvSpPr>
          <p:nvPr>
            <p:ph type="sldNum" sz="quarter" idx="12"/>
          </p:nvPr>
        </p:nvSpPr>
        <p:spPr/>
        <p:txBody>
          <a:bodyPr/>
          <a:lstStyle/>
          <a:p>
            <a:fld id="{D571DE25-2706-47C7-965C-47C0FD62B4DB}" type="slidenum">
              <a:rPr lang="en-US" smtClean="0"/>
              <a:t>‹#›</a:t>
            </a:fld>
            <a:endParaRPr lang="en-US"/>
          </a:p>
        </p:txBody>
      </p:sp>
    </p:spTree>
    <p:extLst>
      <p:ext uri="{BB962C8B-B14F-4D97-AF65-F5344CB8AC3E}">
        <p14:creationId xmlns:p14="http://schemas.microsoft.com/office/powerpoint/2010/main" val="25184864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681DC-6BAD-400E-9060-24DC42CF2E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79F771-4B41-492C-AB3D-F1D3616B57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302931-BA19-4B15-A4D8-F7FE7B70B496}"/>
              </a:ext>
            </a:extLst>
          </p:cNvPr>
          <p:cNvSpPr>
            <a:spLocks noGrp="1"/>
          </p:cNvSpPr>
          <p:nvPr>
            <p:ph type="dt" sz="half" idx="10"/>
          </p:nvPr>
        </p:nvSpPr>
        <p:spPr/>
        <p:txBody>
          <a:bodyPr/>
          <a:lstStyle/>
          <a:p>
            <a:fld id="{1D90F80F-58D9-4407-BA17-6D30AF5A30C8}" type="datetimeFigureOut">
              <a:rPr lang="en-US" smtClean="0"/>
              <a:t>2/23/2020</a:t>
            </a:fld>
            <a:endParaRPr lang="en-US"/>
          </a:p>
        </p:txBody>
      </p:sp>
      <p:sp>
        <p:nvSpPr>
          <p:cNvPr id="5" name="Footer Placeholder 4">
            <a:extLst>
              <a:ext uri="{FF2B5EF4-FFF2-40B4-BE49-F238E27FC236}">
                <a16:creationId xmlns:a16="http://schemas.microsoft.com/office/drawing/2014/main" id="{0A6CCC37-45DD-4FF0-AD2F-D4713B106E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2DBF8-FE89-41EE-ACA2-E466014FF29D}"/>
              </a:ext>
            </a:extLst>
          </p:cNvPr>
          <p:cNvSpPr>
            <a:spLocks noGrp="1"/>
          </p:cNvSpPr>
          <p:nvPr>
            <p:ph type="sldNum" sz="quarter" idx="12"/>
          </p:nvPr>
        </p:nvSpPr>
        <p:spPr/>
        <p:txBody>
          <a:bodyPr/>
          <a:lstStyle/>
          <a:p>
            <a:fld id="{D571DE25-2706-47C7-965C-47C0FD62B4DB}" type="slidenum">
              <a:rPr lang="en-US" smtClean="0"/>
              <a:t>‹#›</a:t>
            </a:fld>
            <a:endParaRPr lang="en-US"/>
          </a:p>
        </p:txBody>
      </p:sp>
    </p:spTree>
    <p:extLst>
      <p:ext uri="{BB962C8B-B14F-4D97-AF65-F5344CB8AC3E}">
        <p14:creationId xmlns:p14="http://schemas.microsoft.com/office/powerpoint/2010/main" val="12758364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51F548-251A-4E26-9036-58EE227276F5}"/>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F38127-FFDA-443E-8743-1FB93B4FA01E}"/>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6AE6CF-5E14-463E-96BC-853EDB3A81FE}"/>
              </a:ext>
            </a:extLst>
          </p:cNvPr>
          <p:cNvSpPr>
            <a:spLocks noGrp="1"/>
          </p:cNvSpPr>
          <p:nvPr>
            <p:ph type="dt" sz="half" idx="10"/>
          </p:nvPr>
        </p:nvSpPr>
        <p:spPr/>
        <p:txBody>
          <a:bodyPr/>
          <a:lstStyle/>
          <a:p>
            <a:fld id="{1D90F80F-58D9-4407-BA17-6D30AF5A30C8}" type="datetimeFigureOut">
              <a:rPr lang="en-US" smtClean="0"/>
              <a:t>2/23/2020</a:t>
            </a:fld>
            <a:endParaRPr lang="en-US"/>
          </a:p>
        </p:txBody>
      </p:sp>
      <p:sp>
        <p:nvSpPr>
          <p:cNvPr id="5" name="Footer Placeholder 4">
            <a:extLst>
              <a:ext uri="{FF2B5EF4-FFF2-40B4-BE49-F238E27FC236}">
                <a16:creationId xmlns:a16="http://schemas.microsoft.com/office/drawing/2014/main" id="{E61FD2BD-E3C8-4ED8-A639-1A59154C25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463FD2-826D-4D3B-A6CC-D9750D9367B3}"/>
              </a:ext>
            </a:extLst>
          </p:cNvPr>
          <p:cNvSpPr>
            <a:spLocks noGrp="1"/>
          </p:cNvSpPr>
          <p:nvPr>
            <p:ph type="sldNum" sz="quarter" idx="12"/>
          </p:nvPr>
        </p:nvSpPr>
        <p:spPr/>
        <p:txBody>
          <a:bodyPr/>
          <a:lstStyle/>
          <a:p>
            <a:fld id="{D571DE25-2706-47C7-965C-47C0FD62B4DB}" type="slidenum">
              <a:rPr lang="en-US" smtClean="0"/>
              <a:t>‹#›</a:t>
            </a:fld>
            <a:endParaRPr lang="en-US"/>
          </a:p>
        </p:txBody>
      </p:sp>
    </p:spTree>
    <p:extLst>
      <p:ext uri="{BB962C8B-B14F-4D97-AF65-F5344CB8AC3E}">
        <p14:creationId xmlns:p14="http://schemas.microsoft.com/office/powerpoint/2010/main" val="1251723819"/>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Edit Master text styles</a:t>
            </a:r>
          </a:p>
        </p:txBody>
      </p:sp>
      <p:sp>
        <p:nvSpPr>
          <p:cNvPr id="4" name="Date Placeholder 3"/>
          <p:cNvSpPr>
            <a:spLocks noGrp="1"/>
          </p:cNvSpPr>
          <p:nvPr>
            <p:ph type="dt" sz="half" idx="10"/>
          </p:nvPr>
        </p:nvSpPr>
        <p:spPr/>
        <p:txBody>
          <a:bodyPr/>
          <a:lstStyle/>
          <a:p>
            <a:fld id="{1D90F80F-58D9-4407-BA17-6D30AF5A30C8}" type="datetimeFigureOut">
              <a:rPr lang="en-US" smtClean="0"/>
              <a:t>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1DE25-2706-47C7-965C-47C0FD62B4DB}" type="slidenum">
              <a:rPr lang="en-US" smtClean="0"/>
              <a:t>‹#›</a:t>
            </a:fld>
            <a:endParaRPr lang="en-US"/>
          </a:p>
        </p:txBody>
      </p:sp>
    </p:spTree>
    <p:extLst>
      <p:ext uri="{BB962C8B-B14F-4D97-AF65-F5344CB8AC3E}">
        <p14:creationId xmlns:p14="http://schemas.microsoft.com/office/powerpoint/2010/main" val="40355231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90F80F-58D9-4407-BA17-6D30AF5A30C8}" type="datetimeFigureOut">
              <a:rPr lang="en-US" smtClean="0"/>
              <a:t>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1DE25-2706-47C7-965C-47C0FD62B4DB}" type="slidenum">
              <a:rPr lang="en-US" smtClean="0"/>
              <a:t>‹#›</a:t>
            </a:fld>
            <a:endParaRPr lang="en-US"/>
          </a:p>
        </p:txBody>
      </p:sp>
    </p:spTree>
    <p:extLst>
      <p:ext uri="{BB962C8B-B14F-4D97-AF65-F5344CB8AC3E}">
        <p14:creationId xmlns:p14="http://schemas.microsoft.com/office/powerpoint/2010/main" val="4116001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90F80F-58D9-4407-BA17-6D30AF5A30C8}" type="datetimeFigureOut">
              <a:rPr lang="en-US" smtClean="0"/>
              <a:t>2/23/2020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1DE25-2706-47C7-965C-47C0FD62B4DB}" type="slidenum">
              <a:rPr lang="en-US" smtClean="0"/>
              <a:t>‹#›</a:t>
            </a:fld>
            <a:endParaRPr lang="en-US"/>
          </a:p>
        </p:txBody>
      </p:sp>
    </p:spTree>
    <p:extLst>
      <p:ext uri="{BB962C8B-B14F-4D97-AF65-F5344CB8AC3E}">
        <p14:creationId xmlns:p14="http://schemas.microsoft.com/office/powerpoint/2010/main" val="3918224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90F80F-58D9-4407-BA17-6D30AF5A30C8}" type="datetimeFigureOut">
              <a:rPr lang="en-US" smtClean="0"/>
              <a:t>2/23/2020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1DE25-2706-47C7-965C-47C0FD62B4DB}" type="slidenum">
              <a:rPr lang="en-US" smtClean="0"/>
              <a:t>‹#›</a:t>
            </a:fld>
            <a:endParaRPr lang="en-US"/>
          </a:p>
        </p:txBody>
      </p:sp>
    </p:spTree>
    <p:extLst>
      <p:ext uri="{BB962C8B-B14F-4D97-AF65-F5344CB8AC3E}">
        <p14:creationId xmlns:p14="http://schemas.microsoft.com/office/powerpoint/2010/main" val="2823287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90F80F-58D9-4407-BA17-6D30AF5A30C8}" type="datetimeFigureOut">
              <a:rPr lang="en-US" smtClean="0"/>
              <a:t>2/23/2020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1DE25-2706-47C7-965C-47C0FD62B4DB}" type="slidenum">
              <a:rPr lang="en-US" smtClean="0"/>
              <a:t>‹#›</a:t>
            </a:fld>
            <a:endParaRPr lang="en-US"/>
          </a:p>
        </p:txBody>
      </p:sp>
    </p:spTree>
    <p:extLst>
      <p:ext uri="{BB962C8B-B14F-4D97-AF65-F5344CB8AC3E}">
        <p14:creationId xmlns:p14="http://schemas.microsoft.com/office/powerpoint/2010/main" val="4215867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1D90F80F-58D9-4407-BA17-6D30AF5A30C8}" type="datetimeFigureOut">
              <a:rPr lang="en-US" smtClean="0"/>
              <a:t>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1DE25-2706-47C7-965C-47C0FD62B4DB}"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extLst>
      <p:ext uri="{BB962C8B-B14F-4D97-AF65-F5344CB8AC3E}">
        <p14:creationId xmlns:p14="http://schemas.microsoft.com/office/powerpoint/2010/main" val="1978355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Edit Master text styles</a:t>
            </a:r>
          </a:p>
        </p:txBody>
      </p:sp>
      <p:sp>
        <p:nvSpPr>
          <p:cNvPr id="5" name="Date Placeholder 4"/>
          <p:cNvSpPr>
            <a:spLocks noGrp="1"/>
          </p:cNvSpPr>
          <p:nvPr>
            <p:ph type="dt" sz="half" idx="10"/>
          </p:nvPr>
        </p:nvSpPr>
        <p:spPr>
          <a:xfrm>
            <a:off x="164592" y="1170432"/>
            <a:ext cx="2523744" cy="201168"/>
          </a:xfrm>
        </p:spPr>
        <p:txBody>
          <a:bodyPr/>
          <a:lstStyle/>
          <a:p>
            <a:fld id="{1D90F80F-58D9-4407-BA17-6D30AF5A30C8}" type="datetimeFigureOut">
              <a:rPr lang="en-US" smtClean="0"/>
              <a:t>2/23/2020</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D571DE25-2706-47C7-965C-47C0FD62B4DB}" type="slidenum">
              <a:rPr lang="en-US" smtClean="0"/>
              <a:t>‹#›</a:t>
            </a:fld>
            <a:endParaRPr lang="en-US"/>
          </a:p>
        </p:txBody>
      </p:sp>
    </p:spTree>
    <p:extLst>
      <p:ext uri="{BB962C8B-B14F-4D97-AF65-F5344CB8AC3E}">
        <p14:creationId xmlns:p14="http://schemas.microsoft.com/office/powerpoint/2010/main" val="65781642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1D90F80F-58D9-4407-BA17-6D30AF5A30C8}" type="datetimeFigureOut">
              <a:rPr lang="en-US" smtClean="0"/>
              <a:t>2/23/2020</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D571DE25-2706-47C7-965C-47C0FD62B4DB}" type="slidenum">
              <a:rPr lang="en-US" smtClean="0"/>
              <a:t>‹#›</a:t>
            </a:fld>
            <a:endParaRPr lang="en-US"/>
          </a:p>
        </p:txBody>
      </p:sp>
    </p:spTree>
    <p:extLst>
      <p:ext uri="{BB962C8B-B14F-4D97-AF65-F5344CB8AC3E}">
        <p14:creationId xmlns:p14="http://schemas.microsoft.com/office/powerpoint/2010/main" val="3660554898"/>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CE96D5-49A7-4660-B4DB-91ADE59DFFD9}"/>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1637EB-EC5B-4DE5-BD8C-54CC1B6F4B8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00F4B3-0215-4B0E-B566-1284B7F4206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90F80F-58D9-4407-BA17-6D30AF5A30C8}" type="datetimeFigureOut">
              <a:rPr lang="en-US" smtClean="0"/>
              <a:t>2/23/2020</a:t>
            </a:fld>
            <a:endParaRPr lang="en-US"/>
          </a:p>
        </p:txBody>
      </p:sp>
      <p:sp>
        <p:nvSpPr>
          <p:cNvPr id="5" name="Footer Placeholder 4">
            <a:extLst>
              <a:ext uri="{FF2B5EF4-FFF2-40B4-BE49-F238E27FC236}">
                <a16:creationId xmlns:a16="http://schemas.microsoft.com/office/drawing/2014/main" id="{C9378B5B-DB7F-4A34-B375-BBC6B72D4D28}"/>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E42CAE-FCB4-4C5F-AFF1-A4464AE3D441}"/>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71DE25-2706-47C7-965C-47C0FD62B4DB}" type="slidenum">
              <a:rPr lang="en-US" smtClean="0"/>
              <a:t>‹#›</a:t>
            </a:fld>
            <a:endParaRPr lang="en-US"/>
          </a:p>
        </p:txBody>
      </p:sp>
    </p:spTree>
    <p:extLst>
      <p:ext uri="{BB962C8B-B14F-4D97-AF65-F5344CB8AC3E}">
        <p14:creationId xmlns:p14="http://schemas.microsoft.com/office/powerpoint/2010/main" val="2955020892"/>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source.android.com/setup/start/build-number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android.com/what-is-androi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7670183-5B1A-431C-BB2F-B5FCA8FFB9AB}"/>
              </a:ext>
            </a:extLst>
          </p:cNvPr>
          <p:cNvPicPr>
            <a:picLocks noChangeAspect="1"/>
          </p:cNvPicPr>
          <p:nvPr/>
        </p:nvPicPr>
        <p:blipFill>
          <a:blip r:embed="rId2"/>
          <a:stretch>
            <a:fillRect/>
          </a:stretch>
        </p:blipFill>
        <p:spPr>
          <a:xfrm rot="10800000">
            <a:off x="-11207" y="853011"/>
            <a:ext cx="9151536" cy="5147739"/>
          </a:xfrm>
          <a:prstGeom prst="rect">
            <a:avLst/>
          </a:prstGeom>
        </p:spPr>
      </p:pic>
      <p:sp>
        <p:nvSpPr>
          <p:cNvPr id="9" name="TextBox 8"/>
          <p:cNvSpPr txBox="1"/>
          <p:nvPr/>
        </p:nvSpPr>
        <p:spPr>
          <a:xfrm>
            <a:off x="2590629" y="5465348"/>
            <a:ext cx="3955093" cy="669414"/>
          </a:xfrm>
          <a:prstGeom prst="rect">
            <a:avLst/>
          </a:prstGeom>
          <a:noFill/>
        </p:spPr>
        <p:txBody>
          <a:bodyPr wrap="square" rtlCol="0">
            <a:spAutoFit/>
          </a:bodyPr>
          <a:lstStyle/>
          <a:p>
            <a:pPr algn="ctr" defTabSz="685800" eaLnBrk="0" fontAlgn="base" hangingPunct="0">
              <a:spcBef>
                <a:spcPct val="0"/>
              </a:spcBef>
              <a:spcAft>
                <a:spcPct val="0"/>
              </a:spcAft>
              <a:defRPr/>
            </a:pPr>
            <a:r>
              <a:rPr lang="en-US" sz="1275" dirty="0">
                <a:solidFill>
                  <a:srgbClr val="F5FFFF"/>
                </a:solidFill>
                <a:latin typeface="Gill Sans" charset="0"/>
                <a:ea typeface="Gill Sans" charset="0"/>
                <a:cs typeface="Gill Sans" charset="0"/>
              </a:rPr>
              <a:t>Maharishi International </a:t>
            </a:r>
          </a:p>
          <a:p>
            <a:pPr algn="ctr" defTabSz="685800" eaLnBrk="0" fontAlgn="base" hangingPunct="0">
              <a:spcBef>
                <a:spcPct val="0"/>
              </a:spcBef>
              <a:spcAft>
                <a:spcPct val="0"/>
              </a:spcAft>
              <a:defRPr/>
            </a:pPr>
            <a:r>
              <a:rPr lang="en-US" sz="1275" dirty="0">
                <a:solidFill>
                  <a:srgbClr val="F5FFFF"/>
                </a:solidFill>
                <a:latin typeface="Gill Sans" charset="0"/>
                <a:ea typeface="Gill Sans" charset="0"/>
                <a:cs typeface="Gill Sans" charset="0"/>
              </a:rPr>
              <a:t>University </a:t>
            </a:r>
          </a:p>
          <a:p>
            <a:pPr algn="ctr" defTabSz="685800" eaLnBrk="0" fontAlgn="base" hangingPunct="0">
              <a:spcBef>
                <a:spcPct val="0"/>
              </a:spcBef>
              <a:spcAft>
                <a:spcPct val="0"/>
              </a:spcAft>
              <a:defRPr/>
            </a:pPr>
            <a:endParaRPr lang="en-US" sz="1200" dirty="0">
              <a:solidFill>
                <a:srgbClr val="F5FFFF"/>
              </a:solidFill>
              <a:latin typeface="Gill Sans Light" charset="0"/>
              <a:ea typeface="Gill Sans Light" charset="0"/>
              <a:cs typeface="Gill Sans Light" charset="0"/>
            </a:endParaRPr>
          </a:p>
        </p:txBody>
      </p:sp>
      <p:sp>
        <p:nvSpPr>
          <p:cNvPr id="6" name="Rectangle 5"/>
          <p:cNvSpPr/>
          <p:nvPr/>
        </p:nvSpPr>
        <p:spPr>
          <a:xfrm>
            <a:off x="0" y="1286307"/>
            <a:ext cx="9144000" cy="1440053"/>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w="50800">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0" fontAlgn="base" hangingPunct="0">
              <a:spcBef>
                <a:spcPct val="0"/>
              </a:spcBef>
              <a:spcAft>
                <a:spcPct val="0"/>
              </a:spcAft>
              <a:defRPr/>
            </a:pPr>
            <a:endParaRPr lang="en-US" sz="3300">
              <a:solidFill>
                <a:srgbClr val="FED152">
                  <a:lumMod val="60000"/>
                  <a:lumOff val="40000"/>
                </a:srgbClr>
              </a:solidFill>
              <a:latin typeface="Gill Sans" charset="0"/>
              <a:ea typeface="Gill Sans" charset="0"/>
              <a:cs typeface="Gill Sans" charset="0"/>
            </a:endParaRPr>
          </a:p>
        </p:txBody>
      </p:sp>
      <p:pic>
        <p:nvPicPr>
          <p:cNvPr id="10" name="Picture 9"/>
          <p:cNvPicPr>
            <a:picLocks noChangeAspect="1"/>
          </p:cNvPicPr>
          <p:nvPr/>
        </p:nvPicPr>
        <p:blipFill>
          <a:blip r:embed="rId2"/>
          <a:stretch>
            <a:fillRect/>
          </a:stretch>
        </p:blipFill>
        <p:spPr>
          <a:xfrm rot="10800000">
            <a:off x="-7536" y="0"/>
            <a:ext cx="9151536" cy="7086600"/>
          </a:xfrm>
          <a:prstGeom prst="rect">
            <a:avLst/>
          </a:prstGeom>
        </p:spPr>
      </p:pic>
      <p:sp>
        <p:nvSpPr>
          <p:cNvPr id="3" name="Subtitle 2"/>
          <p:cNvSpPr>
            <a:spLocks noGrp="1"/>
          </p:cNvSpPr>
          <p:nvPr>
            <p:ph type="subTitle" idx="1"/>
          </p:nvPr>
        </p:nvSpPr>
        <p:spPr>
          <a:xfrm>
            <a:off x="1142999" y="2761119"/>
            <a:ext cx="7156049" cy="1440052"/>
          </a:xfrm>
        </p:spPr>
        <p:txBody>
          <a:bodyPr>
            <a:normAutofit fontScale="70000" lnSpcReduction="20000"/>
          </a:bodyPr>
          <a:lstStyle/>
          <a:p>
            <a:endParaRPr lang="en-US" dirty="0"/>
          </a:p>
          <a:p>
            <a:r>
              <a:rPr lang="en-US" dirty="0"/>
              <a:t> </a:t>
            </a:r>
            <a:r>
              <a:rPr lang="en-US" b="1" dirty="0"/>
              <a:t>© 2020 Maharishi International University </a:t>
            </a:r>
            <a:endParaRPr lang="en-US" dirty="0"/>
          </a:p>
          <a:p>
            <a:r>
              <a:rPr lang="en-US" sz="2100" b="1" dirty="0"/>
              <a:t>All course materials are copyright protected by international copyright laws and remain the property of the Maharishi International University. The materials are accessible only for the personal use of students enrolled in this course and only for the duration of the course. Any copying and distributing are not allowed and subject to legal action. </a:t>
            </a:r>
            <a:endParaRPr lang="en-US" sz="2100" dirty="0"/>
          </a:p>
        </p:txBody>
      </p:sp>
      <p:sp>
        <p:nvSpPr>
          <p:cNvPr id="11" name="TextBox 10"/>
          <p:cNvSpPr txBox="1"/>
          <p:nvPr/>
        </p:nvSpPr>
        <p:spPr>
          <a:xfrm>
            <a:off x="212501" y="-792052"/>
            <a:ext cx="3496614" cy="300082"/>
          </a:xfrm>
          <a:prstGeom prst="rect">
            <a:avLst/>
          </a:prstGeom>
          <a:noFill/>
        </p:spPr>
        <p:txBody>
          <a:bodyPr wrap="square" rtlCol="0">
            <a:spAutoFit/>
          </a:bodyPr>
          <a:lstStyle/>
          <a:p>
            <a:pPr defTabSz="685800" eaLnBrk="0" fontAlgn="base" hangingPunct="0">
              <a:spcBef>
                <a:spcPct val="0"/>
              </a:spcBef>
              <a:spcAft>
                <a:spcPct val="0"/>
              </a:spcAft>
              <a:defRPr/>
            </a:pPr>
            <a:r>
              <a:rPr lang="en-US" sz="1350">
                <a:solidFill>
                  <a:srgbClr val="0F62A9"/>
                </a:solidFill>
                <a:latin typeface="Arial" charset="0"/>
                <a:ea typeface="ＭＳ Ｐゴシック" charset="-128"/>
              </a:rPr>
              <a:t>BALA template #10</a:t>
            </a:r>
          </a:p>
        </p:txBody>
      </p:sp>
      <p:sp>
        <p:nvSpPr>
          <p:cNvPr id="12" name="TextBox 11"/>
          <p:cNvSpPr txBox="1"/>
          <p:nvPr/>
        </p:nvSpPr>
        <p:spPr>
          <a:xfrm>
            <a:off x="685800" y="1435285"/>
            <a:ext cx="7983020" cy="1107996"/>
          </a:xfrm>
          <a:prstGeom prst="rect">
            <a:avLst/>
          </a:prstGeom>
          <a:noFill/>
        </p:spPr>
        <p:txBody>
          <a:bodyPr wrap="square" rtlCol="0">
            <a:spAutoFit/>
          </a:bodyPr>
          <a:lstStyle/>
          <a:p>
            <a:pPr lvl="0" algn="ctr" eaLnBrk="0" fontAlgn="base" hangingPunct="0">
              <a:spcBef>
                <a:spcPct val="0"/>
              </a:spcBef>
              <a:spcAft>
                <a:spcPct val="0"/>
              </a:spcAft>
              <a:defRPr/>
            </a:pPr>
            <a:r>
              <a:rPr lang="en-US" sz="3300" dirty="0">
                <a:solidFill>
                  <a:srgbClr val="F5FFFF"/>
                </a:solidFill>
                <a:latin typeface="Gill Sans" charset="0"/>
                <a:ea typeface="Gill Sans" charset="0"/>
                <a:cs typeface="Gill Sans" charset="0"/>
              </a:rPr>
              <a:t>CS 473 – MDP</a:t>
            </a:r>
          </a:p>
          <a:p>
            <a:pPr lvl="0" algn="ctr" eaLnBrk="0" fontAlgn="base" hangingPunct="0">
              <a:spcBef>
                <a:spcPct val="0"/>
              </a:spcBef>
              <a:spcAft>
                <a:spcPct val="0"/>
              </a:spcAft>
              <a:defRPr/>
            </a:pPr>
            <a:r>
              <a:rPr lang="en-US" sz="3300" dirty="0">
                <a:solidFill>
                  <a:srgbClr val="F5FFFF"/>
                </a:solidFill>
                <a:latin typeface="Gill Sans" charset="0"/>
                <a:ea typeface="Gill Sans" charset="0"/>
                <a:cs typeface="Gill Sans" charset="0"/>
              </a:rPr>
              <a:t>Mobile Device Programming  </a:t>
            </a:r>
            <a:endParaRPr lang="en-US" sz="3300" dirty="0">
              <a:solidFill>
                <a:srgbClr val="0F62A9"/>
              </a:solidFill>
              <a:latin typeface="Arial" charset="0"/>
              <a:ea typeface="ＭＳ Ｐゴシック" charset="-128"/>
            </a:endParaRPr>
          </a:p>
        </p:txBody>
      </p:sp>
      <p:grpSp>
        <p:nvGrpSpPr>
          <p:cNvPr id="14" name="Group 13">
            <a:extLst>
              <a:ext uri="{FF2B5EF4-FFF2-40B4-BE49-F238E27FC236}">
                <a16:creationId xmlns:a16="http://schemas.microsoft.com/office/drawing/2014/main" id="{52F5C0F1-F0B4-4917-AA30-5CB2A8E0BE05}"/>
              </a:ext>
            </a:extLst>
          </p:cNvPr>
          <p:cNvGrpSpPr/>
          <p:nvPr/>
        </p:nvGrpSpPr>
        <p:grpSpPr>
          <a:xfrm>
            <a:off x="4030730" y="4398109"/>
            <a:ext cx="1082540" cy="1067240"/>
            <a:chOff x="5369208" y="4654401"/>
            <a:chExt cx="1443385" cy="1443385"/>
          </a:xfrm>
        </p:grpSpPr>
        <p:pic>
          <p:nvPicPr>
            <p:cNvPr id="15" name="Picture 14">
              <a:extLst>
                <a:ext uri="{FF2B5EF4-FFF2-40B4-BE49-F238E27FC236}">
                  <a16:creationId xmlns:a16="http://schemas.microsoft.com/office/drawing/2014/main" id="{B653A96F-6D11-4172-9C5D-54D581C10A9B}"/>
                </a:ext>
              </a:extLst>
            </p:cNvPr>
            <p:cNvPicPr>
              <a:picLocks noChangeAspect="1"/>
            </p:cNvPicPr>
            <p:nvPr/>
          </p:nvPicPr>
          <p:blipFill>
            <a:blip r:embed="rId3">
              <a:alphaModFix amt="94000"/>
              <a:extLst>
                <a:ext uri="{28A0092B-C50C-407E-A947-70E740481C1C}">
                  <a14:useLocalDpi xmlns:a14="http://schemas.microsoft.com/office/drawing/2010/main" val="0"/>
                </a:ext>
              </a:extLst>
            </a:blip>
            <a:stretch>
              <a:fillRect/>
            </a:stretch>
          </p:blipFill>
          <p:spPr>
            <a:xfrm>
              <a:off x="5379407" y="4664600"/>
              <a:ext cx="1433186" cy="1433186"/>
            </a:xfrm>
            <a:prstGeom prst="rect">
              <a:avLst/>
            </a:prstGeom>
          </p:spPr>
        </p:pic>
        <p:sp>
          <p:nvSpPr>
            <p:cNvPr id="16" name="Donut 1">
              <a:extLst>
                <a:ext uri="{FF2B5EF4-FFF2-40B4-BE49-F238E27FC236}">
                  <a16:creationId xmlns:a16="http://schemas.microsoft.com/office/drawing/2014/main" id="{87CECACC-90C0-4707-9287-DEDADBAFD51C}"/>
                </a:ext>
              </a:extLst>
            </p:cNvPr>
            <p:cNvSpPr/>
            <p:nvPr/>
          </p:nvSpPr>
          <p:spPr>
            <a:xfrm>
              <a:off x="5369208" y="4654401"/>
              <a:ext cx="1443385" cy="1443385"/>
            </a:xfrm>
            <a:prstGeom prst="donut">
              <a:avLst>
                <a:gd name="adj" fmla="val 4416"/>
              </a:avLst>
            </a:prstGeom>
            <a:solidFill>
              <a:srgbClr val="59A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0" fontAlgn="base" hangingPunct="0">
                <a:spcBef>
                  <a:spcPct val="0"/>
                </a:spcBef>
                <a:spcAft>
                  <a:spcPct val="0"/>
                </a:spcAft>
                <a:defRPr/>
              </a:pPr>
              <a:endParaRPr lang="en-US" sz="1350">
                <a:solidFill>
                  <a:srgbClr val="B9F5BC"/>
                </a:solidFill>
                <a:latin typeface="Calibri" panose="020F0502020204030204"/>
              </a:endParaRPr>
            </a:p>
          </p:txBody>
        </p:sp>
      </p:grpSp>
    </p:spTree>
    <p:extLst>
      <p:ext uri="{BB962C8B-B14F-4D97-AF65-F5344CB8AC3E}">
        <p14:creationId xmlns:p14="http://schemas.microsoft.com/office/powerpoint/2010/main" val="1552836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7315200" cy="1077897"/>
          </a:xfrm>
        </p:spPr>
        <p:txBody>
          <a:bodyPr>
            <a:noAutofit/>
          </a:bodyPr>
          <a:lstStyle/>
          <a:p>
            <a:pPr algn="ctr"/>
            <a:r>
              <a:rPr lang="en-US" sz="4000" dirty="0">
                <a:solidFill>
                  <a:schemeClr val="bg2">
                    <a:lumMod val="50000"/>
                  </a:schemeClr>
                </a:solidFill>
              </a:rPr>
              <a:t>Android Architecture</a:t>
            </a:r>
            <a:br>
              <a:rPr lang="en-US" sz="4000" dirty="0">
                <a:solidFill>
                  <a:schemeClr val="bg2">
                    <a:lumMod val="50000"/>
                  </a:schemeClr>
                </a:solidFill>
              </a:rPr>
            </a:br>
            <a:endParaRPr lang="en-US" sz="4000" dirty="0">
              <a:solidFill>
                <a:schemeClr val="bg2">
                  <a:lumMod val="50000"/>
                </a:schemeClr>
              </a:solidFill>
            </a:endParaRPr>
          </a:p>
        </p:txBody>
      </p:sp>
      <p:sp>
        <p:nvSpPr>
          <p:cNvPr id="3" name="Content Placeholder 2"/>
          <p:cNvSpPr>
            <a:spLocks noGrp="1"/>
          </p:cNvSpPr>
          <p:nvPr>
            <p:ph idx="1"/>
          </p:nvPr>
        </p:nvSpPr>
        <p:spPr>
          <a:xfrm>
            <a:off x="109364" y="1358417"/>
            <a:ext cx="8729836" cy="5399103"/>
          </a:xfrm>
        </p:spPr>
        <p:txBody>
          <a:bodyPr>
            <a:normAutofit/>
          </a:bodyPr>
          <a:lstStyle/>
          <a:p>
            <a:pPr marL="118872" indent="0">
              <a:lnSpc>
                <a:spcPct val="120000"/>
              </a:lnSpc>
              <a:buNone/>
            </a:pPr>
            <a:r>
              <a:rPr lang="en-US" sz="2400" b="1" dirty="0"/>
              <a:t>2. Libraries and Android Runtime</a:t>
            </a:r>
          </a:p>
          <a:p>
            <a:pPr>
              <a:lnSpc>
                <a:spcPct val="120000"/>
              </a:lnSpc>
            </a:pPr>
            <a:r>
              <a:rPr lang="en-US" sz="2000" dirty="0"/>
              <a:t>In addition to a set of standard Java development libraries, the Android development environment also includes the Android Libraries. </a:t>
            </a:r>
          </a:p>
          <a:p>
            <a:pPr>
              <a:lnSpc>
                <a:spcPct val="120000"/>
              </a:lnSpc>
            </a:pPr>
            <a:r>
              <a:rPr lang="en-US" sz="2000" dirty="0"/>
              <a:t>(Native language(C/C++) libraries for other support – OpenGL – Graphics Library to display.</a:t>
            </a:r>
          </a:p>
          <a:p>
            <a:pPr lvl="1">
              <a:lnSpc>
                <a:spcPct val="120000"/>
              </a:lnSpc>
            </a:pPr>
            <a:r>
              <a:rPr lang="en-US" sz="1800" b="1" dirty="0"/>
              <a:t>SGL</a:t>
            </a:r>
            <a:r>
              <a:rPr lang="en-US" sz="1800" dirty="0"/>
              <a:t> stands for "Scalable Graphics Library“</a:t>
            </a:r>
          </a:p>
          <a:p>
            <a:pPr lvl="1">
              <a:lnSpc>
                <a:spcPct val="120000"/>
              </a:lnSpc>
            </a:pPr>
            <a:r>
              <a:rPr lang="en-US" sz="1800" b="1" dirty="0"/>
              <a:t>SSL</a:t>
            </a:r>
            <a:r>
              <a:rPr lang="en-US" sz="1800" dirty="0"/>
              <a:t> stands for “Secure Socket Layer”</a:t>
            </a:r>
          </a:p>
          <a:p>
            <a:pPr lvl="1">
              <a:lnSpc>
                <a:spcPct val="120000"/>
              </a:lnSpc>
            </a:pPr>
            <a:r>
              <a:rPr lang="en-US" sz="1800" dirty="0"/>
              <a:t>ES – Embedded System</a:t>
            </a:r>
          </a:p>
          <a:p>
            <a:pPr>
              <a:lnSpc>
                <a:spcPct val="120000"/>
              </a:lnSpc>
            </a:pPr>
            <a:r>
              <a:rPr lang="en-US" sz="2000" dirty="0"/>
              <a:t>Android Runtime(ART) : Meets the need of running in an embedded environment.</a:t>
            </a:r>
          </a:p>
        </p:txBody>
      </p:sp>
      <p:pic>
        <p:nvPicPr>
          <p:cNvPr id="5" name="그림 5">
            <a:extLst>
              <a:ext uri="{FF2B5EF4-FFF2-40B4-BE49-F238E27FC236}">
                <a16:creationId xmlns:a16="http://schemas.microsoft.com/office/drawing/2014/main" id="{4F04ADCC-9086-42EB-A43A-F9E9783978FF}"/>
              </a:ext>
            </a:extLst>
          </p:cNvPr>
          <p:cNvPicPr>
            <a:picLocks noChangeAspect="1" noChangeArrowheads="1"/>
          </p:cNvPicPr>
          <p:nvPr/>
        </p:nvPicPr>
        <p:blipFill>
          <a:blip r:embed="rId2" cstate="print"/>
          <a:srcRect/>
          <a:stretch>
            <a:fillRect/>
          </a:stretch>
        </p:blipFill>
        <p:spPr bwMode="auto">
          <a:xfrm>
            <a:off x="2166764" y="4876801"/>
            <a:ext cx="3505200" cy="1752600"/>
          </a:xfrm>
          <a:prstGeom prst="rect">
            <a:avLst/>
          </a:prstGeom>
          <a:noFill/>
          <a:ln w="9525">
            <a:noFill/>
            <a:miter lim="800000"/>
            <a:headEnd/>
            <a:tailEnd/>
          </a:ln>
        </p:spPr>
      </p:pic>
      <p:pic>
        <p:nvPicPr>
          <p:cNvPr id="6" name="그림 5">
            <a:extLst>
              <a:ext uri="{FF2B5EF4-FFF2-40B4-BE49-F238E27FC236}">
                <a16:creationId xmlns:a16="http://schemas.microsoft.com/office/drawing/2014/main" id="{104F17E1-960F-41B8-9010-FB2DDAD242E2}"/>
              </a:ext>
            </a:extLst>
          </p:cNvPr>
          <p:cNvPicPr>
            <a:picLocks noChangeAspect="1" noChangeArrowheads="1"/>
          </p:cNvPicPr>
          <p:nvPr/>
        </p:nvPicPr>
        <p:blipFill>
          <a:blip r:embed="rId3" cstate="print"/>
          <a:srcRect/>
          <a:stretch>
            <a:fillRect/>
          </a:stretch>
        </p:blipFill>
        <p:spPr bwMode="auto">
          <a:xfrm>
            <a:off x="6019800" y="5004704"/>
            <a:ext cx="2561520" cy="1624697"/>
          </a:xfrm>
          <a:prstGeom prst="rect">
            <a:avLst/>
          </a:prstGeom>
          <a:noFill/>
          <a:ln w="9525">
            <a:noFill/>
            <a:miter lim="800000"/>
            <a:headEnd/>
            <a:tailEnd/>
          </a:ln>
        </p:spPr>
      </p:pic>
    </p:spTree>
    <p:extLst>
      <p:ext uri="{BB962C8B-B14F-4D97-AF65-F5344CB8AC3E}">
        <p14:creationId xmlns:p14="http://schemas.microsoft.com/office/powerpoint/2010/main" val="3145560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2000" fill="hold"/>
                                        <p:tgtEl>
                                          <p:spTgt spid="6"/>
                                        </p:tgtEl>
                                        <p:attrNameLst>
                                          <p:attrName>ppt_x</p:attrName>
                                        </p:attrNameLst>
                                      </p:cBhvr>
                                      <p:tavLst>
                                        <p:tav tm="0">
                                          <p:val>
                                            <p:strVal val="#ppt_x"/>
                                          </p:val>
                                        </p:tav>
                                        <p:tav tm="100000">
                                          <p:val>
                                            <p:strVal val="#ppt_x"/>
                                          </p:val>
                                        </p:tav>
                                      </p:tavLst>
                                    </p:anim>
                                    <p:anim calcmode="lin" valueType="num">
                                      <p:cBhvr additive="base">
                                        <p:cTn id="14" dur="2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7315200" cy="1077897"/>
          </a:xfrm>
        </p:spPr>
        <p:txBody>
          <a:bodyPr>
            <a:noAutofit/>
          </a:bodyPr>
          <a:lstStyle/>
          <a:p>
            <a:pPr algn="ctr"/>
            <a:r>
              <a:rPr lang="en-US" sz="4000" dirty="0">
                <a:solidFill>
                  <a:schemeClr val="bg2">
                    <a:lumMod val="50000"/>
                  </a:schemeClr>
                </a:solidFill>
              </a:rPr>
              <a:t>Android Architecture</a:t>
            </a:r>
            <a:br>
              <a:rPr lang="en-US" sz="4000" dirty="0">
                <a:solidFill>
                  <a:schemeClr val="bg2">
                    <a:lumMod val="50000"/>
                  </a:schemeClr>
                </a:solidFill>
              </a:rPr>
            </a:br>
            <a:endParaRPr lang="en-US" sz="4000" dirty="0">
              <a:solidFill>
                <a:schemeClr val="bg2">
                  <a:lumMod val="50000"/>
                </a:schemeClr>
              </a:solidFill>
            </a:endParaRPr>
          </a:p>
        </p:txBody>
      </p:sp>
      <p:sp>
        <p:nvSpPr>
          <p:cNvPr id="3" name="Content Placeholder 2"/>
          <p:cNvSpPr>
            <a:spLocks noGrp="1"/>
          </p:cNvSpPr>
          <p:nvPr>
            <p:ph idx="1"/>
          </p:nvPr>
        </p:nvSpPr>
        <p:spPr>
          <a:xfrm>
            <a:off x="457200" y="1828799"/>
            <a:ext cx="8077200" cy="4887897"/>
          </a:xfrm>
        </p:spPr>
        <p:txBody>
          <a:bodyPr>
            <a:normAutofit fontScale="85000" lnSpcReduction="10000"/>
          </a:bodyPr>
          <a:lstStyle/>
          <a:p>
            <a:r>
              <a:rPr lang="en-US" sz="2800" u="sng" dirty="0"/>
              <a:t>DALVIK VIRTUAL MACHINE</a:t>
            </a:r>
          </a:p>
          <a:p>
            <a:pPr lvl="1"/>
            <a:r>
              <a:rPr lang="en-US" dirty="0"/>
              <a:t>Android uses DVM to optimize battery life, memory and performance. </a:t>
            </a:r>
          </a:p>
          <a:p>
            <a:pPr lvl="1"/>
            <a:r>
              <a:rPr lang="en-US" dirty="0"/>
              <a:t>It is like Java uses Java Virtual Machine (JVM). </a:t>
            </a:r>
          </a:p>
          <a:p>
            <a:pPr lvl="1"/>
            <a:r>
              <a:rPr lang="en-US" dirty="0"/>
              <a:t>The JVM runs .class files whereas the Dalvik VM runs .</a:t>
            </a:r>
            <a:r>
              <a:rPr lang="en-US" dirty="0" err="1"/>
              <a:t>dex</a:t>
            </a:r>
            <a:r>
              <a:rPr lang="en-US" dirty="0"/>
              <a:t> files, which are tailored to provide higher efficiency. </a:t>
            </a:r>
          </a:p>
          <a:p>
            <a:pPr lvl="1"/>
            <a:r>
              <a:rPr lang="en-US" dirty="0"/>
              <a:t>The Dalvik VM provides support for security, memory management, isolation, and threading. </a:t>
            </a:r>
          </a:p>
          <a:p>
            <a:pPr lvl="1"/>
            <a:r>
              <a:rPr lang="en-US" dirty="0"/>
              <a:t>DVM allows every Android application to run as a separate process, but with its own instance of DVM. </a:t>
            </a:r>
          </a:p>
          <a:p>
            <a:pPr lvl="1"/>
            <a:r>
              <a:rPr lang="en-US" dirty="0"/>
              <a:t>DVM is a virtual machine that is created when a process starts and is destroyed when the process exits</a:t>
            </a:r>
          </a:p>
          <a:p>
            <a:pPr marL="118872" indent="0">
              <a:buNone/>
            </a:pPr>
            <a:r>
              <a:rPr lang="en-US" sz="2800" dirty="0"/>
              <a:t>`</a:t>
            </a:r>
          </a:p>
        </p:txBody>
      </p:sp>
    </p:spTree>
    <p:extLst>
      <p:ext uri="{BB962C8B-B14F-4D97-AF65-F5344CB8AC3E}">
        <p14:creationId xmlns:p14="http://schemas.microsoft.com/office/powerpoint/2010/main" val="4244437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7315200" cy="1077897"/>
          </a:xfrm>
        </p:spPr>
        <p:txBody>
          <a:bodyPr>
            <a:noAutofit/>
          </a:bodyPr>
          <a:lstStyle/>
          <a:p>
            <a:pPr algn="ctr"/>
            <a:r>
              <a:rPr lang="en-US" sz="4000" dirty="0">
                <a:solidFill>
                  <a:schemeClr val="bg2">
                    <a:lumMod val="50000"/>
                  </a:schemeClr>
                </a:solidFill>
              </a:rPr>
              <a:t>Android Architecture</a:t>
            </a:r>
            <a:br>
              <a:rPr lang="en-US" sz="4000" dirty="0">
                <a:solidFill>
                  <a:schemeClr val="bg2">
                    <a:lumMod val="50000"/>
                  </a:schemeClr>
                </a:solidFill>
              </a:rPr>
            </a:br>
            <a:endParaRPr lang="en-US" sz="4000" dirty="0">
              <a:solidFill>
                <a:schemeClr val="bg2">
                  <a:lumMod val="50000"/>
                </a:schemeClr>
              </a:solidFill>
            </a:endParaRPr>
          </a:p>
        </p:txBody>
      </p:sp>
      <p:sp>
        <p:nvSpPr>
          <p:cNvPr id="3" name="Content Placeholder 2"/>
          <p:cNvSpPr>
            <a:spLocks noGrp="1"/>
          </p:cNvSpPr>
          <p:nvPr>
            <p:ph idx="1"/>
          </p:nvPr>
        </p:nvSpPr>
        <p:spPr>
          <a:xfrm>
            <a:off x="304800" y="1676401"/>
            <a:ext cx="8534400" cy="5040295"/>
          </a:xfrm>
        </p:spPr>
        <p:txBody>
          <a:bodyPr>
            <a:normAutofit/>
          </a:bodyPr>
          <a:lstStyle/>
          <a:p>
            <a:pPr marL="118872" indent="0">
              <a:buNone/>
            </a:pPr>
            <a:r>
              <a:rPr lang="en-US" sz="3000" dirty="0"/>
              <a:t>3. </a:t>
            </a:r>
            <a:r>
              <a:rPr lang="en-US" sz="3000" b="1" dirty="0"/>
              <a:t>Application Framework </a:t>
            </a:r>
            <a:r>
              <a:rPr lang="en-US" sz="3000" dirty="0"/>
              <a:t>: </a:t>
            </a:r>
          </a:p>
          <a:p>
            <a:pPr marL="868680" lvl="1" indent="-457200"/>
            <a:r>
              <a:rPr lang="en-US" sz="2600" dirty="0"/>
              <a:t>Provides a readymade library for doing several task.  (</a:t>
            </a:r>
            <a:r>
              <a:rPr lang="en-US" sz="2600" dirty="0" err="1"/>
              <a:t>Eg</a:t>
            </a:r>
            <a:r>
              <a:rPr lang="en-US" sz="2600" dirty="0"/>
              <a:t> : GPS, Wi-</a:t>
            </a:r>
            <a:r>
              <a:rPr lang="en-US" sz="2600" dirty="0" err="1"/>
              <a:t>Fi,Bluetooth</a:t>
            </a:r>
            <a:r>
              <a:rPr lang="en-US" sz="2600" dirty="0"/>
              <a:t> etc.,)</a:t>
            </a:r>
          </a:p>
          <a:p>
            <a:pPr marL="118872" indent="0">
              <a:buNone/>
            </a:pPr>
            <a:endParaRPr lang="en-US" sz="1800" dirty="0"/>
          </a:p>
        </p:txBody>
      </p:sp>
      <p:pic>
        <p:nvPicPr>
          <p:cNvPr id="7" name="그림 4">
            <a:extLst>
              <a:ext uri="{FF2B5EF4-FFF2-40B4-BE49-F238E27FC236}">
                <a16:creationId xmlns:a16="http://schemas.microsoft.com/office/drawing/2014/main" id="{084F2078-349F-4E09-8887-77A464096A35}"/>
              </a:ext>
            </a:extLst>
          </p:cNvPr>
          <p:cNvPicPr>
            <a:picLocks noChangeAspect="1" noChangeArrowheads="1"/>
          </p:cNvPicPr>
          <p:nvPr/>
        </p:nvPicPr>
        <p:blipFill>
          <a:blip r:embed="rId2" cstate="print"/>
          <a:srcRect/>
          <a:stretch>
            <a:fillRect/>
          </a:stretch>
        </p:blipFill>
        <p:spPr bwMode="auto">
          <a:xfrm>
            <a:off x="152400" y="3733800"/>
            <a:ext cx="8610600" cy="1905000"/>
          </a:xfrm>
          <a:prstGeom prst="rect">
            <a:avLst/>
          </a:prstGeom>
          <a:noFill/>
          <a:ln w="9525">
            <a:noFill/>
            <a:miter lim="800000"/>
            <a:headEnd/>
            <a:tailEnd/>
          </a:ln>
        </p:spPr>
      </p:pic>
    </p:spTree>
    <p:extLst>
      <p:ext uri="{BB962C8B-B14F-4D97-AF65-F5344CB8AC3E}">
        <p14:creationId xmlns:p14="http://schemas.microsoft.com/office/powerpoint/2010/main" val="2409885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7315200" cy="1077897"/>
          </a:xfrm>
        </p:spPr>
        <p:txBody>
          <a:bodyPr>
            <a:noAutofit/>
          </a:bodyPr>
          <a:lstStyle/>
          <a:p>
            <a:pPr algn="ctr"/>
            <a:r>
              <a:rPr lang="en-US" sz="4000" dirty="0">
                <a:solidFill>
                  <a:schemeClr val="bg2">
                    <a:lumMod val="50000"/>
                  </a:schemeClr>
                </a:solidFill>
              </a:rPr>
              <a:t>Android Architecture</a:t>
            </a:r>
            <a:br>
              <a:rPr lang="en-US" sz="4000" dirty="0">
                <a:solidFill>
                  <a:schemeClr val="bg2">
                    <a:lumMod val="50000"/>
                  </a:schemeClr>
                </a:solidFill>
              </a:rPr>
            </a:br>
            <a:endParaRPr lang="en-US" sz="4000" dirty="0">
              <a:solidFill>
                <a:schemeClr val="bg2">
                  <a:lumMod val="50000"/>
                </a:schemeClr>
              </a:solidFill>
            </a:endParaRPr>
          </a:p>
        </p:txBody>
      </p:sp>
      <p:sp>
        <p:nvSpPr>
          <p:cNvPr id="3" name="Content Placeholder 2"/>
          <p:cNvSpPr>
            <a:spLocks noGrp="1"/>
          </p:cNvSpPr>
          <p:nvPr>
            <p:ph idx="1"/>
          </p:nvPr>
        </p:nvSpPr>
        <p:spPr>
          <a:xfrm>
            <a:off x="304800" y="1676401"/>
            <a:ext cx="8534400" cy="5040295"/>
          </a:xfrm>
        </p:spPr>
        <p:txBody>
          <a:bodyPr>
            <a:normAutofit/>
          </a:bodyPr>
          <a:lstStyle/>
          <a:p>
            <a:pPr marL="118872" lvl="0" indent="0">
              <a:buNone/>
            </a:pPr>
            <a:r>
              <a:rPr lang="en-US" sz="3000" dirty="0"/>
              <a:t>4. </a:t>
            </a:r>
            <a:r>
              <a:rPr lang="en-US" sz="3000" b="1" dirty="0"/>
              <a:t>Applications : </a:t>
            </a:r>
          </a:p>
          <a:p>
            <a:pPr marL="868680" lvl="1" indent="-457200"/>
            <a:r>
              <a:rPr lang="en-US" sz="2600" dirty="0"/>
              <a:t>At this top layer are the applications that ship with the Android device(such as Phone, Contacts, Browser, and so on), as well as applications that you download and install from the Android Market i.e. Google Play Store.</a:t>
            </a:r>
          </a:p>
          <a:p>
            <a:pPr marL="868680" lvl="1" indent="-457200"/>
            <a:r>
              <a:rPr lang="en-US" sz="2600" dirty="0"/>
              <a:t> Any applications that you develop are located at this layer.</a:t>
            </a:r>
          </a:p>
        </p:txBody>
      </p:sp>
      <p:pic>
        <p:nvPicPr>
          <p:cNvPr id="5" name="그림 4">
            <a:extLst>
              <a:ext uri="{FF2B5EF4-FFF2-40B4-BE49-F238E27FC236}">
                <a16:creationId xmlns:a16="http://schemas.microsoft.com/office/drawing/2014/main" id="{6E92AB6E-9E5F-408E-9781-48E6CC534A72}"/>
              </a:ext>
            </a:extLst>
          </p:cNvPr>
          <p:cNvPicPr>
            <a:picLocks noChangeAspect="1" noChangeArrowheads="1"/>
          </p:cNvPicPr>
          <p:nvPr/>
        </p:nvPicPr>
        <p:blipFill>
          <a:blip r:embed="rId2" cstate="print"/>
          <a:srcRect/>
          <a:stretch>
            <a:fillRect/>
          </a:stretch>
        </p:blipFill>
        <p:spPr bwMode="auto">
          <a:xfrm>
            <a:off x="388733" y="4953000"/>
            <a:ext cx="8221867" cy="1447800"/>
          </a:xfrm>
          <a:prstGeom prst="rect">
            <a:avLst/>
          </a:prstGeom>
          <a:noFill/>
          <a:ln w="9525">
            <a:noFill/>
            <a:miter lim="800000"/>
            <a:headEnd/>
            <a:tailEnd/>
          </a:ln>
        </p:spPr>
      </p:pic>
    </p:spTree>
    <p:extLst>
      <p:ext uri="{BB962C8B-B14F-4D97-AF65-F5344CB8AC3E}">
        <p14:creationId xmlns:p14="http://schemas.microsoft.com/office/powerpoint/2010/main" val="3656275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000" fill="hold"/>
                                        <p:tgtEl>
                                          <p:spTgt spid="5"/>
                                        </p:tgtEl>
                                        <p:attrNameLst>
                                          <p:attrName>ppt_x</p:attrName>
                                        </p:attrNameLst>
                                      </p:cBhvr>
                                      <p:tavLst>
                                        <p:tav tm="0">
                                          <p:val>
                                            <p:strVal val="#ppt_x"/>
                                          </p:val>
                                        </p:tav>
                                        <p:tav tm="100000">
                                          <p:val>
                                            <p:strVal val="#ppt_x"/>
                                          </p:val>
                                        </p:tav>
                                      </p:tavLst>
                                    </p:anim>
                                    <p:anim calcmode="lin" valueType="num">
                                      <p:cBhvr additive="base">
                                        <p:cTn id="8" dur="2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87215"/>
            <a:ext cx="7315200" cy="838200"/>
          </a:xfrm>
        </p:spPr>
        <p:txBody>
          <a:bodyPr>
            <a:normAutofit fontScale="90000"/>
          </a:bodyPr>
          <a:lstStyle/>
          <a:p>
            <a:pPr algn="ctr"/>
            <a:r>
              <a:rPr lang="en-US" sz="4200" b="1" dirty="0"/>
              <a:t>Android Features</a:t>
            </a:r>
            <a:br>
              <a:rPr lang="en-US" dirty="0"/>
            </a:br>
            <a:endParaRPr lang="en-US" dirty="0"/>
          </a:p>
        </p:txBody>
      </p:sp>
      <p:sp>
        <p:nvSpPr>
          <p:cNvPr id="3" name="Content Placeholder 2"/>
          <p:cNvSpPr>
            <a:spLocks noGrp="1"/>
          </p:cNvSpPr>
          <p:nvPr>
            <p:ph idx="1"/>
          </p:nvPr>
        </p:nvSpPr>
        <p:spPr>
          <a:xfrm>
            <a:off x="381000" y="1722120"/>
            <a:ext cx="8534400" cy="4876800"/>
          </a:xfrm>
        </p:spPr>
        <p:txBody>
          <a:bodyPr>
            <a:normAutofit fontScale="92500" lnSpcReduction="10000"/>
          </a:bodyPr>
          <a:lstStyle/>
          <a:p>
            <a:pPr>
              <a:lnSpc>
                <a:spcPct val="110000"/>
              </a:lnSpc>
            </a:pPr>
            <a:r>
              <a:rPr lang="en-US" altLang="en-US" sz="2600" dirty="0"/>
              <a:t>Complete, open, and free mobile platform with secure OS and robust framework.</a:t>
            </a:r>
            <a:endParaRPr lang="en-US" sz="2600" dirty="0"/>
          </a:p>
          <a:p>
            <a:pPr>
              <a:lnSpc>
                <a:spcPct val="110000"/>
              </a:lnSpc>
            </a:pPr>
            <a:r>
              <a:rPr lang="en-US" sz="2600" dirty="0"/>
              <a:t>Dalvik Virtual Machine is optimized for mobile devices.</a:t>
            </a:r>
          </a:p>
          <a:p>
            <a:pPr>
              <a:lnSpc>
                <a:spcPct val="110000"/>
              </a:lnSpc>
            </a:pPr>
            <a:r>
              <a:rPr lang="en-US" sz="2600" dirty="0"/>
              <a:t>Telephony support </a:t>
            </a:r>
          </a:p>
          <a:p>
            <a:pPr>
              <a:lnSpc>
                <a:spcPct val="110000"/>
              </a:lnSpc>
            </a:pPr>
            <a:r>
              <a:rPr lang="en-US" sz="2600" dirty="0"/>
              <a:t>Integrated browser based on the open source </a:t>
            </a:r>
            <a:r>
              <a:rPr lang="en-US" sz="2600" dirty="0" err="1"/>
              <a:t>WebKit</a:t>
            </a:r>
            <a:r>
              <a:rPr lang="en-US" sz="2600" dirty="0"/>
              <a:t> engine for rendering web pages</a:t>
            </a:r>
          </a:p>
          <a:p>
            <a:pPr>
              <a:lnSpc>
                <a:spcPct val="110000"/>
              </a:lnSpc>
            </a:pPr>
            <a:r>
              <a:rPr lang="en-US" sz="2400" dirty="0"/>
              <a:t>Media support for common audio, video, and still-image formats (MPEG-4, H.264, MP3, AAC, AMR, JPG, PNG, GIF)</a:t>
            </a:r>
          </a:p>
          <a:p>
            <a:pPr>
              <a:lnSpc>
                <a:spcPct val="110000"/>
              </a:lnSpc>
            </a:pPr>
            <a:r>
              <a:rPr lang="en-US" sz="2400" dirty="0"/>
              <a:t>Android includes support for high performance 2D and 3D graphics with the Open Graphics Library </a:t>
            </a:r>
          </a:p>
          <a:p>
            <a:pPr>
              <a:lnSpc>
                <a:spcPct val="110000"/>
              </a:lnSpc>
            </a:pPr>
            <a:r>
              <a:rPr lang="en-US" sz="2400" dirty="0"/>
              <a:t>GPS support</a:t>
            </a:r>
          </a:p>
          <a:p>
            <a:pPr>
              <a:lnSpc>
                <a:spcPct val="110000"/>
              </a:lnSpc>
            </a:pPr>
            <a:r>
              <a:rPr lang="en-US" sz="2400" dirty="0"/>
              <a:t>XML support for Designing </a:t>
            </a:r>
          </a:p>
          <a:p>
            <a:pPr>
              <a:lnSpc>
                <a:spcPct val="110000"/>
              </a:lnSpc>
            </a:pPr>
            <a:r>
              <a:rPr lang="en-US" sz="2400" dirty="0"/>
              <a:t>SQLite for structured data storage by default.</a:t>
            </a:r>
            <a:endParaRPr lang="en-US" dirty="0"/>
          </a:p>
          <a:p>
            <a:endParaRPr lang="en-US" sz="2600" dirty="0"/>
          </a:p>
          <a:p>
            <a:pPr marL="0" indent="0">
              <a:buNone/>
            </a:pPr>
            <a:endParaRPr lang="en-US" dirty="0"/>
          </a:p>
        </p:txBody>
      </p:sp>
    </p:spTree>
    <p:extLst>
      <p:ext uri="{BB962C8B-B14F-4D97-AF65-F5344CB8AC3E}">
        <p14:creationId xmlns:p14="http://schemas.microsoft.com/office/powerpoint/2010/main" val="803220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315200" cy="685800"/>
          </a:xfrm>
        </p:spPr>
        <p:txBody>
          <a:bodyPr>
            <a:normAutofit fontScale="90000"/>
          </a:bodyPr>
          <a:lstStyle/>
          <a:p>
            <a:pPr algn="ctr"/>
            <a:r>
              <a:rPr lang="en-US" b="1" dirty="0"/>
              <a:t>Android History and Releases</a:t>
            </a:r>
          </a:p>
        </p:txBody>
      </p:sp>
      <p:sp>
        <p:nvSpPr>
          <p:cNvPr id="3" name="Content Placeholder 2"/>
          <p:cNvSpPr>
            <a:spLocks noGrp="1"/>
          </p:cNvSpPr>
          <p:nvPr>
            <p:ph idx="1"/>
          </p:nvPr>
        </p:nvSpPr>
        <p:spPr>
          <a:xfrm>
            <a:off x="228600" y="1542738"/>
            <a:ext cx="8686800" cy="5162862"/>
          </a:xfrm>
        </p:spPr>
        <p:txBody>
          <a:bodyPr>
            <a:normAutofit/>
          </a:bodyPr>
          <a:lstStyle/>
          <a:p>
            <a:pPr>
              <a:lnSpc>
                <a:spcPct val="110000"/>
              </a:lnSpc>
            </a:pPr>
            <a:r>
              <a:rPr lang="en-US" sz="2200" dirty="0"/>
              <a:t>Android did not originate with Google. Instead, Android was initially developed by Android, Inc., a small Palo Alto, California–based startup company. </a:t>
            </a:r>
          </a:p>
          <a:p>
            <a:pPr>
              <a:lnSpc>
                <a:spcPct val="110000"/>
              </a:lnSpc>
            </a:pPr>
            <a:r>
              <a:rPr lang="en-US" sz="2200" dirty="0"/>
              <a:t>Google bought this company in the summer of 2005 and released a beta version of the Android Software Development Kit (SDK) in November 2007. </a:t>
            </a:r>
          </a:p>
          <a:p>
            <a:pPr>
              <a:lnSpc>
                <a:spcPct val="110000"/>
              </a:lnSpc>
            </a:pPr>
            <a:r>
              <a:rPr lang="en-US" sz="2200" dirty="0"/>
              <a:t>On September 23, 2008, Google released Android 1.0, whose core features included a web browser, camera support, Google Search, and more. </a:t>
            </a:r>
          </a:p>
          <a:p>
            <a:pPr>
              <a:lnSpc>
                <a:spcPct val="110000"/>
              </a:lnSpc>
            </a:pPr>
            <a:r>
              <a:rPr lang="en-US" sz="2200" dirty="0"/>
              <a:t>Table from the next slide outlines subsequent releases. (Starting with version 1.0, each major release comes under a code name that’s based on a dessert item.)</a:t>
            </a:r>
          </a:p>
          <a:p>
            <a:pPr>
              <a:lnSpc>
                <a:spcPct val="110000"/>
              </a:lnSpc>
            </a:pPr>
            <a:r>
              <a:rPr lang="en-US" sz="2200" dirty="0"/>
              <a:t>More Info : https://source.android.com/setup/build-numbers</a:t>
            </a:r>
          </a:p>
        </p:txBody>
      </p:sp>
    </p:spTree>
    <p:extLst>
      <p:ext uri="{BB962C8B-B14F-4D97-AF65-F5344CB8AC3E}">
        <p14:creationId xmlns:p14="http://schemas.microsoft.com/office/powerpoint/2010/main" val="818523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153400" cy="773097"/>
          </a:xfrm>
        </p:spPr>
        <p:txBody>
          <a:bodyPr>
            <a:normAutofit fontScale="90000"/>
          </a:bodyPr>
          <a:lstStyle/>
          <a:p>
            <a:pPr algn="ctr"/>
            <a:r>
              <a:rPr lang="en-US" dirty="0"/>
              <a:t>Android Version, Codename, API Level</a:t>
            </a:r>
            <a:br>
              <a:rPr lang="en-US" dirty="0"/>
            </a:br>
            <a:r>
              <a:rPr lang="en-US" sz="2200" dirty="0">
                <a:solidFill>
                  <a:schemeClr val="bg1"/>
                </a:solidFill>
              </a:rPr>
              <a:t>Ref : </a:t>
            </a:r>
            <a:r>
              <a:rPr lang="en-US" sz="2200" dirty="0">
                <a:solidFill>
                  <a:schemeClr val="bg1"/>
                </a:solidFill>
                <a:hlinkClick r:id="rId3">
                  <a:extLst>
                    <a:ext uri="{A12FA001-AC4F-418D-AE19-62706E023703}">
                      <ahyp:hlinkClr xmlns:ahyp="http://schemas.microsoft.com/office/drawing/2018/hyperlinkcolor" val="tx"/>
                    </a:ext>
                  </a:extLst>
                </a:hlinkClick>
              </a:rPr>
              <a:t>https://source.android.com/setup/start/build-numbers</a:t>
            </a:r>
            <a:endParaRPr lang="en-US" sz="2200" dirty="0">
              <a:solidFill>
                <a:schemeClr val="bg1"/>
              </a:solidFill>
            </a:endParaRPr>
          </a:p>
        </p:txBody>
      </p:sp>
      <p:pic>
        <p:nvPicPr>
          <p:cNvPr id="3" name="Picture 2">
            <a:extLst>
              <a:ext uri="{FF2B5EF4-FFF2-40B4-BE49-F238E27FC236}">
                <a16:creationId xmlns:a16="http://schemas.microsoft.com/office/drawing/2014/main" id="{22D83954-BBD9-454A-B5BC-75C1C7CE0EEF}"/>
              </a:ext>
            </a:extLst>
          </p:cNvPr>
          <p:cNvPicPr>
            <a:picLocks noChangeAspect="1"/>
          </p:cNvPicPr>
          <p:nvPr/>
        </p:nvPicPr>
        <p:blipFill>
          <a:blip r:embed="rId4"/>
          <a:stretch>
            <a:fillRect/>
          </a:stretch>
        </p:blipFill>
        <p:spPr>
          <a:xfrm>
            <a:off x="0" y="1447800"/>
            <a:ext cx="9144000" cy="5248275"/>
          </a:xfrm>
          <a:prstGeom prst="rect">
            <a:avLst/>
          </a:prstGeom>
        </p:spPr>
      </p:pic>
    </p:spTree>
    <p:extLst>
      <p:ext uri="{BB962C8B-B14F-4D97-AF65-F5344CB8AC3E}">
        <p14:creationId xmlns:p14="http://schemas.microsoft.com/office/powerpoint/2010/main" val="2901740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1084"/>
            <a:ext cx="8153400" cy="773097"/>
          </a:xfrm>
        </p:spPr>
        <p:txBody>
          <a:bodyPr>
            <a:normAutofit fontScale="90000"/>
          </a:bodyPr>
          <a:lstStyle/>
          <a:p>
            <a:r>
              <a:rPr lang="en-US" dirty="0"/>
              <a:t>Android Version, Codename, API Level</a:t>
            </a:r>
          </a:p>
        </p:txBody>
      </p:sp>
      <p:pic>
        <p:nvPicPr>
          <p:cNvPr id="4" name="Picture 3">
            <a:extLst>
              <a:ext uri="{FF2B5EF4-FFF2-40B4-BE49-F238E27FC236}">
                <a16:creationId xmlns:a16="http://schemas.microsoft.com/office/drawing/2014/main" id="{29B8E075-327D-4AC3-9B92-9114AFE96A84}"/>
              </a:ext>
            </a:extLst>
          </p:cNvPr>
          <p:cNvPicPr>
            <a:picLocks noChangeAspect="1"/>
          </p:cNvPicPr>
          <p:nvPr/>
        </p:nvPicPr>
        <p:blipFill>
          <a:blip r:embed="rId3"/>
          <a:stretch>
            <a:fillRect/>
          </a:stretch>
        </p:blipFill>
        <p:spPr>
          <a:xfrm>
            <a:off x="304800" y="1600200"/>
            <a:ext cx="8534400" cy="5105400"/>
          </a:xfrm>
          <a:prstGeom prst="rect">
            <a:avLst/>
          </a:prstGeom>
        </p:spPr>
      </p:pic>
    </p:spTree>
    <p:extLst>
      <p:ext uri="{BB962C8B-B14F-4D97-AF65-F5344CB8AC3E}">
        <p14:creationId xmlns:p14="http://schemas.microsoft.com/office/powerpoint/2010/main" val="3283261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315200" cy="685800"/>
          </a:xfrm>
        </p:spPr>
        <p:txBody>
          <a:bodyPr>
            <a:normAutofit fontScale="90000"/>
          </a:bodyPr>
          <a:lstStyle/>
          <a:p>
            <a:pPr algn="ctr"/>
            <a:r>
              <a:rPr lang="en-US" b="1" dirty="0"/>
              <a:t>Main Point 1</a:t>
            </a:r>
          </a:p>
        </p:txBody>
      </p:sp>
      <p:sp>
        <p:nvSpPr>
          <p:cNvPr id="3" name="Content Placeholder 2"/>
          <p:cNvSpPr>
            <a:spLocks noGrp="1"/>
          </p:cNvSpPr>
          <p:nvPr>
            <p:ph idx="1"/>
          </p:nvPr>
        </p:nvSpPr>
        <p:spPr>
          <a:xfrm>
            <a:off x="228600" y="1647073"/>
            <a:ext cx="8686800" cy="5162862"/>
          </a:xfrm>
        </p:spPr>
        <p:txBody>
          <a:bodyPr>
            <a:normAutofit lnSpcReduction="10000"/>
          </a:bodyPr>
          <a:lstStyle/>
          <a:p>
            <a:pPr marL="0" lvl="0" indent="0">
              <a:lnSpc>
                <a:spcPct val="150000"/>
              </a:lnSpc>
              <a:buNone/>
            </a:pPr>
            <a:r>
              <a:rPr lang="en-US" sz="2800" dirty="0"/>
              <a:t>Android programming opens a world of creativity allowing you to express yourself in ways you never dreamed of with the help of its unique architectures and features.</a:t>
            </a:r>
            <a:r>
              <a:rPr lang="en-US" sz="2800" b="1" i="1" dirty="0"/>
              <a:t>  </a:t>
            </a:r>
            <a:r>
              <a:rPr lang="en-US" sz="2800" i="1" dirty="0">
                <a:solidFill>
                  <a:srgbClr val="0070C0"/>
                </a:solidFill>
              </a:rPr>
              <a:t>Science of Consciousness:  With clear intellectual understanding of higher states of consciousness, students grasp more comprehensive, powerful laws of nature in their own consciousness, resulting in thought, speech and action that express more and more total potential of their creativity.</a:t>
            </a:r>
          </a:p>
        </p:txBody>
      </p:sp>
    </p:spTree>
    <p:extLst>
      <p:ext uri="{BB962C8B-B14F-4D97-AF65-F5344CB8AC3E}">
        <p14:creationId xmlns:p14="http://schemas.microsoft.com/office/powerpoint/2010/main" val="423901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077200" cy="685800"/>
          </a:xfrm>
        </p:spPr>
        <p:txBody>
          <a:bodyPr>
            <a:noAutofit/>
          </a:bodyPr>
          <a:lstStyle/>
          <a:p>
            <a:r>
              <a:rPr lang="en" sz="3600" dirty="0"/>
              <a:t>Challenges of Android development</a:t>
            </a:r>
            <a:endParaRPr lang="en-US" sz="3600" dirty="0"/>
          </a:p>
        </p:txBody>
      </p:sp>
      <p:sp>
        <p:nvSpPr>
          <p:cNvPr id="3" name="Content Placeholder 2"/>
          <p:cNvSpPr>
            <a:spLocks noGrp="1"/>
          </p:cNvSpPr>
          <p:nvPr>
            <p:ph idx="1"/>
          </p:nvPr>
        </p:nvSpPr>
        <p:spPr>
          <a:xfrm>
            <a:off x="152400" y="1524000"/>
            <a:ext cx="8839200" cy="5029200"/>
          </a:xfrm>
        </p:spPr>
        <p:txBody>
          <a:bodyPr>
            <a:normAutofit fontScale="77500" lnSpcReduction="20000"/>
          </a:bodyPr>
          <a:lstStyle/>
          <a:p>
            <a:pPr marL="457200" lvl="0" indent="-381000">
              <a:lnSpc>
                <a:spcPct val="150000"/>
              </a:lnSpc>
              <a:spcBef>
                <a:spcPts val="1000"/>
              </a:spcBef>
              <a:buSzPts val="2400"/>
              <a:buFont typeface="Arial" panose="020B0604020202020204" pitchFamily="34" charset="0"/>
              <a:buChar char="•"/>
            </a:pPr>
            <a:r>
              <a:rPr lang="en-US" sz="2400" dirty="0"/>
              <a:t>Multiple screen sizes and resolutions(Solution : Weight Property, Constraint Layout) </a:t>
            </a:r>
          </a:p>
          <a:p>
            <a:pPr marL="457200" lvl="0" indent="-381000">
              <a:lnSpc>
                <a:spcPct val="150000"/>
              </a:lnSpc>
              <a:spcBef>
                <a:spcPts val="0"/>
              </a:spcBef>
              <a:buSzPts val="2400"/>
              <a:buFont typeface="Arial" panose="020B0604020202020204" pitchFamily="34" charset="0"/>
              <a:buChar char="•"/>
            </a:pPr>
            <a:r>
              <a:rPr lang="en-US" sz="2400" dirty="0"/>
              <a:t>Performance: make your apps responsive and smooth </a:t>
            </a:r>
          </a:p>
          <a:p>
            <a:pPr marL="76200" lvl="0" indent="0">
              <a:lnSpc>
                <a:spcPct val="150000"/>
              </a:lnSpc>
              <a:spcBef>
                <a:spcPts val="0"/>
              </a:spcBef>
              <a:buSzPts val="2400"/>
              <a:buNone/>
            </a:pPr>
            <a:r>
              <a:rPr lang="en-US" sz="2400" dirty="0"/>
              <a:t>      (Ref : https://developer.android.com/topic/performance/)</a:t>
            </a:r>
          </a:p>
          <a:p>
            <a:pPr marL="457200" lvl="0" indent="-381000">
              <a:lnSpc>
                <a:spcPct val="150000"/>
              </a:lnSpc>
              <a:spcBef>
                <a:spcPts val="0"/>
              </a:spcBef>
              <a:buSzPts val="2400"/>
              <a:buFont typeface="Arial" panose="020B0604020202020204" pitchFamily="34" charset="0"/>
              <a:buChar char="•"/>
            </a:pPr>
            <a:r>
              <a:rPr lang="en-US" sz="2400" dirty="0"/>
              <a:t>Security: keep source code and user data safe</a:t>
            </a:r>
          </a:p>
          <a:p>
            <a:pPr marL="731520" lvl="1" indent="-381000">
              <a:lnSpc>
                <a:spcPct val="150000"/>
              </a:lnSpc>
              <a:spcBef>
                <a:spcPts val="0"/>
              </a:spcBef>
              <a:buClr>
                <a:schemeClr val="accent1"/>
              </a:buClr>
              <a:buSzPts val="2400"/>
              <a:buFont typeface="Arial" panose="020B0604020202020204" pitchFamily="34" charset="0"/>
              <a:buChar char="•"/>
            </a:pPr>
            <a:r>
              <a:rPr lang="en-US" sz="2400" dirty="0"/>
              <a:t>To make your APK file as small as possible, you should enable shrinking to remove unused code and resources in your release build using </a:t>
            </a:r>
            <a:r>
              <a:rPr lang="en-US" sz="2400" dirty="0" err="1"/>
              <a:t>Proguard</a:t>
            </a:r>
            <a:r>
              <a:rPr lang="en-US" sz="2400" dirty="0"/>
              <a:t>.</a:t>
            </a:r>
          </a:p>
          <a:p>
            <a:pPr marL="731520" lvl="1" indent="-381000">
              <a:lnSpc>
                <a:spcPct val="150000"/>
              </a:lnSpc>
              <a:spcBef>
                <a:spcPts val="0"/>
              </a:spcBef>
              <a:buClr>
                <a:schemeClr val="accent1"/>
              </a:buClr>
              <a:buSzPts val="2400"/>
              <a:buFont typeface="Arial" panose="020B0604020202020204" pitchFamily="34" charset="0"/>
              <a:buChar char="•"/>
            </a:pPr>
            <a:r>
              <a:rPr lang="en-US" sz="2400" dirty="0"/>
              <a:t> Ref : https://developer.android.com/studio/build/shrink-code</a:t>
            </a:r>
          </a:p>
          <a:p>
            <a:pPr marL="731520" lvl="1" indent="-381000">
              <a:lnSpc>
                <a:spcPct val="150000"/>
              </a:lnSpc>
              <a:spcBef>
                <a:spcPts val="0"/>
              </a:spcBef>
              <a:buClr>
                <a:schemeClr val="accent1"/>
              </a:buClr>
              <a:buSzPts val="2400"/>
              <a:buFont typeface="Arial" panose="020B0604020202020204" pitchFamily="34" charset="0"/>
              <a:buChar char="•"/>
            </a:pPr>
            <a:r>
              <a:rPr lang="en-US" sz="2500" dirty="0"/>
              <a:t>Apply encryption techniques to secure your app data.</a:t>
            </a:r>
          </a:p>
          <a:p>
            <a:pPr marL="457200" lvl="0" indent="-381000">
              <a:lnSpc>
                <a:spcPct val="150000"/>
              </a:lnSpc>
              <a:spcBef>
                <a:spcPts val="0"/>
              </a:spcBef>
              <a:buSzPts val="2400"/>
              <a:buFont typeface="Arial" panose="020B0604020202020204" pitchFamily="34" charset="0"/>
              <a:buChar char="•"/>
            </a:pPr>
            <a:r>
              <a:rPr lang="en-US" sz="2400" dirty="0"/>
              <a:t>Compatibility: run well on older platform versions.</a:t>
            </a:r>
          </a:p>
          <a:p>
            <a:pPr lvl="1" indent="-381000">
              <a:lnSpc>
                <a:spcPct val="150000"/>
              </a:lnSpc>
              <a:spcBef>
                <a:spcPts val="0"/>
              </a:spcBef>
              <a:buClr>
                <a:schemeClr val="accent1"/>
              </a:buClr>
              <a:buSzPts val="2400"/>
              <a:buFont typeface="Arial" panose="020B0604020202020204" pitchFamily="34" charset="0"/>
              <a:buChar char="•"/>
            </a:pPr>
            <a:r>
              <a:rPr lang="en-US" sz="2500" dirty="0"/>
              <a:t>Some versions of android does not support many features. So choose the version used by majority of people. </a:t>
            </a:r>
          </a:p>
          <a:p>
            <a:pPr marL="457200" lvl="0" indent="-381000">
              <a:lnSpc>
                <a:spcPct val="150000"/>
              </a:lnSpc>
              <a:spcBef>
                <a:spcPts val="0"/>
              </a:spcBef>
              <a:buSzPts val="2400"/>
              <a:buFont typeface="Arial" panose="020B0604020202020204" pitchFamily="34" charset="0"/>
              <a:buChar char="•"/>
            </a:pPr>
            <a:r>
              <a:rPr lang="en-US" sz="2400" dirty="0"/>
              <a:t>Marketing: understand the market and your users </a:t>
            </a:r>
          </a:p>
          <a:p>
            <a:pPr lvl="1" indent="-381000">
              <a:lnSpc>
                <a:spcPct val="150000"/>
              </a:lnSpc>
              <a:spcBef>
                <a:spcPts val="0"/>
              </a:spcBef>
              <a:buClr>
                <a:schemeClr val="accent1"/>
              </a:buClr>
              <a:buSzPts val="2400"/>
              <a:buFont typeface="Arial" panose="020B0604020202020204" pitchFamily="34" charset="0"/>
              <a:buChar char="•"/>
            </a:pPr>
            <a:r>
              <a:rPr lang="en-US" sz="2500" dirty="0"/>
              <a:t>Monetize, analyze, and promote your mobile apps with </a:t>
            </a:r>
            <a:r>
              <a:rPr lang="en-US" sz="2500" dirty="0" err="1"/>
              <a:t>AdMob</a:t>
            </a:r>
            <a:r>
              <a:rPr lang="en-US" sz="2500" dirty="0"/>
              <a:t>. </a:t>
            </a:r>
          </a:p>
        </p:txBody>
      </p:sp>
    </p:spTree>
    <p:extLst>
      <p:ext uri="{BB962C8B-B14F-4D97-AF65-F5344CB8AC3E}">
        <p14:creationId xmlns:p14="http://schemas.microsoft.com/office/powerpoint/2010/main" val="948880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590629" y="5465348"/>
            <a:ext cx="3955093" cy="669414"/>
          </a:xfrm>
          <a:prstGeom prst="rect">
            <a:avLst/>
          </a:prstGeom>
          <a:noFill/>
        </p:spPr>
        <p:txBody>
          <a:bodyPr wrap="square" rtlCol="0">
            <a:spAutoFit/>
          </a:bodyPr>
          <a:lstStyle/>
          <a:p>
            <a:pPr algn="ctr" defTabSz="685800" eaLnBrk="0" fontAlgn="base" hangingPunct="0">
              <a:spcBef>
                <a:spcPct val="0"/>
              </a:spcBef>
              <a:spcAft>
                <a:spcPct val="0"/>
              </a:spcAft>
              <a:defRPr/>
            </a:pPr>
            <a:r>
              <a:rPr lang="en-US" sz="1275" dirty="0">
                <a:solidFill>
                  <a:srgbClr val="F5FFFF"/>
                </a:solidFill>
                <a:latin typeface="Gill Sans" charset="0"/>
                <a:ea typeface="Gill Sans" charset="0"/>
                <a:cs typeface="Gill Sans" charset="0"/>
              </a:rPr>
              <a:t>Maharishi International </a:t>
            </a:r>
          </a:p>
          <a:p>
            <a:pPr algn="ctr" defTabSz="685800" eaLnBrk="0" fontAlgn="base" hangingPunct="0">
              <a:spcBef>
                <a:spcPct val="0"/>
              </a:spcBef>
              <a:spcAft>
                <a:spcPct val="0"/>
              </a:spcAft>
              <a:defRPr/>
            </a:pPr>
            <a:r>
              <a:rPr lang="en-US" sz="1275" dirty="0">
                <a:solidFill>
                  <a:srgbClr val="F5FFFF"/>
                </a:solidFill>
                <a:latin typeface="Gill Sans" charset="0"/>
                <a:ea typeface="Gill Sans" charset="0"/>
                <a:cs typeface="Gill Sans" charset="0"/>
              </a:rPr>
              <a:t> University </a:t>
            </a:r>
          </a:p>
          <a:p>
            <a:pPr algn="ctr" defTabSz="685800" eaLnBrk="0" fontAlgn="base" hangingPunct="0">
              <a:spcBef>
                <a:spcPct val="0"/>
              </a:spcBef>
              <a:spcAft>
                <a:spcPct val="0"/>
              </a:spcAft>
              <a:defRPr/>
            </a:pPr>
            <a:endParaRPr lang="en-US" sz="1200" dirty="0">
              <a:solidFill>
                <a:srgbClr val="F5FFFF"/>
              </a:solidFill>
              <a:latin typeface="Gill Sans Light" charset="0"/>
              <a:ea typeface="Gill Sans Light" charset="0"/>
              <a:cs typeface="Gill Sans Light" charset="0"/>
            </a:endParaRPr>
          </a:p>
        </p:txBody>
      </p:sp>
      <p:sp>
        <p:nvSpPr>
          <p:cNvPr id="6" name="Rectangle 5"/>
          <p:cNvSpPr/>
          <p:nvPr/>
        </p:nvSpPr>
        <p:spPr>
          <a:xfrm>
            <a:off x="0" y="1286307"/>
            <a:ext cx="9144000" cy="1440053"/>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w="50800">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0" fontAlgn="base" hangingPunct="0">
              <a:spcBef>
                <a:spcPct val="0"/>
              </a:spcBef>
              <a:spcAft>
                <a:spcPct val="0"/>
              </a:spcAft>
              <a:defRPr/>
            </a:pPr>
            <a:endParaRPr lang="en-US" sz="3300">
              <a:solidFill>
                <a:srgbClr val="FED152">
                  <a:lumMod val="60000"/>
                  <a:lumOff val="40000"/>
                </a:srgbClr>
              </a:solidFill>
              <a:latin typeface="Gill Sans" charset="0"/>
              <a:ea typeface="Gill Sans" charset="0"/>
              <a:cs typeface="Gill Sans" charset="0"/>
            </a:endParaRPr>
          </a:p>
        </p:txBody>
      </p:sp>
      <p:pic>
        <p:nvPicPr>
          <p:cNvPr id="10" name="Picture 9"/>
          <p:cNvPicPr>
            <a:picLocks noChangeAspect="1"/>
          </p:cNvPicPr>
          <p:nvPr/>
        </p:nvPicPr>
        <p:blipFill>
          <a:blip r:embed="rId2"/>
          <a:stretch>
            <a:fillRect/>
          </a:stretch>
        </p:blipFill>
        <p:spPr>
          <a:xfrm rot="10800000">
            <a:off x="-7594" y="281243"/>
            <a:ext cx="9151536" cy="5719507"/>
          </a:xfrm>
          <a:prstGeom prst="rect">
            <a:avLst/>
          </a:prstGeom>
        </p:spPr>
      </p:pic>
      <p:sp>
        <p:nvSpPr>
          <p:cNvPr id="3" name="Subtitle 2"/>
          <p:cNvSpPr>
            <a:spLocks noGrp="1"/>
          </p:cNvSpPr>
          <p:nvPr>
            <p:ph type="subTitle" idx="1"/>
          </p:nvPr>
        </p:nvSpPr>
        <p:spPr>
          <a:xfrm>
            <a:off x="212500" y="2863949"/>
            <a:ext cx="8702899" cy="1241822"/>
          </a:xfrm>
        </p:spPr>
        <p:txBody>
          <a:bodyPr>
            <a:normAutofit lnSpcReduction="10000"/>
          </a:bodyPr>
          <a:lstStyle/>
          <a:p>
            <a:r>
              <a:rPr lang="en-US" sz="2400" dirty="0"/>
              <a:t>MS.CS Program</a:t>
            </a:r>
          </a:p>
          <a:p>
            <a:r>
              <a:rPr lang="en-US" sz="2400" dirty="0"/>
              <a:t>Department of Computer Science</a:t>
            </a:r>
          </a:p>
          <a:p>
            <a:r>
              <a:rPr lang="en-US" sz="2400" dirty="0"/>
              <a:t>Renuka Mohanraj, Ph.D.,</a:t>
            </a:r>
          </a:p>
        </p:txBody>
      </p:sp>
      <p:pic>
        <p:nvPicPr>
          <p:cNvPr id="8" name="Picture 7"/>
          <p:cNvPicPr>
            <a:picLocks noChangeAspect="1"/>
          </p:cNvPicPr>
          <p:nvPr/>
        </p:nvPicPr>
        <p:blipFill>
          <a:blip r:embed="rId3">
            <a:alphaModFix amt="94000"/>
            <a:extLst>
              <a:ext uri="{28A0092B-C50C-407E-A947-70E740481C1C}">
                <a14:useLocalDpi xmlns:a14="http://schemas.microsoft.com/office/drawing/2010/main" val="0"/>
              </a:ext>
            </a:extLst>
          </a:blip>
          <a:stretch>
            <a:fillRect/>
          </a:stretch>
        </p:blipFill>
        <p:spPr>
          <a:xfrm>
            <a:off x="4026847" y="4165775"/>
            <a:ext cx="1074890" cy="1074890"/>
          </a:xfrm>
          <a:prstGeom prst="rect">
            <a:avLst/>
          </a:prstGeom>
        </p:spPr>
      </p:pic>
      <p:sp>
        <p:nvSpPr>
          <p:cNvPr id="2" name="Donut 1"/>
          <p:cNvSpPr/>
          <p:nvPr/>
        </p:nvSpPr>
        <p:spPr>
          <a:xfrm>
            <a:off x="4026905" y="4165776"/>
            <a:ext cx="1082539" cy="1082539"/>
          </a:xfrm>
          <a:prstGeom prst="donut">
            <a:avLst>
              <a:gd name="adj" fmla="val 4416"/>
            </a:avLst>
          </a:prstGeom>
          <a:solidFill>
            <a:srgbClr val="59A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0" fontAlgn="base" hangingPunct="0">
              <a:spcBef>
                <a:spcPct val="0"/>
              </a:spcBef>
              <a:spcAft>
                <a:spcPct val="0"/>
              </a:spcAft>
              <a:defRPr/>
            </a:pPr>
            <a:endParaRPr lang="en-US" sz="1350">
              <a:solidFill>
                <a:srgbClr val="B9F5BC"/>
              </a:solidFill>
              <a:latin typeface="Calibri" panose="020F0502020204030204"/>
            </a:endParaRPr>
          </a:p>
        </p:txBody>
      </p:sp>
      <p:sp>
        <p:nvSpPr>
          <p:cNvPr id="11" name="TextBox 10"/>
          <p:cNvSpPr txBox="1"/>
          <p:nvPr/>
        </p:nvSpPr>
        <p:spPr>
          <a:xfrm>
            <a:off x="212501" y="-792052"/>
            <a:ext cx="3496614" cy="300082"/>
          </a:xfrm>
          <a:prstGeom prst="rect">
            <a:avLst/>
          </a:prstGeom>
          <a:noFill/>
        </p:spPr>
        <p:txBody>
          <a:bodyPr wrap="square" rtlCol="0">
            <a:spAutoFit/>
          </a:bodyPr>
          <a:lstStyle/>
          <a:p>
            <a:pPr defTabSz="685800" eaLnBrk="0" fontAlgn="base" hangingPunct="0">
              <a:spcBef>
                <a:spcPct val="0"/>
              </a:spcBef>
              <a:spcAft>
                <a:spcPct val="0"/>
              </a:spcAft>
              <a:defRPr/>
            </a:pPr>
            <a:r>
              <a:rPr lang="en-US" sz="1350">
                <a:solidFill>
                  <a:srgbClr val="0F62A9"/>
                </a:solidFill>
                <a:latin typeface="Arial" charset="0"/>
                <a:ea typeface="ＭＳ Ｐゴシック" charset="-128"/>
              </a:rPr>
              <a:t>BALA template #10</a:t>
            </a:r>
          </a:p>
        </p:txBody>
      </p:sp>
      <p:sp>
        <p:nvSpPr>
          <p:cNvPr id="12" name="TextBox 11"/>
          <p:cNvSpPr txBox="1"/>
          <p:nvPr/>
        </p:nvSpPr>
        <p:spPr>
          <a:xfrm>
            <a:off x="381000" y="1393901"/>
            <a:ext cx="7983020" cy="1200329"/>
          </a:xfrm>
          <a:prstGeom prst="rect">
            <a:avLst/>
          </a:prstGeom>
          <a:noFill/>
        </p:spPr>
        <p:txBody>
          <a:bodyPr wrap="square" rtlCol="0">
            <a:spAutoFit/>
          </a:bodyPr>
          <a:lstStyle/>
          <a:p>
            <a:pPr lvl="0" algn="ctr" eaLnBrk="0" fontAlgn="base" hangingPunct="0">
              <a:spcBef>
                <a:spcPct val="0"/>
              </a:spcBef>
              <a:spcAft>
                <a:spcPct val="0"/>
              </a:spcAft>
              <a:defRPr/>
            </a:pPr>
            <a:r>
              <a:rPr lang="en-US" sz="3600" dirty="0">
                <a:solidFill>
                  <a:srgbClr val="F5FFFF"/>
                </a:solidFill>
                <a:latin typeface="Gill Sans" charset="0"/>
                <a:ea typeface="Gill Sans" charset="0"/>
                <a:cs typeface="Gill Sans" charset="0"/>
              </a:rPr>
              <a:t>CS 473 – MDP</a:t>
            </a:r>
          </a:p>
          <a:p>
            <a:pPr lvl="0" algn="ctr" eaLnBrk="0" fontAlgn="base" hangingPunct="0">
              <a:spcBef>
                <a:spcPct val="0"/>
              </a:spcBef>
              <a:spcAft>
                <a:spcPct val="0"/>
              </a:spcAft>
              <a:defRPr/>
            </a:pPr>
            <a:r>
              <a:rPr lang="en-US" sz="3600" dirty="0">
                <a:solidFill>
                  <a:srgbClr val="F5FFFF"/>
                </a:solidFill>
                <a:latin typeface="Gill Sans" charset="0"/>
                <a:ea typeface="Gill Sans" charset="0"/>
                <a:cs typeface="Gill Sans" charset="0"/>
              </a:rPr>
              <a:t>Mobile Device Programming </a:t>
            </a:r>
            <a:endParaRPr lang="en-US" sz="3300" dirty="0">
              <a:solidFill>
                <a:srgbClr val="0F62A9"/>
              </a:solidFill>
              <a:latin typeface="Arial" charset="0"/>
              <a:ea typeface="ＭＳ Ｐゴシック" charset="-128"/>
            </a:endParaRPr>
          </a:p>
        </p:txBody>
      </p:sp>
    </p:spTree>
    <p:extLst>
      <p:ext uri="{BB962C8B-B14F-4D97-AF65-F5344CB8AC3E}">
        <p14:creationId xmlns:p14="http://schemas.microsoft.com/office/powerpoint/2010/main" val="1352277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7315200" cy="1154097"/>
          </a:xfrm>
        </p:spPr>
        <p:txBody>
          <a:bodyPr>
            <a:normAutofit fontScale="90000"/>
          </a:bodyPr>
          <a:lstStyle/>
          <a:p>
            <a:br>
              <a:rPr lang="en-US" dirty="0"/>
            </a:br>
            <a:r>
              <a:rPr lang="en-US" dirty="0"/>
              <a:t>Android Components</a:t>
            </a:r>
            <a:br>
              <a:rPr lang="en-US" dirty="0"/>
            </a:br>
            <a:endParaRPr lang="en-US" dirty="0"/>
          </a:p>
        </p:txBody>
      </p:sp>
      <p:sp>
        <p:nvSpPr>
          <p:cNvPr id="3" name="Content Placeholder 2"/>
          <p:cNvSpPr>
            <a:spLocks noGrp="1"/>
          </p:cNvSpPr>
          <p:nvPr>
            <p:ph idx="1"/>
          </p:nvPr>
        </p:nvSpPr>
        <p:spPr>
          <a:xfrm>
            <a:off x="266700" y="1600199"/>
            <a:ext cx="8610600" cy="5070777"/>
          </a:xfrm>
        </p:spPr>
        <p:txBody>
          <a:bodyPr/>
          <a:lstStyle/>
          <a:p>
            <a:r>
              <a:rPr lang="en-US" sz="2400" dirty="0"/>
              <a:t>App components are the essential building blocks of an Android app. Each component is an entry point through which the system or a user can enter your app. Some components depend on others.</a:t>
            </a:r>
          </a:p>
          <a:p>
            <a:pPr marL="45720" indent="0">
              <a:buNone/>
            </a:pPr>
            <a:endParaRPr lang="en-US" dirty="0"/>
          </a:p>
        </p:txBody>
      </p:sp>
      <p:pic>
        <p:nvPicPr>
          <p:cNvPr id="4" name="Picture 3">
            <a:extLst>
              <a:ext uri="{FF2B5EF4-FFF2-40B4-BE49-F238E27FC236}">
                <a16:creationId xmlns:a16="http://schemas.microsoft.com/office/drawing/2014/main" id="{9A9BDF2A-2CC3-4815-8023-A958BB24D8CE}"/>
              </a:ext>
            </a:extLst>
          </p:cNvPr>
          <p:cNvPicPr>
            <a:picLocks noChangeAspect="1"/>
          </p:cNvPicPr>
          <p:nvPr/>
        </p:nvPicPr>
        <p:blipFill>
          <a:blip r:embed="rId3"/>
          <a:stretch>
            <a:fillRect/>
          </a:stretch>
        </p:blipFill>
        <p:spPr>
          <a:xfrm>
            <a:off x="914400" y="2971800"/>
            <a:ext cx="7467600" cy="3793673"/>
          </a:xfrm>
          <a:prstGeom prst="rect">
            <a:avLst/>
          </a:prstGeom>
        </p:spPr>
      </p:pic>
      <p:sp>
        <p:nvSpPr>
          <p:cNvPr id="6" name="TextBox 5">
            <a:extLst>
              <a:ext uri="{FF2B5EF4-FFF2-40B4-BE49-F238E27FC236}">
                <a16:creationId xmlns:a16="http://schemas.microsoft.com/office/drawing/2014/main" id="{EC481201-2402-4C74-A12A-348C1FD9A964}"/>
              </a:ext>
            </a:extLst>
          </p:cNvPr>
          <p:cNvSpPr txBox="1"/>
          <p:nvPr/>
        </p:nvSpPr>
        <p:spPr>
          <a:xfrm>
            <a:off x="1066800" y="4135587"/>
            <a:ext cx="2438400" cy="369332"/>
          </a:xfrm>
          <a:prstGeom prst="rect">
            <a:avLst/>
          </a:prstGeom>
          <a:solidFill>
            <a:srgbClr val="3CE016"/>
          </a:solidFill>
        </p:spPr>
        <p:txBody>
          <a:bodyPr wrap="square" rtlCol="0">
            <a:spAutoFit/>
          </a:bodyPr>
          <a:lstStyle/>
          <a:p>
            <a:r>
              <a:rPr lang="en-US" b="1" dirty="0">
                <a:solidFill>
                  <a:schemeClr val="bg1"/>
                </a:solidFill>
                <a:latin typeface="Arial Nova" panose="020B0604020202020204" pitchFamily="34" charset="0"/>
              </a:rPr>
              <a:t>BroadCastReceiver</a:t>
            </a:r>
          </a:p>
        </p:txBody>
      </p:sp>
    </p:spTree>
    <p:extLst>
      <p:ext uri="{BB962C8B-B14F-4D97-AF65-F5344CB8AC3E}">
        <p14:creationId xmlns:p14="http://schemas.microsoft.com/office/powerpoint/2010/main" val="3521048007"/>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315200" cy="838200"/>
          </a:xfrm>
        </p:spPr>
        <p:txBody>
          <a:bodyPr>
            <a:normAutofit fontScale="90000"/>
          </a:bodyPr>
          <a:lstStyle/>
          <a:p>
            <a:r>
              <a:rPr lang="en-US" dirty="0"/>
              <a:t>1. Activity</a:t>
            </a:r>
            <a:br>
              <a:rPr lang="en-US" dirty="0"/>
            </a:br>
            <a:endParaRPr lang="en-US" dirty="0"/>
          </a:p>
        </p:txBody>
      </p:sp>
      <p:sp>
        <p:nvSpPr>
          <p:cNvPr id="3" name="Content Placeholder 2"/>
          <p:cNvSpPr>
            <a:spLocks noGrp="1"/>
          </p:cNvSpPr>
          <p:nvPr>
            <p:ph idx="1"/>
          </p:nvPr>
        </p:nvSpPr>
        <p:spPr>
          <a:xfrm>
            <a:off x="152400" y="1600201"/>
            <a:ext cx="5867400" cy="5257800"/>
          </a:xfrm>
        </p:spPr>
        <p:txBody>
          <a:bodyPr>
            <a:noAutofit/>
          </a:bodyPr>
          <a:lstStyle/>
          <a:p>
            <a:r>
              <a:rPr lang="en-US" sz="2200" dirty="0"/>
              <a:t>Every single screen is one activity. It’s a Java or Kotlin file.</a:t>
            </a:r>
          </a:p>
          <a:p>
            <a:r>
              <a:rPr lang="en-US" sz="2200" dirty="0"/>
              <a:t>The building block of the user interface is the </a:t>
            </a:r>
            <a:r>
              <a:rPr lang="en-US" sz="2200" i="1" dirty="0"/>
              <a:t>activity</a:t>
            </a:r>
            <a:r>
              <a:rPr lang="en-US" sz="2200" dirty="0"/>
              <a:t>. </a:t>
            </a:r>
          </a:p>
          <a:p>
            <a:r>
              <a:rPr lang="en-US" sz="2200" dirty="0"/>
              <a:t>It represents a chunk of your user interface and, in some cases, a discrete entry point into your app (i.e., a way for other apps to link to your app).</a:t>
            </a:r>
          </a:p>
          <a:p>
            <a:r>
              <a:rPr lang="en-US" sz="2200" dirty="0"/>
              <a:t>When you make an interactive Android program, you start by sub classing the </a:t>
            </a:r>
            <a:r>
              <a:rPr lang="en-US" sz="2200" dirty="0" err="1"/>
              <a:t>AppCompatActivity</a:t>
            </a:r>
            <a:endParaRPr lang="en-US" sz="2200" dirty="0"/>
          </a:p>
          <a:p>
            <a:r>
              <a:rPr lang="en-US" sz="2200" dirty="0"/>
              <a:t>Activities provide the reusable, interchangeable parts of the flow of UI components across Android applications.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5803" y="1752601"/>
            <a:ext cx="3124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1498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676400"/>
            <a:ext cx="8610600" cy="4919616"/>
          </a:xfrm>
          <a:prstGeom prst="rect">
            <a:avLst/>
          </a:prstGeom>
        </p:spPr>
        <p:txBody>
          <a:bodyPr wrap="square">
            <a:spAutoFit/>
          </a:bodyPr>
          <a:lstStyle/>
          <a:p>
            <a:pPr marL="342900" indent="-342900">
              <a:lnSpc>
                <a:spcPct val="150000"/>
              </a:lnSpc>
              <a:buClr>
                <a:schemeClr val="accent1"/>
              </a:buClr>
              <a:buFont typeface="Arial" panose="020B0604020202020204" pitchFamily="34" charset="0"/>
              <a:buChar char="•"/>
            </a:pPr>
            <a:r>
              <a:rPr lang="en-US" sz="2800" dirty="0"/>
              <a:t>The Android Service class is for background tasks that may be active but not visible on the screen. It works without user interaction. </a:t>
            </a:r>
          </a:p>
          <a:p>
            <a:pPr marL="342900" indent="-342900">
              <a:lnSpc>
                <a:spcPct val="150000"/>
              </a:lnSpc>
              <a:buClr>
                <a:schemeClr val="accent1"/>
              </a:buClr>
              <a:buFont typeface="Arial" panose="020B0604020202020204" pitchFamily="34" charset="0"/>
              <a:buChar char="•"/>
            </a:pPr>
            <a:r>
              <a:rPr lang="en-US" sz="2800" dirty="0"/>
              <a:t>Examples</a:t>
            </a:r>
          </a:p>
          <a:p>
            <a:pPr marL="800100" lvl="1" indent="-342900">
              <a:lnSpc>
                <a:spcPct val="150000"/>
              </a:lnSpc>
              <a:buClr>
                <a:schemeClr val="accent1"/>
              </a:buClr>
              <a:buFont typeface="Arial" panose="020B0604020202020204" pitchFamily="34" charset="0"/>
              <a:buChar char="•"/>
            </a:pPr>
            <a:r>
              <a:rPr lang="en-US" sz="2400" dirty="0"/>
              <a:t>When you receive your email updates in inbox it is a service. You get the notification of new e-mail even if you are not using the e-mail app or doing something else. </a:t>
            </a:r>
          </a:p>
          <a:p>
            <a:pPr marL="800100" lvl="1" indent="-342900">
              <a:lnSpc>
                <a:spcPct val="150000"/>
              </a:lnSpc>
              <a:buClr>
                <a:schemeClr val="accent1"/>
              </a:buClr>
              <a:buFont typeface="Arial" panose="020B0604020202020204" pitchFamily="34" charset="0"/>
              <a:buChar char="•"/>
            </a:pPr>
            <a:r>
              <a:rPr lang="en-US" sz="2400" dirty="0" err="1"/>
              <a:t>WiFi</a:t>
            </a:r>
            <a:r>
              <a:rPr lang="en-US" sz="2400" dirty="0"/>
              <a:t> availability status</a:t>
            </a:r>
            <a:endParaRPr lang="en-US" sz="2800" dirty="0"/>
          </a:p>
        </p:txBody>
      </p:sp>
      <p:sp>
        <p:nvSpPr>
          <p:cNvPr id="2" name="Title 1">
            <a:extLst>
              <a:ext uri="{FF2B5EF4-FFF2-40B4-BE49-F238E27FC236}">
                <a16:creationId xmlns:a16="http://schemas.microsoft.com/office/drawing/2014/main" id="{C5FB7BB5-ED25-420A-B978-5B9177D76E36}"/>
              </a:ext>
            </a:extLst>
          </p:cNvPr>
          <p:cNvSpPr>
            <a:spLocks noGrp="1"/>
          </p:cNvSpPr>
          <p:nvPr>
            <p:ph type="title"/>
          </p:nvPr>
        </p:nvSpPr>
        <p:spPr/>
        <p:txBody>
          <a:bodyPr/>
          <a:lstStyle/>
          <a:p>
            <a:r>
              <a:rPr lang="en-US" dirty="0"/>
              <a:t>2. Service</a:t>
            </a:r>
          </a:p>
        </p:txBody>
      </p:sp>
    </p:spTree>
    <p:extLst>
      <p:ext uri="{BB962C8B-B14F-4D97-AF65-F5344CB8AC3E}">
        <p14:creationId xmlns:p14="http://schemas.microsoft.com/office/powerpoint/2010/main" val="15247737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39BE9-0065-4B9F-ABAA-8CCC9245FAD3}"/>
              </a:ext>
            </a:extLst>
          </p:cNvPr>
          <p:cNvSpPr>
            <a:spLocks noGrp="1"/>
          </p:cNvSpPr>
          <p:nvPr>
            <p:ph type="title"/>
          </p:nvPr>
        </p:nvSpPr>
        <p:spPr/>
        <p:txBody>
          <a:bodyPr/>
          <a:lstStyle/>
          <a:p>
            <a:r>
              <a:rPr lang="en-US" dirty="0"/>
              <a:t>3. Content Providers </a:t>
            </a:r>
          </a:p>
        </p:txBody>
      </p:sp>
      <p:sp>
        <p:nvSpPr>
          <p:cNvPr id="3" name="Content Placeholder 2"/>
          <p:cNvSpPr>
            <a:spLocks noGrp="1"/>
          </p:cNvSpPr>
          <p:nvPr>
            <p:ph idx="1"/>
          </p:nvPr>
        </p:nvSpPr>
        <p:spPr>
          <a:xfrm>
            <a:off x="457200" y="1600200"/>
            <a:ext cx="8229600" cy="4625609"/>
          </a:xfrm>
        </p:spPr>
        <p:txBody>
          <a:bodyPr>
            <a:normAutofit fontScale="77500" lnSpcReduction="20000"/>
          </a:bodyPr>
          <a:lstStyle/>
          <a:p>
            <a:pPr marL="45720" indent="0">
              <a:buNone/>
            </a:pPr>
            <a:endParaRPr lang="en-US" sz="2800" dirty="0">
              <a:solidFill>
                <a:schemeClr val="tx1"/>
              </a:solidFill>
            </a:endParaRPr>
          </a:p>
          <a:p>
            <a:pPr marL="342900" lvl="1" indent="-342900">
              <a:lnSpc>
                <a:spcPct val="160000"/>
              </a:lnSpc>
              <a:buClr>
                <a:schemeClr val="accent1"/>
              </a:buClr>
              <a:buFont typeface="Arial" panose="020B0604020202020204" pitchFamily="34" charset="0"/>
              <a:buChar char="•"/>
            </a:pPr>
            <a:r>
              <a:rPr lang="en-US" sz="3000" dirty="0"/>
              <a:t>Applications can not directly share data between them in Android. It is one of the important security feature. But Content Providers implement a mechanism for the sharing of data between applications. </a:t>
            </a:r>
          </a:p>
          <a:p>
            <a:pPr marL="342900" lvl="1" indent="-342900">
              <a:lnSpc>
                <a:spcPct val="160000"/>
              </a:lnSpc>
              <a:buClr>
                <a:schemeClr val="accent1"/>
              </a:buClr>
              <a:buFont typeface="Arial" panose="020B0604020202020204" pitchFamily="34" charset="0"/>
              <a:buChar char="•"/>
            </a:pPr>
            <a:r>
              <a:rPr lang="en-US" sz="3000" dirty="0"/>
              <a:t>A content provider component supplies data from one application to others on request.</a:t>
            </a:r>
          </a:p>
          <a:p>
            <a:pPr marL="342900" lvl="1" indent="-342900">
              <a:lnSpc>
                <a:spcPct val="160000"/>
              </a:lnSpc>
              <a:buClr>
                <a:schemeClr val="accent1"/>
              </a:buClr>
              <a:buFont typeface="Arial" panose="020B0604020202020204" pitchFamily="34" charset="0"/>
              <a:buChar char="•"/>
            </a:pPr>
            <a:r>
              <a:rPr lang="en-US" sz="3000" dirty="0"/>
              <a:t>Example: WhatsApp can read data from Contacts with the help of Content Providers. </a:t>
            </a:r>
          </a:p>
          <a:p>
            <a:pPr marL="342900" indent="-342900">
              <a:lnSpc>
                <a:spcPct val="160000"/>
              </a:lnSpc>
              <a:buFont typeface="Arial" panose="020B0604020202020204" pitchFamily="34" charset="0"/>
              <a:buChar char="•"/>
            </a:pPr>
            <a:endParaRPr lang="en-US" sz="3000" dirty="0"/>
          </a:p>
          <a:p>
            <a:pPr marL="45720" indent="0">
              <a:buNone/>
            </a:pPr>
            <a:endParaRPr lang="en-US" dirty="0"/>
          </a:p>
        </p:txBody>
      </p:sp>
    </p:spTree>
    <p:extLst>
      <p:ext uri="{BB962C8B-B14F-4D97-AF65-F5344CB8AC3E}">
        <p14:creationId xmlns:p14="http://schemas.microsoft.com/office/powerpoint/2010/main" val="2720365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4. Broadcast Receiver</a:t>
            </a:r>
            <a:endParaRPr lang="en-US" dirty="0"/>
          </a:p>
        </p:txBody>
      </p:sp>
      <p:sp>
        <p:nvSpPr>
          <p:cNvPr id="3" name="Content Placeholder 2"/>
          <p:cNvSpPr>
            <a:spLocks noGrp="1"/>
          </p:cNvSpPr>
          <p:nvPr>
            <p:ph idx="1"/>
          </p:nvPr>
        </p:nvSpPr>
        <p:spPr>
          <a:xfrm>
            <a:off x="152400" y="1775191"/>
            <a:ext cx="8686800" cy="4854209"/>
          </a:xfrm>
        </p:spPr>
        <p:txBody>
          <a:bodyPr>
            <a:normAutofit/>
          </a:bodyPr>
          <a:lstStyle/>
          <a:p>
            <a:pPr lvl="1">
              <a:lnSpc>
                <a:spcPct val="114000"/>
              </a:lnSpc>
              <a:buClr>
                <a:schemeClr val="accent1"/>
              </a:buClr>
              <a:buFont typeface="Arial" panose="020B0604020202020204" pitchFamily="34" charset="0"/>
              <a:buChar char="•"/>
            </a:pPr>
            <a:r>
              <a:rPr lang="en-US" sz="2400" dirty="0"/>
              <a:t>The </a:t>
            </a:r>
            <a:r>
              <a:rPr lang="en-US" sz="2400" dirty="0" err="1"/>
              <a:t>BroadcastReceiver</a:t>
            </a:r>
            <a:r>
              <a:rPr lang="en-US" sz="2400" dirty="0"/>
              <a:t> simply respond to broadcast messages from other applications or from the system.</a:t>
            </a:r>
          </a:p>
          <a:p>
            <a:pPr lvl="1">
              <a:lnSpc>
                <a:spcPct val="114000"/>
              </a:lnSpc>
              <a:buClr>
                <a:schemeClr val="accent1"/>
              </a:buClr>
              <a:buFont typeface="Arial" panose="020B0604020202020204" pitchFamily="34" charset="0"/>
              <a:buChar char="•"/>
            </a:pPr>
            <a:r>
              <a:rPr lang="en-US" sz="2400" dirty="0"/>
              <a:t>It is registered for system announcements.</a:t>
            </a:r>
          </a:p>
          <a:p>
            <a:pPr lvl="1">
              <a:lnSpc>
                <a:spcPct val="114000"/>
              </a:lnSpc>
              <a:buClr>
                <a:schemeClr val="accent1"/>
              </a:buClr>
              <a:buFont typeface="Arial" panose="020B0604020202020204" pitchFamily="34" charset="0"/>
              <a:buChar char="•"/>
            </a:pPr>
            <a:r>
              <a:rPr lang="en-US" sz="2400" dirty="0"/>
              <a:t>Broadcast Receivers operate in the background and do not have a user interface. </a:t>
            </a:r>
          </a:p>
          <a:p>
            <a:pPr lvl="1">
              <a:lnSpc>
                <a:spcPct val="114000"/>
              </a:lnSpc>
              <a:buClr>
                <a:schemeClr val="accent1"/>
              </a:buClr>
              <a:buFont typeface="Arial" panose="020B0604020202020204" pitchFamily="34" charset="0"/>
              <a:buChar char="•"/>
            </a:pPr>
            <a:r>
              <a:rPr lang="en-US" sz="2400" dirty="0"/>
              <a:t>Example : Once you insert a headphone, automatically your phone recognize that by showing a headphone symbol, device starts charging, data downloaded.</a:t>
            </a:r>
          </a:p>
        </p:txBody>
      </p:sp>
    </p:spTree>
    <p:extLst>
      <p:ext uri="{BB962C8B-B14F-4D97-AF65-F5344CB8AC3E}">
        <p14:creationId xmlns:p14="http://schemas.microsoft.com/office/powerpoint/2010/main" val="20170195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B9461-5B40-4631-B148-37D039FA58EA}"/>
              </a:ext>
            </a:extLst>
          </p:cNvPr>
          <p:cNvSpPr>
            <a:spLocks noGrp="1"/>
          </p:cNvSpPr>
          <p:nvPr>
            <p:ph type="title"/>
          </p:nvPr>
        </p:nvSpPr>
        <p:spPr/>
        <p:txBody>
          <a:bodyPr/>
          <a:lstStyle/>
          <a:p>
            <a:r>
              <a:rPr lang="en-US" dirty="0"/>
              <a:t>Quiz</a:t>
            </a:r>
          </a:p>
        </p:txBody>
      </p:sp>
      <p:sp>
        <p:nvSpPr>
          <p:cNvPr id="3" name="Content Placeholder 2">
            <a:extLst>
              <a:ext uri="{FF2B5EF4-FFF2-40B4-BE49-F238E27FC236}">
                <a16:creationId xmlns:a16="http://schemas.microsoft.com/office/drawing/2014/main" id="{C6D219E2-D999-4D0F-B858-F4EED095D38B}"/>
              </a:ext>
            </a:extLst>
          </p:cNvPr>
          <p:cNvSpPr>
            <a:spLocks noGrp="1"/>
          </p:cNvSpPr>
          <p:nvPr>
            <p:ph idx="1"/>
          </p:nvPr>
        </p:nvSpPr>
        <p:spPr/>
        <p:txBody>
          <a:bodyPr/>
          <a:lstStyle/>
          <a:p>
            <a:pPr marL="633222" indent="-514350">
              <a:buFont typeface="+mj-lt"/>
              <a:buAutoNum type="arabicPeriod"/>
            </a:pPr>
            <a:r>
              <a:rPr lang="en-US" dirty="0"/>
              <a:t>Name the top and bottom layers of Android architecture.</a:t>
            </a:r>
          </a:p>
          <a:p>
            <a:pPr marL="633222" indent="-514350">
              <a:buFont typeface="+mj-lt"/>
              <a:buAutoNum type="arabicPeriod"/>
            </a:pPr>
            <a:r>
              <a:rPr lang="en-US" dirty="0"/>
              <a:t>Which on of the Android app component helps to share the data between different apps?</a:t>
            </a:r>
          </a:p>
          <a:p>
            <a:pPr marL="118872" indent="0">
              <a:buNone/>
            </a:pPr>
            <a:r>
              <a:rPr lang="en-US" dirty="0"/>
              <a:t>     a) Activity  b) Service  c) </a:t>
            </a:r>
            <a:r>
              <a:rPr lang="en-US"/>
              <a:t>Content Provider </a:t>
            </a:r>
            <a:endParaRPr lang="en-US" dirty="0"/>
          </a:p>
        </p:txBody>
      </p:sp>
    </p:spTree>
    <p:extLst>
      <p:ext uri="{BB962C8B-B14F-4D97-AF65-F5344CB8AC3E}">
        <p14:creationId xmlns:p14="http://schemas.microsoft.com/office/powerpoint/2010/main" val="2932198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315200" cy="685800"/>
          </a:xfrm>
        </p:spPr>
        <p:txBody>
          <a:bodyPr>
            <a:normAutofit fontScale="90000"/>
          </a:bodyPr>
          <a:lstStyle/>
          <a:p>
            <a:pPr algn="ctr"/>
            <a:r>
              <a:rPr lang="en-US" b="1" dirty="0"/>
              <a:t>Main Point 2</a:t>
            </a:r>
          </a:p>
        </p:txBody>
      </p:sp>
      <p:sp>
        <p:nvSpPr>
          <p:cNvPr id="3" name="Content Placeholder 2"/>
          <p:cNvSpPr>
            <a:spLocks noGrp="1"/>
          </p:cNvSpPr>
          <p:nvPr>
            <p:ph idx="1"/>
          </p:nvPr>
        </p:nvSpPr>
        <p:spPr>
          <a:xfrm>
            <a:off x="228600" y="1695138"/>
            <a:ext cx="8686800" cy="4096062"/>
          </a:xfrm>
        </p:spPr>
        <p:txBody>
          <a:bodyPr>
            <a:normAutofit/>
          </a:bodyPr>
          <a:lstStyle/>
          <a:p>
            <a:pPr lvl="0"/>
            <a:r>
              <a:rPr lang="en-US" sz="2800" dirty="0"/>
              <a:t>App components are the essential building blocks of an Android app. Each component is an entry point through which the system or a user can enter your app. Some components depend on others.                                                   </a:t>
            </a:r>
            <a:r>
              <a:rPr lang="en-US" sz="2800" b="1" i="1" dirty="0">
                <a:solidFill>
                  <a:srgbClr val="0070C0"/>
                </a:solidFill>
              </a:rPr>
              <a:t>Science of Consciousness:</a:t>
            </a:r>
            <a:r>
              <a:rPr lang="en-US" sz="2800" i="1" dirty="0">
                <a:solidFill>
                  <a:srgbClr val="0070C0"/>
                </a:solidFill>
              </a:rPr>
              <a:t> Regular practice Transcendental Meditation is essential entry point to achieve different aspects of their lives. Life  become more orderly, and more rewarding and more successful.</a:t>
            </a:r>
            <a:endParaRPr lang="en-US" sz="2800" dirty="0">
              <a:solidFill>
                <a:srgbClr val="0070C0"/>
              </a:solidFill>
            </a:endParaRPr>
          </a:p>
        </p:txBody>
      </p:sp>
    </p:spTree>
    <p:extLst>
      <p:ext uri="{BB962C8B-B14F-4D97-AF65-F5344CB8AC3E}">
        <p14:creationId xmlns:p14="http://schemas.microsoft.com/office/powerpoint/2010/main" val="1212324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590629" y="5465348"/>
            <a:ext cx="3955093" cy="669414"/>
          </a:xfrm>
          <a:prstGeom prst="rect">
            <a:avLst/>
          </a:prstGeom>
          <a:noFill/>
        </p:spPr>
        <p:txBody>
          <a:bodyPr wrap="square" rtlCol="0">
            <a:spAutoFit/>
          </a:bodyPr>
          <a:lstStyle/>
          <a:p>
            <a:pPr algn="ctr" defTabSz="685800" eaLnBrk="0" fontAlgn="base" hangingPunct="0">
              <a:spcBef>
                <a:spcPct val="0"/>
              </a:spcBef>
              <a:spcAft>
                <a:spcPct val="0"/>
              </a:spcAft>
              <a:defRPr/>
            </a:pPr>
            <a:r>
              <a:rPr lang="en-US" sz="1275" dirty="0">
                <a:solidFill>
                  <a:srgbClr val="F5FFFF"/>
                </a:solidFill>
                <a:latin typeface="Gill Sans" charset="0"/>
                <a:ea typeface="Gill Sans" charset="0"/>
                <a:cs typeface="Gill Sans" charset="0"/>
              </a:rPr>
              <a:t>Maharishi International </a:t>
            </a:r>
          </a:p>
          <a:p>
            <a:pPr algn="ctr" defTabSz="685800" eaLnBrk="0" fontAlgn="base" hangingPunct="0">
              <a:spcBef>
                <a:spcPct val="0"/>
              </a:spcBef>
              <a:spcAft>
                <a:spcPct val="0"/>
              </a:spcAft>
              <a:defRPr/>
            </a:pPr>
            <a:r>
              <a:rPr lang="en-US" sz="1275" dirty="0">
                <a:solidFill>
                  <a:srgbClr val="F5FFFF"/>
                </a:solidFill>
                <a:latin typeface="Gill Sans" charset="0"/>
                <a:ea typeface="Gill Sans" charset="0"/>
                <a:cs typeface="Gill Sans" charset="0"/>
              </a:rPr>
              <a:t>University </a:t>
            </a:r>
          </a:p>
          <a:p>
            <a:pPr algn="ctr" defTabSz="685800" eaLnBrk="0" fontAlgn="base" hangingPunct="0">
              <a:spcBef>
                <a:spcPct val="0"/>
              </a:spcBef>
              <a:spcAft>
                <a:spcPct val="0"/>
              </a:spcAft>
              <a:defRPr/>
            </a:pPr>
            <a:endParaRPr lang="en-US" sz="1200" dirty="0">
              <a:solidFill>
                <a:srgbClr val="F5FFFF"/>
              </a:solidFill>
              <a:latin typeface="Gill Sans Light" charset="0"/>
              <a:ea typeface="Gill Sans Light" charset="0"/>
              <a:cs typeface="Gill Sans Light" charset="0"/>
            </a:endParaRPr>
          </a:p>
        </p:txBody>
      </p:sp>
      <p:sp>
        <p:nvSpPr>
          <p:cNvPr id="6" name="Rectangle 5"/>
          <p:cNvSpPr/>
          <p:nvPr/>
        </p:nvSpPr>
        <p:spPr>
          <a:xfrm>
            <a:off x="0" y="1286307"/>
            <a:ext cx="9144000" cy="1440053"/>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w="50800">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0" fontAlgn="base" hangingPunct="0">
              <a:spcBef>
                <a:spcPct val="0"/>
              </a:spcBef>
              <a:spcAft>
                <a:spcPct val="0"/>
              </a:spcAft>
              <a:defRPr/>
            </a:pPr>
            <a:endParaRPr lang="en-US" sz="3300">
              <a:solidFill>
                <a:srgbClr val="FED152">
                  <a:lumMod val="60000"/>
                  <a:lumOff val="40000"/>
                </a:srgbClr>
              </a:solidFill>
              <a:latin typeface="Gill Sans" charset="0"/>
              <a:ea typeface="Gill Sans" charset="0"/>
              <a:cs typeface="Gill Sans" charset="0"/>
            </a:endParaRPr>
          </a:p>
        </p:txBody>
      </p:sp>
      <p:pic>
        <p:nvPicPr>
          <p:cNvPr id="10" name="Picture 9"/>
          <p:cNvPicPr>
            <a:picLocks noChangeAspect="1"/>
          </p:cNvPicPr>
          <p:nvPr/>
        </p:nvPicPr>
        <p:blipFill>
          <a:blip r:embed="rId2"/>
          <a:stretch>
            <a:fillRect/>
          </a:stretch>
        </p:blipFill>
        <p:spPr>
          <a:xfrm rot="10800000">
            <a:off x="-7536" y="857249"/>
            <a:ext cx="9151536" cy="5143500"/>
          </a:xfrm>
          <a:prstGeom prst="rect">
            <a:avLst/>
          </a:prstGeom>
        </p:spPr>
      </p:pic>
      <p:sp>
        <p:nvSpPr>
          <p:cNvPr id="3" name="Subtitle 2"/>
          <p:cNvSpPr>
            <a:spLocks noGrp="1"/>
          </p:cNvSpPr>
          <p:nvPr>
            <p:ph type="subTitle" idx="1"/>
          </p:nvPr>
        </p:nvSpPr>
        <p:spPr>
          <a:xfrm>
            <a:off x="152401" y="3008062"/>
            <a:ext cx="8839200" cy="1241822"/>
          </a:xfrm>
        </p:spPr>
        <p:txBody>
          <a:bodyPr>
            <a:normAutofit fontScale="25000" lnSpcReduction="20000"/>
          </a:bodyPr>
          <a:lstStyle/>
          <a:p>
            <a:pPr>
              <a:lnSpc>
                <a:spcPct val="100000"/>
              </a:lnSpc>
            </a:pPr>
            <a:r>
              <a:rPr lang="en-US" sz="9600" dirty="0"/>
              <a:t>Lesson 1</a:t>
            </a:r>
          </a:p>
          <a:p>
            <a:pPr>
              <a:lnSpc>
                <a:spcPct val="100000"/>
              </a:lnSpc>
            </a:pPr>
            <a:r>
              <a:rPr lang="en-US" sz="12800" dirty="0"/>
              <a:t>Introduction to Android</a:t>
            </a:r>
          </a:p>
          <a:p>
            <a:pPr>
              <a:lnSpc>
                <a:spcPct val="100000"/>
              </a:lnSpc>
            </a:pPr>
            <a:br>
              <a:rPr lang="en-US" sz="2100" dirty="0"/>
            </a:br>
            <a:endParaRPr lang="en-US" sz="2100" dirty="0"/>
          </a:p>
        </p:txBody>
      </p:sp>
      <p:pic>
        <p:nvPicPr>
          <p:cNvPr id="8" name="Picture 7"/>
          <p:cNvPicPr>
            <a:picLocks noChangeAspect="1"/>
          </p:cNvPicPr>
          <p:nvPr/>
        </p:nvPicPr>
        <p:blipFill>
          <a:blip r:embed="rId3">
            <a:alphaModFix amt="94000"/>
            <a:extLst>
              <a:ext uri="{28A0092B-C50C-407E-A947-70E740481C1C}">
                <a14:useLocalDpi xmlns:a14="http://schemas.microsoft.com/office/drawing/2010/main" val="0"/>
              </a:ext>
            </a:extLst>
          </a:blip>
          <a:stretch>
            <a:fillRect/>
          </a:stretch>
        </p:blipFill>
        <p:spPr>
          <a:xfrm>
            <a:off x="4034555" y="4355700"/>
            <a:ext cx="1074890" cy="1074890"/>
          </a:xfrm>
          <a:prstGeom prst="rect">
            <a:avLst/>
          </a:prstGeom>
        </p:spPr>
      </p:pic>
      <p:sp>
        <p:nvSpPr>
          <p:cNvPr id="2" name="Donut 1"/>
          <p:cNvSpPr/>
          <p:nvPr/>
        </p:nvSpPr>
        <p:spPr>
          <a:xfrm>
            <a:off x="4026906" y="4348051"/>
            <a:ext cx="1082539" cy="1082539"/>
          </a:xfrm>
          <a:prstGeom prst="donut">
            <a:avLst>
              <a:gd name="adj" fmla="val 4416"/>
            </a:avLst>
          </a:prstGeom>
          <a:solidFill>
            <a:srgbClr val="59A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0" fontAlgn="base" hangingPunct="0">
              <a:spcBef>
                <a:spcPct val="0"/>
              </a:spcBef>
              <a:spcAft>
                <a:spcPct val="0"/>
              </a:spcAft>
              <a:defRPr/>
            </a:pPr>
            <a:endParaRPr lang="en-US" sz="1350">
              <a:solidFill>
                <a:srgbClr val="B9F5BC"/>
              </a:solidFill>
              <a:latin typeface="Calibri" panose="020F0502020204030204"/>
            </a:endParaRPr>
          </a:p>
        </p:txBody>
      </p:sp>
      <p:sp>
        <p:nvSpPr>
          <p:cNvPr id="11" name="TextBox 10"/>
          <p:cNvSpPr txBox="1"/>
          <p:nvPr/>
        </p:nvSpPr>
        <p:spPr>
          <a:xfrm>
            <a:off x="212501" y="-792052"/>
            <a:ext cx="3496614" cy="300082"/>
          </a:xfrm>
          <a:prstGeom prst="rect">
            <a:avLst/>
          </a:prstGeom>
          <a:noFill/>
        </p:spPr>
        <p:txBody>
          <a:bodyPr wrap="square" rtlCol="0">
            <a:spAutoFit/>
          </a:bodyPr>
          <a:lstStyle/>
          <a:p>
            <a:pPr defTabSz="685800" eaLnBrk="0" fontAlgn="base" hangingPunct="0">
              <a:spcBef>
                <a:spcPct val="0"/>
              </a:spcBef>
              <a:spcAft>
                <a:spcPct val="0"/>
              </a:spcAft>
              <a:defRPr/>
            </a:pPr>
            <a:r>
              <a:rPr lang="en-US" sz="1350">
                <a:solidFill>
                  <a:srgbClr val="0F62A9"/>
                </a:solidFill>
                <a:latin typeface="Arial" charset="0"/>
                <a:ea typeface="ＭＳ Ｐゴシック" charset="-128"/>
              </a:rPr>
              <a:t>BALA template #10</a:t>
            </a:r>
          </a:p>
        </p:txBody>
      </p:sp>
      <p:sp>
        <p:nvSpPr>
          <p:cNvPr id="12" name="TextBox 11"/>
          <p:cNvSpPr txBox="1"/>
          <p:nvPr/>
        </p:nvSpPr>
        <p:spPr>
          <a:xfrm>
            <a:off x="654978" y="1487211"/>
            <a:ext cx="7983020" cy="1077218"/>
          </a:xfrm>
          <a:prstGeom prst="rect">
            <a:avLst/>
          </a:prstGeom>
          <a:noFill/>
        </p:spPr>
        <p:txBody>
          <a:bodyPr wrap="square" rtlCol="0">
            <a:spAutoFit/>
          </a:bodyPr>
          <a:lstStyle/>
          <a:p>
            <a:pPr lvl="0" algn="ctr" eaLnBrk="0" fontAlgn="base" hangingPunct="0">
              <a:spcBef>
                <a:spcPct val="0"/>
              </a:spcBef>
              <a:spcAft>
                <a:spcPct val="0"/>
              </a:spcAft>
              <a:defRPr/>
            </a:pPr>
            <a:r>
              <a:rPr lang="en-US" sz="3200" dirty="0">
                <a:solidFill>
                  <a:srgbClr val="F5FFFF"/>
                </a:solidFill>
                <a:latin typeface="Gill Sans" charset="0"/>
                <a:ea typeface="Gill Sans" charset="0"/>
                <a:cs typeface="Gill Sans" charset="0"/>
              </a:rPr>
              <a:t>CS 473 – MDP</a:t>
            </a:r>
          </a:p>
          <a:p>
            <a:pPr lvl="0" algn="ctr" eaLnBrk="0" fontAlgn="base" hangingPunct="0">
              <a:spcBef>
                <a:spcPct val="0"/>
              </a:spcBef>
              <a:spcAft>
                <a:spcPct val="0"/>
              </a:spcAft>
              <a:defRPr/>
            </a:pPr>
            <a:r>
              <a:rPr lang="en-US" sz="3200" dirty="0">
                <a:solidFill>
                  <a:srgbClr val="F5FFFF"/>
                </a:solidFill>
                <a:latin typeface="Gill Sans" charset="0"/>
                <a:ea typeface="Gill Sans" charset="0"/>
                <a:cs typeface="Gill Sans" charset="0"/>
              </a:rPr>
              <a:t>Mobile Device Programming</a:t>
            </a:r>
            <a:endParaRPr lang="en-US" sz="3300" dirty="0">
              <a:solidFill>
                <a:srgbClr val="0F62A9"/>
              </a:solidFill>
              <a:latin typeface="Arial" charset="0"/>
              <a:ea typeface="ＭＳ Ｐゴシック" charset="-128"/>
            </a:endParaRPr>
          </a:p>
        </p:txBody>
      </p:sp>
    </p:spTree>
    <p:extLst>
      <p:ext uri="{BB962C8B-B14F-4D97-AF65-F5344CB8AC3E}">
        <p14:creationId xmlns:p14="http://schemas.microsoft.com/office/powerpoint/2010/main" val="4192833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7315200" cy="1077897"/>
          </a:xfrm>
        </p:spPr>
        <p:txBody>
          <a:bodyPr>
            <a:noAutofit/>
          </a:bodyPr>
          <a:lstStyle/>
          <a:p>
            <a:pPr algn="ctr"/>
            <a:r>
              <a:rPr lang="en-US" sz="4000" dirty="0">
                <a:solidFill>
                  <a:schemeClr val="bg2">
                    <a:lumMod val="50000"/>
                  </a:schemeClr>
                </a:solidFill>
              </a:rPr>
              <a:t>Wholeness of this lesson</a:t>
            </a:r>
            <a:br>
              <a:rPr lang="en-US" sz="4000" dirty="0">
                <a:solidFill>
                  <a:schemeClr val="bg2">
                    <a:lumMod val="50000"/>
                  </a:schemeClr>
                </a:solidFill>
              </a:rPr>
            </a:br>
            <a:endParaRPr lang="en-US" sz="4000" dirty="0">
              <a:solidFill>
                <a:schemeClr val="bg2">
                  <a:lumMod val="50000"/>
                </a:schemeClr>
              </a:solidFill>
            </a:endParaRPr>
          </a:p>
        </p:txBody>
      </p:sp>
      <p:sp>
        <p:nvSpPr>
          <p:cNvPr id="3" name="Content Placeholder 2"/>
          <p:cNvSpPr>
            <a:spLocks noGrp="1"/>
          </p:cNvSpPr>
          <p:nvPr>
            <p:ph idx="1"/>
          </p:nvPr>
        </p:nvSpPr>
        <p:spPr>
          <a:xfrm>
            <a:off x="457200" y="1828799"/>
            <a:ext cx="8077200" cy="4887897"/>
          </a:xfrm>
        </p:spPr>
        <p:txBody>
          <a:bodyPr>
            <a:normAutofit/>
          </a:bodyPr>
          <a:lstStyle/>
          <a:p>
            <a:pPr marL="0" indent="0">
              <a:lnSpc>
                <a:spcPct val="150000"/>
              </a:lnSpc>
              <a:buNone/>
            </a:pPr>
            <a:r>
              <a:rPr lang="en-US" sz="2800" dirty="0"/>
              <a:t>This lecture serves as an introduction to Android Programming. We will briefly cover the basics of  Android such as Architecture, Features, Releases and the Components. This will give us a solid foundation before creating android applications. </a:t>
            </a:r>
            <a:r>
              <a:rPr lang="en-US" sz="2800" i="1" dirty="0">
                <a:solidFill>
                  <a:srgbClr val="0070C0"/>
                </a:solidFill>
              </a:rPr>
              <a:t>Similarly, why we want to start the day with TM; to make sure our mind is clear and rested before starting activity.</a:t>
            </a:r>
          </a:p>
          <a:p>
            <a:endParaRPr lang="en-US" dirty="0"/>
          </a:p>
        </p:txBody>
      </p:sp>
    </p:spTree>
    <p:extLst>
      <p:ext uri="{BB962C8B-B14F-4D97-AF65-F5344CB8AC3E}">
        <p14:creationId xmlns:p14="http://schemas.microsoft.com/office/powerpoint/2010/main" val="611354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7315200" cy="1077897"/>
          </a:xfrm>
        </p:spPr>
        <p:txBody>
          <a:bodyPr>
            <a:noAutofit/>
          </a:bodyPr>
          <a:lstStyle/>
          <a:p>
            <a:r>
              <a:rPr lang="en-US" sz="5400" dirty="0">
                <a:solidFill>
                  <a:schemeClr val="bg2">
                    <a:lumMod val="50000"/>
                  </a:schemeClr>
                </a:solidFill>
              </a:rPr>
              <a:t>Agenda</a:t>
            </a:r>
            <a:br>
              <a:rPr lang="en-US" sz="4400" dirty="0">
                <a:solidFill>
                  <a:schemeClr val="bg2">
                    <a:lumMod val="50000"/>
                  </a:schemeClr>
                </a:solidFill>
              </a:rPr>
            </a:br>
            <a:endParaRPr lang="en-US" sz="4400" dirty="0">
              <a:solidFill>
                <a:schemeClr val="bg2">
                  <a:lumMod val="50000"/>
                </a:schemeClr>
              </a:solidFill>
            </a:endParaRPr>
          </a:p>
        </p:txBody>
      </p:sp>
      <p:sp>
        <p:nvSpPr>
          <p:cNvPr id="3" name="Content Placeholder 2"/>
          <p:cNvSpPr>
            <a:spLocks noGrp="1"/>
          </p:cNvSpPr>
          <p:nvPr>
            <p:ph idx="1"/>
          </p:nvPr>
        </p:nvSpPr>
        <p:spPr>
          <a:xfrm>
            <a:off x="609600" y="1458897"/>
            <a:ext cx="7315200" cy="5257800"/>
          </a:xfrm>
        </p:spPr>
        <p:txBody>
          <a:bodyPr>
            <a:normAutofit/>
          </a:bodyPr>
          <a:lstStyle/>
          <a:p>
            <a:pPr>
              <a:lnSpc>
                <a:spcPct val="150000"/>
              </a:lnSpc>
            </a:pPr>
            <a:r>
              <a:rPr lang="en-US" sz="3200" dirty="0">
                <a:solidFill>
                  <a:schemeClr val="tx1"/>
                </a:solidFill>
              </a:rPr>
              <a:t>What is Android?</a:t>
            </a:r>
          </a:p>
          <a:p>
            <a:pPr>
              <a:lnSpc>
                <a:spcPct val="150000"/>
              </a:lnSpc>
            </a:pPr>
            <a:r>
              <a:rPr lang="en-US" sz="3200" dirty="0">
                <a:solidFill>
                  <a:schemeClr val="tx1"/>
                </a:solidFill>
              </a:rPr>
              <a:t>Android Architecture</a:t>
            </a:r>
          </a:p>
          <a:p>
            <a:pPr>
              <a:lnSpc>
                <a:spcPct val="150000"/>
              </a:lnSpc>
            </a:pPr>
            <a:r>
              <a:rPr lang="en-US" sz="3200" dirty="0">
                <a:solidFill>
                  <a:schemeClr val="tx1"/>
                </a:solidFill>
              </a:rPr>
              <a:t>Android Features</a:t>
            </a:r>
          </a:p>
          <a:p>
            <a:pPr>
              <a:lnSpc>
                <a:spcPct val="150000"/>
              </a:lnSpc>
            </a:pPr>
            <a:r>
              <a:rPr lang="en-US" sz="3200" dirty="0">
                <a:solidFill>
                  <a:schemeClr val="tx1"/>
                </a:solidFill>
              </a:rPr>
              <a:t>Android History and Releases</a:t>
            </a:r>
          </a:p>
          <a:p>
            <a:pPr>
              <a:lnSpc>
                <a:spcPct val="150000"/>
              </a:lnSpc>
            </a:pPr>
            <a:r>
              <a:rPr lang="en-US" sz="3200" dirty="0">
                <a:solidFill>
                  <a:schemeClr val="tx1"/>
                </a:solidFill>
              </a:rPr>
              <a:t>Android Components</a:t>
            </a:r>
          </a:p>
          <a:p>
            <a:endParaRPr lang="en-US" dirty="0"/>
          </a:p>
          <a:p>
            <a:endParaRPr lang="en-US" dirty="0"/>
          </a:p>
          <a:p>
            <a:endParaRPr lang="en-US" dirty="0"/>
          </a:p>
        </p:txBody>
      </p:sp>
    </p:spTree>
    <p:extLst>
      <p:ext uri="{BB962C8B-B14F-4D97-AF65-F5344CB8AC3E}">
        <p14:creationId xmlns:p14="http://schemas.microsoft.com/office/powerpoint/2010/main" val="2059954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315200" cy="1154097"/>
          </a:xfrm>
        </p:spPr>
        <p:txBody>
          <a:bodyPr/>
          <a:lstStyle/>
          <a:p>
            <a:r>
              <a:rPr lang="en-US" dirty="0">
                <a:solidFill>
                  <a:schemeClr val="bg2">
                    <a:lumMod val="50000"/>
                  </a:schemeClr>
                </a:solidFill>
              </a:rPr>
              <a:t>What is Android?</a:t>
            </a:r>
          </a:p>
        </p:txBody>
      </p:sp>
      <p:sp>
        <p:nvSpPr>
          <p:cNvPr id="3" name="Content Placeholder 2"/>
          <p:cNvSpPr>
            <a:spLocks noGrp="1"/>
          </p:cNvSpPr>
          <p:nvPr>
            <p:ph idx="1"/>
          </p:nvPr>
        </p:nvSpPr>
        <p:spPr>
          <a:xfrm>
            <a:off x="76200" y="1676400"/>
            <a:ext cx="8958436" cy="5029200"/>
          </a:xfrm>
        </p:spPr>
        <p:txBody>
          <a:bodyPr>
            <a:noAutofit/>
          </a:bodyPr>
          <a:lstStyle/>
          <a:p>
            <a:r>
              <a:rPr lang="en-US" altLang="en-US" sz="2300" dirty="0"/>
              <a:t>Android is a Mobile Platform which consist of OS(Linux), Middleware (Libraries and Application Framework) and Key Applications.  </a:t>
            </a:r>
          </a:p>
          <a:p>
            <a:pPr marL="711708" lvl="1" indent="-342900">
              <a:spcBef>
                <a:spcPts val="1000"/>
              </a:spcBef>
              <a:buSzPts val="2400"/>
            </a:pPr>
            <a:r>
              <a:rPr lang="en-US" sz="2300" dirty="0"/>
              <a:t>Mobile operating system based on Linux kernel</a:t>
            </a:r>
          </a:p>
          <a:p>
            <a:pPr marL="711708" lvl="1" indent="-342900">
              <a:buSzPts val="2400"/>
            </a:pPr>
            <a:r>
              <a:rPr lang="en-US" sz="2300" dirty="0"/>
              <a:t>User Interface for touch screens</a:t>
            </a:r>
          </a:p>
          <a:p>
            <a:pPr marL="711708" lvl="1" indent="-342900">
              <a:buSzPts val="2400"/>
            </a:pPr>
            <a:r>
              <a:rPr lang="en-US" sz="2300" dirty="0"/>
              <a:t>Used on over 80% of all smartphones</a:t>
            </a:r>
          </a:p>
          <a:p>
            <a:pPr marL="711708" lvl="1" indent="-342900">
              <a:buSzPts val="2400"/>
            </a:pPr>
            <a:r>
              <a:rPr lang="en-US" sz="2300" dirty="0"/>
              <a:t>Powers devices such as Watches, TVs, and Cars[Android auto App]</a:t>
            </a:r>
          </a:p>
          <a:p>
            <a:pPr marL="711708" lvl="1" indent="-342900">
              <a:buSzPts val="2400"/>
            </a:pPr>
            <a:r>
              <a:rPr lang="en-US" sz="2300" dirty="0"/>
              <a:t>Over 2 Million Android apps in Google Play store</a:t>
            </a:r>
          </a:p>
          <a:p>
            <a:pPr marL="711708" lvl="1" indent="-342900">
              <a:buSzPts val="2400"/>
            </a:pPr>
            <a:r>
              <a:rPr lang="en-US" sz="2300" dirty="0"/>
              <a:t>Highly customizable for devices / by vendors</a:t>
            </a:r>
          </a:p>
          <a:p>
            <a:pPr marL="711708" lvl="1" indent="-342900">
              <a:buSzPts val="2400"/>
            </a:pPr>
            <a:r>
              <a:rPr lang="en-US" sz="2300" dirty="0"/>
              <a:t>Open source</a:t>
            </a:r>
          </a:p>
          <a:p>
            <a:pPr marL="711708" lvl="1" indent="-342900">
              <a:buSzPts val="2400"/>
            </a:pPr>
            <a:r>
              <a:rPr lang="en-US" altLang="en-US" sz="2300" dirty="0"/>
              <a:t>To know more about What is Android  Click the Link: </a:t>
            </a:r>
            <a:r>
              <a:rPr lang="en-US" sz="2300" dirty="0">
                <a:hlinkClick r:id="rId2">
                  <a:extLst>
                    <a:ext uri="{A12FA001-AC4F-418D-AE19-62706E023703}">
                      <ahyp:hlinkClr xmlns:ahyp="http://schemas.microsoft.com/office/drawing/2018/hyperlinkcolor" val="tx"/>
                    </a:ext>
                  </a:extLst>
                </a:hlinkClick>
              </a:rPr>
              <a:t>https://www.android.com/what-is-android/</a:t>
            </a:r>
            <a:endParaRPr lang="en-US" altLang="en-US" sz="2300" dirty="0"/>
          </a:p>
          <a:p>
            <a:endParaRPr lang="en-US" altLang="en-US" sz="2800" dirty="0"/>
          </a:p>
        </p:txBody>
      </p:sp>
    </p:spTree>
    <p:extLst>
      <p:ext uri="{BB962C8B-B14F-4D97-AF65-F5344CB8AC3E}">
        <p14:creationId xmlns:p14="http://schemas.microsoft.com/office/powerpoint/2010/main" val="2093980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a:t>Android Architecture</a:t>
            </a:r>
          </a:p>
        </p:txBody>
      </p:sp>
    </p:spTree>
    <p:extLst>
      <p:ext uri="{BB962C8B-B14F-4D97-AF65-F5344CB8AC3E}">
        <p14:creationId xmlns:p14="http://schemas.microsoft.com/office/powerpoint/2010/main" val="4081262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4"/>
          <p:cNvPicPr>
            <a:picLocks noChangeAspect="1" noChangeArrowheads="1"/>
          </p:cNvPicPr>
          <p:nvPr/>
        </p:nvPicPr>
        <p:blipFill>
          <a:blip r:embed="rId3" cstate="print"/>
          <a:srcRect/>
          <a:stretch>
            <a:fillRect/>
          </a:stretch>
        </p:blipFill>
        <p:spPr bwMode="auto">
          <a:xfrm>
            <a:off x="0" y="5161384"/>
            <a:ext cx="9144000" cy="1772816"/>
          </a:xfrm>
          <a:prstGeom prst="rect">
            <a:avLst/>
          </a:prstGeom>
          <a:noFill/>
          <a:ln w="9525">
            <a:noFill/>
            <a:miter lim="800000"/>
            <a:headEnd/>
            <a:tailEnd/>
          </a:ln>
        </p:spPr>
      </p:pic>
      <p:pic>
        <p:nvPicPr>
          <p:cNvPr id="3" name="그림 5"/>
          <p:cNvPicPr>
            <a:picLocks noChangeAspect="1" noChangeArrowheads="1"/>
          </p:cNvPicPr>
          <p:nvPr/>
        </p:nvPicPr>
        <p:blipFill>
          <a:blip r:embed="rId4" cstate="print"/>
          <a:srcRect/>
          <a:stretch>
            <a:fillRect/>
          </a:stretch>
        </p:blipFill>
        <p:spPr bwMode="auto">
          <a:xfrm>
            <a:off x="0" y="2924944"/>
            <a:ext cx="5436096" cy="2211704"/>
          </a:xfrm>
          <a:prstGeom prst="rect">
            <a:avLst/>
          </a:prstGeom>
          <a:noFill/>
          <a:ln w="9525">
            <a:noFill/>
            <a:miter lim="800000"/>
            <a:headEnd/>
            <a:tailEnd/>
          </a:ln>
        </p:spPr>
      </p:pic>
      <p:pic>
        <p:nvPicPr>
          <p:cNvPr id="4" name="그림 5"/>
          <p:cNvPicPr>
            <a:picLocks noChangeAspect="1" noChangeArrowheads="1"/>
          </p:cNvPicPr>
          <p:nvPr/>
        </p:nvPicPr>
        <p:blipFill>
          <a:blip r:embed="rId5" cstate="print"/>
          <a:srcRect/>
          <a:stretch>
            <a:fillRect/>
          </a:stretch>
        </p:blipFill>
        <p:spPr bwMode="auto">
          <a:xfrm>
            <a:off x="5292080" y="2924944"/>
            <a:ext cx="3851920" cy="2213984"/>
          </a:xfrm>
          <a:prstGeom prst="rect">
            <a:avLst/>
          </a:prstGeom>
          <a:noFill/>
          <a:ln w="9525">
            <a:noFill/>
            <a:miter lim="800000"/>
            <a:headEnd/>
            <a:tailEnd/>
          </a:ln>
        </p:spPr>
      </p:pic>
      <p:pic>
        <p:nvPicPr>
          <p:cNvPr id="5" name="그림 4"/>
          <p:cNvPicPr>
            <a:picLocks noChangeAspect="1" noChangeArrowheads="1"/>
          </p:cNvPicPr>
          <p:nvPr/>
        </p:nvPicPr>
        <p:blipFill>
          <a:blip r:embed="rId6" cstate="print"/>
          <a:srcRect/>
          <a:stretch>
            <a:fillRect/>
          </a:stretch>
        </p:blipFill>
        <p:spPr bwMode="auto">
          <a:xfrm>
            <a:off x="0" y="1268760"/>
            <a:ext cx="9144000" cy="1712208"/>
          </a:xfrm>
          <a:prstGeom prst="rect">
            <a:avLst/>
          </a:prstGeom>
          <a:noFill/>
          <a:ln w="9525">
            <a:noFill/>
            <a:miter lim="800000"/>
            <a:headEnd/>
            <a:tailEnd/>
          </a:ln>
        </p:spPr>
      </p:pic>
      <p:pic>
        <p:nvPicPr>
          <p:cNvPr id="6" name="그림 4"/>
          <p:cNvPicPr>
            <a:picLocks noChangeAspect="1" noChangeArrowheads="1"/>
          </p:cNvPicPr>
          <p:nvPr/>
        </p:nvPicPr>
        <p:blipFill>
          <a:blip r:embed="rId7" cstate="print"/>
          <a:srcRect/>
          <a:stretch>
            <a:fillRect/>
          </a:stretch>
        </p:blipFill>
        <p:spPr bwMode="auto">
          <a:xfrm>
            <a:off x="0" y="0"/>
            <a:ext cx="9144000" cy="1268760"/>
          </a:xfrm>
          <a:prstGeom prst="rect">
            <a:avLst/>
          </a:prstGeom>
          <a:noFill/>
          <a:ln w="9525">
            <a:noFill/>
            <a:miter lim="800000"/>
            <a:headEnd/>
            <a:tailEnd/>
          </a:ln>
        </p:spPr>
      </p:pic>
    </p:spTree>
    <p:extLst>
      <p:ext uri="{BB962C8B-B14F-4D97-AF65-F5344CB8AC3E}">
        <p14:creationId xmlns:p14="http://schemas.microsoft.com/office/powerpoint/2010/main" val="2551788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1000" fill="hold"/>
                                        <p:tgtEl>
                                          <p:spTgt spid="3"/>
                                        </p:tgtEl>
                                        <p:attrNameLst>
                                          <p:attrName>ppt_x</p:attrName>
                                        </p:attrNameLst>
                                      </p:cBhvr>
                                      <p:tavLst>
                                        <p:tav tm="0">
                                          <p:val>
                                            <p:strVal val="#ppt_x"/>
                                          </p:val>
                                        </p:tav>
                                        <p:tav tm="100000">
                                          <p:val>
                                            <p:strVal val="#ppt_x"/>
                                          </p:val>
                                        </p:tav>
                                      </p:tavLst>
                                    </p:anim>
                                    <p:anim calcmode="lin" valueType="num">
                                      <p:cBhvr additive="base">
                                        <p:cTn id="14"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2000" fill="hold"/>
                                        <p:tgtEl>
                                          <p:spTgt spid="4"/>
                                        </p:tgtEl>
                                        <p:attrNameLst>
                                          <p:attrName>ppt_x</p:attrName>
                                        </p:attrNameLst>
                                      </p:cBhvr>
                                      <p:tavLst>
                                        <p:tav tm="0">
                                          <p:val>
                                            <p:strVal val="#ppt_x"/>
                                          </p:val>
                                        </p:tav>
                                        <p:tav tm="100000">
                                          <p:val>
                                            <p:strVal val="#ppt_x"/>
                                          </p:val>
                                        </p:tav>
                                      </p:tavLst>
                                    </p:anim>
                                    <p:anim calcmode="lin" valueType="num">
                                      <p:cBhvr additive="base">
                                        <p:cTn id="20" dur="20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1000" fill="hold"/>
                                        <p:tgtEl>
                                          <p:spTgt spid="5"/>
                                        </p:tgtEl>
                                        <p:attrNameLst>
                                          <p:attrName>ppt_x</p:attrName>
                                        </p:attrNameLst>
                                      </p:cBhvr>
                                      <p:tavLst>
                                        <p:tav tm="0">
                                          <p:val>
                                            <p:strVal val="#ppt_x"/>
                                          </p:val>
                                        </p:tav>
                                        <p:tav tm="100000">
                                          <p:val>
                                            <p:strVal val="#ppt_x"/>
                                          </p:val>
                                        </p:tav>
                                      </p:tavLst>
                                    </p:anim>
                                    <p:anim calcmode="lin" valueType="num">
                                      <p:cBhvr additive="base">
                                        <p:cTn id="26"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2000" fill="hold"/>
                                        <p:tgtEl>
                                          <p:spTgt spid="6"/>
                                        </p:tgtEl>
                                        <p:attrNameLst>
                                          <p:attrName>ppt_x</p:attrName>
                                        </p:attrNameLst>
                                      </p:cBhvr>
                                      <p:tavLst>
                                        <p:tav tm="0">
                                          <p:val>
                                            <p:strVal val="#ppt_x"/>
                                          </p:val>
                                        </p:tav>
                                        <p:tav tm="100000">
                                          <p:val>
                                            <p:strVal val="#ppt_x"/>
                                          </p:val>
                                        </p:tav>
                                      </p:tavLst>
                                    </p:anim>
                                    <p:anim calcmode="lin" valueType="num">
                                      <p:cBhvr additive="base">
                                        <p:cTn id="32" dur="2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7315200" cy="1077897"/>
          </a:xfrm>
        </p:spPr>
        <p:txBody>
          <a:bodyPr>
            <a:noAutofit/>
          </a:bodyPr>
          <a:lstStyle/>
          <a:p>
            <a:pPr algn="ctr"/>
            <a:r>
              <a:rPr lang="en-US" sz="4000" dirty="0">
                <a:solidFill>
                  <a:schemeClr val="bg2">
                    <a:lumMod val="50000"/>
                  </a:schemeClr>
                </a:solidFill>
              </a:rPr>
              <a:t>Android Architecture</a:t>
            </a:r>
            <a:br>
              <a:rPr lang="en-US" sz="4000" dirty="0">
                <a:solidFill>
                  <a:schemeClr val="bg2">
                    <a:lumMod val="50000"/>
                  </a:schemeClr>
                </a:solidFill>
              </a:rPr>
            </a:br>
            <a:endParaRPr lang="en-US" sz="4000" dirty="0">
              <a:solidFill>
                <a:schemeClr val="bg2">
                  <a:lumMod val="50000"/>
                </a:schemeClr>
              </a:solidFill>
            </a:endParaRPr>
          </a:p>
        </p:txBody>
      </p:sp>
      <p:sp>
        <p:nvSpPr>
          <p:cNvPr id="3" name="Content Placeholder 2"/>
          <p:cNvSpPr>
            <a:spLocks noGrp="1"/>
          </p:cNvSpPr>
          <p:nvPr>
            <p:ph idx="1"/>
          </p:nvPr>
        </p:nvSpPr>
        <p:spPr>
          <a:xfrm>
            <a:off x="304800" y="1458897"/>
            <a:ext cx="8534400" cy="5399103"/>
          </a:xfrm>
        </p:spPr>
        <p:txBody>
          <a:bodyPr>
            <a:normAutofit/>
          </a:bodyPr>
          <a:lstStyle/>
          <a:p>
            <a:pPr>
              <a:lnSpc>
                <a:spcPct val="120000"/>
              </a:lnSpc>
            </a:pPr>
            <a:r>
              <a:rPr lang="en-US" sz="2800" dirty="0"/>
              <a:t>The Android architecture consists of the following four layers and divided into five sections: </a:t>
            </a:r>
          </a:p>
          <a:p>
            <a:pPr marL="118872" indent="0" fontAlgn="base">
              <a:buNone/>
            </a:pPr>
            <a:r>
              <a:rPr lang="en-US" sz="2400" b="1" dirty="0"/>
              <a:t>1. Linux Kernel </a:t>
            </a:r>
            <a:r>
              <a:rPr lang="en-US" sz="2400" dirty="0"/>
              <a:t>– Hardware and Software interaction. It provides  Security, Process management, Memory management, Device management and Multitasking. </a:t>
            </a:r>
          </a:p>
          <a:p>
            <a:pPr marL="118872" indent="0" fontAlgn="base">
              <a:buNone/>
            </a:pPr>
            <a:r>
              <a:rPr lang="en-US" sz="2400" dirty="0"/>
              <a:t>It is also responsible for a level of abstraction between device hardware and upper layers of Android architecture. It consists of device drivers like camera, flash memory, Display, keypad, </a:t>
            </a:r>
            <a:r>
              <a:rPr lang="en-US" sz="2400" dirty="0" err="1"/>
              <a:t>Wifi</a:t>
            </a:r>
            <a:r>
              <a:rPr lang="en-US" sz="2400" dirty="0"/>
              <a:t> etc. IPC stands for Inter-Process Communication.</a:t>
            </a:r>
          </a:p>
          <a:p>
            <a:pPr marL="118872" indent="0">
              <a:lnSpc>
                <a:spcPct val="120000"/>
              </a:lnSpc>
              <a:buNone/>
            </a:pPr>
            <a:endParaRPr lang="en-US" sz="2400" dirty="0"/>
          </a:p>
        </p:txBody>
      </p:sp>
      <p:pic>
        <p:nvPicPr>
          <p:cNvPr id="5" name="그림 4">
            <a:extLst>
              <a:ext uri="{FF2B5EF4-FFF2-40B4-BE49-F238E27FC236}">
                <a16:creationId xmlns:a16="http://schemas.microsoft.com/office/drawing/2014/main" id="{399127BD-FE2D-43C4-85FF-B884895CD474}"/>
              </a:ext>
            </a:extLst>
          </p:cNvPr>
          <p:cNvPicPr>
            <a:picLocks noChangeAspect="1" noChangeArrowheads="1"/>
          </p:cNvPicPr>
          <p:nvPr/>
        </p:nvPicPr>
        <p:blipFill>
          <a:blip r:embed="rId2" cstate="print"/>
          <a:srcRect/>
          <a:stretch>
            <a:fillRect/>
          </a:stretch>
        </p:blipFill>
        <p:spPr bwMode="auto">
          <a:xfrm>
            <a:off x="876300" y="5334000"/>
            <a:ext cx="7391400" cy="1372596"/>
          </a:xfrm>
          <a:prstGeom prst="rect">
            <a:avLst/>
          </a:prstGeom>
          <a:noFill/>
          <a:ln w="9525">
            <a:noFill/>
            <a:miter lim="800000"/>
            <a:headEnd/>
            <a:tailEnd/>
          </a:ln>
        </p:spPr>
      </p:pic>
    </p:spTree>
    <p:extLst>
      <p:ext uri="{BB962C8B-B14F-4D97-AF65-F5344CB8AC3E}">
        <p14:creationId xmlns:p14="http://schemas.microsoft.com/office/powerpoint/2010/main" val="3618536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Them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extLst>
    <a:ext uri="{05A4C25C-085E-4340-85A3-A5531E510DB2}">
      <thm15:themeFamily xmlns:thm15="http://schemas.microsoft.com/office/thememl/2012/main" name="MyTheme" id="{75C09BE5-8D67-4B00-A987-07184B9FF8C3}" vid="{02A86F87-C961-443F-8556-CC74D1029B5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677</TotalTime>
  <Words>2151</Words>
  <Application>Microsoft Office PowerPoint</Application>
  <PresentationFormat>On-screen Show (4:3)</PresentationFormat>
  <Paragraphs>169</Paragraphs>
  <Slides>26</Slides>
  <Notes>6</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26</vt:i4>
      </vt:variant>
    </vt:vector>
  </HeadingPairs>
  <TitlesOfParts>
    <vt:vector size="39" baseType="lpstr">
      <vt:lpstr>Arial</vt:lpstr>
      <vt:lpstr>Arial Nova</vt:lpstr>
      <vt:lpstr>Calibri</vt:lpstr>
      <vt:lpstr>Calibri Light</vt:lpstr>
      <vt:lpstr>Gill Sans</vt:lpstr>
      <vt:lpstr>Gill Sans Light</vt:lpstr>
      <vt:lpstr>Impact</vt:lpstr>
      <vt:lpstr>Times New Roman</vt:lpstr>
      <vt:lpstr>Wingdings</vt:lpstr>
      <vt:lpstr>Wingdings 2</vt:lpstr>
      <vt:lpstr>Wingdings 3</vt:lpstr>
      <vt:lpstr>MyTheme</vt:lpstr>
      <vt:lpstr>Office Theme</vt:lpstr>
      <vt:lpstr>PowerPoint Presentation</vt:lpstr>
      <vt:lpstr>PowerPoint Presentation</vt:lpstr>
      <vt:lpstr>PowerPoint Presentation</vt:lpstr>
      <vt:lpstr>Wholeness of this lesson </vt:lpstr>
      <vt:lpstr>Agenda </vt:lpstr>
      <vt:lpstr>What is Android?</vt:lpstr>
      <vt:lpstr>Android Architecture</vt:lpstr>
      <vt:lpstr>PowerPoint Presentation</vt:lpstr>
      <vt:lpstr>Android Architecture </vt:lpstr>
      <vt:lpstr>Android Architecture </vt:lpstr>
      <vt:lpstr>Android Architecture </vt:lpstr>
      <vt:lpstr>Android Architecture </vt:lpstr>
      <vt:lpstr>Android Architecture </vt:lpstr>
      <vt:lpstr>Android Features </vt:lpstr>
      <vt:lpstr>Android History and Releases</vt:lpstr>
      <vt:lpstr>Android Version, Codename, API Level Ref : https://source.android.com/setup/start/build-numbers</vt:lpstr>
      <vt:lpstr>Android Version, Codename, API Level</vt:lpstr>
      <vt:lpstr>Main Point 1</vt:lpstr>
      <vt:lpstr>Challenges of Android development</vt:lpstr>
      <vt:lpstr> Android Components </vt:lpstr>
      <vt:lpstr>1. Activity </vt:lpstr>
      <vt:lpstr>2. Service</vt:lpstr>
      <vt:lpstr>3. Content Providers </vt:lpstr>
      <vt:lpstr>4. Broadcast Receiver</vt:lpstr>
      <vt:lpstr>Quiz</vt:lpstr>
      <vt:lpstr>Main Point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Lesson-1  Introduction to Android</dc:title>
  <dc:creator>Renuka Mohanraj</dc:creator>
  <cp:lastModifiedBy>Renuka Mohanraj</cp:lastModifiedBy>
  <cp:revision>1</cp:revision>
  <dcterms:created xsi:type="dcterms:W3CDTF">2019-02-20T19:21:55Z</dcterms:created>
  <dcterms:modified xsi:type="dcterms:W3CDTF">2020-02-24T03:09:41Z</dcterms:modified>
</cp:coreProperties>
</file>