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71" r:id="rId3"/>
    <p:sldId id="280" r:id="rId4"/>
    <p:sldId id="257" r:id="rId5"/>
    <p:sldId id="273" r:id="rId6"/>
    <p:sldId id="260" r:id="rId7"/>
    <p:sldId id="281" r:id="rId8"/>
    <p:sldId id="272" r:id="rId9"/>
    <p:sldId id="282" r:id="rId10"/>
    <p:sldId id="283" r:id="rId11"/>
    <p:sldId id="288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0" r:id="rId20"/>
    <p:sldId id="274" r:id="rId21"/>
    <p:sldId id="275" r:id="rId22"/>
    <p:sldId id="289" r:id="rId23"/>
    <p:sldId id="276" r:id="rId24"/>
    <p:sldId id="277" r:id="rId25"/>
    <p:sldId id="284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A965F-0DB1-4D81-8A3D-D350986B5326}" v="823" dt="2019-12-11T15:07:20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1540" autoAdjust="0"/>
  </p:normalViewPr>
  <p:slideViewPr>
    <p:cSldViewPr>
      <p:cViewPr varScale="1">
        <p:scale>
          <a:sx n="19" d="100"/>
          <a:sy n="19" d="100"/>
        </p:scale>
        <p:origin x="277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uka Mohanraj" userId="1e2ef1a2-791d-4e3a-9512-7cfb920dac40" providerId="ADAL" clId="{AA9A965F-0DB1-4D81-8A3D-D350986B5326}"/>
    <pc:docChg chg="undo custSel addSld delSld modSld">
      <pc:chgData name="Renuka Mohanraj" userId="1e2ef1a2-791d-4e3a-9512-7cfb920dac40" providerId="ADAL" clId="{AA9A965F-0DB1-4D81-8A3D-D350986B5326}" dt="2019-12-11T16:18:30.246" v="2996" actId="403"/>
      <pc:docMkLst>
        <pc:docMk/>
      </pc:docMkLst>
      <pc:sldChg chg="addSp delSp modSp">
        <pc:chgData name="Renuka Mohanraj" userId="1e2ef1a2-791d-4e3a-9512-7cfb920dac40" providerId="ADAL" clId="{AA9A965F-0DB1-4D81-8A3D-D350986B5326}" dt="2019-12-11T15:03:52.299" v="2993"/>
        <pc:sldMkLst>
          <pc:docMk/>
          <pc:sldMk cId="2443678721" sldId="256"/>
        </pc:sldMkLst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2443678721" sldId="256"/>
            <ac:cxnSpMk id="5" creationId="{4B82ED2B-D14E-4751-B0FD-F8D8D4344AE7}"/>
          </ac:cxnSpMkLst>
        </pc:cxn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2443678721" sldId="256"/>
            <ac:cxnSpMk id="5" creationId="{6CA12D81-86F4-4C98-89D3-7A9DBF9C5A67}"/>
          </ac:cxnSpMkLst>
        </pc:cxnChg>
      </pc:sldChg>
      <pc:sldChg chg="addSp delSp modSp">
        <pc:chgData name="Renuka Mohanraj" userId="1e2ef1a2-791d-4e3a-9512-7cfb920dac40" providerId="ADAL" clId="{AA9A965F-0DB1-4D81-8A3D-D350986B5326}" dt="2019-12-11T15:03:52.299" v="2993"/>
        <pc:sldMkLst>
          <pc:docMk/>
          <pc:sldMk cId="2746394290" sldId="257"/>
        </pc:sldMkLst>
        <pc:spChg chg="mod">
          <ac:chgData name="Renuka Mohanraj" userId="1e2ef1a2-791d-4e3a-9512-7cfb920dac40" providerId="ADAL" clId="{AA9A965F-0DB1-4D81-8A3D-D350986B5326}" dt="2019-12-11T14:54:05.337" v="2153" actId="20577"/>
          <ac:spMkLst>
            <pc:docMk/>
            <pc:sldMk cId="2746394290" sldId="257"/>
            <ac:spMk id="2" creationId="{00000000-0000-0000-0000-000000000000}"/>
          </ac:spMkLst>
        </pc:spChg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2746394290" sldId="257"/>
            <ac:spMk id="5" creationId="{C07C357D-3E28-4422-B1FC-79A463E64DF2}"/>
          </ac:spMkLst>
        </pc:spChg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2746394290" sldId="257"/>
            <ac:spMk id="5" creationId="{D35D87EE-5006-4343-9706-2596DAE4531E}"/>
          </ac:spMkLst>
        </pc:sp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2746394290" sldId="257"/>
            <ac:cxnSpMk id="6" creationId="{4B334787-C104-4CA5-96AA-68EA8C3EFDE8}"/>
          </ac:cxnSpMkLst>
        </pc:cxn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2746394290" sldId="257"/>
            <ac:cxnSpMk id="6" creationId="{96B0C617-E257-4481-9308-C70947771B79}"/>
          </ac:cxnSpMkLst>
        </pc:cxnChg>
      </pc:sldChg>
      <pc:sldChg chg="addSp delSp modSp">
        <pc:chgData name="Renuka Mohanraj" userId="1e2ef1a2-791d-4e3a-9512-7cfb920dac40" providerId="ADAL" clId="{AA9A965F-0DB1-4D81-8A3D-D350986B5326}" dt="2019-12-11T15:03:52.299" v="2993"/>
        <pc:sldMkLst>
          <pc:docMk/>
          <pc:sldMk cId="3605210907" sldId="260"/>
        </pc:sldMkLst>
        <pc:spChg chg="mod">
          <ac:chgData name="Renuka Mohanraj" userId="1e2ef1a2-791d-4e3a-9512-7cfb920dac40" providerId="ADAL" clId="{AA9A965F-0DB1-4D81-8A3D-D350986B5326}" dt="2019-12-11T14:55:41.449" v="2162" actId="20577"/>
          <ac:spMkLst>
            <pc:docMk/>
            <pc:sldMk cId="3605210907" sldId="260"/>
            <ac:spMk id="2" creationId="{00000000-0000-0000-0000-000000000000}"/>
          </ac:spMkLst>
        </pc:spChg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3605210907" sldId="260"/>
            <ac:spMk id="5" creationId="{26713929-E345-4954-9DAD-9DC84943BE9A}"/>
          </ac:spMkLst>
        </pc:spChg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3605210907" sldId="260"/>
            <ac:spMk id="5" creationId="{E5195888-2DC6-4203-8B47-2FD0F342B582}"/>
          </ac:spMkLst>
        </pc:sp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3605210907" sldId="260"/>
            <ac:cxnSpMk id="6" creationId="{61B88000-73A8-476C-A42C-0B5A97498303}"/>
          </ac:cxnSpMkLst>
        </pc:cxn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3605210907" sldId="260"/>
            <ac:cxnSpMk id="6" creationId="{8D3A2DA9-F932-4295-89EC-3FC7C04C9B24}"/>
          </ac:cxnSpMkLst>
        </pc:cxnChg>
      </pc:sldChg>
      <pc:sldChg chg="addSp delSp modSp">
        <pc:chgData name="Renuka Mohanraj" userId="1e2ef1a2-791d-4e3a-9512-7cfb920dac40" providerId="ADAL" clId="{AA9A965F-0DB1-4D81-8A3D-D350986B5326}" dt="2019-12-11T15:03:52.299" v="2993"/>
        <pc:sldMkLst>
          <pc:docMk/>
          <pc:sldMk cId="3747151487" sldId="261"/>
        </pc:sldMkLst>
        <pc:spChg chg="mod">
          <ac:chgData name="Renuka Mohanraj" userId="1e2ef1a2-791d-4e3a-9512-7cfb920dac40" providerId="ADAL" clId="{AA9A965F-0DB1-4D81-8A3D-D350986B5326}" dt="2019-12-10T20:02:59.938" v="85" actId="14100"/>
          <ac:spMkLst>
            <pc:docMk/>
            <pc:sldMk cId="3747151487" sldId="261"/>
            <ac:spMk id="2" creationId="{00000000-0000-0000-0000-000000000000}"/>
          </ac:spMkLst>
        </pc:spChg>
        <pc:spChg chg="mod">
          <ac:chgData name="Renuka Mohanraj" userId="1e2ef1a2-791d-4e3a-9512-7cfb920dac40" providerId="ADAL" clId="{AA9A965F-0DB1-4D81-8A3D-D350986B5326}" dt="2019-12-10T20:02:37.998" v="78" actId="404"/>
          <ac:spMkLst>
            <pc:docMk/>
            <pc:sldMk cId="3747151487" sldId="261"/>
            <ac:spMk id="3" creationId="{00000000-0000-0000-0000-000000000000}"/>
          </ac:spMkLst>
        </pc:spChg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3747151487" sldId="261"/>
            <ac:spMk id="5" creationId="{2C3B4A16-99C1-45D4-B993-57A07D276109}"/>
          </ac:spMkLst>
        </pc:spChg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3747151487" sldId="261"/>
            <ac:spMk id="5" creationId="{50C4EEE3-E4AE-4A61-9139-F891169D472E}"/>
          </ac:spMkLst>
        </pc:sp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3747151487" sldId="261"/>
            <ac:cxnSpMk id="6" creationId="{490D389B-40C1-4A49-8028-D33985E07E27}"/>
          </ac:cxnSpMkLst>
        </pc:cxn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3747151487" sldId="261"/>
            <ac:cxnSpMk id="6" creationId="{772070FE-0EDE-4B08-BC2E-D9E4404562DE}"/>
          </ac:cxnSpMkLst>
        </pc:cxnChg>
      </pc:sldChg>
      <pc:sldChg chg="addSp delSp modSp">
        <pc:chgData name="Renuka Mohanraj" userId="1e2ef1a2-791d-4e3a-9512-7cfb920dac40" providerId="ADAL" clId="{AA9A965F-0DB1-4D81-8A3D-D350986B5326}" dt="2019-12-11T15:03:52.299" v="2993"/>
        <pc:sldMkLst>
          <pc:docMk/>
          <pc:sldMk cId="2165476697" sldId="262"/>
        </pc:sldMkLst>
        <pc:spChg chg="mod">
          <ac:chgData name="Renuka Mohanraj" userId="1e2ef1a2-791d-4e3a-9512-7cfb920dac40" providerId="ADAL" clId="{AA9A965F-0DB1-4D81-8A3D-D350986B5326}" dt="2019-12-10T20:07:26.493" v="116" actId="404"/>
          <ac:spMkLst>
            <pc:docMk/>
            <pc:sldMk cId="2165476697" sldId="262"/>
            <ac:spMk id="2" creationId="{00000000-0000-0000-0000-000000000000}"/>
          </ac:spMkLst>
        </pc:spChg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2165476697" sldId="262"/>
            <ac:spMk id="5" creationId="{52B2817C-76AA-47B5-A3B8-36C9B5192081}"/>
          </ac:spMkLst>
        </pc:spChg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2165476697" sldId="262"/>
            <ac:spMk id="5" creationId="{DB068818-76E5-4C54-86DD-00158EB94A31}"/>
          </ac:spMkLst>
        </pc:sp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2165476697" sldId="262"/>
            <ac:cxnSpMk id="6" creationId="{51D9310B-7705-4627-A5A1-0C12308AE4DD}"/>
          </ac:cxnSpMkLst>
        </pc:cxn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2165476697" sldId="262"/>
            <ac:cxnSpMk id="6" creationId="{A78E3211-4396-4BFD-A6A8-E1A078523EAE}"/>
          </ac:cxnSpMkLst>
        </pc:cxnChg>
      </pc:sldChg>
      <pc:sldChg chg="addSp delSp modSp">
        <pc:chgData name="Renuka Mohanraj" userId="1e2ef1a2-791d-4e3a-9512-7cfb920dac40" providerId="ADAL" clId="{AA9A965F-0DB1-4D81-8A3D-D350986B5326}" dt="2019-12-11T15:03:52.299" v="2993"/>
        <pc:sldMkLst>
          <pc:docMk/>
          <pc:sldMk cId="3522393641" sldId="263"/>
        </pc:sldMkLst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3522393641" sldId="263"/>
            <ac:spMk id="5" creationId="{2BD92A0F-5512-4C57-9D0A-CA9B80094B0D}"/>
          </ac:spMkLst>
        </pc:spChg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3522393641" sldId="263"/>
            <ac:spMk id="5" creationId="{59CE401D-FA62-4E5D-A4FA-31C1A66E2F5F}"/>
          </ac:spMkLst>
        </pc:sp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3522393641" sldId="263"/>
            <ac:cxnSpMk id="6" creationId="{0F1365CF-2B81-45B0-9C90-BF8FF1057682}"/>
          </ac:cxnSpMkLst>
        </pc:cxn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3522393641" sldId="263"/>
            <ac:cxnSpMk id="6" creationId="{C44E5C46-F085-491C-82E2-13C4FE3A4DEA}"/>
          </ac:cxnSpMkLst>
        </pc:cxnChg>
      </pc:sldChg>
      <pc:sldChg chg="addSp delSp modSp">
        <pc:chgData name="Renuka Mohanraj" userId="1e2ef1a2-791d-4e3a-9512-7cfb920dac40" providerId="ADAL" clId="{AA9A965F-0DB1-4D81-8A3D-D350986B5326}" dt="2019-12-11T15:03:52.299" v="2993"/>
        <pc:sldMkLst>
          <pc:docMk/>
          <pc:sldMk cId="4058704926" sldId="264"/>
        </pc:sldMkLst>
        <pc:spChg chg="add del">
          <ac:chgData name="Renuka Mohanraj" userId="1e2ef1a2-791d-4e3a-9512-7cfb920dac40" providerId="ADAL" clId="{AA9A965F-0DB1-4D81-8A3D-D350986B5326}" dt="2019-12-10T20:08:50.800" v="118"/>
          <ac:spMkLst>
            <pc:docMk/>
            <pc:sldMk cId="4058704926" sldId="264"/>
            <ac:spMk id="2" creationId="{D40B290B-65C0-4390-86B1-6C462D6F767B}"/>
          </ac:spMkLst>
        </pc:spChg>
        <pc:spChg chg="add mod">
          <ac:chgData name="Renuka Mohanraj" userId="1e2ef1a2-791d-4e3a-9512-7cfb920dac40" providerId="ADAL" clId="{AA9A965F-0DB1-4D81-8A3D-D350986B5326}" dt="2019-12-10T20:09:08.608" v="124" actId="1076"/>
          <ac:spMkLst>
            <pc:docMk/>
            <pc:sldMk cId="4058704926" sldId="264"/>
            <ac:spMk id="3" creationId="{C841E232-7074-48BB-99A4-B77F63E98BD1}"/>
          </ac:spMkLst>
        </pc:spChg>
        <pc:spChg chg="mod">
          <ac:chgData name="Renuka Mohanraj" userId="1e2ef1a2-791d-4e3a-9512-7cfb920dac40" providerId="ADAL" clId="{AA9A965F-0DB1-4D81-8A3D-D350986B5326}" dt="2019-12-10T20:10:43.053" v="126" actId="20577"/>
          <ac:spMkLst>
            <pc:docMk/>
            <pc:sldMk cId="4058704926" sldId="264"/>
            <ac:spMk id="4" creationId="{00000000-0000-0000-0000-000000000000}"/>
          </ac:spMkLst>
        </pc:spChg>
        <pc:spChg chg="add del mod">
          <ac:chgData name="Renuka Mohanraj" userId="1e2ef1a2-791d-4e3a-9512-7cfb920dac40" providerId="ADAL" clId="{AA9A965F-0DB1-4D81-8A3D-D350986B5326}" dt="2019-12-10T20:09:18.688" v="125" actId="478"/>
          <ac:spMkLst>
            <pc:docMk/>
            <pc:sldMk cId="4058704926" sldId="264"/>
            <ac:spMk id="6" creationId="{B63B1324-B5E1-4DEE-ACCE-855EDCE2A0A9}"/>
          </ac:spMkLst>
        </pc:sp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4058704926" sldId="264"/>
            <ac:cxnSpMk id="2" creationId="{860C926F-9D51-4993-B0A5-07081F8DEE2F}"/>
          </ac:cxnSpMkLst>
        </pc:cxn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4058704926" sldId="264"/>
            <ac:cxnSpMk id="2" creationId="{EAB6F6E7-C1F6-4FBB-AE36-8AD775184330}"/>
          </ac:cxnSpMkLst>
        </pc:cxnChg>
      </pc:sldChg>
      <pc:sldChg chg="addSp delSp modSp">
        <pc:chgData name="Renuka Mohanraj" userId="1e2ef1a2-791d-4e3a-9512-7cfb920dac40" providerId="ADAL" clId="{AA9A965F-0DB1-4D81-8A3D-D350986B5326}" dt="2019-12-11T15:03:52.299" v="2993"/>
        <pc:sldMkLst>
          <pc:docMk/>
          <pc:sldMk cId="3946763176" sldId="265"/>
        </pc:sldMkLst>
        <pc:spChg chg="mod">
          <ac:chgData name="Renuka Mohanraj" userId="1e2ef1a2-791d-4e3a-9512-7cfb920dac40" providerId="ADAL" clId="{AA9A965F-0DB1-4D81-8A3D-D350986B5326}" dt="2019-12-10T20:12:48.194" v="169" actId="14100"/>
          <ac:spMkLst>
            <pc:docMk/>
            <pc:sldMk cId="3946763176" sldId="265"/>
            <ac:spMk id="2" creationId="{00000000-0000-0000-0000-000000000000}"/>
          </ac:spMkLst>
        </pc:spChg>
        <pc:spChg chg="mod">
          <ac:chgData name="Renuka Mohanraj" userId="1e2ef1a2-791d-4e3a-9512-7cfb920dac40" providerId="ADAL" clId="{AA9A965F-0DB1-4D81-8A3D-D350986B5326}" dt="2019-12-10T20:03:40.943" v="88" actId="20577"/>
          <ac:spMkLst>
            <pc:docMk/>
            <pc:sldMk cId="3946763176" sldId="265"/>
            <ac:spMk id="3" creationId="{00000000-0000-0000-0000-000000000000}"/>
          </ac:spMkLst>
        </pc:spChg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3946763176" sldId="265"/>
            <ac:spMk id="6" creationId="{6254DEF0-76BC-436C-B9EA-290A6D45D140}"/>
          </ac:spMkLst>
        </pc:spChg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3946763176" sldId="265"/>
            <ac:spMk id="6" creationId="{A08DEA63-0155-4CB9-8652-43E023E03083}"/>
          </ac:spMkLst>
        </pc:sp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3946763176" sldId="265"/>
            <ac:cxnSpMk id="4" creationId="{9C0095EE-8017-494A-BD41-F1D1BE4EE549}"/>
          </ac:cxnSpMkLst>
        </pc:cxn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3946763176" sldId="265"/>
            <ac:cxnSpMk id="4" creationId="{A9CE0F6F-39EB-4AD7-AD70-106F4A71D5BC}"/>
          </ac:cxnSpMkLst>
        </pc:cxnChg>
      </pc:sldChg>
      <pc:sldChg chg="addSp delSp modSp">
        <pc:chgData name="Renuka Mohanraj" userId="1e2ef1a2-791d-4e3a-9512-7cfb920dac40" providerId="ADAL" clId="{AA9A965F-0DB1-4D81-8A3D-D350986B5326}" dt="2019-12-11T15:03:52.299" v="2993"/>
        <pc:sldMkLst>
          <pc:docMk/>
          <pc:sldMk cId="3432193438" sldId="266"/>
        </pc:sldMkLst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3432193438" sldId="266"/>
            <ac:spMk id="5" creationId="{189CA241-1F31-4C7A-B015-698883302AFB}"/>
          </ac:spMkLst>
        </pc:spChg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3432193438" sldId="266"/>
            <ac:spMk id="5" creationId="{889EF648-D051-4376-9B65-23D5CE949529}"/>
          </ac:spMkLst>
        </pc:sp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3432193438" sldId="266"/>
            <ac:cxnSpMk id="6" creationId="{94332382-575C-49E8-8B69-EA0F7DA25FB6}"/>
          </ac:cxnSpMkLst>
        </pc:cxn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3432193438" sldId="266"/>
            <ac:cxnSpMk id="6" creationId="{DB1F7D68-90EC-4347-9CC2-B490753BC350}"/>
          </ac:cxnSpMkLst>
        </pc:cxnChg>
      </pc:sldChg>
      <pc:sldChg chg="addSp delSp modSp">
        <pc:chgData name="Renuka Mohanraj" userId="1e2ef1a2-791d-4e3a-9512-7cfb920dac40" providerId="ADAL" clId="{AA9A965F-0DB1-4D81-8A3D-D350986B5326}" dt="2019-12-11T15:03:52.299" v="2993"/>
        <pc:sldMkLst>
          <pc:docMk/>
          <pc:sldMk cId="2873143736" sldId="267"/>
        </pc:sldMkLst>
        <pc:spChg chg="mod">
          <ac:chgData name="Renuka Mohanraj" userId="1e2ef1a2-791d-4e3a-9512-7cfb920dac40" providerId="ADAL" clId="{AA9A965F-0DB1-4D81-8A3D-D350986B5326}" dt="2019-12-10T20:45:53.205" v="489" actId="404"/>
          <ac:spMkLst>
            <pc:docMk/>
            <pc:sldMk cId="2873143736" sldId="267"/>
            <ac:spMk id="2" creationId="{00000000-0000-0000-0000-000000000000}"/>
          </ac:spMkLst>
        </pc:spChg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2873143736" sldId="267"/>
            <ac:spMk id="5" creationId="{1588E0B5-8907-4664-8112-C003A080EEF2}"/>
          </ac:spMkLst>
        </pc:spChg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2873143736" sldId="267"/>
            <ac:spMk id="5" creationId="{590FDBA1-4A63-4F45-941D-5256F92B5091}"/>
          </ac:spMkLst>
        </pc:sp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2873143736" sldId="267"/>
            <ac:cxnSpMk id="6" creationId="{52F22ED1-BF72-413E-8B05-3307964F8795}"/>
          </ac:cxnSpMkLst>
        </pc:cxn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2873143736" sldId="267"/>
            <ac:cxnSpMk id="6" creationId="{78AA4031-3FB6-41C1-A356-A178AA81AE59}"/>
          </ac:cxnSpMkLst>
        </pc:cxnChg>
      </pc:sldChg>
      <pc:sldChg chg="addSp delSp modSp">
        <pc:chgData name="Renuka Mohanraj" userId="1e2ef1a2-791d-4e3a-9512-7cfb920dac40" providerId="ADAL" clId="{AA9A965F-0DB1-4D81-8A3D-D350986B5326}" dt="2019-12-11T15:03:52.299" v="2993"/>
        <pc:sldMkLst>
          <pc:docMk/>
          <pc:sldMk cId="3641616338" sldId="270"/>
        </pc:sldMkLst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3641616338" sldId="270"/>
            <ac:cxnSpMk id="2" creationId="{1CD9E4E8-D0C6-47EC-B84C-BA84F386DEB7}"/>
          </ac:cxnSpMkLst>
        </pc:cxn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3641616338" sldId="270"/>
            <ac:cxnSpMk id="2" creationId="{478F3A6F-89D1-49FC-8596-F9170723A45C}"/>
          </ac:cxnSpMkLst>
        </pc:cxnChg>
      </pc:sldChg>
      <pc:sldChg chg="addSp delSp modSp">
        <pc:chgData name="Renuka Mohanraj" userId="1e2ef1a2-791d-4e3a-9512-7cfb920dac40" providerId="ADAL" clId="{AA9A965F-0DB1-4D81-8A3D-D350986B5326}" dt="2019-12-11T15:03:52.299" v="2993"/>
        <pc:sldMkLst>
          <pc:docMk/>
          <pc:sldMk cId="79040427" sldId="271"/>
        </pc:sldMkLst>
        <pc:spChg chg="mod">
          <ac:chgData name="Renuka Mohanraj" userId="1e2ef1a2-791d-4e3a-9512-7cfb920dac40" providerId="ADAL" clId="{AA9A965F-0DB1-4D81-8A3D-D350986B5326}" dt="2019-12-11T14:47:34.513" v="2122" actId="20577"/>
          <ac:spMkLst>
            <pc:docMk/>
            <pc:sldMk cId="79040427" sldId="271"/>
            <ac:spMk id="2" creationId="{00000000-0000-0000-0000-000000000000}"/>
          </ac:spMkLst>
        </pc:spChg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79040427" sldId="271"/>
            <ac:spMk id="5" creationId="{3664FF4C-CB5B-42CB-87B9-21F15CE7806D}"/>
          </ac:spMkLst>
        </pc:spChg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79040427" sldId="271"/>
            <ac:spMk id="5" creationId="{63D58FD2-9B9B-4A76-927E-5BD9735FC178}"/>
          </ac:spMkLst>
        </pc:sp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79040427" sldId="271"/>
            <ac:cxnSpMk id="6" creationId="{3223F321-2A28-4920-82FD-AC0A29FFB5BB}"/>
          </ac:cxnSpMkLst>
        </pc:cxn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79040427" sldId="271"/>
            <ac:cxnSpMk id="6" creationId="{BCC66449-3719-49E5-89E0-2E9F3E6FAF00}"/>
          </ac:cxnSpMkLst>
        </pc:cxnChg>
      </pc:sldChg>
      <pc:sldChg chg="addSp delSp modSp">
        <pc:chgData name="Renuka Mohanraj" userId="1e2ef1a2-791d-4e3a-9512-7cfb920dac40" providerId="ADAL" clId="{AA9A965F-0DB1-4D81-8A3D-D350986B5326}" dt="2019-12-11T15:03:52.299" v="2993"/>
        <pc:sldMkLst>
          <pc:docMk/>
          <pc:sldMk cId="1516048631" sldId="272"/>
        </pc:sldMkLst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1516048631" sldId="272"/>
            <ac:spMk id="5" creationId="{0C022F70-8120-4BDF-B10F-0DFA3EA4FA6D}"/>
          </ac:spMkLst>
        </pc:spChg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1516048631" sldId="272"/>
            <ac:spMk id="5" creationId="{2F96E4FF-F720-4D29-BC9F-1D429E4A821F}"/>
          </ac:spMkLst>
        </pc:spChg>
        <pc:spChg chg="mod">
          <ac:chgData name="Renuka Mohanraj" userId="1e2ef1a2-791d-4e3a-9512-7cfb920dac40" providerId="ADAL" clId="{AA9A965F-0DB1-4D81-8A3D-D350986B5326}" dt="2019-12-11T01:24:33.599" v="519" actId="20577"/>
          <ac:spMkLst>
            <pc:docMk/>
            <pc:sldMk cId="1516048631" sldId="272"/>
            <ac:spMk id="6" creationId="{BDB82FE4-F1F0-4F7B-8493-60692BF7B464}"/>
          </ac:spMkLst>
        </pc:sp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1516048631" sldId="272"/>
            <ac:cxnSpMk id="3" creationId="{7E274488-DB00-40C3-8414-8B50A3992992}"/>
          </ac:cxnSpMkLst>
        </pc:cxn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1516048631" sldId="272"/>
            <ac:cxnSpMk id="3" creationId="{E4C0FBFE-66E5-4CF9-9E07-A0E7EDF4DBDC}"/>
          </ac:cxnSpMkLst>
        </pc:cxnChg>
      </pc:sldChg>
      <pc:sldChg chg="addSp delSp modSp">
        <pc:chgData name="Renuka Mohanraj" userId="1e2ef1a2-791d-4e3a-9512-7cfb920dac40" providerId="ADAL" clId="{AA9A965F-0DB1-4D81-8A3D-D350986B5326}" dt="2019-12-11T15:56:59.134" v="2994" actId="113"/>
        <pc:sldMkLst>
          <pc:docMk/>
          <pc:sldMk cId="258653727" sldId="273"/>
        </pc:sldMkLst>
        <pc:spChg chg="mod">
          <ac:chgData name="Renuka Mohanraj" userId="1e2ef1a2-791d-4e3a-9512-7cfb920dac40" providerId="ADAL" clId="{AA9A965F-0DB1-4D81-8A3D-D350986B5326}" dt="2019-12-11T15:56:59.134" v="2994" actId="113"/>
          <ac:spMkLst>
            <pc:docMk/>
            <pc:sldMk cId="258653727" sldId="273"/>
            <ac:spMk id="5" creationId="{00000000-0000-0000-0000-000000000000}"/>
          </ac:spMkLst>
        </pc:sp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258653727" sldId="273"/>
            <ac:cxnSpMk id="3" creationId="{034AC0CA-0CB0-49BD-A518-0BA937B2A060}"/>
          </ac:cxnSpMkLst>
        </pc:cxn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258653727" sldId="273"/>
            <ac:cxnSpMk id="3" creationId="{B2C71265-5275-4373-997C-07FBADEDD2D3}"/>
          </ac:cxnSpMkLst>
        </pc:cxnChg>
      </pc:sldChg>
      <pc:sldChg chg="addSp delSp modSp">
        <pc:chgData name="Renuka Mohanraj" userId="1e2ef1a2-791d-4e3a-9512-7cfb920dac40" providerId="ADAL" clId="{AA9A965F-0DB1-4D81-8A3D-D350986B5326}" dt="2019-12-11T15:03:52.299" v="2993"/>
        <pc:sldMkLst>
          <pc:docMk/>
          <pc:sldMk cId="620698407" sldId="274"/>
        </pc:sldMkLst>
        <pc:spChg chg="mod">
          <ac:chgData name="Renuka Mohanraj" userId="1e2ef1a2-791d-4e3a-9512-7cfb920dac40" providerId="ADAL" clId="{AA9A965F-0DB1-4D81-8A3D-D350986B5326}" dt="2019-12-10T20:13:01.068" v="176" actId="20577"/>
          <ac:spMkLst>
            <pc:docMk/>
            <pc:sldMk cId="620698407" sldId="274"/>
            <ac:spMk id="2" creationId="{00000000-0000-0000-0000-000000000000}"/>
          </ac:spMkLst>
        </pc:spChg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620698407" sldId="274"/>
            <ac:spMk id="5" creationId="{3A4DB018-0645-47FA-B12A-66DE2489B3D3}"/>
          </ac:spMkLst>
        </pc:spChg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620698407" sldId="274"/>
            <ac:spMk id="5" creationId="{A9E5F0FB-DE63-4F72-963A-59D6310B8A13}"/>
          </ac:spMkLst>
        </pc:sp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620698407" sldId="274"/>
            <ac:cxnSpMk id="6" creationId="{7BBB8F22-7A35-42E4-82A8-8BA4E0A066AB}"/>
          </ac:cxnSpMkLst>
        </pc:cxn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620698407" sldId="274"/>
            <ac:cxnSpMk id="6" creationId="{F6756D88-3F98-482A-80E6-1915E3F0B2BD}"/>
          </ac:cxnSpMkLst>
        </pc:cxnChg>
      </pc:sldChg>
      <pc:sldChg chg="addSp delSp modSp">
        <pc:chgData name="Renuka Mohanraj" userId="1e2ef1a2-791d-4e3a-9512-7cfb920dac40" providerId="ADAL" clId="{AA9A965F-0DB1-4D81-8A3D-D350986B5326}" dt="2019-12-11T15:03:52.299" v="2993"/>
        <pc:sldMkLst>
          <pc:docMk/>
          <pc:sldMk cId="2577665722" sldId="275"/>
        </pc:sldMkLst>
        <pc:spChg chg="mod">
          <ac:chgData name="Renuka Mohanraj" userId="1e2ef1a2-791d-4e3a-9512-7cfb920dac40" providerId="ADAL" clId="{AA9A965F-0DB1-4D81-8A3D-D350986B5326}" dt="2019-12-11T02:11:05.621" v="1064" actId="6549"/>
          <ac:spMkLst>
            <pc:docMk/>
            <pc:sldMk cId="2577665722" sldId="275"/>
            <ac:spMk id="3" creationId="{00000000-0000-0000-0000-000000000000}"/>
          </ac:spMkLst>
        </pc:spChg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2577665722" sldId="275"/>
            <ac:spMk id="6" creationId="{219D25D5-F42D-4C5F-BC6D-8C94FA13D205}"/>
          </ac:spMkLst>
        </pc:spChg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2577665722" sldId="275"/>
            <ac:spMk id="6" creationId="{8AA257FB-DC32-416F-9468-0135CD987FCA}"/>
          </ac:spMkLst>
        </pc:sp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2577665722" sldId="275"/>
            <ac:cxnSpMk id="4" creationId="{3EFBD8FD-002A-4D1B-B75F-E836A1B5350D}"/>
          </ac:cxnSpMkLst>
        </pc:cxn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2577665722" sldId="275"/>
            <ac:cxnSpMk id="4" creationId="{A1331C38-D7B9-4939-A0D9-8E2091728A16}"/>
          </ac:cxnSpMkLst>
        </pc:cxnChg>
      </pc:sldChg>
      <pc:sldChg chg="addSp delSp modSp">
        <pc:chgData name="Renuka Mohanraj" userId="1e2ef1a2-791d-4e3a-9512-7cfb920dac40" providerId="ADAL" clId="{AA9A965F-0DB1-4D81-8A3D-D350986B5326}" dt="2019-12-11T15:03:52.299" v="2993"/>
        <pc:sldMkLst>
          <pc:docMk/>
          <pc:sldMk cId="2240195577" sldId="276"/>
        </pc:sldMkLst>
        <pc:spChg chg="mod">
          <ac:chgData name="Renuka Mohanraj" userId="1e2ef1a2-791d-4e3a-9512-7cfb920dac40" providerId="ADAL" clId="{AA9A965F-0DB1-4D81-8A3D-D350986B5326}" dt="2019-12-10T20:00:50.127" v="51" actId="20577"/>
          <ac:spMkLst>
            <pc:docMk/>
            <pc:sldMk cId="2240195577" sldId="276"/>
            <ac:spMk id="2" creationId="{00000000-0000-0000-0000-000000000000}"/>
          </ac:spMkLst>
        </pc:spChg>
        <pc:spChg chg="mod">
          <ac:chgData name="Renuka Mohanraj" userId="1e2ef1a2-791d-4e3a-9512-7cfb920dac40" providerId="ADAL" clId="{AA9A965F-0DB1-4D81-8A3D-D350986B5326}" dt="2019-12-10T19:59:47.458" v="31" actId="20577"/>
          <ac:spMkLst>
            <pc:docMk/>
            <pc:sldMk cId="2240195577" sldId="276"/>
            <ac:spMk id="3" creationId="{00000000-0000-0000-0000-000000000000}"/>
          </ac:spMkLst>
        </pc:spChg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2240195577" sldId="276"/>
            <ac:spMk id="5" creationId="{43F182FB-07D6-40A1-90D4-A40650743FA9}"/>
          </ac:spMkLst>
        </pc:spChg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2240195577" sldId="276"/>
            <ac:spMk id="5" creationId="{BE2502CC-4306-4743-BB3A-233816084038}"/>
          </ac:spMkLst>
        </pc:sp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2240195577" sldId="276"/>
            <ac:cxnSpMk id="6" creationId="{20AB1D87-DE0D-4374-9BD3-02E11FB0E44E}"/>
          </ac:cxnSpMkLst>
        </pc:cxn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2240195577" sldId="276"/>
            <ac:cxnSpMk id="6" creationId="{C8DD7727-7C48-4D6E-B32C-7FC7FF2251BE}"/>
          </ac:cxnSpMkLst>
        </pc:cxnChg>
      </pc:sldChg>
      <pc:sldChg chg="addSp delSp modSp">
        <pc:chgData name="Renuka Mohanraj" userId="1e2ef1a2-791d-4e3a-9512-7cfb920dac40" providerId="ADAL" clId="{AA9A965F-0DB1-4D81-8A3D-D350986B5326}" dt="2019-12-11T15:03:52.299" v="2993"/>
        <pc:sldMkLst>
          <pc:docMk/>
          <pc:sldMk cId="1203699210" sldId="277"/>
        </pc:sldMkLst>
        <pc:spChg chg="add del mod">
          <ac:chgData name="Renuka Mohanraj" userId="1e2ef1a2-791d-4e3a-9512-7cfb920dac40" providerId="ADAL" clId="{AA9A965F-0DB1-4D81-8A3D-D350986B5326}" dt="2019-12-10T20:00:20.925" v="39"/>
          <ac:spMkLst>
            <pc:docMk/>
            <pc:sldMk cId="1203699210" sldId="277"/>
            <ac:spMk id="2" creationId="{2CFEAE76-A82E-4071-85A3-20670DB8802E}"/>
          </ac:spMkLst>
        </pc:spChg>
        <pc:spChg chg="add del mod">
          <ac:chgData name="Renuka Mohanraj" userId="1e2ef1a2-791d-4e3a-9512-7cfb920dac40" providerId="ADAL" clId="{AA9A965F-0DB1-4D81-8A3D-D350986B5326}" dt="2019-12-11T15:02:08.697" v="2172" actId="6549"/>
          <ac:spMkLst>
            <pc:docMk/>
            <pc:sldMk cId="1203699210" sldId="277"/>
            <ac:spMk id="3" creationId="{00000000-0000-0000-0000-000000000000}"/>
          </ac:spMkLst>
        </pc:spChg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1203699210" sldId="277"/>
            <ac:spMk id="5" creationId="{2B117795-FE77-46FC-9451-12ED244652C0}"/>
          </ac:spMkLst>
        </pc:spChg>
        <pc:spChg chg="add del">
          <ac:chgData name="Renuka Mohanraj" userId="1e2ef1a2-791d-4e3a-9512-7cfb920dac40" providerId="ADAL" clId="{AA9A965F-0DB1-4D81-8A3D-D350986B5326}" dt="2019-12-10T20:00:58.336" v="53"/>
          <ac:spMkLst>
            <pc:docMk/>
            <pc:sldMk cId="1203699210" sldId="277"/>
            <ac:spMk id="5" creationId="{64C1AF6C-65F3-46DB-8595-F963DBE03F3B}"/>
          </ac:spMkLst>
        </pc:spChg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1203699210" sldId="277"/>
            <ac:spMk id="5" creationId="{BEB438DB-9D31-4FEC-A72B-41DC1CAC2A77}"/>
          </ac:spMkLst>
        </pc:spChg>
        <pc:spChg chg="add mod">
          <ac:chgData name="Renuka Mohanraj" userId="1e2ef1a2-791d-4e3a-9512-7cfb920dac40" providerId="ADAL" clId="{AA9A965F-0DB1-4D81-8A3D-D350986B5326}" dt="2019-12-10T20:01:06.010" v="56"/>
          <ac:spMkLst>
            <pc:docMk/>
            <pc:sldMk cId="1203699210" sldId="277"/>
            <ac:spMk id="6" creationId="{EDFE2EB1-4D48-4B50-AA05-294CEC7E0D4F}"/>
          </ac:spMkLst>
        </pc:sp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1203699210" sldId="277"/>
            <ac:cxnSpMk id="2" creationId="{7743F8A8-59AC-4674-B374-6E506EE1520B}"/>
          </ac:cxnSpMkLst>
        </pc:cxn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1203699210" sldId="277"/>
            <ac:cxnSpMk id="2" creationId="{D778D5E3-67F6-40A1-823A-1CF7A30D83E4}"/>
          </ac:cxnSpMkLst>
        </pc:cxnChg>
      </pc:sldChg>
      <pc:sldChg chg="del">
        <pc:chgData name="Renuka Mohanraj" userId="1e2ef1a2-791d-4e3a-9512-7cfb920dac40" providerId="ADAL" clId="{AA9A965F-0DB1-4D81-8A3D-D350986B5326}" dt="2019-12-10T20:02:12.296" v="75" actId="2696"/>
        <pc:sldMkLst>
          <pc:docMk/>
          <pc:sldMk cId="2695886197" sldId="278"/>
        </pc:sldMkLst>
      </pc:sldChg>
      <pc:sldChg chg="del">
        <pc:chgData name="Renuka Mohanraj" userId="1e2ef1a2-791d-4e3a-9512-7cfb920dac40" providerId="ADAL" clId="{AA9A965F-0DB1-4D81-8A3D-D350986B5326}" dt="2019-12-10T20:02:15.273" v="76" actId="2696"/>
        <pc:sldMkLst>
          <pc:docMk/>
          <pc:sldMk cId="3781705271" sldId="279"/>
        </pc:sldMkLst>
      </pc:sldChg>
      <pc:sldChg chg="addSp delSp modSp">
        <pc:chgData name="Renuka Mohanraj" userId="1e2ef1a2-791d-4e3a-9512-7cfb920dac40" providerId="ADAL" clId="{AA9A965F-0DB1-4D81-8A3D-D350986B5326}" dt="2019-12-11T15:03:52.299" v="2993"/>
        <pc:sldMkLst>
          <pc:docMk/>
          <pc:sldMk cId="3684262483" sldId="280"/>
        </pc:sldMkLst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3684262483" sldId="280"/>
            <ac:spMk id="5" creationId="{330C3C86-0D1F-405C-B6D5-91A665E9CB94}"/>
          </ac:spMkLst>
        </pc:spChg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3684262483" sldId="280"/>
            <ac:spMk id="5" creationId="{946778F1-32CB-47E8-B747-E73383848D05}"/>
          </ac:spMkLst>
        </pc:sp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3684262483" sldId="280"/>
            <ac:cxnSpMk id="6" creationId="{4023DE42-CD7B-4AC7-B158-051FA4FE58C8}"/>
          </ac:cxnSpMkLst>
        </pc:cxn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3684262483" sldId="280"/>
            <ac:cxnSpMk id="6" creationId="{CA4CF86B-7AB8-4726-ABB8-6E90068276C1}"/>
          </ac:cxnSpMkLst>
        </pc:cxnChg>
      </pc:sldChg>
      <pc:sldChg chg="addSp delSp modSp">
        <pc:chgData name="Renuka Mohanraj" userId="1e2ef1a2-791d-4e3a-9512-7cfb920dac40" providerId="ADAL" clId="{AA9A965F-0DB1-4D81-8A3D-D350986B5326}" dt="2019-12-11T15:03:52.299" v="2993"/>
        <pc:sldMkLst>
          <pc:docMk/>
          <pc:sldMk cId="3463152191" sldId="281"/>
        </pc:sldMkLst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3463152191" sldId="281"/>
            <ac:cxnSpMk id="3" creationId="{62E2E79B-445E-4534-8B01-2A570D1EEF1D}"/>
          </ac:cxnSpMkLst>
        </pc:cxn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3463152191" sldId="281"/>
            <ac:cxnSpMk id="3" creationId="{A48CD130-1D0F-40F3-8809-E43252D4EDFE}"/>
          </ac:cxnSpMkLst>
        </pc:cxnChg>
      </pc:sldChg>
      <pc:sldChg chg="addSp delSp modSp modNotesTx">
        <pc:chgData name="Renuka Mohanraj" userId="1e2ef1a2-791d-4e3a-9512-7cfb920dac40" providerId="ADAL" clId="{AA9A965F-0DB1-4D81-8A3D-D350986B5326}" dt="2019-12-11T16:18:30.246" v="2996" actId="403"/>
        <pc:sldMkLst>
          <pc:docMk/>
          <pc:sldMk cId="319725428" sldId="282"/>
        </pc:sldMkLst>
        <pc:spChg chg="add del">
          <ac:chgData name="Renuka Mohanraj" userId="1e2ef1a2-791d-4e3a-9512-7cfb920dac40" providerId="ADAL" clId="{AA9A965F-0DB1-4D81-8A3D-D350986B5326}" dt="2019-12-11T01:27:06.475" v="564"/>
          <ac:spMkLst>
            <pc:docMk/>
            <pc:sldMk cId="319725428" sldId="282"/>
            <ac:spMk id="3" creationId="{ED8B0E1B-4C65-4887-9DCA-4254BFC8E5AC}"/>
          </ac:spMkLst>
        </pc:spChg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319725428" sldId="282"/>
            <ac:spMk id="5" creationId="{15B2F236-D2FB-492E-A51C-D1AF1C5A843B}"/>
          </ac:spMkLst>
        </pc:spChg>
        <pc:spChg chg="mod">
          <ac:chgData name="Renuka Mohanraj" userId="1e2ef1a2-791d-4e3a-9512-7cfb920dac40" providerId="ADAL" clId="{AA9A965F-0DB1-4D81-8A3D-D350986B5326}" dt="2019-12-11T02:24:06.474" v="2114"/>
          <ac:spMkLst>
            <pc:docMk/>
            <pc:sldMk cId="319725428" sldId="282"/>
            <ac:spMk id="6" creationId="{BDB82FE4-F1F0-4F7B-8493-60692BF7B464}"/>
          </ac:spMkLst>
        </pc:spChg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319725428" sldId="282"/>
            <ac:spMk id="7" creationId="{1B8947B1-8A88-484B-962A-6FC8D57B0E9E}"/>
          </ac:spMkLst>
        </pc:spChg>
        <pc:picChg chg="add del mod">
          <ac:chgData name="Renuka Mohanraj" userId="1e2ef1a2-791d-4e3a-9512-7cfb920dac40" providerId="ADAL" clId="{AA9A965F-0DB1-4D81-8A3D-D350986B5326}" dt="2019-12-11T01:33:12.664" v="637" actId="478"/>
          <ac:picMkLst>
            <pc:docMk/>
            <pc:sldMk cId="319725428" sldId="282"/>
            <ac:picMk id="5" creationId="{E168BE56-3F93-4DB8-ADE6-21C8CE608EA6}"/>
          </ac:picMkLst>
        </pc:pic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319725428" sldId="282"/>
            <ac:cxnSpMk id="3" creationId="{FDE132AE-0743-42D1-AF3B-F24EA141DDEC}"/>
          </ac:cxnSpMkLst>
        </pc:cxn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319725428" sldId="282"/>
            <ac:cxnSpMk id="8" creationId="{EE439AB5-820F-4C2C-91D1-5B6E4ADDE432}"/>
          </ac:cxnSpMkLst>
        </pc:cxnChg>
      </pc:sldChg>
      <pc:sldChg chg="addSp delSp modSp">
        <pc:chgData name="Renuka Mohanraj" userId="1e2ef1a2-791d-4e3a-9512-7cfb920dac40" providerId="ADAL" clId="{AA9A965F-0DB1-4D81-8A3D-D350986B5326}" dt="2019-12-11T15:03:52.299" v="2993"/>
        <pc:sldMkLst>
          <pc:docMk/>
          <pc:sldMk cId="1694807804" sldId="283"/>
        </pc:sldMkLst>
        <pc:spChg chg="mod">
          <ac:chgData name="Renuka Mohanraj" userId="1e2ef1a2-791d-4e3a-9512-7cfb920dac40" providerId="ADAL" clId="{AA9A965F-0DB1-4D81-8A3D-D350986B5326}" dt="2019-12-11T02:25:47.991" v="2118" actId="20577"/>
          <ac:spMkLst>
            <pc:docMk/>
            <pc:sldMk cId="1694807804" sldId="283"/>
            <ac:spMk id="5" creationId="{B684E452-D467-4F13-B863-60A605B6F31E}"/>
          </ac:spMkLst>
        </pc:spChg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1694807804" sldId="283"/>
            <ac:spMk id="7" creationId="{0A2F9FDB-62E7-4C32-B4D8-D0847FE56EE0}"/>
          </ac:spMkLst>
        </pc:spChg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1694807804" sldId="283"/>
            <ac:spMk id="7" creationId="{4FB97260-2A94-404F-931F-57C4CA4667CF}"/>
          </ac:spMkLst>
        </pc:spChg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1694807804" sldId="283"/>
            <ac:spMk id="8" creationId="{0A4FC09E-FB5E-4E1F-9D79-4D1DEB43A959}"/>
          </ac:spMkLst>
        </pc:spChg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1694807804" sldId="283"/>
            <ac:spMk id="8" creationId="{A1D54D3D-C522-49AC-8003-482709013B52}"/>
          </ac:spMkLst>
        </pc:sp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1694807804" sldId="283"/>
            <ac:cxnSpMk id="3" creationId="{74A1E25A-D25C-4D55-B349-A31ECF648C64}"/>
          </ac:cxnSpMkLst>
        </pc:cxn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1694807804" sldId="283"/>
            <ac:cxnSpMk id="3" creationId="{D71A08CB-E882-4393-BB3A-C733B4271A04}"/>
          </ac:cxnSpMkLst>
        </pc:cxnChg>
      </pc:sldChg>
      <pc:sldChg chg="addSp delSp modSp add">
        <pc:chgData name="Renuka Mohanraj" userId="1e2ef1a2-791d-4e3a-9512-7cfb920dac40" providerId="ADAL" clId="{AA9A965F-0DB1-4D81-8A3D-D350986B5326}" dt="2019-12-11T15:03:52.299" v="2993"/>
        <pc:sldMkLst>
          <pc:docMk/>
          <pc:sldMk cId="4044858806" sldId="284"/>
        </pc:sldMkLst>
        <pc:spChg chg="mod">
          <ac:chgData name="Renuka Mohanraj" userId="1e2ef1a2-791d-4e3a-9512-7cfb920dac40" providerId="ADAL" clId="{AA9A965F-0DB1-4D81-8A3D-D350986B5326}" dt="2019-12-10T20:13:22.697" v="181" actId="20577"/>
          <ac:spMkLst>
            <pc:docMk/>
            <pc:sldMk cId="4044858806" sldId="284"/>
            <ac:spMk id="2" creationId="{00000000-0000-0000-0000-000000000000}"/>
          </ac:spMkLst>
        </pc:spChg>
        <pc:spChg chg="mod">
          <ac:chgData name="Renuka Mohanraj" userId="1e2ef1a2-791d-4e3a-9512-7cfb920dac40" providerId="ADAL" clId="{AA9A965F-0DB1-4D81-8A3D-D350986B5326}" dt="2019-12-10T20:15:42.851" v="382" actId="20577"/>
          <ac:spMkLst>
            <pc:docMk/>
            <pc:sldMk cId="4044858806" sldId="284"/>
            <ac:spMk id="3" creationId="{00000000-0000-0000-0000-000000000000}"/>
          </ac:spMkLst>
        </pc:spChg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4044858806" sldId="284"/>
            <ac:spMk id="5" creationId="{579FF675-63DA-4E47-804B-518F7D5403F6}"/>
          </ac:spMkLst>
        </pc:spChg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4044858806" sldId="284"/>
            <ac:spMk id="5" creationId="{8CF4BDDF-CB4B-492B-AF68-D82999000273}"/>
          </ac:spMkLst>
        </pc:sp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4044858806" sldId="284"/>
            <ac:cxnSpMk id="6" creationId="{48CF0E24-31A6-4750-B439-FECF43D9C827}"/>
          </ac:cxnSpMkLst>
        </pc:cxn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4044858806" sldId="284"/>
            <ac:cxnSpMk id="6" creationId="{F26BC6D6-0553-41A6-BB15-248F86404AF8}"/>
          </ac:cxnSpMkLst>
        </pc:cxnChg>
      </pc:sldChg>
      <pc:sldChg chg="addSp delSp modSp add">
        <pc:chgData name="Renuka Mohanraj" userId="1e2ef1a2-791d-4e3a-9512-7cfb920dac40" providerId="ADAL" clId="{AA9A965F-0DB1-4D81-8A3D-D350986B5326}" dt="2019-12-11T15:03:52.299" v="2993"/>
        <pc:sldMkLst>
          <pc:docMk/>
          <pc:sldMk cId="473939219" sldId="285"/>
        </pc:sldMkLst>
        <pc:spChg chg="mod">
          <ac:chgData name="Renuka Mohanraj" userId="1e2ef1a2-791d-4e3a-9512-7cfb920dac40" providerId="ADAL" clId="{AA9A965F-0DB1-4D81-8A3D-D350986B5326}" dt="2019-12-10T20:27:11.866" v="399" actId="20577"/>
          <ac:spMkLst>
            <pc:docMk/>
            <pc:sldMk cId="473939219" sldId="285"/>
            <ac:spMk id="2" creationId="{00000000-0000-0000-0000-000000000000}"/>
          </ac:spMkLst>
        </pc:spChg>
        <pc:spChg chg="mod">
          <ac:chgData name="Renuka Mohanraj" userId="1e2ef1a2-791d-4e3a-9512-7cfb920dac40" providerId="ADAL" clId="{AA9A965F-0DB1-4D81-8A3D-D350986B5326}" dt="2019-12-10T20:27:43.434" v="407" actId="27636"/>
          <ac:spMkLst>
            <pc:docMk/>
            <pc:sldMk cId="473939219" sldId="285"/>
            <ac:spMk id="3" creationId="{00000000-0000-0000-0000-000000000000}"/>
          </ac:spMkLst>
        </pc:spChg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473939219" sldId="285"/>
            <ac:spMk id="5" creationId="{9D465ADA-D3C8-4771-A525-32AD7B2AC224}"/>
          </ac:spMkLst>
        </pc:spChg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473939219" sldId="285"/>
            <ac:spMk id="5" creationId="{AB8F0772-A4CC-4220-8475-FADE43D52A39}"/>
          </ac:spMkLst>
        </pc:sp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473939219" sldId="285"/>
            <ac:cxnSpMk id="6" creationId="{94947747-26A0-4E60-93CE-C2605264ACC3}"/>
          </ac:cxnSpMkLst>
        </pc:cxn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473939219" sldId="285"/>
            <ac:cxnSpMk id="6" creationId="{FFA55851-CE59-4373-8632-5C47BF73AD46}"/>
          </ac:cxnSpMkLst>
        </pc:cxnChg>
      </pc:sldChg>
      <pc:sldChg chg="addSp delSp modSp add">
        <pc:chgData name="Renuka Mohanraj" userId="1e2ef1a2-791d-4e3a-9512-7cfb920dac40" providerId="ADAL" clId="{AA9A965F-0DB1-4D81-8A3D-D350986B5326}" dt="2019-12-11T15:03:52.299" v="2993"/>
        <pc:sldMkLst>
          <pc:docMk/>
          <pc:sldMk cId="343667450" sldId="286"/>
        </pc:sldMkLst>
        <pc:spChg chg="mod">
          <ac:chgData name="Renuka Mohanraj" userId="1e2ef1a2-791d-4e3a-9512-7cfb920dac40" providerId="ADAL" clId="{AA9A965F-0DB1-4D81-8A3D-D350986B5326}" dt="2019-12-10T20:29:19.996" v="426" actId="20577"/>
          <ac:spMkLst>
            <pc:docMk/>
            <pc:sldMk cId="343667450" sldId="286"/>
            <ac:spMk id="3" creationId="{00000000-0000-0000-0000-000000000000}"/>
          </ac:spMkLst>
        </pc:spChg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343667450" sldId="286"/>
            <ac:spMk id="5" creationId="{0932EB5B-C36C-457F-9CE0-F9DA045E9B54}"/>
          </ac:spMkLst>
        </pc:spChg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343667450" sldId="286"/>
            <ac:spMk id="5" creationId="{5C6109EB-4501-439F-AB12-5B954856ED94}"/>
          </ac:spMkLst>
        </pc:sp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343667450" sldId="286"/>
            <ac:cxnSpMk id="6" creationId="{376C3E05-E31B-4A4F-8021-A824330320B4}"/>
          </ac:cxnSpMkLst>
        </pc:cxn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343667450" sldId="286"/>
            <ac:cxnSpMk id="6" creationId="{B66C5268-3368-4A40-9722-D574F70061F9}"/>
          </ac:cxnSpMkLst>
        </pc:cxnChg>
      </pc:sldChg>
      <pc:sldChg chg="addSp delSp modSp add">
        <pc:chgData name="Renuka Mohanraj" userId="1e2ef1a2-791d-4e3a-9512-7cfb920dac40" providerId="ADAL" clId="{AA9A965F-0DB1-4D81-8A3D-D350986B5326}" dt="2019-12-11T15:03:52.299" v="2993"/>
        <pc:sldMkLst>
          <pc:docMk/>
          <pc:sldMk cId="3433993075" sldId="287"/>
        </pc:sldMkLst>
        <pc:spChg chg="mod">
          <ac:chgData name="Renuka Mohanraj" userId="1e2ef1a2-791d-4e3a-9512-7cfb920dac40" providerId="ADAL" clId="{AA9A965F-0DB1-4D81-8A3D-D350986B5326}" dt="2019-12-10T20:30:06.292" v="431" actId="27636"/>
          <ac:spMkLst>
            <pc:docMk/>
            <pc:sldMk cId="3433993075" sldId="287"/>
            <ac:spMk id="3" creationId="{00000000-0000-0000-0000-000000000000}"/>
          </ac:spMkLst>
        </pc:spChg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3433993075" sldId="287"/>
            <ac:spMk id="5" creationId="{7B4189D2-1C5E-4EE8-B79C-3134754A2471}"/>
          </ac:spMkLst>
        </pc:spChg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3433993075" sldId="287"/>
            <ac:spMk id="5" creationId="{8FCC04FE-7290-4F48-8176-E2AFC2549C1A}"/>
          </ac:spMkLst>
        </pc:sp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3433993075" sldId="287"/>
            <ac:cxnSpMk id="6" creationId="{B3ADA1EA-576B-465A-A340-416201871571}"/>
          </ac:cxnSpMkLst>
        </pc:cxn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3433993075" sldId="287"/>
            <ac:cxnSpMk id="6" creationId="{FCB8BC54-00B5-43DC-AC2F-9765EE03F2BA}"/>
          </ac:cxnSpMkLst>
        </pc:cxnChg>
      </pc:sldChg>
      <pc:sldChg chg="addSp delSp modSp add">
        <pc:chgData name="Renuka Mohanraj" userId="1e2ef1a2-791d-4e3a-9512-7cfb920dac40" providerId="ADAL" clId="{AA9A965F-0DB1-4D81-8A3D-D350986B5326}" dt="2019-12-11T15:03:52.299" v="2993"/>
        <pc:sldMkLst>
          <pc:docMk/>
          <pc:sldMk cId="1442359701" sldId="288"/>
        </pc:sldMkLst>
        <pc:spChg chg="mod">
          <ac:chgData name="Renuka Mohanraj" userId="1e2ef1a2-791d-4e3a-9512-7cfb920dac40" providerId="ADAL" clId="{AA9A965F-0DB1-4D81-8A3D-D350986B5326}" dt="2019-12-11T02:05:17.821" v="1058" actId="15"/>
          <ac:spMkLst>
            <pc:docMk/>
            <pc:sldMk cId="1442359701" sldId="288"/>
            <ac:spMk id="5" creationId="{B684E452-D467-4F13-B863-60A605B6F31E}"/>
          </ac:spMkLst>
        </pc:spChg>
        <pc:spChg chg="del mod">
          <ac:chgData name="Renuka Mohanraj" userId="1e2ef1a2-791d-4e3a-9512-7cfb920dac40" providerId="ADAL" clId="{AA9A965F-0DB1-4D81-8A3D-D350986B5326}" dt="2019-12-11T02:04:23.942" v="1049" actId="478"/>
          <ac:spMkLst>
            <pc:docMk/>
            <pc:sldMk cId="1442359701" sldId="288"/>
            <ac:spMk id="6" creationId="{BDB82FE4-F1F0-4F7B-8493-60692BF7B464}"/>
          </ac:spMkLst>
        </pc:sp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1442359701" sldId="288"/>
            <ac:cxnSpMk id="3" creationId="{02B3777B-F9D2-4341-A229-981B5AFD581B}"/>
          </ac:cxnSpMkLst>
        </pc:cxn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1442359701" sldId="288"/>
            <ac:cxnSpMk id="3" creationId="{4A833616-1608-4EA9-84C5-7CDE12BA4D37}"/>
          </ac:cxnSpMkLst>
        </pc:cxnChg>
      </pc:sldChg>
      <pc:sldChg chg="addSp delSp modSp add">
        <pc:chgData name="Renuka Mohanraj" userId="1e2ef1a2-791d-4e3a-9512-7cfb920dac40" providerId="ADAL" clId="{AA9A965F-0DB1-4D81-8A3D-D350986B5326}" dt="2019-12-11T15:03:52.299" v="2993"/>
        <pc:sldMkLst>
          <pc:docMk/>
          <pc:sldMk cId="4294749470" sldId="289"/>
        </pc:sldMkLst>
        <pc:spChg chg="mod">
          <ac:chgData name="Renuka Mohanraj" userId="1e2ef1a2-791d-4e3a-9512-7cfb920dac40" providerId="ADAL" clId="{AA9A965F-0DB1-4D81-8A3D-D350986B5326}" dt="2019-12-11T02:16:56.252" v="1292" actId="20577"/>
          <ac:spMkLst>
            <pc:docMk/>
            <pc:sldMk cId="4294749470" sldId="289"/>
            <ac:spMk id="2" creationId="{00000000-0000-0000-0000-000000000000}"/>
          </ac:spMkLst>
        </pc:spChg>
        <pc:spChg chg="mod">
          <ac:chgData name="Renuka Mohanraj" userId="1e2ef1a2-791d-4e3a-9512-7cfb920dac40" providerId="ADAL" clId="{AA9A965F-0DB1-4D81-8A3D-D350986B5326}" dt="2019-12-11T02:16:31.873" v="1268" actId="27636"/>
          <ac:spMkLst>
            <pc:docMk/>
            <pc:sldMk cId="4294749470" sldId="289"/>
            <ac:spMk id="3" creationId="{00000000-0000-0000-0000-000000000000}"/>
          </ac:spMkLst>
        </pc:spChg>
        <pc:spChg chg="add del">
          <ac:chgData name="Renuka Mohanraj" userId="1e2ef1a2-791d-4e3a-9512-7cfb920dac40" providerId="ADAL" clId="{AA9A965F-0DB1-4D81-8A3D-D350986B5326}" dt="2019-12-11T02:11:43.410" v="1084"/>
          <ac:spMkLst>
            <pc:docMk/>
            <pc:sldMk cId="4294749470" sldId="289"/>
            <ac:spMk id="4" creationId="{BF161550-65A0-4248-BEDB-6834537DADC1}"/>
          </ac:spMkLst>
        </pc:spChg>
        <pc:spChg chg="add del mod">
          <ac:chgData name="Renuka Mohanraj" userId="1e2ef1a2-791d-4e3a-9512-7cfb920dac40" providerId="ADAL" clId="{AA9A965F-0DB1-4D81-8A3D-D350986B5326}" dt="2019-12-11T15:03:52.299" v="2993"/>
          <ac:spMkLst>
            <pc:docMk/>
            <pc:sldMk cId="4294749470" sldId="289"/>
            <ac:spMk id="7" creationId="{F98EB970-9B13-4B98-A08A-E9EA5DE59BE2}"/>
          </ac:spMkLst>
        </pc:spChg>
        <pc:spChg chg="add del mod">
          <ac:chgData name="Renuka Mohanraj" userId="1e2ef1a2-791d-4e3a-9512-7cfb920dac40" providerId="ADAL" clId="{AA9A965F-0DB1-4D81-8A3D-D350986B5326}" dt="2019-12-11T02:18:35.071" v="2113"/>
          <ac:spMkLst>
            <pc:docMk/>
            <pc:sldMk cId="4294749470" sldId="289"/>
            <ac:spMk id="8" creationId="{CC9F9EBC-798C-4F86-ADFA-747F1B3BC642}"/>
          </ac:spMkLst>
        </pc:spChg>
        <pc:picChg chg="add mod">
          <ac:chgData name="Renuka Mohanraj" userId="1e2ef1a2-791d-4e3a-9512-7cfb920dac40" providerId="ADAL" clId="{AA9A965F-0DB1-4D81-8A3D-D350986B5326}" dt="2019-12-11T02:16:37.887" v="1270" actId="14100"/>
          <ac:picMkLst>
            <pc:docMk/>
            <pc:sldMk cId="4294749470" sldId="289"/>
            <ac:picMk id="6" creationId="{CEF4C26E-5E52-4EAA-8F5F-70DDCD8F5910}"/>
          </ac:picMkLst>
        </pc:picChg>
        <pc:picChg chg="del mod">
          <ac:chgData name="Renuka Mohanraj" userId="1e2ef1a2-791d-4e3a-9512-7cfb920dac40" providerId="ADAL" clId="{AA9A965F-0DB1-4D81-8A3D-D350986B5326}" dt="2019-12-11T02:14:36.099" v="1176" actId="478"/>
          <ac:picMkLst>
            <pc:docMk/>
            <pc:sldMk cId="4294749470" sldId="289"/>
            <ac:picMk id="1026" creationId="{00000000-0000-0000-0000-000000000000}"/>
          </ac:picMkLst>
        </pc:picChg>
        <pc:cxnChg chg="add del mod modVis">
          <ac:chgData name="Renuka Mohanraj" userId="1e2ef1a2-791d-4e3a-9512-7cfb920dac40" providerId="ADAL" clId="{AA9A965F-0DB1-4D81-8A3D-D350986B5326}" dt="2019-12-11T15:03:52.299" v="2993"/>
          <ac:cxnSpMkLst>
            <pc:docMk/>
            <pc:sldMk cId="4294749470" sldId="289"/>
            <ac:cxnSpMk id="4" creationId="{E7B1EF41-ADA4-4DAE-AE9B-85D90E11957B}"/>
          </ac:cxnSpMkLst>
        </pc:cxnChg>
        <pc:cxnChg chg="add del mod modVis">
          <ac:chgData name="Renuka Mohanraj" userId="1e2ef1a2-791d-4e3a-9512-7cfb920dac40" providerId="ADAL" clId="{AA9A965F-0DB1-4D81-8A3D-D350986B5326}" dt="2019-12-11T02:18:35.071" v="2113"/>
          <ac:cxnSpMkLst>
            <pc:docMk/>
            <pc:sldMk cId="4294749470" sldId="289"/>
            <ac:cxnSpMk id="7" creationId="{AEC5E627-384D-401E-8C72-F50BE62C2499}"/>
          </ac:cxnSpMkLst>
        </pc:cxnChg>
      </pc:sldChg>
    </pc:docChg>
  </pc:docChgLst>
  <pc:docChgLst>
    <pc:chgData name="Renuka Mohanraj" userId="1e2ef1a2-791d-4e3a-9512-7cfb920dac40" providerId="ADAL" clId="{ED15495E-DF19-447B-B392-350803C621D2}"/>
    <pc:docChg chg="undo custSel addSld delSld modSld">
      <pc:chgData name="Renuka Mohanraj" userId="1e2ef1a2-791d-4e3a-9512-7cfb920dac40" providerId="ADAL" clId="{ED15495E-DF19-447B-B392-350803C621D2}" dt="2019-11-22T20:22:24.775" v="781" actId="20577"/>
      <pc:docMkLst>
        <pc:docMk/>
      </pc:docMkLst>
      <pc:sldChg chg="addSp modSp">
        <pc:chgData name="Renuka Mohanraj" userId="1e2ef1a2-791d-4e3a-9512-7cfb920dac40" providerId="ADAL" clId="{ED15495E-DF19-447B-B392-350803C621D2}" dt="2019-11-22T20:22:24.775" v="781" actId="20577"/>
        <pc:sldMkLst>
          <pc:docMk/>
          <pc:sldMk cId="2443678721" sldId="256"/>
        </pc:sldMkLst>
        <pc:spChg chg="mod">
          <ac:chgData name="Renuka Mohanraj" userId="1e2ef1a2-791d-4e3a-9512-7cfb920dac40" providerId="ADAL" clId="{ED15495E-DF19-447B-B392-350803C621D2}" dt="2019-11-22T20:22:24.775" v="781" actId="20577"/>
          <ac:spMkLst>
            <pc:docMk/>
            <pc:sldMk cId="2443678721" sldId="256"/>
            <ac:spMk id="2" creationId="{00000000-0000-0000-0000-000000000000}"/>
          </ac:spMkLst>
        </pc:spChg>
        <pc:picChg chg="add">
          <ac:chgData name="Renuka Mohanraj" userId="1e2ef1a2-791d-4e3a-9512-7cfb920dac40" providerId="ADAL" clId="{ED15495E-DF19-447B-B392-350803C621D2}" dt="2019-06-26T19:03:28.646" v="15"/>
          <ac:picMkLst>
            <pc:docMk/>
            <pc:sldMk cId="2443678721" sldId="256"/>
            <ac:picMk id="4" creationId="{DFB401CE-2A81-4969-8E12-FB0205C4BF90}"/>
          </ac:picMkLst>
        </pc:picChg>
      </pc:sldChg>
      <pc:sldChg chg="modSp">
        <pc:chgData name="Renuka Mohanraj" userId="1e2ef1a2-791d-4e3a-9512-7cfb920dac40" providerId="ADAL" clId="{ED15495E-DF19-447B-B392-350803C621D2}" dt="2019-11-22T15:11:41.885" v="636" actId="20577"/>
        <pc:sldMkLst>
          <pc:docMk/>
          <pc:sldMk cId="3747151487" sldId="261"/>
        </pc:sldMkLst>
        <pc:spChg chg="mod">
          <ac:chgData name="Renuka Mohanraj" userId="1e2ef1a2-791d-4e3a-9512-7cfb920dac40" providerId="ADAL" clId="{ED15495E-DF19-447B-B392-350803C621D2}" dt="2019-11-22T15:11:41.885" v="636" actId="20577"/>
          <ac:spMkLst>
            <pc:docMk/>
            <pc:sldMk cId="3747151487" sldId="261"/>
            <ac:spMk id="2" creationId="{00000000-0000-0000-0000-000000000000}"/>
          </ac:spMkLst>
        </pc:spChg>
      </pc:sldChg>
      <pc:sldChg chg="modSp">
        <pc:chgData name="Renuka Mohanraj" userId="1e2ef1a2-791d-4e3a-9512-7cfb920dac40" providerId="ADAL" clId="{ED15495E-DF19-447B-B392-350803C621D2}" dt="2019-11-22T15:23:01.863" v="736" actId="27636"/>
        <pc:sldMkLst>
          <pc:docMk/>
          <pc:sldMk cId="2165476697" sldId="262"/>
        </pc:sldMkLst>
        <pc:spChg chg="mod">
          <ac:chgData name="Renuka Mohanraj" userId="1e2ef1a2-791d-4e3a-9512-7cfb920dac40" providerId="ADAL" clId="{ED15495E-DF19-447B-B392-350803C621D2}" dt="2019-11-22T15:23:01.863" v="736" actId="27636"/>
          <ac:spMkLst>
            <pc:docMk/>
            <pc:sldMk cId="2165476697" sldId="262"/>
            <ac:spMk id="2" creationId="{00000000-0000-0000-0000-000000000000}"/>
          </ac:spMkLst>
        </pc:spChg>
        <pc:spChg chg="mod">
          <ac:chgData name="Renuka Mohanraj" userId="1e2ef1a2-791d-4e3a-9512-7cfb920dac40" providerId="ADAL" clId="{ED15495E-DF19-447B-B392-350803C621D2}" dt="2019-11-22T15:22:56.145" v="733" actId="20577"/>
          <ac:spMkLst>
            <pc:docMk/>
            <pc:sldMk cId="2165476697" sldId="262"/>
            <ac:spMk id="3" creationId="{00000000-0000-0000-0000-000000000000}"/>
          </ac:spMkLst>
        </pc:spChg>
      </pc:sldChg>
      <pc:sldChg chg="modSp">
        <pc:chgData name="Renuka Mohanraj" userId="1e2ef1a2-791d-4e3a-9512-7cfb920dac40" providerId="ADAL" clId="{ED15495E-DF19-447B-B392-350803C621D2}" dt="2019-11-22T15:23:12.883" v="742" actId="20577"/>
        <pc:sldMkLst>
          <pc:docMk/>
          <pc:sldMk cId="3522393641" sldId="263"/>
        </pc:sldMkLst>
        <pc:spChg chg="mod">
          <ac:chgData name="Renuka Mohanraj" userId="1e2ef1a2-791d-4e3a-9512-7cfb920dac40" providerId="ADAL" clId="{ED15495E-DF19-447B-B392-350803C621D2}" dt="2019-11-22T15:14:10.421" v="677" actId="255"/>
          <ac:spMkLst>
            <pc:docMk/>
            <pc:sldMk cId="3522393641" sldId="263"/>
            <ac:spMk id="2" creationId="{00000000-0000-0000-0000-000000000000}"/>
          </ac:spMkLst>
        </pc:spChg>
        <pc:spChg chg="mod">
          <ac:chgData name="Renuka Mohanraj" userId="1e2ef1a2-791d-4e3a-9512-7cfb920dac40" providerId="ADAL" clId="{ED15495E-DF19-447B-B392-350803C621D2}" dt="2019-11-22T15:23:12.883" v="742" actId="20577"/>
          <ac:spMkLst>
            <pc:docMk/>
            <pc:sldMk cId="3522393641" sldId="263"/>
            <ac:spMk id="3" creationId="{00000000-0000-0000-0000-000000000000}"/>
          </ac:spMkLst>
        </pc:spChg>
      </pc:sldChg>
      <pc:sldChg chg="modSp">
        <pc:chgData name="Renuka Mohanraj" userId="1e2ef1a2-791d-4e3a-9512-7cfb920dac40" providerId="ADAL" clId="{ED15495E-DF19-447B-B392-350803C621D2}" dt="2019-11-22T15:23:28.351" v="745" actId="1076"/>
        <pc:sldMkLst>
          <pc:docMk/>
          <pc:sldMk cId="4058704926" sldId="264"/>
        </pc:sldMkLst>
        <pc:picChg chg="mod">
          <ac:chgData name="Renuka Mohanraj" userId="1e2ef1a2-791d-4e3a-9512-7cfb920dac40" providerId="ADAL" clId="{ED15495E-DF19-447B-B392-350803C621D2}" dt="2019-11-22T15:23:28.351" v="745" actId="1076"/>
          <ac:picMkLst>
            <pc:docMk/>
            <pc:sldMk cId="4058704926" sldId="264"/>
            <ac:picMk id="1026" creationId="{00000000-0000-0000-0000-000000000000}"/>
          </ac:picMkLst>
        </pc:picChg>
      </pc:sldChg>
      <pc:sldChg chg="modSp">
        <pc:chgData name="Renuka Mohanraj" userId="1e2ef1a2-791d-4e3a-9512-7cfb920dac40" providerId="ADAL" clId="{ED15495E-DF19-447B-B392-350803C621D2}" dt="2019-11-22T15:20:02.554" v="683" actId="14100"/>
        <pc:sldMkLst>
          <pc:docMk/>
          <pc:sldMk cId="3946763176" sldId="265"/>
        </pc:sldMkLst>
        <pc:spChg chg="mod">
          <ac:chgData name="Renuka Mohanraj" userId="1e2ef1a2-791d-4e3a-9512-7cfb920dac40" providerId="ADAL" clId="{ED15495E-DF19-447B-B392-350803C621D2}" dt="2019-11-22T15:20:02.554" v="683" actId="14100"/>
          <ac:spMkLst>
            <pc:docMk/>
            <pc:sldMk cId="3946763176" sldId="265"/>
            <ac:spMk id="2" creationId="{00000000-0000-0000-0000-000000000000}"/>
          </ac:spMkLst>
        </pc:spChg>
        <pc:spChg chg="mod">
          <ac:chgData name="Renuka Mohanraj" userId="1e2ef1a2-791d-4e3a-9512-7cfb920dac40" providerId="ADAL" clId="{ED15495E-DF19-447B-B392-350803C621D2}" dt="2019-11-22T15:19:53.180" v="682" actId="404"/>
          <ac:spMkLst>
            <pc:docMk/>
            <pc:sldMk cId="3946763176" sldId="265"/>
            <ac:spMk id="3" creationId="{00000000-0000-0000-0000-000000000000}"/>
          </ac:spMkLst>
        </pc:spChg>
      </pc:sldChg>
      <pc:sldChg chg="modSp">
        <pc:chgData name="Renuka Mohanraj" userId="1e2ef1a2-791d-4e3a-9512-7cfb920dac40" providerId="ADAL" clId="{ED15495E-DF19-447B-B392-350803C621D2}" dt="2019-11-22T15:23:39.912" v="751" actId="20577"/>
        <pc:sldMkLst>
          <pc:docMk/>
          <pc:sldMk cId="3432193438" sldId="266"/>
        </pc:sldMkLst>
        <pc:spChg chg="mod">
          <ac:chgData name="Renuka Mohanraj" userId="1e2ef1a2-791d-4e3a-9512-7cfb920dac40" providerId="ADAL" clId="{ED15495E-DF19-447B-B392-350803C621D2}" dt="2019-11-22T15:21:33.635" v="696" actId="404"/>
          <ac:spMkLst>
            <pc:docMk/>
            <pc:sldMk cId="3432193438" sldId="266"/>
            <ac:spMk id="2" creationId="{00000000-0000-0000-0000-000000000000}"/>
          </ac:spMkLst>
        </pc:spChg>
        <pc:spChg chg="mod">
          <ac:chgData name="Renuka Mohanraj" userId="1e2ef1a2-791d-4e3a-9512-7cfb920dac40" providerId="ADAL" clId="{ED15495E-DF19-447B-B392-350803C621D2}" dt="2019-11-22T15:23:39.912" v="751" actId="20577"/>
          <ac:spMkLst>
            <pc:docMk/>
            <pc:sldMk cId="3432193438" sldId="266"/>
            <ac:spMk id="3" creationId="{00000000-0000-0000-0000-000000000000}"/>
          </ac:spMkLst>
        </pc:spChg>
      </pc:sldChg>
      <pc:sldChg chg="modSp">
        <pc:chgData name="Renuka Mohanraj" userId="1e2ef1a2-791d-4e3a-9512-7cfb920dac40" providerId="ADAL" clId="{ED15495E-DF19-447B-B392-350803C621D2}" dt="2019-11-22T15:23:47.880" v="759" actId="20577"/>
        <pc:sldMkLst>
          <pc:docMk/>
          <pc:sldMk cId="2873143736" sldId="267"/>
        </pc:sldMkLst>
        <pc:spChg chg="mod">
          <ac:chgData name="Renuka Mohanraj" userId="1e2ef1a2-791d-4e3a-9512-7cfb920dac40" providerId="ADAL" clId="{ED15495E-DF19-447B-B392-350803C621D2}" dt="2019-11-22T15:22:42.833" v="727" actId="27636"/>
          <ac:spMkLst>
            <pc:docMk/>
            <pc:sldMk cId="2873143736" sldId="267"/>
            <ac:spMk id="2" creationId="{00000000-0000-0000-0000-000000000000}"/>
          </ac:spMkLst>
        </pc:spChg>
        <pc:spChg chg="mod">
          <ac:chgData name="Renuka Mohanraj" userId="1e2ef1a2-791d-4e3a-9512-7cfb920dac40" providerId="ADAL" clId="{ED15495E-DF19-447B-B392-350803C621D2}" dt="2019-11-22T15:23:47.880" v="759" actId="20577"/>
          <ac:spMkLst>
            <pc:docMk/>
            <pc:sldMk cId="2873143736" sldId="267"/>
            <ac:spMk id="3" creationId="{00000000-0000-0000-0000-000000000000}"/>
          </ac:spMkLst>
        </pc:spChg>
      </pc:sldChg>
      <pc:sldChg chg="modSp">
        <pc:chgData name="Renuka Mohanraj" userId="1e2ef1a2-791d-4e3a-9512-7cfb920dac40" providerId="ADAL" clId="{ED15495E-DF19-447B-B392-350803C621D2}" dt="2019-11-22T15:24:31.893" v="770" actId="14100"/>
        <pc:sldMkLst>
          <pc:docMk/>
          <pc:sldMk cId="620698407" sldId="274"/>
        </pc:sldMkLst>
        <pc:spChg chg="mod">
          <ac:chgData name="Renuka Mohanraj" userId="1e2ef1a2-791d-4e3a-9512-7cfb920dac40" providerId="ADAL" clId="{ED15495E-DF19-447B-B392-350803C621D2}" dt="2019-11-22T15:24:13.738" v="763" actId="1076"/>
          <ac:spMkLst>
            <pc:docMk/>
            <pc:sldMk cId="620698407" sldId="274"/>
            <ac:spMk id="2" creationId="{00000000-0000-0000-0000-000000000000}"/>
          </ac:spMkLst>
        </pc:spChg>
        <pc:spChg chg="mod">
          <ac:chgData name="Renuka Mohanraj" userId="1e2ef1a2-791d-4e3a-9512-7cfb920dac40" providerId="ADAL" clId="{ED15495E-DF19-447B-B392-350803C621D2}" dt="2019-11-22T15:24:31.893" v="770" actId="14100"/>
          <ac:spMkLst>
            <pc:docMk/>
            <pc:sldMk cId="620698407" sldId="274"/>
            <ac:spMk id="3" creationId="{00000000-0000-0000-0000-000000000000}"/>
          </ac:spMkLst>
        </pc:spChg>
      </pc:sldChg>
      <pc:sldChg chg="modSp">
        <pc:chgData name="Renuka Mohanraj" userId="1e2ef1a2-791d-4e3a-9512-7cfb920dac40" providerId="ADAL" clId="{ED15495E-DF19-447B-B392-350803C621D2}" dt="2019-11-22T15:25:13.671" v="777" actId="20577"/>
        <pc:sldMkLst>
          <pc:docMk/>
          <pc:sldMk cId="2577665722" sldId="275"/>
        </pc:sldMkLst>
        <pc:spChg chg="mod">
          <ac:chgData name="Renuka Mohanraj" userId="1e2ef1a2-791d-4e3a-9512-7cfb920dac40" providerId="ADAL" clId="{ED15495E-DF19-447B-B392-350803C621D2}" dt="2019-11-22T15:25:13.671" v="777" actId="20577"/>
          <ac:spMkLst>
            <pc:docMk/>
            <pc:sldMk cId="2577665722" sldId="275"/>
            <ac:spMk id="3" creationId="{00000000-0000-0000-0000-000000000000}"/>
          </ac:spMkLst>
        </pc:spChg>
        <pc:picChg chg="mod">
          <ac:chgData name="Renuka Mohanraj" userId="1e2ef1a2-791d-4e3a-9512-7cfb920dac40" providerId="ADAL" clId="{ED15495E-DF19-447B-B392-350803C621D2}" dt="2019-11-22T15:25:06.109" v="775" actId="14100"/>
          <ac:picMkLst>
            <pc:docMk/>
            <pc:sldMk cId="2577665722" sldId="275"/>
            <ac:picMk id="1026" creationId="{00000000-0000-0000-0000-000000000000}"/>
          </ac:picMkLst>
        </pc:picChg>
      </pc:sldChg>
      <pc:sldChg chg="addSp delSp modSp">
        <pc:chgData name="Renuka Mohanraj" userId="1e2ef1a2-791d-4e3a-9512-7cfb920dac40" providerId="ADAL" clId="{ED15495E-DF19-447B-B392-350803C621D2}" dt="2019-11-22T14:46:41.376" v="628" actId="6549"/>
        <pc:sldMkLst>
          <pc:docMk/>
          <pc:sldMk cId="1694807804" sldId="283"/>
        </pc:sldMkLst>
        <pc:spChg chg="del mod">
          <ac:chgData name="Renuka Mohanraj" userId="1e2ef1a2-791d-4e3a-9512-7cfb920dac40" providerId="ADAL" clId="{ED15495E-DF19-447B-B392-350803C621D2}" dt="2019-11-22T14:39:54.810" v="527"/>
          <ac:spMkLst>
            <pc:docMk/>
            <pc:sldMk cId="1694807804" sldId="283"/>
            <ac:spMk id="3" creationId="{F9DA9F1E-6DA4-48CF-8F97-8C9196E5546A}"/>
          </ac:spMkLst>
        </pc:spChg>
        <pc:spChg chg="add mod">
          <ac:chgData name="Renuka Mohanraj" userId="1e2ef1a2-791d-4e3a-9512-7cfb920dac40" providerId="ADAL" clId="{ED15495E-DF19-447B-B392-350803C621D2}" dt="2019-11-22T14:46:41.376" v="628" actId="6549"/>
          <ac:spMkLst>
            <pc:docMk/>
            <pc:sldMk cId="1694807804" sldId="283"/>
            <ac:spMk id="5" creationId="{B684E452-D467-4F13-B863-60A605B6F3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4E440-0301-42DE-BD00-C94875285F4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1BDAD-0EC3-400A-B858-5D2D89AC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hardware/SensorManager.html#SENSOR_DELAY_NORMA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android.com/reference/android/hardware/SensorManager.html#SENSOR_DELAY_FASTEST" TargetMode="External"/><Relationship Id="rId5" Type="http://schemas.openxmlformats.org/officeDocument/2006/relationships/hyperlink" Target="https://developer.android.com/reference/android/hardware/SensorManager.html#SENSOR_DELAY_UI" TargetMode="External"/><Relationship Id="rId4" Type="http://schemas.openxmlformats.org/officeDocument/2006/relationships/hyperlink" Target="https://developer.android.com/reference/android/hardware/SensorManager.html#SENSOR_DELAY_GAME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1BDAD-0EC3-400A-B858-5D2D89AC33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21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1BDAD-0EC3-400A-B858-5D2D89AC33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4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1BDAD-0EC3-400A-B858-5D2D89AC33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1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1BDAD-0EC3-400A-B858-5D2D89AC33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24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1BDAD-0EC3-400A-B858-5D2D89AC33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7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1BDAD-0EC3-400A-B858-5D2D89AC33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06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1BDAD-0EC3-400A-B858-5D2D89AC33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2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1BDAD-0EC3-400A-B858-5D2D89AC33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89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default data delay (</a:t>
            </a:r>
            <a:r>
              <a:rPr 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SENSOR_DELAY_NORMAL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suitable for monitoring typical screen orientation changes and uses a delay of 200,000 microseconds (0.2 seconds). You can specify other data delays, such as </a:t>
            </a:r>
            <a:r>
              <a:rPr 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SENSOR_DELAY_GAME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(20,000 microseconds or 20 milliseconds), </a:t>
            </a:r>
            <a:r>
              <a:rPr 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SENSOR_DELAY_UI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(60,000 microseconds or 60 milliseconds), or </a:t>
            </a:r>
            <a:r>
              <a:rPr 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SENSOR_DELAY_FASTEST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(no delay, as fast as possible).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1BDAD-0EC3-400A-B858-5D2D89AC33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22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1BDAD-0EC3-400A-B858-5D2D89AC33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68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1BDAD-0EC3-400A-B858-5D2D89AC33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3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1BDAD-0EC3-400A-B858-5D2D89AC33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28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1BDAD-0EC3-400A-B858-5D2D89AC33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63F-ABC5-421E-BCE5-5320B8C7E32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9720-076B-4AB5-8F40-D3CB66FB4A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12510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63F-ABC5-421E-BCE5-5320B8C7E32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9720-076B-4AB5-8F40-D3CB66FB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3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63F-ABC5-421E-BCE5-5320B8C7E32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9720-076B-4AB5-8F40-D3CB66FB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7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63F-ABC5-421E-BCE5-5320B8C7E32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9720-076B-4AB5-8F40-D3CB66FB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63F-ABC5-421E-BCE5-5320B8C7E32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9720-076B-4AB5-8F40-D3CB66FB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6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63F-ABC5-421E-BCE5-5320B8C7E32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9720-076B-4AB5-8F40-D3CB66FB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0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63F-ABC5-421E-BCE5-5320B8C7E32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9720-076B-4AB5-8F40-D3CB66FB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63F-ABC5-421E-BCE5-5320B8C7E32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9720-076B-4AB5-8F40-D3CB66FB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6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63F-ABC5-421E-BCE5-5320B8C7E32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9720-076B-4AB5-8F40-D3CB66FB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4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63F-ABC5-421E-BCE5-5320B8C7E32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9720-076B-4AB5-8F40-D3CB66FB4A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7178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E67663F-ABC5-421E-BCE5-5320B8C7E32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2919720-076B-4AB5-8F40-D3CB66FB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67663F-ABC5-421E-BCE5-5320B8C7E32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919720-076B-4AB5-8F40-D3CB66FB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hardware/Sensor.html#TYPE_LIGHT" TargetMode="External"/><Relationship Id="rId2" Type="http://schemas.openxmlformats.org/officeDocument/2006/relationships/hyperlink" Target="https://developer.android.com/reference/android/hardware/Sensor.html#TYPE_ACCELEROME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eveloper.android.com/reference/android/hardware/Sensor.html#TYPE_ORIENT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- 11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Sensors</a:t>
            </a:r>
          </a:p>
        </p:txBody>
      </p:sp>
      <p:pic>
        <p:nvPicPr>
          <p:cNvPr id="4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DFB401CE-2A81-4969-8E12-FB0205C4B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67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to work with Sensor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82FE4-F1F0-4F7B-8493-60692BF7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63623"/>
            <a:ext cx="8763000" cy="5138929"/>
          </a:xfrm>
        </p:spPr>
        <p:txBody>
          <a:bodyPr>
            <a:normAutofit/>
          </a:bodyPr>
          <a:lstStyle/>
          <a:p>
            <a:pPr marL="118872" lvl="0" indent="0">
              <a:buNone/>
            </a:pPr>
            <a:endParaRPr lang="en-US" dirty="0"/>
          </a:p>
          <a:p>
            <a:pPr marL="633222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8931832A-A1B9-40D0-A112-6E0D10D5F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186036" cy="109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84E452-D467-4F13-B863-60A605B6F31E}"/>
              </a:ext>
            </a:extLst>
          </p:cNvPr>
          <p:cNvSpPr/>
          <p:nvPr/>
        </p:nvSpPr>
        <p:spPr>
          <a:xfrm>
            <a:off x="228600" y="1878870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6. To monitor raw sensor data you need to implement two callback methods that are exposed through the</a:t>
            </a:r>
          </a:p>
          <a:p>
            <a:r>
              <a:rPr lang="en-US" sz="2400" dirty="0"/>
              <a:t> </a:t>
            </a:r>
            <a:r>
              <a:rPr lang="en-US" sz="2400" dirty="0" err="1"/>
              <a:t>SensorEventListener</a:t>
            </a:r>
            <a:r>
              <a:rPr lang="en-US" sz="2400" dirty="0"/>
              <a:t> interface: </a:t>
            </a:r>
            <a:br>
              <a:rPr lang="en-US" sz="2400" dirty="0"/>
            </a:br>
            <a:r>
              <a:rPr lang="en-US" sz="2400" dirty="0"/>
              <a:t>The Android system calls these methods whenever the following occurs:</a:t>
            </a:r>
          </a:p>
          <a:p>
            <a:r>
              <a:rPr lang="en-US" sz="2400" dirty="0"/>
              <a:t>  override fun </a:t>
            </a:r>
            <a:r>
              <a:rPr lang="en-US" sz="2400" dirty="0" err="1"/>
              <a:t>onAccuracyChanged</a:t>
            </a:r>
            <a:r>
              <a:rPr lang="en-US" sz="2400" dirty="0"/>
              <a:t>(sensor: Sensor, accuracy: Int) {</a:t>
            </a:r>
          </a:p>
          <a:p>
            <a:r>
              <a:rPr lang="en-US" sz="2400" dirty="0"/>
              <a:t>        // Do something here if sensor accuracy changes.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override fun </a:t>
            </a:r>
            <a:r>
              <a:rPr lang="en-US" sz="2400" dirty="0" err="1"/>
              <a:t>onSensorChanged</a:t>
            </a:r>
            <a:r>
              <a:rPr lang="en-US" sz="2400" dirty="0"/>
              <a:t>(event: </a:t>
            </a:r>
            <a:r>
              <a:rPr lang="en-US" sz="2400" dirty="0" err="1"/>
              <a:t>SensorEvent</a:t>
            </a:r>
            <a:r>
              <a:rPr lang="en-US" sz="2400" dirty="0"/>
              <a:t>) {</a:t>
            </a:r>
          </a:p>
          <a:p>
            <a:r>
              <a:rPr lang="en-US" sz="2400" dirty="0"/>
              <a:t>/*  Do something with this sensor event - object contains information about the sensor data*/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480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to work with Sensor</a:t>
            </a:r>
          </a:p>
        </p:txBody>
      </p:sp>
      <p:pic>
        <p:nvPicPr>
          <p:cNvPr id="4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8931832A-A1B9-40D0-A112-6E0D10D5F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186036" cy="109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84E452-D467-4F13-B863-60A605B6F31E}"/>
              </a:ext>
            </a:extLst>
          </p:cNvPr>
          <p:cNvSpPr/>
          <p:nvPr/>
        </p:nvSpPr>
        <p:spPr>
          <a:xfrm>
            <a:off x="228600" y="1563623"/>
            <a:ext cx="89154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Usage of </a:t>
            </a:r>
            <a:r>
              <a:rPr lang="en-US" sz="2400" dirty="0" err="1"/>
              <a:t>onAcuuracyChanged</a:t>
            </a:r>
            <a:r>
              <a:rPr lang="en-US" sz="2400" dirty="0"/>
              <a:t>() code</a:t>
            </a:r>
          </a:p>
          <a:p>
            <a:r>
              <a:rPr lang="en-US" sz="2400" dirty="0"/>
              <a:t>@Override</a:t>
            </a:r>
          </a:p>
          <a:p>
            <a:r>
              <a:rPr lang="en-US" sz="2400" dirty="0"/>
              <a:t>public void </a:t>
            </a:r>
            <a:r>
              <a:rPr lang="en-US" sz="2400" dirty="0" err="1"/>
              <a:t>onAccuracyChanged</a:t>
            </a:r>
            <a:r>
              <a:rPr lang="en-US" sz="2400" dirty="0"/>
              <a:t>(Sensor </a:t>
            </a:r>
            <a:r>
              <a:rPr lang="en-US" sz="2400" dirty="0" err="1"/>
              <a:t>sensor</a:t>
            </a:r>
            <a:r>
              <a:rPr lang="en-US" sz="2400" dirty="0"/>
              <a:t>, int accuracy){</a:t>
            </a:r>
          </a:p>
          <a:p>
            <a:r>
              <a:rPr lang="en-US" sz="2000" dirty="0"/>
              <a:t>switch(accuracy){</a:t>
            </a:r>
          </a:p>
          <a:p>
            <a:pPr lvl="1"/>
            <a:r>
              <a:rPr lang="en-US" sz="2000" dirty="0"/>
              <a:t>case </a:t>
            </a:r>
            <a:r>
              <a:rPr lang="en-US" sz="2000" dirty="0" err="1"/>
              <a:t>SensorManager.SENSOR_STATUS_ACCURACY_HIGH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/>
              <a:t>this.accuracy.setText</a:t>
            </a:r>
            <a:r>
              <a:rPr lang="en-US" sz="2000" dirty="0"/>
              <a:t>("SENSOR_STATUS_ACCURACY_HIGH");</a:t>
            </a:r>
          </a:p>
          <a:p>
            <a:pPr lvl="1"/>
            <a:r>
              <a:rPr lang="en-US" sz="2000" dirty="0"/>
              <a:t>break;</a:t>
            </a:r>
          </a:p>
          <a:p>
            <a:pPr lvl="1"/>
            <a:r>
              <a:rPr lang="en-US" sz="2000" dirty="0"/>
              <a:t>case </a:t>
            </a:r>
            <a:r>
              <a:rPr lang="en-US" sz="2000" dirty="0" err="1"/>
              <a:t>SensorManager.SENSOR_STATUS_ACCURACY_MEDIUM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/>
              <a:t>this.accuracy.setText</a:t>
            </a:r>
            <a:r>
              <a:rPr lang="en-US" sz="2000" dirty="0"/>
              <a:t>("SENSOR_STATUS_ACCURACY_MEDIUM");</a:t>
            </a:r>
          </a:p>
          <a:p>
            <a:pPr lvl="1"/>
            <a:r>
              <a:rPr lang="en-US" sz="2000" dirty="0"/>
              <a:t>break;</a:t>
            </a:r>
          </a:p>
          <a:p>
            <a:pPr lvl="1"/>
            <a:r>
              <a:rPr lang="en-US" sz="2000" dirty="0"/>
              <a:t>case </a:t>
            </a:r>
            <a:r>
              <a:rPr lang="en-US" sz="2000" dirty="0" err="1"/>
              <a:t>SensorManager.SENSOR_STATUS_ACCURACY_LOW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/>
              <a:t>this.accuracy.setText</a:t>
            </a:r>
            <a:r>
              <a:rPr lang="en-US" sz="2000" dirty="0"/>
              <a:t>("SENSOR_STATUS_ACCURACY_LOW");</a:t>
            </a:r>
          </a:p>
          <a:p>
            <a:pPr lvl="1"/>
            <a:r>
              <a:rPr lang="en-US" sz="2000" dirty="0"/>
              <a:t>break;</a:t>
            </a:r>
          </a:p>
          <a:p>
            <a:pPr lvl="1"/>
            <a:r>
              <a:rPr lang="en-US" sz="2000" dirty="0"/>
              <a:t>case </a:t>
            </a:r>
            <a:r>
              <a:rPr lang="en-US" sz="2000" dirty="0" err="1"/>
              <a:t>SensorManager.SENSOR_STATUS_UNRELIABLE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/>
              <a:t>this.accuracy.setText</a:t>
            </a:r>
            <a:r>
              <a:rPr lang="en-US" sz="2000" dirty="0"/>
              <a:t>("SENSOR_STATUS_UNRELIABLE");</a:t>
            </a:r>
          </a:p>
          <a:p>
            <a:pPr lvl="1"/>
            <a:r>
              <a:rPr lang="en-US" sz="2000" dirty="0"/>
              <a:t>break; }}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235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Hands on Example – 1- Sensor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51023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Problem Requirement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 get the list of sensors from your device and display in the </a:t>
            </a:r>
            <a:r>
              <a:rPr lang="en-US" dirty="0" err="1"/>
              <a:t>ListView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Create an xml file with one </a:t>
            </a:r>
            <a:r>
              <a:rPr lang="en-US" dirty="0" err="1"/>
              <a:t>ListView</a:t>
            </a:r>
            <a:r>
              <a:rPr lang="en-US" dirty="0"/>
              <a:t> component and configure id 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Write your logic to retrieve the list of available sensors in </a:t>
            </a:r>
            <a:r>
              <a:rPr lang="en-US" dirty="0" err="1"/>
              <a:t>MainActivity.kt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84FF350B-50BB-4510-83BA-DE67019AA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15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MainActivity.kt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2192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import </a:t>
            </a:r>
            <a:r>
              <a:rPr lang="en-US" sz="2600" dirty="0" err="1"/>
              <a:t>android.content.Context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import </a:t>
            </a:r>
            <a:r>
              <a:rPr lang="en-US" sz="2600" dirty="0" err="1"/>
              <a:t>android.hardware.Sensor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import </a:t>
            </a:r>
            <a:r>
              <a:rPr lang="en-US" sz="2600" dirty="0" err="1"/>
              <a:t>android.hardware.SensorManager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import </a:t>
            </a:r>
            <a:r>
              <a:rPr lang="en-US" sz="2600" dirty="0" err="1"/>
              <a:t>androidx.appcompat.app.AppCompatActivity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import </a:t>
            </a:r>
            <a:r>
              <a:rPr lang="en-US" sz="2600" dirty="0" err="1"/>
              <a:t>android.os.Bundle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import </a:t>
            </a:r>
            <a:r>
              <a:rPr lang="en-US" sz="2600" dirty="0" err="1"/>
              <a:t>android.widget.ArrayAdapter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import </a:t>
            </a:r>
            <a:r>
              <a:rPr lang="en-US" sz="2600" dirty="0" err="1"/>
              <a:t>android.widget.ListView</a:t>
            </a:r>
            <a:endParaRPr lang="en-US" sz="2600" dirty="0"/>
          </a:p>
          <a:p>
            <a:pPr marL="0" indent="0">
              <a:buNone/>
            </a:pPr>
            <a:r>
              <a:rPr lang="en-US" sz="3000" dirty="0"/>
              <a:t>class </a:t>
            </a:r>
            <a:r>
              <a:rPr lang="en-US" sz="3000" dirty="0" err="1"/>
              <a:t>MainActivity</a:t>
            </a:r>
            <a:r>
              <a:rPr lang="en-US" sz="3000" dirty="0"/>
              <a:t> : </a:t>
            </a:r>
            <a:r>
              <a:rPr lang="en-US" sz="3000" dirty="0" err="1"/>
              <a:t>AppCompatActivity</a:t>
            </a:r>
            <a:r>
              <a:rPr lang="en-US" sz="3000" dirty="0"/>
              <a:t>() {</a:t>
            </a:r>
          </a:p>
          <a:p>
            <a:pPr marL="0" indent="0">
              <a:buNone/>
            </a:pPr>
            <a:r>
              <a:rPr lang="en-US" sz="3000" dirty="0"/>
              <a:t>    </a:t>
            </a:r>
            <a:r>
              <a:rPr lang="en-US" sz="3000" dirty="0" err="1"/>
              <a:t>lateinit</a:t>
            </a:r>
            <a:r>
              <a:rPr lang="en-US" sz="3000" dirty="0"/>
              <a:t> var </a:t>
            </a:r>
            <a:r>
              <a:rPr lang="en-US" sz="3000" dirty="0" err="1"/>
              <a:t>listView</a:t>
            </a:r>
            <a:r>
              <a:rPr lang="en-US" sz="3000" dirty="0"/>
              <a:t>: </a:t>
            </a:r>
            <a:r>
              <a:rPr lang="en-US" sz="3000" dirty="0" err="1"/>
              <a:t>ListView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    </a:t>
            </a:r>
            <a:r>
              <a:rPr lang="en-US" sz="3000" dirty="0" err="1"/>
              <a:t>lateinit</a:t>
            </a:r>
            <a:r>
              <a:rPr lang="en-US" sz="3000" dirty="0"/>
              <a:t> var </a:t>
            </a:r>
            <a:r>
              <a:rPr lang="en-US" sz="3000" dirty="0" err="1"/>
              <a:t>sensorManager</a:t>
            </a:r>
            <a:r>
              <a:rPr lang="en-US" sz="3000" dirty="0"/>
              <a:t>: </a:t>
            </a:r>
            <a:r>
              <a:rPr lang="en-US" sz="3000" dirty="0" err="1"/>
              <a:t>SensorManager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    </a:t>
            </a:r>
            <a:r>
              <a:rPr lang="en-US" sz="3000" dirty="0" err="1"/>
              <a:t>lateinit</a:t>
            </a:r>
            <a:r>
              <a:rPr lang="en-US" sz="3000" dirty="0"/>
              <a:t> var </a:t>
            </a:r>
            <a:r>
              <a:rPr lang="en-US" sz="3000" dirty="0" err="1"/>
              <a:t>listsensor:List</a:t>
            </a:r>
            <a:r>
              <a:rPr lang="en-US" sz="3000" dirty="0"/>
              <a:t>&lt;Sensor&gt;</a:t>
            </a:r>
          </a:p>
          <a:p>
            <a:pPr marL="0" indent="0">
              <a:buNone/>
            </a:pPr>
            <a:r>
              <a:rPr lang="en-US" sz="3000" dirty="0"/>
              <a:t>    </a:t>
            </a:r>
            <a:r>
              <a:rPr lang="en-US" sz="3000" dirty="0" err="1"/>
              <a:t>lateinit</a:t>
            </a:r>
            <a:r>
              <a:rPr lang="en-US" sz="3000" dirty="0"/>
              <a:t> var </a:t>
            </a:r>
            <a:r>
              <a:rPr lang="en-US" sz="3000" dirty="0" err="1"/>
              <a:t>liststring:ArrayList</a:t>
            </a:r>
            <a:r>
              <a:rPr lang="en-US" sz="3000" dirty="0"/>
              <a:t>&lt;String&gt;</a:t>
            </a:r>
          </a:p>
          <a:p>
            <a:pPr marL="0" indent="0">
              <a:buNone/>
            </a:pPr>
            <a:r>
              <a:rPr lang="en-US" sz="3000" dirty="0"/>
              <a:t>    </a:t>
            </a:r>
            <a:r>
              <a:rPr lang="en-US" sz="3000" dirty="0" err="1"/>
              <a:t>lateinit</a:t>
            </a:r>
            <a:r>
              <a:rPr lang="en-US" sz="3000" dirty="0"/>
              <a:t> var adapter: </a:t>
            </a:r>
            <a:r>
              <a:rPr lang="en-US" sz="3000" dirty="0" err="1"/>
              <a:t>ArrayAdapter</a:t>
            </a:r>
            <a:r>
              <a:rPr lang="en-US" sz="3000" dirty="0"/>
              <a:t>&lt;String&gt;</a:t>
            </a:r>
          </a:p>
        </p:txBody>
      </p:sp>
      <p:pic>
        <p:nvPicPr>
          <p:cNvPr id="4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EAC1EEB2-5E92-486F-923D-5DB50D9A5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476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MainActivity.kt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07673"/>
            <a:ext cx="89154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4200" dirty="0"/>
              <a:t>override fun </a:t>
            </a:r>
            <a:r>
              <a:rPr lang="en-US" sz="4200" dirty="0" err="1"/>
              <a:t>onCreate</a:t>
            </a:r>
            <a:r>
              <a:rPr lang="en-US" sz="4200" dirty="0"/>
              <a:t>(</a:t>
            </a:r>
            <a:r>
              <a:rPr lang="en-US" sz="4200" dirty="0" err="1"/>
              <a:t>savedInstanceState</a:t>
            </a:r>
            <a:r>
              <a:rPr lang="en-US" sz="4200" dirty="0"/>
              <a:t>: Bundle?) {</a:t>
            </a:r>
          </a:p>
          <a:p>
            <a:pPr marL="0" indent="0">
              <a:buNone/>
            </a:pPr>
            <a:r>
              <a:rPr lang="en-US" sz="4200" dirty="0"/>
              <a:t>        </a:t>
            </a:r>
            <a:r>
              <a:rPr lang="en-US" sz="4200" dirty="0" err="1"/>
              <a:t>super.onCreate</a:t>
            </a:r>
            <a:r>
              <a:rPr lang="en-US" sz="4200" dirty="0"/>
              <a:t>(</a:t>
            </a:r>
            <a:r>
              <a:rPr lang="en-US" sz="4200" dirty="0" err="1"/>
              <a:t>savedInstanceState</a:t>
            </a:r>
            <a:r>
              <a:rPr lang="en-US" sz="4200" dirty="0"/>
              <a:t>)</a:t>
            </a:r>
          </a:p>
          <a:p>
            <a:pPr marL="0" indent="0">
              <a:buNone/>
            </a:pPr>
            <a:r>
              <a:rPr lang="en-US" sz="4200" dirty="0"/>
              <a:t>        </a:t>
            </a:r>
            <a:r>
              <a:rPr lang="en-US" sz="4200" dirty="0" err="1"/>
              <a:t>setContentView</a:t>
            </a:r>
            <a:r>
              <a:rPr lang="en-US" sz="4200" dirty="0"/>
              <a:t>(</a:t>
            </a:r>
            <a:r>
              <a:rPr lang="en-US" sz="4200" dirty="0" err="1"/>
              <a:t>R.layout.activity_main</a:t>
            </a:r>
            <a:r>
              <a:rPr lang="en-US" sz="4200" dirty="0"/>
              <a:t>)</a:t>
            </a:r>
          </a:p>
          <a:p>
            <a:pPr marL="0" indent="0">
              <a:buNone/>
            </a:pPr>
            <a:r>
              <a:rPr lang="en-US" sz="4200" dirty="0"/>
              <a:t>        </a:t>
            </a:r>
            <a:r>
              <a:rPr lang="en-US" sz="4200" dirty="0" err="1"/>
              <a:t>listView</a:t>
            </a:r>
            <a:r>
              <a:rPr lang="en-US" sz="4200" dirty="0"/>
              <a:t> = </a:t>
            </a:r>
            <a:r>
              <a:rPr lang="en-US" sz="4200" dirty="0" err="1"/>
              <a:t>findViewById</a:t>
            </a:r>
            <a:r>
              <a:rPr lang="en-US" sz="4200" dirty="0"/>
              <a:t>&lt;</a:t>
            </a:r>
            <a:r>
              <a:rPr lang="en-US" sz="4200" dirty="0" err="1"/>
              <a:t>ListView</a:t>
            </a:r>
            <a:r>
              <a:rPr lang="en-US" sz="4200" dirty="0"/>
              <a:t>&gt;(R.id.lv1)</a:t>
            </a:r>
          </a:p>
          <a:p>
            <a:pPr marL="0" indent="0">
              <a:buNone/>
            </a:pPr>
            <a:r>
              <a:rPr lang="en-US" sz="4200" dirty="0"/>
              <a:t>        </a:t>
            </a:r>
            <a:r>
              <a:rPr lang="en-US" sz="4200" dirty="0" err="1"/>
              <a:t>liststring</a:t>
            </a:r>
            <a:r>
              <a:rPr lang="en-US" sz="4200" dirty="0"/>
              <a:t> = </a:t>
            </a:r>
            <a:r>
              <a:rPr lang="en-US" sz="4200" dirty="0" err="1"/>
              <a:t>ArrayList</a:t>
            </a:r>
            <a:r>
              <a:rPr lang="en-US" sz="4200" dirty="0"/>
              <a:t>()</a:t>
            </a:r>
          </a:p>
          <a:p>
            <a:pPr marL="0" indent="0">
              <a:buNone/>
            </a:pPr>
            <a:r>
              <a:rPr lang="en-US" sz="4200" dirty="0"/>
              <a:t>        </a:t>
            </a:r>
            <a:r>
              <a:rPr lang="en-US" sz="4200" dirty="0" err="1"/>
              <a:t>sensorManager</a:t>
            </a:r>
            <a:r>
              <a:rPr lang="en-US" sz="4200" dirty="0"/>
              <a:t> = </a:t>
            </a:r>
            <a:r>
              <a:rPr lang="en-US" sz="4200" dirty="0" err="1"/>
              <a:t>getSystemService</a:t>
            </a:r>
            <a:r>
              <a:rPr lang="en-US" sz="4200" dirty="0"/>
              <a:t>(</a:t>
            </a:r>
            <a:r>
              <a:rPr lang="en-US" sz="4200" dirty="0" err="1"/>
              <a:t>Context.SENSOR_SERVICE</a:t>
            </a:r>
            <a:r>
              <a:rPr lang="en-US" sz="4200" dirty="0"/>
              <a:t>) as 		          </a:t>
            </a:r>
            <a:r>
              <a:rPr lang="en-US" sz="4200" dirty="0" err="1"/>
              <a:t>SensorManager</a:t>
            </a:r>
            <a:endParaRPr lang="en-US" sz="4200" dirty="0"/>
          </a:p>
          <a:p>
            <a:pPr marL="0" indent="0">
              <a:buNone/>
            </a:pPr>
            <a:r>
              <a:rPr lang="en-US" sz="4200" dirty="0"/>
              <a:t>        </a:t>
            </a:r>
            <a:r>
              <a:rPr lang="en-US" sz="4200" dirty="0" err="1"/>
              <a:t>listsensor</a:t>
            </a:r>
            <a:r>
              <a:rPr lang="en-US" sz="4200" dirty="0"/>
              <a:t> = </a:t>
            </a:r>
            <a:r>
              <a:rPr lang="en-US" sz="4200" dirty="0" err="1"/>
              <a:t>sensorManager.getSensorList</a:t>
            </a:r>
            <a:r>
              <a:rPr lang="en-US" sz="4200" dirty="0"/>
              <a:t>(</a:t>
            </a:r>
            <a:r>
              <a:rPr lang="en-US" sz="4200" dirty="0" err="1"/>
              <a:t>Sensor.TYPE_ALL</a:t>
            </a:r>
            <a:r>
              <a:rPr lang="en-US" sz="4200" dirty="0"/>
              <a:t>)</a:t>
            </a:r>
          </a:p>
          <a:p>
            <a:pPr marL="0" indent="0">
              <a:buNone/>
            </a:pPr>
            <a:r>
              <a:rPr lang="en-US" sz="4200" dirty="0"/>
              <a:t>        for (</a:t>
            </a:r>
            <a:r>
              <a:rPr lang="en-US" sz="4200" dirty="0" err="1"/>
              <a:t>i</a:t>
            </a:r>
            <a:r>
              <a:rPr lang="en-US" sz="4200" dirty="0"/>
              <a:t> in </a:t>
            </a:r>
            <a:r>
              <a:rPr lang="en-US" sz="4200" dirty="0" err="1"/>
              <a:t>listsensor.indices</a:t>
            </a:r>
            <a:r>
              <a:rPr lang="en-US" sz="4200" dirty="0"/>
              <a:t>) {</a:t>
            </a:r>
          </a:p>
          <a:p>
            <a:pPr marL="0" indent="0">
              <a:buNone/>
            </a:pPr>
            <a:r>
              <a:rPr lang="en-US" sz="4200" dirty="0"/>
              <a:t>            </a:t>
            </a:r>
            <a:r>
              <a:rPr lang="en-US" sz="4200" dirty="0" err="1"/>
              <a:t>liststring.add</a:t>
            </a:r>
            <a:r>
              <a:rPr lang="en-US" sz="4200" dirty="0"/>
              <a:t>(</a:t>
            </a:r>
            <a:r>
              <a:rPr lang="en-US" sz="4200" dirty="0" err="1"/>
              <a:t>listsensor</a:t>
            </a:r>
            <a:r>
              <a:rPr lang="en-US" sz="4200" dirty="0"/>
              <a:t>[</a:t>
            </a:r>
            <a:r>
              <a:rPr lang="en-US" sz="4200" dirty="0" err="1"/>
              <a:t>i</a:t>
            </a:r>
            <a:r>
              <a:rPr lang="en-US" sz="4200" dirty="0"/>
              <a:t>].name)</a:t>
            </a:r>
          </a:p>
          <a:p>
            <a:pPr marL="0" indent="0">
              <a:buNone/>
            </a:pPr>
            <a:r>
              <a:rPr lang="en-US" sz="4200" dirty="0"/>
              <a:t>        }</a:t>
            </a:r>
          </a:p>
          <a:p>
            <a:pPr marL="0" indent="0">
              <a:buNone/>
            </a:pPr>
            <a:r>
              <a:rPr lang="en-US" sz="4200" dirty="0"/>
              <a:t>        adapter = </a:t>
            </a:r>
            <a:r>
              <a:rPr lang="en-US" sz="4200" dirty="0" err="1"/>
              <a:t>ArrayAdapter</a:t>
            </a:r>
            <a:r>
              <a:rPr lang="en-US" sz="4200" dirty="0"/>
              <a:t>(</a:t>
            </a:r>
            <a:r>
              <a:rPr lang="en-US" sz="4200" dirty="0" err="1"/>
              <a:t>this@MainActivity</a:t>
            </a:r>
            <a:r>
              <a:rPr lang="en-US" sz="4200" dirty="0"/>
              <a:t>,</a:t>
            </a:r>
          </a:p>
          <a:p>
            <a:pPr marL="0" indent="0">
              <a:buNone/>
            </a:pPr>
            <a:r>
              <a:rPr lang="en-US" sz="4200" dirty="0"/>
              <a:t>            android.R.layout.simple_list_item_1, </a:t>
            </a:r>
            <a:r>
              <a:rPr lang="en-US" sz="4200" dirty="0" err="1"/>
              <a:t>liststring</a:t>
            </a:r>
            <a:endParaRPr lang="en-US" sz="4200" dirty="0"/>
          </a:p>
          <a:p>
            <a:pPr marL="0" indent="0">
              <a:buNone/>
            </a:pPr>
            <a:r>
              <a:rPr lang="en-US" sz="4200" dirty="0"/>
              <a:t>        )</a:t>
            </a:r>
          </a:p>
          <a:p>
            <a:pPr marL="0" indent="0">
              <a:buNone/>
            </a:pPr>
            <a:r>
              <a:rPr lang="en-US" sz="4200" dirty="0"/>
              <a:t>        </a:t>
            </a:r>
            <a:r>
              <a:rPr lang="en-US" sz="4200" dirty="0" err="1"/>
              <a:t>listView.adapter</a:t>
            </a:r>
            <a:r>
              <a:rPr lang="en-US" sz="4200" dirty="0"/>
              <a:t> = adapter</a:t>
            </a:r>
          </a:p>
          <a:p>
            <a:pPr marL="0" indent="0">
              <a:buNone/>
            </a:pPr>
            <a:r>
              <a:rPr lang="en-US" sz="4200" dirty="0"/>
              <a:t>    }</a:t>
            </a:r>
          </a:p>
          <a:p>
            <a:pPr marL="0" indent="0">
              <a:buNone/>
            </a:pPr>
            <a:r>
              <a:rPr lang="en-US" sz="42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17C681E1-653A-4346-BB97-E713B922C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93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13063"/>
            <a:ext cx="3352800" cy="536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265" y="1413063"/>
            <a:ext cx="4038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Sample Output</a:t>
            </a:r>
          </a:p>
          <a:p>
            <a:endParaRPr lang="en-US" sz="3200" dirty="0"/>
          </a:p>
          <a:p>
            <a:r>
              <a:rPr lang="en-US" sz="2800" dirty="0"/>
              <a:t>This  code is run through Emulator. </a:t>
            </a:r>
            <a:r>
              <a:rPr lang="en-US" sz="2800" dirty="0" err="1"/>
              <a:t>ListView</a:t>
            </a:r>
            <a:r>
              <a:rPr lang="en-US" sz="2800" dirty="0"/>
              <a:t> shows the available sensors from the Emulator. You can run this using your real device.</a:t>
            </a:r>
          </a:p>
          <a:p>
            <a:endParaRPr lang="en-US" sz="2800" dirty="0"/>
          </a:p>
          <a:p>
            <a:r>
              <a:rPr lang="en-US" sz="2800" dirty="0"/>
              <a:t>Refer : </a:t>
            </a:r>
            <a:r>
              <a:rPr lang="en-US" sz="2800" dirty="0" err="1"/>
              <a:t>ShowSensorsList</a:t>
            </a:r>
            <a:endParaRPr lang="en-US" sz="2800" dirty="0"/>
          </a:p>
        </p:txBody>
      </p:sp>
      <p:pic>
        <p:nvPicPr>
          <p:cNvPr id="5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5680B6BB-3F5A-4D98-9FE3-2D7D0EC33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841E232-7074-48BB-99A4-B77F63E9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65" y="135200"/>
            <a:ext cx="8229600" cy="1252728"/>
          </a:xfrm>
        </p:spPr>
        <p:txBody>
          <a:bodyPr>
            <a:normAutofit/>
          </a:bodyPr>
          <a:lstStyle/>
          <a:p>
            <a:r>
              <a:rPr lang="en-US" sz="4000" dirty="0"/>
              <a:t>Hands on Example – 1- Sensor List</a:t>
            </a:r>
          </a:p>
        </p:txBody>
      </p:sp>
    </p:spTree>
    <p:extLst>
      <p:ext uri="{BB962C8B-B14F-4D97-AF65-F5344CB8AC3E}">
        <p14:creationId xmlns:p14="http://schemas.microsoft.com/office/powerpoint/2010/main" val="405870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Hands on Example  2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31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TYPE_ACCELEROMETER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8527" y="1583873"/>
            <a:ext cx="5542671" cy="5289367"/>
          </a:xfrm>
        </p:spPr>
        <p:txBody>
          <a:bodyPr>
            <a:normAutofit lnSpcReduction="10000"/>
          </a:bodyPr>
          <a:lstStyle/>
          <a:p>
            <a:pPr marL="434340" lvl="1" indent="-342900"/>
            <a:r>
              <a:rPr lang="en-US" sz="2400" dirty="0"/>
              <a:t>This example  illustrates to know the x, y, z axis position on movements and if you shake your device fast, will play a sound.</a:t>
            </a:r>
          </a:p>
          <a:p>
            <a:pPr marL="434340" lvl="1" indent="-342900">
              <a:lnSpc>
                <a:spcPct val="150000"/>
              </a:lnSpc>
            </a:pPr>
            <a:r>
              <a:rPr lang="en-US" sz="2400" dirty="0"/>
              <a:t>Create an xml file with one </a:t>
            </a:r>
            <a:r>
              <a:rPr lang="en-US" sz="2400" dirty="0" err="1"/>
              <a:t>TextView</a:t>
            </a:r>
            <a:r>
              <a:rPr lang="en-US" sz="2400" dirty="0"/>
              <a:t> component and configure id .</a:t>
            </a:r>
          </a:p>
          <a:p>
            <a:pPr marL="434340" lvl="1" indent="-342900">
              <a:lnSpc>
                <a:spcPct val="150000"/>
              </a:lnSpc>
            </a:pPr>
            <a:r>
              <a:rPr lang="en-US" sz="2400" dirty="0"/>
              <a:t>Write your logic in MainActivity.java to play music and display the Coordinate position in the </a:t>
            </a:r>
            <a:r>
              <a:rPr lang="en-US" sz="2400" dirty="0" err="1"/>
              <a:t>TextView</a:t>
            </a:r>
            <a:r>
              <a:rPr lang="en-US" sz="2400" dirty="0"/>
              <a:t>.</a:t>
            </a:r>
          </a:p>
          <a:p>
            <a:pPr marL="434340" lvl="1" indent="-342900">
              <a:lnSpc>
                <a:spcPct val="150000"/>
              </a:lnSpc>
            </a:pPr>
            <a:r>
              <a:rPr lang="en-US" sz="2400" dirty="0"/>
              <a:t>Refer : Accelerometer</a:t>
            </a:r>
          </a:p>
          <a:p>
            <a:pPr marL="0" lvl="1" indent="0">
              <a:buNone/>
            </a:pPr>
            <a:r>
              <a:rPr lang="en-US" sz="2400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2209800"/>
            <a:ext cx="3352801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6397D297-02E6-455C-AE84-7489129D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763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56263" cy="649044"/>
          </a:xfrm>
        </p:spPr>
        <p:txBody>
          <a:bodyPr>
            <a:noAutofit/>
          </a:bodyPr>
          <a:lstStyle/>
          <a:p>
            <a:r>
              <a:rPr lang="en-US" sz="3600" dirty="0" err="1"/>
              <a:t>MainActivity.kt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364" y="1524000"/>
            <a:ext cx="8925272" cy="55027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MainActivity</a:t>
            </a:r>
            <a:r>
              <a:rPr lang="en-US" sz="2400" dirty="0"/>
              <a:t> : </a:t>
            </a:r>
            <a:r>
              <a:rPr lang="en-US" sz="2400" dirty="0" err="1"/>
              <a:t>AppCompatActivity</a:t>
            </a:r>
            <a:r>
              <a:rPr lang="en-US" sz="2400" dirty="0"/>
              <a:t>(), </a:t>
            </a:r>
            <a:r>
              <a:rPr lang="en-US" sz="2400" dirty="0" err="1"/>
              <a:t>SensorEventListener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lateinit</a:t>
            </a:r>
            <a:r>
              <a:rPr lang="en-US" sz="2400" dirty="0"/>
              <a:t>  var </a:t>
            </a:r>
            <a:r>
              <a:rPr lang="en-US" sz="2400" dirty="0" err="1"/>
              <a:t>sensor:Sensor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//help us manage sensor components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lateinit</a:t>
            </a:r>
            <a:r>
              <a:rPr lang="en-US" sz="2400" dirty="0"/>
              <a:t> var </a:t>
            </a:r>
            <a:r>
              <a:rPr lang="en-US" sz="2400" dirty="0" err="1"/>
              <a:t>sm:SensorManager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lateinit</a:t>
            </a:r>
            <a:r>
              <a:rPr lang="en-US" sz="2400" dirty="0"/>
              <a:t> var </a:t>
            </a:r>
            <a:r>
              <a:rPr lang="en-US" sz="2400" dirty="0" err="1"/>
              <a:t>displayReading:TextView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lateinit</a:t>
            </a:r>
            <a:r>
              <a:rPr lang="en-US" sz="2400" dirty="0"/>
              <a:t> var </a:t>
            </a:r>
            <a:r>
              <a:rPr lang="en-US" sz="2400" dirty="0" err="1"/>
              <a:t>mPlayer:MediaPlayer</a:t>
            </a: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    override fun </a:t>
            </a:r>
            <a:r>
              <a:rPr lang="en-US" sz="2400" dirty="0" err="1"/>
              <a:t>onCreate</a:t>
            </a:r>
            <a:r>
              <a:rPr lang="en-US" sz="2400" dirty="0"/>
              <a:t>(</a:t>
            </a:r>
            <a:r>
              <a:rPr lang="en-US" sz="2400" dirty="0" err="1"/>
              <a:t>savedInstanceState</a:t>
            </a:r>
            <a:r>
              <a:rPr lang="en-US" sz="2400" dirty="0"/>
              <a:t>: Bundle?)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super.onCreate</a:t>
            </a:r>
            <a:r>
              <a:rPr lang="en-US" sz="2400" dirty="0"/>
              <a:t>(</a:t>
            </a:r>
            <a:r>
              <a:rPr lang="en-US" sz="2400" dirty="0" err="1"/>
              <a:t>savedInstanceState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setContentView</a:t>
            </a:r>
            <a:r>
              <a:rPr lang="en-US" sz="2400" dirty="0"/>
              <a:t>(</a:t>
            </a:r>
            <a:r>
              <a:rPr lang="en-US" sz="2400" dirty="0" err="1"/>
              <a:t>R.layout.activity_main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sm</a:t>
            </a:r>
            <a:r>
              <a:rPr lang="en-US" sz="2400" dirty="0"/>
              <a:t> = </a:t>
            </a:r>
            <a:r>
              <a:rPr lang="en-US" sz="2400" dirty="0" err="1"/>
              <a:t>getSystemService</a:t>
            </a:r>
            <a:r>
              <a:rPr lang="en-US" sz="2400" dirty="0"/>
              <a:t>(SENSOR_SERVICE) as </a:t>
            </a:r>
            <a:r>
              <a:rPr lang="en-US" sz="2400" dirty="0" err="1"/>
              <a:t>SensorManager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//select the sensor we wish to use</a:t>
            </a:r>
          </a:p>
          <a:p>
            <a:pPr marL="0" indent="0">
              <a:buNone/>
            </a:pPr>
            <a:r>
              <a:rPr lang="en-US" sz="2400" dirty="0"/>
              <a:t>        sensor = </a:t>
            </a:r>
            <a:r>
              <a:rPr lang="en-US" sz="2400" dirty="0" err="1"/>
              <a:t>sm.getDefaultSensor</a:t>
            </a:r>
            <a:r>
              <a:rPr lang="en-US" sz="2400" dirty="0"/>
              <a:t>(</a:t>
            </a:r>
            <a:r>
              <a:rPr lang="en-US" sz="2400" dirty="0" err="1"/>
              <a:t>Sensor.TYPE_ACCELEROMETER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displayReading</a:t>
            </a:r>
            <a:r>
              <a:rPr lang="en-US" sz="2400" dirty="0"/>
              <a:t> = </a:t>
            </a:r>
            <a:r>
              <a:rPr lang="en-US" sz="2400" dirty="0" err="1"/>
              <a:t>findViewById</a:t>
            </a:r>
            <a:r>
              <a:rPr lang="en-US" sz="2400" dirty="0"/>
              <a:t>(</a:t>
            </a:r>
            <a:r>
              <a:rPr lang="en-US" sz="2400" dirty="0" err="1"/>
              <a:t>R.id.display_reading</a:t>
            </a:r>
            <a:r>
              <a:rPr lang="en-US" sz="2400" dirty="0"/>
              <a:t>) as </a:t>
            </a:r>
            <a:r>
              <a:rPr lang="en-US" sz="2400" dirty="0" err="1"/>
              <a:t>TextView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mPlayer</a:t>
            </a:r>
            <a:r>
              <a:rPr lang="en-US" sz="2400" dirty="0"/>
              <a:t> = </a:t>
            </a:r>
            <a:r>
              <a:rPr lang="en-US" sz="2400" dirty="0" err="1"/>
              <a:t>MediaPlayer.create</a:t>
            </a:r>
            <a:r>
              <a:rPr lang="en-US" sz="2400" dirty="0"/>
              <a:t>(this, </a:t>
            </a:r>
            <a:r>
              <a:rPr lang="en-US" sz="2400" dirty="0" err="1"/>
              <a:t>R.raw.iphone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</p:txBody>
      </p:sp>
      <p:pic>
        <p:nvPicPr>
          <p:cNvPr id="4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EDB36420-6A04-491B-9796-52728645E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93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56263" cy="649044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MainActivity.kt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524000"/>
            <a:ext cx="8958436" cy="52414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// Register your Sensor Manager</a:t>
            </a:r>
          </a:p>
          <a:p>
            <a:pPr marL="0" indent="0">
              <a:buNone/>
            </a:pPr>
            <a:r>
              <a:rPr lang="en-US" dirty="0"/>
              <a:t>    override fun </a:t>
            </a:r>
            <a:r>
              <a:rPr lang="en-US" dirty="0" err="1"/>
              <a:t>onResume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super.onResume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sm.registerListener</a:t>
            </a:r>
            <a:r>
              <a:rPr lang="en-US" dirty="0"/>
              <a:t>(this, sensor, </a:t>
            </a:r>
            <a:r>
              <a:rPr lang="en-US" dirty="0" err="1"/>
              <a:t>SensorManager.SENSOR_DELAY_NORMAL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// Unregister your Sensor Manager</a:t>
            </a:r>
          </a:p>
          <a:p>
            <a:pPr marL="0" indent="0">
              <a:buNone/>
            </a:pPr>
            <a:r>
              <a:rPr lang="en-US" dirty="0"/>
              <a:t>     override fun </a:t>
            </a:r>
            <a:r>
              <a:rPr lang="en-US" dirty="0" err="1"/>
              <a:t>onPause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super.onPause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sm.unregisterListener</a:t>
            </a:r>
            <a:r>
              <a:rPr lang="en-US" dirty="0"/>
              <a:t>(this)   }</a:t>
            </a:r>
          </a:p>
          <a:p>
            <a:pPr marL="0" indent="0">
              <a:buNone/>
            </a:pPr>
            <a:r>
              <a:rPr lang="en-US" dirty="0"/>
              <a:t>    override fun </a:t>
            </a:r>
            <a:r>
              <a:rPr lang="en-US" dirty="0" err="1"/>
              <a:t>onSensorChanged</a:t>
            </a:r>
            <a:r>
              <a:rPr lang="en-US" dirty="0"/>
              <a:t>(</a:t>
            </a:r>
            <a:r>
              <a:rPr lang="en-US" dirty="0" err="1"/>
              <a:t>event:SensorEvent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displayReading.setText</a:t>
            </a:r>
            <a:r>
              <a:rPr lang="en-US" dirty="0"/>
              <a:t>("X" + </a:t>
            </a:r>
            <a:r>
              <a:rPr lang="en-US" dirty="0" err="1"/>
              <a:t>event.values</a:t>
            </a:r>
            <a:r>
              <a:rPr lang="en-US" dirty="0"/>
              <a:t>[0] + "\</a:t>
            </a:r>
            <a:r>
              <a:rPr lang="en-US" dirty="0" err="1"/>
              <a:t>nY</a:t>
            </a:r>
            <a:r>
              <a:rPr lang="en-US" dirty="0"/>
              <a:t>" + </a:t>
            </a:r>
            <a:r>
              <a:rPr lang="en-US" dirty="0" err="1"/>
              <a:t>event.values</a:t>
            </a:r>
            <a:r>
              <a:rPr lang="en-US" dirty="0"/>
              <a:t>[1] + "\</a:t>
            </a:r>
            <a:r>
              <a:rPr lang="en-US" dirty="0" err="1"/>
              <a:t>nZ</a:t>
            </a:r>
            <a:r>
              <a:rPr lang="en-US" dirty="0"/>
              <a:t>"   </a:t>
            </a:r>
          </a:p>
          <a:p>
            <a:pPr marL="0" indent="0">
              <a:buNone/>
            </a:pPr>
            <a:r>
              <a:rPr lang="en-US" dirty="0"/>
              <a:t>         + </a:t>
            </a:r>
            <a:r>
              <a:rPr lang="en-US" dirty="0" err="1"/>
              <a:t>event.values</a:t>
            </a:r>
            <a:r>
              <a:rPr lang="en-US" dirty="0"/>
              <a:t>[2])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event.values</a:t>
            </a:r>
            <a:r>
              <a:rPr lang="en-US" dirty="0"/>
              <a:t>[0] &gt; 10){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mPlayer.start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}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900" dirty="0"/>
              <a:t>// Called when the accuracy of a sensor has changed. We are not going to make use of this.</a:t>
            </a:r>
          </a:p>
          <a:p>
            <a:pPr marL="0" indent="0">
              <a:buNone/>
            </a:pPr>
            <a:r>
              <a:rPr lang="en-US" dirty="0"/>
              <a:t>    override fun </a:t>
            </a:r>
            <a:r>
              <a:rPr lang="en-US" dirty="0" err="1"/>
              <a:t>onAccuracyChanged</a:t>
            </a:r>
            <a:r>
              <a:rPr lang="en-US" dirty="0"/>
              <a:t>(arg0:Sensor, arg1:Int) {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C0D39AC4-D704-4603-B5F7-A8A3F5CCB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143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62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6572BA3E-8650-4CD7-9BE5-3A0ACDD6E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61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Sensor Type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Sensor Framework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Sensor Implementation Structure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Hands on Example 1 – Retrieve Device Sensor List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Hands on Example 2 </a:t>
            </a:r>
            <a:r>
              <a:rPr lang="en-US" b="1" dirty="0"/>
              <a:t>- </a:t>
            </a:r>
            <a:r>
              <a:rPr lang="en-US" sz="2400" dirty="0"/>
              <a:t>TYPE_ACCELEROMETER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800" dirty="0"/>
              <a:t>Hands on Example 3 &amp; 4 - </a:t>
            </a:r>
            <a:r>
              <a:rPr lang="en-US" sz="2400" dirty="0"/>
              <a:t>TYPE_LIGHT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B3DD5D6D-0C08-4CE8-88C5-C1CDCECAB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40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17" y="135200"/>
            <a:ext cx="8229600" cy="1252728"/>
          </a:xfrm>
        </p:spPr>
        <p:txBody>
          <a:bodyPr>
            <a:normAutofit/>
          </a:bodyPr>
          <a:lstStyle/>
          <a:p>
            <a:r>
              <a:rPr lang="en-US" sz="4000" dirty="0"/>
              <a:t>Hands on Example 3 -  TYPE_LIGHT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17" y="1676400"/>
            <a:ext cx="8703383" cy="50463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Measures the ambient light level (illumination) in lx.</a:t>
            </a:r>
          </a:p>
          <a:p>
            <a:pPr>
              <a:lnSpc>
                <a:spcPct val="120000"/>
              </a:lnSpc>
            </a:pPr>
            <a:r>
              <a:rPr lang="en-US" dirty="0"/>
              <a:t>lx stands for lux. </a:t>
            </a:r>
          </a:p>
          <a:p>
            <a:pPr>
              <a:lnSpc>
                <a:spcPct val="120000"/>
              </a:lnSpc>
            </a:pPr>
            <a:r>
              <a:rPr lang="en-US" dirty="0"/>
              <a:t>Useful for controlling screen brightness.</a:t>
            </a:r>
          </a:p>
          <a:p>
            <a:pPr>
              <a:lnSpc>
                <a:spcPct val="120000"/>
              </a:lnSpc>
            </a:pPr>
            <a:r>
              <a:rPr lang="en-US" dirty="0"/>
              <a:t>Many mobile having Auto brightness mode function, this function work on light sensor that will adjust screen brightness as per light intensity.</a:t>
            </a:r>
          </a:p>
          <a:p>
            <a:pPr>
              <a:lnSpc>
                <a:spcPct val="120000"/>
              </a:lnSpc>
            </a:pPr>
            <a:r>
              <a:rPr lang="en-US" dirty="0"/>
              <a:t>In this example we are reading light intensity value and display with progress bar.</a:t>
            </a:r>
          </a:p>
          <a:p>
            <a:pPr>
              <a:lnSpc>
                <a:spcPct val="120000"/>
              </a:lnSpc>
            </a:pPr>
            <a:r>
              <a:rPr lang="en-US" dirty="0"/>
              <a:t>If you take your device from light to dark or dark to light, able to see the changes on Progress Bar.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5B671A9F-B071-493A-9B99-4A1CFBB20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698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572000" cy="4876800"/>
          </a:xfrm>
        </p:spPr>
        <p:txBody>
          <a:bodyPr>
            <a:normAutofit/>
          </a:bodyPr>
          <a:lstStyle/>
          <a:p>
            <a:r>
              <a:rPr lang="en-US" sz="2400" dirty="0"/>
              <a:t>Design your layout with two </a:t>
            </a:r>
            <a:r>
              <a:rPr lang="en-US" sz="2400" dirty="0" err="1"/>
              <a:t>TextView</a:t>
            </a:r>
            <a:r>
              <a:rPr lang="en-US" sz="2400" dirty="0"/>
              <a:t> components and   Progress Bar.</a:t>
            </a:r>
          </a:p>
          <a:p>
            <a:r>
              <a:rPr lang="en-US" sz="2400" dirty="0"/>
              <a:t>Your </a:t>
            </a:r>
            <a:r>
              <a:rPr lang="en-US" sz="2400" dirty="0" err="1"/>
              <a:t>MainActivity.kt</a:t>
            </a:r>
            <a:r>
              <a:rPr lang="en-US" sz="2400" dirty="0"/>
              <a:t> needs to deal with TYPE_LIGHT sensor, and show the updated lx value in the Progress bar and in </a:t>
            </a:r>
            <a:r>
              <a:rPr lang="en-US" sz="2400" dirty="0" err="1"/>
              <a:t>TextView</a:t>
            </a:r>
            <a:r>
              <a:rPr lang="en-US" sz="2400" dirty="0"/>
              <a:t>.</a:t>
            </a:r>
          </a:p>
          <a:p>
            <a:r>
              <a:rPr lang="en-US" sz="2400" dirty="0"/>
              <a:t>Refer : </a:t>
            </a:r>
            <a:r>
              <a:rPr lang="en-US" sz="2400" dirty="0" err="1"/>
              <a:t>LightLuxSensor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00200"/>
            <a:ext cx="3276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906ED0C0-2C35-4426-BE93-27344A339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665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ProgressBar</a:t>
            </a:r>
            <a:r>
              <a:rPr lang="en-US" dirty="0"/>
              <a:t>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6553200" cy="5102352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dirty="0" err="1"/>
              <a:t>ProgressBar</a:t>
            </a:r>
            <a:r>
              <a:rPr lang="en-US" sz="2400" dirty="0"/>
              <a:t> UI</a:t>
            </a:r>
          </a:p>
          <a:p>
            <a:pPr marL="118872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ProgressBar</a:t>
            </a:r>
            <a:endParaRPr lang="en-US" sz="2400" dirty="0"/>
          </a:p>
          <a:p>
            <a:pPr marL="118872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android:id</a:t>
            </a:r>
            <a:r>
              <a:rPr lang="en-US" sz="2400" dirty="0"/>
              <a:t>="@+id/</a:t>
            </a:r>
            <a:r>
              <a:rPr lang="en-US" sz="2400" dirty="0" err="1"/>
              <a:t>lightmeter</a:t>
            </a:r>
            <a:r>
              <a:rPr lang="en-US" sz="2400" dirty="0"/>
              <a:t>"    style="?</a:t>
            </a:r>
            <a:r>
              <a:rPr lang="en-US" sz="2400" dirty="0" err="1"/>
              <a:t>android:attr</a:t>
            </a:r>
            <a:r>
              <a:rPr lang="en-US" sz="2400" dirty="0"/>
              <a:t>/</a:t>
            </a:r>
            <a:r>
              <a:rPr lang="en-US" sz="2400" dirty="0" err="1"/>
              <a:t>progressBarStyleHorizontal</a:t>
            </a:r>
            <a:r>
              <a:rPr lang="en-US" sz="2400" dirty="0"/>
              <a:t>"</a:t>
            </a:r>
          </a:p>
          <a:p>
            <a:pPr marL="118872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android:layout_width</a:t>
            </a:r>
            <a:r>
              <a:rPr lang="en-US" sz="2400" dirty="0"/>
              <a:t>="</a:t>
            </a:r>
            <a:r>
              <a:rPr lang="en-US" sz="2400" dirty="0" err="1"/>
              <a:t>fill_parent</a:t>
            </a:r>
            <a:r>
              <a:rPr lang="en-US" sz="2400" dirty="0"/>
              <a:t>"</a:t>
            </a:r>
          </a:p>
          <a:p>
            <a:pPr marL="118872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android:layout_height</a:t>
            </a:r>
            <a:r>
              <a:rPr lang="en-US" sz="2400" dirty="0"/>
              <a:t>="</a:t>
            </a:r>
            <a:r>
              <a:rPr lang="en-US" sz="2400" dirty="0" err="1"/>
              <a:t>wrap_content</a:t>
            </a:r>
            <a:r>
              <a:rPr lang="en-US" sz="2400" dirty="0"/>
              <a:t>"</a:t>
            </a:r>
          </a:p>
          <a:p>
            <a:pPr marL="118872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android:max</a:t>
            </a:r>
            <a:r>
              <a:rPr lang="en-US" sz="2400" dirty="0"/>
              <a:t>="100"</a:t>
            </a:r>
          </a:p>
          <a:p>
            <a:pPr marL="118872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android:padding</a:t>
            </a:r>
            <a:r>
              <a:rPr lang="en-US" sz="2400" dirty="0"/>
              <a:t>="20dp"</a:t>
            </a:r>
          </a:p>
          <a:p>
            <a:pPr marL="118872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android:progress</a:t>
            </a:r>
            <a:r>
              <a:rPr lang="en-US" sz="2400" dirty="0"/>
              <a:t>="0" /&gt;</a:t>
            </a:r>
          </a:p>
          <a:p>
            <a:pPr marL="118872" indent="0">
              <a:buNone/>
            </a:pPr>
            <a:r>
              <a:rPr lang="en-US" sz="2400" dirty="0" err="1"/>
              <a:t>android:progress</a:t>
            </a:r>
            <a:r>
              <a:rPr lang="en-US" sz="2400" dirty="0"/>
              <a:t> : determine the amount of progress. This example set it as 0.</a:t>
            </a:r>
          </a:p>
          <a:p>
            <a:pPr marL="118872" indent="0">
              <a:buNone/>
            </a:pPr>
            <a:r>
              <a:rPr lang="en-US" sz="2400" dirty="0" err="1"/>
              <a:t>android:max</a:t>
            </a:r>
            <a:r>
              <a:rPr lang="en-US" sz="2400" dirty="0"/>
              <a:t> : Progress bar get full once it reaches to  100.</a:t>
            </a:r>
          </a:p>
        </p:txBody>
      </p:sp>
      <p:pic>
        <p:nvPicPr>
          <p:cNvPr id="5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906ED0C0-2C35-4426-BE93-27344A339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F4C26E-5E52-4EAA-8F5F-70DDCD8F5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635176"/>
            <a:ext cx="2101121" cy="362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49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MainActivity.kt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766" y="1752600"/>
            <a:ext cx="873687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MainActivity</a:t>
            </a:r>
            <a:r>
              <a:rPr lang="en-US" dirty="0"/>
              <a:t> : </a:t>
            </a:r>
            <a:r>
              <a:rPr lang="en-US" dirty="0" err="1"/>
              <a:t>AppCompatActivity</a:t>
            </a:r>
            <a:r>
              <a:rPr lang="en-US" dirty="0"/>
              <a:t>(), </a:t>
            </a:r>
            <a:r>
              <a:rPr lang="en-US" dirty="0" err="1"/>
              <a:t>SensorEventListener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private var </a:t>
            </a:r>
            <a:r>
              <a:rPr lang="en-US" dirty="0" err="1"/>
              <a:t>sensorManager</a:t>
            </a:r>
            <a:r>
              <a:rPr lang="en-US" dirty="0"/>
              <a:t>: </a:t>
            </a:r>
            <a:r>
              <a:rPr lang="en-US" dirty="0" err="1"/>
              <a:t>SensorManager</a:t>
            </a:r>
            <a:r>
              <a:rPr lang="en-US" dirty="0"/>
              <a:t>? = null</a:t>
            </a:r>
          </a:p>
          <a:p>
            <a:pPr marL="0" indent="0">
              <a:buNone/>
            </a:pPr>
            <a:r>
              <a:rPr lang="en-US" dirty="0"/>
              <a:t>    private var </a:t>
            </a:r>
            <a:r>
              <a:rPr lang="en-US" dirty="0" err="1"/>
              <a:t>lightSensor</a:t>
            </a:r>
            <a:r>
              <a:rPr lang="en-US" dirty="0"/>
              <a:t>: Sensor?=null</a:t>
            </a:r>
          </a:p>
          <a:p>
            <a:pPr marL="0" indent="0">
              <a:buNone/>
            </a:pPr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R.layout.activity_main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// implement sensor manager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sensorManager</a:t>
            </a:r>
            <a:r>
              <a:rPr lang="en-US" dirty="0"/>
              <a:t> = </a:t>
            </a:r>
            <a:r>
              <a:rPr lang="en-US" dirty="0" err="1"/>
              <a:t>getSystemService</a:t>
            </a:r>
            <a:r>
              <a:rPr lang="en-US" dirty="0"/>
              <a:t>(</a:t>
            </a:r>
            <a:r>
              <a:rPr lang="en-US" dirty="0" err="1"/>
              <a:t>Context.SENSOR_SERVICE</a:t>
            </a:r>
            <a:r>
              <a:rPr lang="en-US" dirty="0"/>
              <a:t>) as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SensorManager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lightSensor</a:t>
            </a:r>
            <a:r>
              <a:rPr lang="en-US" dirty="0"/>
              <a:t> = 	</a:t>
            </a:r>
            <a:r>
              <a:rPr lang="en-US" dirty="0" err="1"/>
              <a:t>sensorManager</a:t>
            </a:r>
            <a:r>
              <a:rPr lang="en-US" dirty="0"/>
              <a:t>!!.</a:t>
            </a:r>
            <a:r>
              <a:rPr lang="en-US" dirty="0" err="1"/>
              <a:t>getDefaultSensor</a:t>
            </a:r>
            <a:r>
              <a:rPr lang="en-US" dirty="0"/>
              <a:t>(</a:t>
            </a:r>
            <a:r>
              <a:rPr lang="en-US" dirty="0" err="1"/>
              <a:t>Sensor.TYPE_LIGHT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// Register your Sensor Manager</a:t>
            </a:r>
          </a:p>
          <a:p>
            <a:pPr marL="0" indent="0">
              <a:buNone/>
            </a:pPr>
            <a:r>
              <a:rPr lang="en-US" dirty="0"/>
              <a:t>    override fun </a:t>
            </a:r>
            <a:r>
              <a:rPr lang="en-US" dirty="0" err="1"/>
              <a:t>onResume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super.onResume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sensorManager</a:t>
            </a:r>
            <a:r>
              <a:rPr lang="en-US" dirty="0"/>
              <a:t>!!.</a:t>
            </a:r>
            <a:r>
              <a:rPr lang="en-US" dirty="0" err="1"/>
              <a:t>registerListener</a:t>
            </a:r>
            <a:r>
              <a:rPr lang="en-US" dirty="0"/>
              <a:t>(this, </a:t>
            </a:r>
            <a:r>
              <a:rPr lang="en-US" dirty="0" err="1"/>
              <a:t>lightSensor</a:t>
            </a:r>
            <a:r>
              <a:rPr lang="en-US" dirty="0"/>
              <a:t>, </a:t>
            </a:r>
            <a:r>
              <a:rPr lang="en-US" dirty="0" err="1"/>
              <a:t>SensorManager.SENSOR_DELAY_NORMAL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  <p:pic>
        <p:nvPicPr>
          <p:cNvPr id="4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6882981F-F868-4727-881F-756534C49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195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E2EB1-4D48-4B50-AA05-294CEC7E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MainActivity.kt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2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// Unregister your Sensor Manager</a:t>
            </a:r>
          </a:p>
          <a:p>
            <a:pPr marL="0" indent="0">
              <a:buNone/>
            </a:pPr>
            <a:r>
              <a:rPr lang="en-US" sz="2000" dirty="0"/>
              <a:t>    override fun </a:t>
            </a:r>
            <a:r>
              <a:rPr lang="en-US" sz="2000" dirty="0" err="1"/>
              <a:t>onPause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super.onPause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sensorManager</a:t>
            </a:r>
            <a:r>
              <a:rPr lang="en-US" sz="2000" dirty="0"/>
              <a:t>!!.</a:t>
            </a:r>
            <a:r>
              <a:rPr lang="en-US" sz="2000" dirty="0" err="1"/>
              <a:t>unregisterListener</a:t>
            </a:r>
            <a:r>
              <a:rPr lang="en-US" sz="2000" dirty="0"/>
              <a:t>(this)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    // get sensor update and reading</a:t>
            </a:r>
          </a:p>
          <a:p>
            <a:pPr marL="0" indent="0">
              <a:buNone/>
            </a:pPr>
            <a:r>
              <a:rPr lang="en-US" sz="2000" dirty="0"/>
              <a:t>    override fun </a:t>
            </a:r>
            <a:r>
              <a:rPr lang="en-US" sz="2000" dirty="0" err="1"/>
              <a:t>onSensorChanged</a:t>
            </a:r>
            <a:r>
              <a:rPr lang="en-US" sz="2000" dirty="0"/>
              <a:t>(event: </a:t>
            </a:r>
            <a:r>
              <a:rPr lang="en-US" sz="2000" dirty="0" err="1"/>
              <a:t>SensorEvent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val</a:t>
            </a:r>
            <a:r>
              <a:rPr lang="en-US" sz="2000" dirty="0"/>
              <a:t> ac = </a:t>
            </a:r>
            <a:r>
              <a:rPr lang="en-US" sz="2000" dirty="0" err="1"/>
              <a:t>event.accuracy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if (</a:t>
            </a:r>
            <a:r>
              <a:rPr lang="en-US" sz="2000" dirty="0" err="1"/>
              <a:t>event.sensor.type</a:t>
            </a:r>
            <a:r>
              <a:rPr lang="en-US" sz="2000" dirty="0"/>
              <a:t> == </a:t>
            </a:r>
            <a:r>
              <a:rPr lang="en-US" sz="2000" dirty="0" err="1"/>
              <a:t>Sensor.TYPE_LIGHT</a:t>
            </a:r>
            <a:r>
              <a:rPr lang="en-US" sz="2000" dirty="0"/>
              <a:t>){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currentReading</a:t>
            </a:r>
            <a:r>
              <a:rPr lang="en-US" sz="2000" dirty="0"/>
              <a:t> = </a:t>
            </a:r>
            <a:r>
              <a:rPr lang="en-US" sz="2000" dirty="0" err="1"/>
              <a:t>event.values</a:t>
            </a:r>
            <a:r>
              <a:rPr lang="en-US" sz="2000" dirty="0"/>
              <a:t>[0]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lightmeter.progress</a:t>
            </a:r>
            <a:r>
              <a:rPr lang="en-US" sz="2000" dirty="0"/>
              <a:t> = </a:t>
            </a:r>
            <a:r>
              <a:rPr lang="en-US" sz="2000" dirty="0" err="1"/>
              <a:t>currentReading.toInt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reading.text</a:t>
            </a:r>
            <a:r>
              <a:rPr lang="en-US" sz="2000" dirty="0"/>
              <a:t> = ("Current Reading: "</a:t>
            </a:r>
          </a:p>
          <a:p>
            <a:pPr marL="0" indent="0">
              <a:buNone/>
            </a:pPr>
            <a:r>
              <a:rPr lang="en-US" sz="2000" dirty="0"/>
              <a:t>                    + (</a:t>
            </a:r>
            <a:r>
              <a:rPr lang="en-US" sz="2000" dirty="0" err="1"/>
              <a:t>currentReading</a:t>
            </a:r>
            <a:r>
              <a:rPr lang="en-US" sz="2000" dirty="0"/>
              <a:t>).</a:t>
            </a:r>
            <a:r>
              <a:rPr lang="en-US" sz="2000" dirty="0" err="1"/>
              <a:t>toString</a:t>
            </a:r>
            <a:r>
              <a:rPr lang="en-US" sz="2000" dirty="0"/>
              <a:t>() + " Lux")</a:t>
            </a:r>
          </a:p>
          <a:p>
            <a:pPr marL="0" indent="0">
              <a:buNone/>
            </a:pPr>
            <a:r>
              <a:rPr lang="en-US" sz="2000" dirty="0"/>
              <a:t>        }  }</a:t>
            </a:r>
          </a:p>
          <a:p>
            <a:pPr marL="0" indent="0">
              <a:buNone/>
            </a:pPr>
            <a:r>
              <a:rPr lang="en-US" sz="2000" dirty="0"/>
              <a:t>    override fun </a:t>
            </a:r>
            <a:r>
              <a:rPr lang="en-US" sz="2000" dirty="0" err="1"/>
              <a:t>onAccuracyChanged</a:t>
            </a:r>
            <a:r>
              <a:rPr lang="en-US" sz="2000" dirty="0"/>
              <a:t>(</a:t>
            </a:r>
            <a:r>
              <a:rPr lang="en-US" sz="2000" dirty="0" err="1"/>
              <a:t>sensor:Sensor</a:t>
            </a:r>
            <a:r>
              <a:rPr lang="en-US" sz="2000" dirty="0"/>
              <a:t>, i:Int) {</a:t>
            </a:r>
          </a:p>
          <a:p>
            <a:pPr marL="0" indent="0">
              <a:buNone/>
            </a:pPr>
            <a:r>
              <a:rPr lang="en-US" sz="2000" dirty="0"/>
              <a:t>    }}</a:t>
            </a:r>
          </a:p>
        </p:txBody>
      </p:sp>
      <p:pic>
        <p:nvPicPr>
          <p:cNvPr id="4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17B25216-BEBB-4489-9E50-C81E94EBB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699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17" y="135200"/>
            <a:ext cx="8229600" cy="1252728"/>
          </a:xfrm>
        </p:spPr>
        <p:txBody>
          <a:bodyPr>
            <a:normAutofit/>
          </a:bodyPr>
          <a:lstStyle/>
          <a:p>
            <a:r>
              <a:rPr lang="en-US" sz="4000" dirty="0"/>
              <a:t>Hands on Example 4 -  TYPE_LIGHT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17" y="1676400"/>
            <a:ext cx="8703383" cy="50463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Problem Requirement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 your device gets darkness, play music automatically.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your device gets light stop music.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Refer :</a:t>
            </a:r>
            <a:r>
              <a:rPr lang="en-US" dirty="0" err="1"/>
              <a:t>LightOnOffMusic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5B671A9F-B071-493A-9B99-4A1CFBB20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858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17" y="135200"/>
            <a:ext cx="8229600" cy="1252728"/>
          </a:xfrm>
        </p:spPr>
        <p:txBody>
          <a:bodyPr>
            <a:normAutofit/>
          </a:bodyPr>
          <a:lstStyle/>
          <a:p>
            <a:r>
              <a:rPr lang="en-US" sz="4000" dirty="0" err="1"/>
              <a:t>MainActivity.kt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17" y="1430602"/>
            <a:ext cx="9008183" cy="5292198"/>
          </a:xfrm>
        </p:spPr>
        <p:txBody>
          <a:bodyPr>
            <a:normAutofit fontScale="47500" lnSpcReduction="2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class </a:t>
            </a:r>
            <a:r>
              <a:rPr lang="en-US" dirty="0" err="1"/>
              <a:t>MainActivity</a:t>
            </a:r>
            <a:r>
              <a:rPr lang="en-US" dirty="0"/>
              <a:t> : </a:t>
            </a:r>
            <a:r>
              <a:rPr lang="en-US" dirty="0" err="1"/>
              <a:t>AppCompatActivity</a:t>
            </a:r>
            <a:r>
              <a:rPr lang="en-US" dirty="0"/>
              <a:t>(),</a:t>
            </a:r>
            <a:r>
              <a:rPr lang="en-US" dirty="0" err="1"/>
              <a:t>SensorEventListener</a:t>
            </a:r>
            <a:r>
              <a:rPr lang="en-US" dirty="0"/>
              <a:t> {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// Declare Sensor object to select particular sensor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private var </a:t>
            </a:r>
            <a:r>
              <a:rPr lang="en-US" dirty="0" err="1"/>
              <a:t>sensor:Sensor</a:t>
            </a:r>
            <a:r>
              <a:rPr lang="en-US" dirty="0"/>
              <a:t>? = null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// To manage Sensor components declare </a:t>
            </a:r>
            <a:r>
              <a:rPr lang="en-US" dirty="0" err="1"/>
              <a:t>SensorManager</a:t>
            </a:r>
            <a:r>
              <a:rPr lang="en-US" dirty="0"/>
              <a:t> Object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private var </a:t>
            </a:r>
            <a:r>
              <a:rPr lang="en-US" dirty="0" err="1"/>
              <a:t>sm:SensorManager</a:t>
            </a:r>
            <a:r>
              <a:rPr lang="en-US" dirty="0"/>
              <a:t>? = null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// Declare </a:t>
            </a:r>
            <a:r>
              <a:rPr lang="en-US" dirty="0" err="1"/>
              <a:t>MediaPlayer</a:t>
            </a:r>
            <a:r>
              <a:rPr lang="en-US" dirty="0"/>
              <a:t> object to play music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</a:t>
            </a:r>
            <a:r>
              <a:rPr lang="en-US" dirty="0" err="1"/>
              <a:t>lateinit</a:t>
            </a:r>
            <a:r>
              <a:rPr lang="en-US" dirty="0"/>
              <a:t>  var </a:t>
            </a:r>
            <a:r>
              <a:rPr lang="en-US" dirty="0" err="1"/>
              <a:t>mp:MediaPlayer</a:t>
            </a:r>
            <a:endParaRPr lang="en-US" dirty="0"/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var </a:t>
            </a:r>
            <a:r>
              <a:rPr lang="en-US" dirty="0" err="1"/>
              <a:t>cuttentLux</a:t>
            </a:r>
            <a:r>
              <a:rPr lang="en-US" dirty="0"/>
              <a:t> = 0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// Declare the </a:t>
            </a:r>
            <a:r>
              <a:rPr lang="en-US" dirty="0" err="1"/>
              <a:t>boolean</a:t>
            </a:r>
            <a:r>
              <a:rPr lang="en-US" dirty="0"/>
              <a:t> flag to know the player is running or not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var flag = false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R.layout.activity_main</a:t>
            </a:r>
            <a:r>
              <a:rPr lang="en-US" dirty="0"/>
              <a:t>)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// Initialize object for Sensor service using </a:t>
            </a:r>
            <a:r>
              <a:rPr lang="en-US" dirty="0" err="1"/>
              <a:t>getSystemService</a:t>
            </a:r>
            <a:r>
              <a:rPr lang="en-US" dirty="0"/>
              <a:t>()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sm</a:t>
            </a:r>
            <a:r>
              <a:rPr lang="en-US" dirty="0"/>
              <a:t> = </a:t>
            </a:r>
            <a:r>
              <a:rPr lang="en-US" dirty="0" err="1"/>
              <a:t>getSystemService</a:t>
            </a:r>
            <a:r>
              <a:rPr lang="en-US" dirty="0"/>
              <a:t>(</a:t>
            </a:r>
            <a:r>
              <a:rPr lang="en-US" dirty="0" err="1"/>
              <a:t>Context.SENSOR_SERVICE</a:t>
            </a:r>
            <a:r>
              <a:rPr lang="en-US" dirty="0"/>
              <a:t>) as </a:t>
            </a:r>
            <a:r>
              <a:rPr lang="en-US" dirty="0" err="1"/>
              <a:t>SensorManager</a:t>
            </a:r>
            <a:r>
              <a:rPr lang="en-US" dirty="0"/>
              <a:t>?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// Initialize Sensor object for the Type light using </a:t>
            </a:r>
            <a:r>
              <a:rPr lang="en-US" dirty="0" err="1"/>
              <a:t>getDefaultSensor</a:t>
            </a:r>
            <a:r>
              <a:rPr lang="en-US" dirty="0"/>
              <a:t>() from </a:t>
            </a:r>
            <a:r>
              <a:rPr lang="en-US" dirty="0" err="1"/>
              <a:t>SensorManager</a:t>
            </a:r>
            <a:r>
              <a:rPr lang="en-US" dirty="0"/>
              <a:t> object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sensor = </a:t>
            </a:r>
            <a:r>
              <a:rPr lang="en-US" dirty="0" err="1"/>
              <a:t>sm</a:t>
            </a:r>
            <a:r>
              <a:rPr lang="en-US" dirty="0"/>
              <a:t>!!.</a:t>
            </a:r>
            <a:r>
              <a:rPr lang="en-US" dirty="0" err="1"/>
              <a:t>getDefaultSensor</a:t>
            </a:r>
            <a:r>
              <a:rPr lang="en-US" dirty="0"/>
              <a:t>(</a:t>
            </a:r>
            <a:r>
              <a:rPr lang="en-US" dirty="0" err="1"/>
              <a:t>Sensor.TYPE_LIGHT</a:t>
            </a:r>
            <a:r>
              <a:rPr lang="en-US" dirty="0"/>
              <a:t>)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// Check device has the requested Sensor or not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if(sensor==null){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    </a:t>
            </a:r>
            <a:r>
              <a:rPr lang="en-US" dirty="0" err="1"/>
              <a:t>Toast.makeText</a:t>
            </a:r>
            <a:r>
              <a:rPr lang="en-US" dirty="0"/>
              <a:t>(</a:t>
            </a:r>
            <a:r>
              <a:rPr lang="en-US" dirty="0" err="1"/>
              <a:t>this,"Your</a:t>
            </a:r>
            <a:r>
              <a:rPr lang="en-US" dirty="0"/>
              <a:t> device has no Sensor.TYPE_LIGHT",</a:t>
            </a:r>
            <a:r>
              <a:rPr lang="en-US" dirty="0" err="1"/>
              <a:t>Toast.LENGTH_LONG</a:t>
            </a:r>
            <a:r>
              <a:rPr lang="en-US" dirty="0"/>
              <a:t>).show()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}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}</a:t>
            </a:r>
          </a:p>
        </p:txBody>
      </p:sp>
      <p:pic>
        <p:nvPicPr>
          <p:cNvPr id="4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5B671A9F-B071-493A-9B99-4A1CFBB20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939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17" y="135200"/>
            <a:ext cx="8229600" cy="1252728"/>
          </a:xfrm>
        </p:spPr>
        <p:txBody>
          <a:bodyPr>
            <a:normAutofit/>
          </a:bodyPr>
          <a:lstStyle/>
          <a:p>
            <a:r>
              <a:rPr lang="en-US" sz="4000" dirty="0" err="1"/>
              <a:t>MainActivity.kt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17" y="1430602"/>
            <a:ext cx="9008183" cy="5292198"/>
          </a:xfrm>
        </p:spPr>
        <p:txBody>
          <a:bodyPr>
            <a:normAutofit fontScale="70000" lnSpcReduction="2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// Register your Sensor Manager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override fun </a:t>
            </a:r>
            <a:r>
              <a:rPr lang="en-US" dirty="0" err="1"/>
              <a:t>onResume</a:t>
            </a:r>
            <a:r>
              <a:rPr lang="en-US" dirty="0"/>
              <a:t>() {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super.onResume</a:t>
            </a:r>
            <a:r>
              <a:rPr lang="en-US" dirty="0"/>
              <a:t>()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sm</a:t>
            </a:r>
            <a:r>
              <a:rPr lang="en-US" dirty="0"/>
              <a:t>!!.</a:t>
            </a:r>
            <a:r>
              <a:rPr lang="en-US" dirty="0" err="1"/>
              <a:t>registerListener</a:t>
            </a:r>
            <a:r>
              <a:rPr lang="en-US" dirty="0"/>
              <a:t>(this, sensor, </a:t>
            </a:r>
            <a:r>
              <a:rPr lang="en-US" dirty="0" err="1"/>
              <a:t>SensorManager.SENSOR_DELAY_NORMAL</a:t>
            </a:r>
            <a:r>
              <a:rPr lang="en-US" dirty="0"/>
              <a:t>)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}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// Unregister your Sensor Manager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override fun </a:t>
            </a:r>
            <a:r>
              <a:rPr lang="en-US" dirty="0" err="1"/>
              <a:t>onPause</a:t>
            </a:r>
            <a:r>
              <a:rPr lang="en-US" dirty="0"/>
              <a:t>() {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super.onPause</a:t>
            </a:r>
            <a:r>
              <a:rPr lang="en-US" dirty="0"/>
              <a:t>()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sm</a:t>
            </a:r>
            <a:r>
              <a:rPr lang="en-US" dirty="0"/>
              <a:t>!!.</a:t>
            </a:r>
            <a:r>
              <a:rPr lang="en-US" dirty="0" err="1"/>
              <a:t>unregisterListener</a:t>
            </a:r>
            <a:r>
              <a:rPr lang="en-US" dirty="0"/>
              <a:t>(this)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}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override fun </a:t>
            </a:r>
            <a:r>
              <a:rPr lang="en-US" dirty="0" err="1"/>
              <a:t>onAccuracyChanged</a:t>
            </a:r>
            <a:r>
              <a:rPr lang="en-US" dirty="0"/>
              <a:t>(sensor: Sensor?, accuracy: Int) {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// Nothing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5B671A9F-B071-493A-9B99-4A1CFBB20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67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17" y="135200"/>
            <a:ext cx="8229600" cy="1252728"/>
          </a:xfrm>
        </p:spPr>
        <p:txBody>
          <a:bodyPr>
            <a:normAutofit/>
          </a:bodyPr>
          <a:lstStyle/>
          <a:p>
            <a:r>
              <a:rPr lang="en-US" sz="4000" dirty="0" err="1"/>
              <a:t>MainActivity.kt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17" y="1430602"/>
            <a:ext cx="9008183" cy="5292198"/>
          </a:xfrm>
        </p:spPr>
        <p:txBody>
          <a:bodyPr>
            <a:normAutofit fontScale="55000" lnSpcReduction="2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override fun </a:t>
            </a:r>
            <a:r>
              <a:rPr lang="en-US" dirty="0" err="1"/>
              <a:t>onSensorChanged</a:t>
            </a:r>
            <a:r>
              <a:rPr lang="en-US" dirty="0"/>
              <a:t>(event: </a:t>
            </a:r>
            <a:r>
              <a:rPr lang="en-US" dirty="0" err="1"/>
              <a:t>SensorEvent</a:t>
            </a:r>
            <a:r>
              <a:rPr lang="en-US" dirty="0"/>
              <a:t>?) {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if (event!!.values!![0] &lt; 10 &amp;&amp; !flag)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{ // &lt; 10 use for dark. &gt; 40 to run in light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    flag = true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    // </a:t>
            </a:r>
            <a:r>
              <a:rPr lang="en-US" dirty="0" err="1"/>
              <a:t>mp</a:t>
            </a:r>
            <a:r>
              <a:rPr lang="en-US" dirty="0"/>
              <a:t> = new </a:t>
            </a:r>
            <a:r>
              <a:rPr lang="en-US" dirty="0" err="1"/>
              <a:t>MediaPlayer</a:t>
            </a:r>
            <a:r>
              <a:rPr lang="en-US" dirty="0"/>
              <a:t>();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    try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    {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        // </a:t>
            </a:r>
            <a:r>
              <a:rPr lang="en-US" dirty="0" err="1"/>
              <a:t>mp.setDataSource</a:t>
            </a:r>
            <a:r>
              <a:rPr lang="en-US" dirty="0"/>
              <a:t>("http://www.tamilmp3plus.com/837/vijay-prakash-hits/");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        // </a:t>
            </a:r>
            <a:r>
              <a:rPr lang="en-US" dirty="0" err="1"/>
              <a:t>mp.prepare</a:t>
            </a:r>
            <a:r>
              <a:rPr lang="en-US" dirty="0"/>
              <a:t>();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        </a:t>
            </a:r>
            <a:r>
              <a:rPr lang="en-US" dirty="0" err="1"/>
              <a:t>mp</a:t>
            </a:r>
            <a:r>
              <a:rPr lang="en-US" dirty="0"/>
              <a:t> = </a:t>
            </a:r>
            <a:r>
              <a:rPr lang="en-US" dirty="0" err="1"/>
              <a:t>MediaPlayer.create</a:t>
            </a:r>
            <a:r>
              <a:rPr lang="en-US" dirty="0"/>
              <a:t>(</a:t>
            </a:r>
            <a:r>
              <a:rPr lang="en-US" dirty="0" err="1"/>
              <a:t>applicationContext</a:t>
            </a:r>
            <a:r>
              <a:rPr lang="en-US" dirty="0"/>
              <a:t>, </a:t>
            </a:r>
            <a:r>
              <a:rPr lang="en-US" dirty="0" err="1"/>
              <a:t>R.raw.iphone</a:t>
            </a:r>
            <a:r>
              <a:rPr lang="en-US" dirty="0"/>
              <a:t>)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        </a:t>
            </a:r>
            <a:r>
              <a:rPr lang="en-US" dirty="0" err="1"/>
              <a:t>mp.start</a:t>
            </a:r>
            <a:r>
              <a:rPr lang="en-US" dirty="0"/>
              <a:t>()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    }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    catch (</a:t>
            </a:r>
            <a:r>
              <a:rPr lang="en-US" dirty="0" err="1"/>
              <a:t>e:Exception</a:t>
            </a:r>
            <a:r>
              <a:rPr lang="en-US" dirty="0"/>
              <a:t>) {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        </a:t>
            </a:r>
            <a:r>
              <a:rPr lang="en-US" dirty="0" err="1"/>
              <a:t>e.printStackTrace</a:t>
            </a:r>
            <a:r>
              <a:rPr lang="en-US" dirty="0"/>
              <a:t>()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    }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    }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    }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5B671A9F-B071-493A-9B99-4A1CFBB20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99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and Sensors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Sensors can discover user action and respond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Device contents rotate as needed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Walking adjusts position on map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Tilting steers a virtual car or controls  a physical toy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Moving too fast disables game interactions </a:t>
            </a:r>
          </a:p>
        </p:txBody>
      </p:sp>
      <p:pic>
        <p:nvPicPr>
          <p:cNvPr id="4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5796FA40-7F02-460F-86B6-FD98A6560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26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199"/>
            <a:ext cx="8806035" cy="495300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Most of the Android powered devices come with the default sensors such as: </a:t>
            </a:r>
            <a:endParaRPr lang="fr-FR" sz="2800" dirty="0"/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Motion Sensors:</a:t>
            </a:r>
            <a:r>
              <a:rPr lang="en-US" sz="2800" dirty="0"/>
              <a:t> These sensors measure acceleration forces along the three axis. This includes accelerometers, gravity sensors, rotation vector, and gyroscopes(movements).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 example of an app that uses these types of sensors is a fitness tracker app that keeps track of the steps taken throughout the day or your general activity level.</a:t>
            </a:r>
            <a:endParaRPr lang="en-US" sz="2400" dirty="0"/>
          </a:p>
          <a:p>
            <a:pPr fontAlgn="base">
              <a:lnSpc>
                <a:spcPct val="120000"/>
              </a:lnSpc>
            </a:pP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Environmental Sensors</a:t>
            </a:r>
            <a:r>
              <a:rPr lang="en-US" sz="2800" dirty="0"/>
              <a:t>: </a:t>
            </a:r>
            <a:r>
              <a:rPr lang="en-US" sz="2900" dirty="0"/>
              <a:t>These sensors can measure characteristics of the device environment, such as ambient air temperature and pressure, illumination, and humidity. This category includes barometers, photometers, and thermometers.3</a:t>
            </a:r>
          </a:p>
          <a:p>
            <a:pPr lvl="1" fontAlgn="base">
              <a:lnSpc>
                <a:spcPct val="120000"/>
              </a:lnSpc>
            </a:pPr>
            <a:r>
              <a:rPr lang="en-US" dirty="0"/>
              <a:t>An example of an app that uses these sensors may be a hiking app that displays temperature, and air pressure information.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Position Sensors</a:t>
            </a:r>
            <a:r>
              <a:rPr lang="en-US" sz="2800" dirty="0"/>
              <a:t>: These sensors measure the physical position of the device which includes orientation changes and magnetometers.</a:t>
            </a:r>
          </a:p>
        </p:txBody>
      </p:sp>
      <p:pic>
        <p:nvPicPr>
          <p:cNvPr id="4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C7793F51-A66C-4336-B01D-CBC1503A6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39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17" y="237198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/>
              <a:t>Sensor types supported by the Android platform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08839"/>
              </p:ext>
            </p:extLst>
          </p:nvPr>
        </p:nvGraphicFramePr>
        <p:xfrm>
          <a:off x="109364" y="1641232"/>
          <a:ext cx="8686800" cy="4125219"/>
        </p:xfrm>
        <a:graphic>
          <a:graphicData uri="http://schemas.openxmlformats.org/drawingml/2006/table">
            <a:tbl>
              <a:tblPr/>
              <a:tblGrid>
                <a:gridCol w="2862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5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rgbClr val="FFFFFF"/>
                          </a:solidFill>
                          <a:effectLst/>
                        </a:rPr>
                        <a:t>Sensor</a:t>
                      </a:r>
                    </a:p>
                  </a:txBody>
                  <a:tcPr marL="105171" marR="105171" marT="35057" marB="350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05171" marR="105171" marT="35057" marB="350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rgbClr val="FFFFFF"/>
                          </a:solidFill>
                          <a:effectLst/>
                        </a:rPr>
                        <a:t>Common Uses</a:t>
                      </a:r>
                    </a:p>
                  </a:txBody>
                  <a:tcPr marL="105171" marR="105171" marT="35057" marB="350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256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u="none" strike="noStrike" dirty="0">
                          <a:solidFill>
                            <a:srgbClr val="039BE5"/>
                          </a:solidFill>
                          <a:effectLst/>
                          <a:hlinkClick r:id="rId2"/>
                        </a:rPr>
                        <a:t>TYPE_ACCELEROMETER</a:t>
                      </a:r>
                      <a:endParaRPr lang="en-US" sz="1700" dirty="0">
                        <a:effectLst/>
                      </a:endParaRPr>
                    </a:p>
                  </a:txBody>
                  <a:tcPr marL="105171" marR="105171" marT="35057" marB="350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the acceleration force in m/s2 that is applied to a device on all three physical axes (x, y, and z), including the force of gravity.</a:t>
                      </a:r>
                    </a:p>
                  </a:txBody>
                  <a:tcPr marL="105171" marR="105171" marT="35057" marB="350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Motion detection (shake, tilt, etc.).</a:t>
                      </a:r>
                    </a:p>
                  </a:txBody>
                  <a:tcPr marL="105171" marR="105171" marT="35057" marB="350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198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039BE5"/>
                          </a:solidFill>
                          <a:effectLst/>
                          <a:hlinkClick r:id="rId3"/>
                        </a:rPr>
                        <a:t>TYPE_LIGHT</a:t>
                      </a:r>
                      <a:endParaRPr lang="en-US" dirty="0">
                        <a:effectLst/>
                      </a:endParaRP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Measures the ambient light level (illumination) in lx.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Controlling screen brightness.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630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TYPE_ORIENTATION</a:t>
                      </a:r>
                      <a:endParaRPr lang="en-US" dirty="0">
                        <a:effectLst/>
                      </a:endParaRP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degrees of rotation that a device makes around all three physical axes (x, y, z). </a:t>
                      </a:r>
                      <a:endParaRPr lang="en-US" sz="2000" dirty="0">
                        <a:effectLst/>
                      </a:endParaRP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Determining device position.</a:t>
                      </a:r>
                      <a:endParaRPr lang="en-US" sz="2000" dirty="0">
                        <a:effectLst/>
                      </a:endParaRP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200" y="6001434"/>
            <a:ext cx="906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dirty="0"/>
              <a:t>Refer for more sensors </a:t>
            </a:r>
            <a:r>
              <a:rPr lang="en-US" b="1" dirty="0"/>
              <a:t>https://developer.android.com/guide/topics/sensors/sensors_overview.html</a:t>
            </a:r>
          </a:p>
        </p:txBody>
      </p:sp>
      <p:pic>
        <p:nvPicPr>
          <p:cNvPr id="6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104312CB-653A-4B04-834C-890C81F3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5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38333"/>
            <a:ext cx="7756263" cy="803787"/>
          </a:xfrm>
        </p:spPr>
        <p:txBody>
          <a:bodyPr/>
          <a:lstStyle/>
          <a:p>
            <a:pPr algn="ctr"/>
            <a:r>
              <a:rPr lang="en-US" dirty="0"/>
              <a:t>Sensor Framework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633734"/>
            <a:ext cx="8958436" cy="513173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You can access sensors and acquire raw sensor data by using the Android sensor framework. The sensor framework is part of the </a:t>
            </a:r>
            <a:r>
              <a:rPr lang="en-US" dirty="0" err="1"/>
              <a:t>android.hardware</a:t>
            </a:r>
            <a:r>
              <a:rPr lang="en-US" dirty="0"/>
              <a:t> package and includes the following classes and interfaces: 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C00000"/>
                </a:solidFill>
              </a:rPr>
              <a:t>SensorManager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 err="1"/>
              <a:t>SensorManager</a:t>
            </a:r>
            <a:r>
              <a:rPr lang="en-US" dirty="0"/>
              <a:t> class handles the usage of sensors and can be invoked by the method, </a:t>
            </a:r>
            <a:r>
              <a:rPr lang="en-US" dirty="0" err="1"/>
              <a:t>Context.getSystemService</a:t>
            </a:r>
            <a:r>
              <a:rPr lang="en-US" dirty="0"/>
              <a:t>(). </a:t>
            </a:r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Sensor</a:t>
            </a:r>
            <a:r>
              <a:rPr lang="en-US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class is used to retrieve a list of Sensors available in the devices.</a:t>
            </a:r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SensorEvent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class stores information about the sensor type, sensor data, and so on. 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C00000"/>
                </a:solidFill>
              </a:rPr>
              <a:t>SensorEventListener</a:t>
            </a:r>
            <a:r>
              <a:rPr lang="en-US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you acquired a sensor, you can register a </a:t>
            </a:r>
            <a:r>
              <a:rPr lang="en-US" dirty="0" err="1"/>
              <a:t>SensorEventListener</a:t>
            </a:r>
            <a:r>
              <a:rPr lang="en-US" dirty="0"/>
              <a:t> object on it. This listener will get informed, if the sensor data changes.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To avoid the unnecessary usage of battery register your listener in the </a:t>
            </a:r>
            <a:r>
              <a:rPr lang="en-US" dirty="0" err="1"/>
              <a:t>onResume</a:t>
            </a:r>
            <a:r>
              <a:rPr lang="en-US" dirty="0"/>
              <a:t>() method and unregister it in the </a:t>
            </a:r>
            <a:r>
              <a:rPr lang="en-US" dirty="0" err="1"/>
              <a:t>onPause</a:t>
            </a:r>
            <a:r>
              <a:rPr lang="en-US" dirty="0"/>
              <a:t>() method.</a:t>
            </a:r>
          </a:p>
        </p:txBody>
      </p:sp>
      <p:pic>
        <p:nvPicPr>
          <p:cNvPr id="4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AEFE07AB-0811-4917-BCAE-F8959F2D1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92527"/>
            <a:ext cx="1338437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21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7C39-EEDF-4449-842E-49A87677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5448"/>
            <a:ext cx="8305800" cy="835152"/>
          </a:xfrm>
        </p:spPr>
        <p:txBody>
          <a:bodyPr/>
          <a:lstStyle/>
          <a:p>
            <a:r>
              <a:rPr lang="en-US" dirty="0"/>
              <a:t>Sensor Implementation 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C9855-2542-4F33-A901-14FDF14E8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1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5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to work with Sensor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82FE4-F1F0-4F7B-8493-60692BF7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63623"/>
            <a:ext cx="8763000" cy="5138929"/>
          </a:xfrm>
        </p:spPr>
        <p:txBody>
          <a:bodyPr>
            <a:normAutofit fontScale="70000" lnSpcReduction="20000"/>
          </a:bodyPr>
          <a:lstStyle/>
          <a:p>
            <a:pPr marL="633222" lvl="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Implementing the </a:t>
            </a:r>
            <a:r>
              <a:rPr lang="en-US" dirty="0" err="1">
                <a:solidFill>
                  <a:schemeClr val="tx2"/>
                </a:solidFill>
              </a:rPr>
              <a:t>SensorEventListener</a:t>
            </a:r>
            <a:r>
              <a:rPr lang="en-US" dirty="0">
                <a:solidFill>
                  <a:schemeClr val="tx2"/>
                </a:solidFill>
              </a:rPr>
              <a:t> Interface in your Activity</a:t>
            </a:r>
          </a:p>
          <a:p>
            <a:pPr marL="411480" lvl="1" indent="0">
              <a:buNone/>
            </a:pPr>
            <a:r>
              <a:rPr lang="en-US" sz="2900" b="1" dirty="0">
                <a:solidFill>
                  <a:schemeClr val="tx2"/>
                </a:solidFill>
              </a:rPr>
              <a:t>class </a:t>
            </a:r>
            <a:r>
              <a:rPr lang="en-US" sz="2900" b="1" dirty="0" err="1">
                <a:solidFill>
                  <a:schemeClr val="tx2"/>
                </a:solidFill>
              </a:rPr>
              <a:t>SensorActivity</a:t>
            </a:r>
            <a:r>
              <a:rPr lang="en-US" sz="2900" b="1" dirty="0">
                <a:solidFill>
                  <a:schemeClr val="tx2"/>
                </a:solidFill>
              </a:rPr>
              <a:t> : </a:t>
            </a:r>
            <a:r>
              <a:rPr lang="en-US" sz="2900" b="1" dirty="0" err="1">
                <a:solidFill>
                  <a:schemeClr val="tx2"/>
                </a:solidFill>
              </a:rPr>
              <a:t>AppCompatActivity</a:t>
            </a:r>
            <a:r>
              <a:rPr lang="en-US" sz="2900" b="1" dirty="0">
                <a:solidFill>
                  <a:schemeClr val="tx2"/>
                </a:solidFill>
              </a:rPr>
              <a:t>(), </a:t>
            </a:r>
            <a:r>
              <a:rPr lang="en-US" sz="2900" b="1" dirty="0" err="1">
                <a:solidFill>
                  <a:schemeClr val="tx2"/>
                </a:solidFill>
              </a:rPr>
              <a:t>SensorEventListener</a:t>
            </a:r>
            <a:endParaRPr lang="en-US" sz="2900" b="1" dirty="0">
              <a:solidFill>
                <a:schemeClr val="tx2"/>
              </a:solidFill>
            </a:endParaRPr>
          </a:p>
          <a:p>
            <a:pPr marL="411480" lvl="1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633222" lvl="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Get a reference to the </a:t>
            </a:r>
            <a:r>
              <a:rPr lang="en-US" dirty="0" err="1">
                <a:solidFill>
                  <a:schemeClr val="tx2"/>
                </a:solidFill>
              </a:rPr>
              <a:t>SensorManager</a:t>
            </a:r>
            <a:r>
              <a:rPr lang="en-US" dirty="0">
                <a:solidFill>
                  <a:schemeClr val="tx2"/>
                </a:solidFill>
              </a:rPr>
              <a:t> to work on </a:t>
            </a:r>
            <a:r>
              <a:rPr lang="en-US" dirty="0" err="1">
                <a:solidFill>
                  <a:schemeClr val="tx2"/>
                </a:solidFill>
              </a:rPr>
              <a:t>Sersor</a:t>
            </a:r>
            <a:r>
              <a:rPr lang="en-US" dirty="0">
                <a:solidFill>
                  <a:schemeClr val="tx2"/>
                </a:solidFill>
              </a:rPr>
              <a:t> service</a:t>
            </a:r>
          </a:p>
          <a:p>
            <a:pPr marL="118872" indent="0">
              <a:buNone/>
            </a:pPr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sz="2900" b="1" dirty="0">
                <a:solidFill>
                  <a:schemeClr val="tx2"/>
                </a:solidFill>
              </a:rPr>
              <a:t>var </a:t>
            </a:r>
            <a:r>
              <a:rPr lang="en-US" sz="2900" b="1" dirty="0" err="1">
                <a:solidFill>
                  <a:schemeClr val="tx2"/>
                </a:solidFill>
              </a:rPr>
              <a:t>mySensorManager</a:t>
            </a:r>
            <a:r>
              <a:rPr lang="en-US" sz="2900" b="1" dirty="0">
                <a:solidFill>
                  <a:schemeClr val="tx2"/>
                </a:solidFill>
              </a:rPr>
              <a:t> = </a:t>
            </a:r>
            <a:r>
              <a:rPr lang="en-US" sz="2900" b="1" dirty="0" err="1">
                <a:solidFill>
                  <a:schemeClr val="tx2"/>
                </a:solidFill>
              </a:rPr>
              <a:t>getSystemService</a:t>
            </a:r>
            <a:r>
              <a:rPr lang="en-US" sz="2900" b="1" dirty="0">
                <a:solidFill>
                  <a:schemeClr val="tx2"/>
                </a:solidFill>
              </a:rPr>
              <a:t>(</a:t>
            </a:r>
            <a:r>
              <a:rPr lang="en-US" sz="2900" b="1" dirty="0" err="1">
                <a:solidFill>
                  <a:schemeClr val="tx2"/>
                </a:solidFill>
              </a:rPr>
              <a:t>Context.SENSOR_SERVICE</a:t>
            </a:r>
            <a:r>
              <a:rPr lang="en-US" sz="2900" b="1" dirty="0">
                <a:solidFill>
                  <a:schemeClr val="tx2"/>
                </a:solidFill>
              </a:rPr>
              <a:t>) as </a:t>
            </a:r>
            <a:r>
              <a:rPr lang="en-US" sz="2900" b="1" dirty="0" err="1">
                <a:solidFill>
                  <a:schemeClr val="tx2"/>
                </a:solidFill>
              </a:rPr>
              <a:t>SensorManager</a:t>
            </a:r>
            <a:r>
              <a:rPr lang="en-US" sz="2900" b="1" dirty="0">
                <a:solidFill>
                  <a:schemeClr val="tx2"/>
                </a:solidFill>
              </a:rPr>
              <a:t>;</a:t>
            </a:r>
          </a:p>
          <a:p>
            <a:pPr marL="118872" indent="0">
              <a:buNone/>
            </a:pPr>
            <a:endParaRPr lang="en-US" sz="2900" dirty="0">
              <a:solidFill>
                <a:schemeClr val="tx2"/>
              </a:solidFill>
            </a:endParaRPr>
          </a:p>
          <a:p>
            <a:pPr marL="633222" indent="-514350">
              <a:buAutoNum type="arabicPeriod" startAt="3"/>
            </a:pPr>
            <a:r>
              <a:rPr lang="en-US" dirty="0">
                <a:solidFill>
                  <a:schemeClr val="tx2"/>
                </a:solidFill>
              </a:rPr>
              <a:t>To determine if the sensor we are trying to use is available on the </a:t>
            </a:r>
          </a:p>
          <a:p>
            <a:pPr marL="118872" indent="0">
              <a:buNone/>
            </a:pPr>
            <a:r>
              <a:rPr lang="en-US" dirty="0">
                <a:solidFill>
                  <a:schemeClr val="tx2"/>
                </a:solidFill>
              </a:rPr>
              <a:t>        device model the app is running on, we need to try to get the sensor          </a:t>
            </a:r>
          </a:p>
          <a:p>
            <a:pPr marL="118872" indent="0">
              <a:buNone/>
            </a:pPr>
            <a:r>
              <a:rPr lang="en-US" dirty="0">
                <a:solidFill>
                  <a:schemeClr val="tx2"/>
                </a:solidFill>
              </a:rPr>
              <a:t>        reference and check if it is null: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chemeClr val="tx2"/>
                </a:solidFill>
              </a:rPr>
              <a:t>var </a:t>
            </a:r>
            <a:r>
              <a:rPr lang="en-US" b="1" dirty="0" err="1">
                <a:solidFill>
                  <a:schemeClr val="tx2"/>
                </a:solidFill>
              </a:rPr>
              <a:t>tempSensor</a:t>
            </a:r>
            <a:r>
              <a:rPr lang="en-US" b="1" dirty="0">
                <a:solidFill>
                  <a:schemeClr val="tx2"/>
                </a:solidFill>
              </a:rPr>
              <a:t> = </a:t>
            </a:r>
            <a:r>
              <a:rPr lang="en-US" b="1" dirty="0" err="1">
                <a:solidFill>
                  <a:schemeClr val="tx2"/>
                </a:solidFill>
              </a:rPr>
              <a:t>mySensorManager.getDefaultSensor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b="1" dirty="0" err="1">
                <a:solidFill>
                  <a:schemeClr val="tx2"/>
                </a:solidFill>
              </a:rPr>
              <a:t>Sensor.</a:t>
            </a:r>
            <a:r>
              <a:rPr lang="en-US" sz="2600" b="1" dirty="0" err="1">
                <a:solidFill>
                  <a:schemeClr val="tx2"/>
                </a:solidFill>
              </a:rPr>
              <a:t>TYPE_AMBIENT_TEMPERATURE</a:t>
            </a:r>
            <a:r>
              <a:rPr lang="en-US" b="1" dirty="0">
                <a:solidFill>
                  <a:schemeClr val="tx2"/>
                </a:solidFill>
              </a:rPr>
              <a:t>);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chemeClr val="tx2"/>
                </a:solidFill>
              </a:rPr>
              <a:t>if (</a:t>
            </a:r>
            <a:r>
              <a:rPr lang="en-US" b="1" dirty="0" err="1">
                <a:solidFill>
                  <a:schemeClr val="tx2"/>
                </a:solidFill>
              </a:rPr>
              <a:t>tempSensor</a:t>
            </a:r>
            <a:r>
              <a:rPr lang="en-US" b="1" dirty="0">
                <a:solidFill>
                  <a:schemeClr val="tx2"/>
                </a:solidFill>
              </a:rPr>
              <a:t> != null) {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chemeClr val="tx2"/>
                </a:solidFill>
              </a:rPr>
              <a:t>   // The sensor exists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chemeClr val="tx2"/>
                </a:solidFill>
              </a:rPr>
              <a:t>} else {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chemeClr val="tx2"/>
                </a:solidFill>
              </a:rPr>
              <a:t>   // The sensor does not exist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chemeClr val="tx2"/>
                </a:solidFill>
              </a:rPr>
              <a:t>}</a:t>
            </a:r>
          </a:p>
          <a:p>
            <a:pPr marL="118872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118872" lv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118872" lv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633222" indent="-514350"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8931832A-A1B9-40D0-A112-6E0D10D5F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186036" cy="109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04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to work with Sensor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82FE4-F1F0-4F7B-8493-60692BF7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563623"/>
            <a:ext cx="8958436" cy="5294376"/>
          </a:xfrm>
        </p:spPr>
        <p:txBody>
          <a:bodyPr>
            <a:normAutofit fontScale="77500" lnSpcReduction="20000"/>
          </a:bodyPr>
          <a:lstStyle/>
          <a:p>
            <a:pPr marL="118872" indent="0">
              <a:buNone/>
            </a:pPr>
            <a:r>
              <a:rPr lang="en-US" sz="2400" dirty="0"/>
              <a:t>4. </a:t>
            </a:r>
            <a:r>
              <a:rPr lang="en-US" sz="2400" b="1" dirty="0"/>
              <a:t>Registering a listener to receive sensor data by overriding </a:t>
            </a:r>
            <a:r>
              <a:rPr lang="en-US" sz="2400" b="1" dirty="0" err="1"/>
              <a:t>onResume</a:t>
            </a:r>
            <a:r>
              <a:rPr lang="en-US" sz="2400" b="1" dirty="0"/>
              <a:t>().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sz="2400" dirty="0" err="1"/>
              <a:t>mySensorManager.registerListener</a:t>
            </a:r>
            <a:r>
              <a:rPr lang="en-US" sz="2400" dirty="0"/>
              <a:t>(this, </a:t>
            </a:r>
            <a:r>
              <a:rPr lang="en-US" sz="2400" dirty="0" err="1"/>
              <a:t>mSensors</a:t>
            </a:r>
            <a:r>
              <a:rPr lang="en-US" sz="2400" dirty="0"/>
              <a:t>, </a:t>
            </a:r>
            <a:r>
              <a:rPr lang="en-US" sz="2400" dirty="0" err="1"/>
              <a:t>SensorManager.SENSOR_DELAY_NORMAL</a:t>
            </a:r>
            <a:r>
              <a:rPr lang="en-US" sz="2400" dirty="0"/>
              <a:t>)</a:t>
            </a:r>
          </a:p>
          <a:p>
            <a:pPr marL="411480" lvl="1" indent="0">
              <a:buNone/>
            </a:pPr>
            <a:r>
              <a:rPr lang="en-US" sz="2400" dirty="0"/>
              <a:t>Arguments </a:t>
            </a:r>
          </a:p>
          <a:p>
            <a:pPr marL="411480" lvl="1" indent="0">
              <a:buNone/>
            </a:pPr>
            <a:r>
              <a:rPr lang="en-US" sz="2400" dirty="0"/>
              <a:t>       arg1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SensorEventListener</a:t>
            </a:r>
            <a:r>
              <a:rPr lang="en-US" sz="2400" dirty="0"/>
              <a:t> listener</a:t>
            </a:r>
          </a:p>
          <a:p>
            <a:pPr marL="411480" lvl="1" indent="0">
              <a:buNone/>
            </a:pPr>
            <a:r>
              <a:rPr lang="en-US" sz="2400" dirty="0"/>
              <a:t>       arg2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Sensor </a:t>
            </a:r>
            <a:r>
              <a:rPr lang="en-US" sz="2400" dirty="0" err="1"/>
              <a:t>sensor</a:t>
            </a:r>
            <a:endParaRPr lang="en-US" sz="2400" dirty="0"/>
          </a:p>
          <a:p>
            <a:pPr marL="411480" lvl="1" indent="0">
              <a:buNone/>
            </a:pPr>
            <a:r>
              <a:rPr lang="en-US" sz="2400" dirty="0"/>
              <a:t>       arg3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int </a:t>
            </a:r>
            <a:r>
              <a:rPr lang="en-US" sz="2400" dirty="0" err="1"/>
              <a:t>samplingPeriodUs</a:t>
            </a:r>
            <a:r>
              <a:rPr lang="en-US" sz="2400" dirty="0"/>
              <a:t> </a:t>
            </a:r>
          </a:p>
          <a:p>
            <a:pPr marL="411480" lvl="1" indent="0">
              <a:buNone/>
            </a:pPr>
            <a:r>
              <a:rPr lang="en-US" sz="2400" dirty="0"/>
              <a:t>Values for the arg3 are</a:t>
            </a:r>
          </a:p>
          <a:p>
            <a:pPr marL="411480" lvl="1" indent="0">
              <a:buNone/>
            </a:pPr>
            <a:endParaRPr lang="en-US" sz="1300" dirty="0"/>
          </a:p>
          <a:p>
            <a:pPr marL="411480" lvl="1" indent="0">
              <a:buNone/>
            </a:pPr>
            <a:r>
              <a:rPr lang="en-US" sz="2300" dirty="0"/>
              <a:t>SENSOR_DELAY_FASTEST</a:t>
            </a:r>
            <a:r>
              <a:rPr lang="en-US" sz="2400" dirty="0"/>
              <a:t>  ( default int value 0 - get sensor data as fast as possible )</a:t>
            </a:r>
          </a:p>
          <a:p>
            <a:pPr marL="411480" lvl="1" indent="0">
              <a:buNone/>
            </a:pPr>
            <a:r>
              <a:rPr lang="en-US" sz="2400" dirty="0"/>
              <a:t>SENSOR_DELAY_GAME  (default int value 1 - rate suitable for games )</a:t>
            </a:r>
          </a:p>
          <a:p>
            <a:pPr marL="411480" lvl="1" indent="0">
              <a:buNone/>
            </a:pPr>
            <a:r>
              <a:rPr lang="en-US" sz="2400" dirty="0"/>
              <a:t>SENSOR_DELAY_UI   (default int value 2-rate suitable for the user interface like rotating the screen orientation)</a:t>
            </a:r>
          </a:p>
          <a:p>
            <a:pPr marL="411480" lvl="1" indent="0">
              <a:buNone/>
            </a:pPr>
            <a:r>
              <a:rPr lang="en-US" sz="2400" dirty="0"/>
              <a:t>SENSOR_DELAY_NORMAL  (default int value 3 - rate (default) suitable for screen orientation changes )</a:t>
            </a:r>
          </a:p>
          <a:p>
            <a:pPr marL="118872" indent="0">
              <a:buNone/>
            </a:pPr>
            <a:endParaRPr lang="en-US" sz="2400" dirty="0"/>
          </a:p>
          <a:p>
            <a:pPr marL="118872" indent="0">
              <a:buNone/>
            </a:pPr>
            <a:r>
              <a:rPr lang="en-US" sz="2400" dirty="0"/>
              <a:t>5</a:t>
            </a:r>
            <a:r>
              <a:rPr lang="en-US" sz="2400" b="1" dirty="0"/>
              <a:t>. Unregistering the sensor by Overriding </a:t>
            </a:r>
            <a:r>
              <a:rPr lang="en-US" sz="2400" b="1" dirty="0" err="1"/>
              <a:t>onPause</a:t>
            </a:r>
            <a:r>
              <a:rPr lang="en-US" sz="2400" b="1" dirty="0"/>
              <a:t>() – Needed to save your battery life</a:t>
            </a:r>
          </a:p>
          <a:p>
            <a:pPr marL="411480" lvl="1" indent="0">
              <a:buNone/>
            </a:pPr>
            <a:r>
              <a:rPr lang="en-US" sz="2400" b="1" dirty="0"/>
              <a:t>    </a:t>
            </a:r>
            <a:r>
              <a:rPr lang="en-US" sz="2400" b="1" dirty="0" err="1"/>
              <a:t>mySensorManager.unregisterListener</a:t>
            </a:r>
            <a:r>
              <a:rPr lang="en-US" sz="2400" b="1" dirty="0"/>
              <a:t>(this)</a:t>
            </a:r>
          </a:p>
          <a:p>
            <a:pPr marL="118872" indent="0">
              <a:buNone/>
            </a:pPr>
            <a:endParaRPr lang="en-US" dirty="0"/>
          </a:p>
          <a:p>
            <a:pPr marL="118872" lv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118872" lvl="0" indent="0">
              <a:buNone/>
            </a:pPr>
            <a:endParaRPr lang="en-US" dirty="0"/>
          </a:p>
          <a:p>
            <a:pPr marL="633222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2" descr="https://developer.android.com/images/kotlin/android-and-kotlin.png">
            <a:extLst>
              <a:ext uri="{FF2B5EF4-FFF2-40B4-BE49-F238E27FC236}">
                <a16:creationId xmlns:a16="http://schemas.microsoft.com/office/drawing/2014/main" id="{8931832A-A1B9-40D0-A112-6E0D10D5F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186036" cy="109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25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75C09BE5-8D67-4B00-A987-07184B9FF8C3}" vid="{02A86F87-C961-443F-8556-CC74D1029B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971</TotalTime>
  <Words>2279</Words>
  <Application>Microsoft Office PowerPoint</Application>
  <PresentationFormat>On-screen Show (4:3)</PresentationFormat>
  <Paragraphs>329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Impact</vt:lpstr>
      <vt:lpstr>Times New Roman</vt:lpstr>
      <vt:lpstr>Wingdings</vt:lpstr>
      <vt:lpstr>Wingdings 2</vt:lpstr>
      <vt:lpstr>Wingdings 3</vt:lpstr>
      <vt:lpstr>MyTheme</vt:lpstr>
      <vt:lpstr>Lesson - 11</vt:lpstr>
      <vt:lpstr>Agenda </vt:lpstr>
      <vt:lpstr>Android and Sensors </vt:lpstr>
      <vt:lpstr>Introduction</vt:lpstr>
      <vt:lpstr>Sensor types supported by the Android platform</vt:lpstr>
      <vt:lpstr>Sensor Framework</vt:lpstr>
      <vt:lpstr>Sensor Implementation Template</vt:lpstr>
      <vt:lpstr>Steps to work with Sensor</vt:lpstr>
      <vt:lpstr>Steps to work with Sensor</vt:lpstr>
      <vt:lpstr>Steps to work with Sensor</vt:lpstr>
      <vt:lpstr>Steps to work with Sensor</vt:lpstr>
      <vt:lpstr>Hands on Example – 1- Sensor List</vt:lpstr>
      <vt:lpstr>MainActivity.kt</vt:lpstr>
      <vt:lpstr>MainActivity.kt</vt:lpstr>
      <vt:lpstr>Hands on Example – 1- Sensor List</vt:lpstr>
      <vt:lpstr>Hands on Example  2 - TYPE_ACCELEROMETER</vt:lpstr>
      <vt:lpstr>MainActivity.kt</vt:lpstr>
      <vt:lpstr>MainActivity.kt</vt:lpstr>
      <vt:lpstr>Sample Output</vt:lpstr>
      <vt:lpstr>Hands on Example 3 -  TYPE_LIGHT</vt:lpstr>
      <vt:lpstr>Problem Requirement</vt:lpstr>
      <vt:lpstr>ProgressBar UI</vt:lpstr>
      <vt:lpstr>MainActivity.kt</vt:lpstr>
      <vt:lpstr>MainActivity.kt</vt:lpstr>
      <vt:lpstr>Hands on Example 4 -  TYPE_LIGHT</vt:lpstr>
      <vt:lpstr>MainActivity.kt</vt:lpstr>
      <vt:lpstr>MainActivity.kt</vt:lpstr>
      <vt:lpstr>MainActivity.kt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- 13</dc:title>
  <dc:creator>Renuka Mohanraj</dc:creator>
  <cp:lastModifiedBy>Renuka Mohanraj</cp:lastModifiedBy>
  <cp:revision>99</cp:revision>
  <dcterms:created xsi:type="dcterms:W3CDTF">2017-08-01T19:03:32Z</dcterms:created>
  <dcterms:modified xsi:type="dcterms:W3CDTF">2019-12-11T16:18:40Z</dcterms:modified>
</cp:coreProperties>
</file>