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50"/>
  </p:notesMasterIdLst>
  <p:sldIdLst>
    <p:sldId id="307" r:id="rId3"/>
    <p:sldId id="308" r:id="rId4"/>
    <p:sldId id="309" r:id="rId5"/>
    <p:sldId id="257" r:id="rId6"/>
    <p:sldId id="282" r:id="rId7"/>
    <p:sldId id="258" r:id="rId8"/>
    <p:sldId id="259" r:id="rId9"/>
    <p:sldId id="260" r:id="rId10"/>
    <p:sldId id="262" r:id="rId11"/>
    <p:sldId id="277" r:id="rId12"/>
    <p:sldId id="283" r:id="rId13"/>
    <p:sldId id="266" r:id="rId14"/>
    <p:sldId id="284" r:id="rId15"/>
    <p:sldId id="267" r:id="rId16"/>
    <p:sldId id="268" r:id="rId17"/>
    <p:sldId id="269" r:id="rId18"/>
    <p:sldId id="270" r:id="rId19"/>
    <p:sldId id="271" r:id="rId20"/>
    <p:sldId id="272" r:id="rId21"/>
    <p:sldId id="273" r:id="rId22"/>
    <p:sldId id="301" r:id="rId23"/>
    <p:sldId id="306" r:id="rId24"/>
    <p:sldId id="302" r:id="rId25"/>
    <p:sldId id="278" r:id="rId26"/>
    <p:sldId id="286" r:id="rId27"/>
    <p:sldId id="287" r:id="rId28"/>
    <p:sldId id="288" r:id="rId29"/>
    <p:sldId id="279" r:id="rId30"/>
    <p:sldId id="310" r:id="rId31"/>
    <p:sldId id="303" r:id="rId32"/>
    <p:sldId id="281" r:id="rId33"/>
    <p:sldId id="305" r:id="rId34"/>
    <p:sldId id="263" r:id="rId35"/>
    <p:sldId id="265" r:id="rId36"/>
    <p:sldId id="289" r:id="rId37"/>
    <p:sldId id="290" r:id="rId38"/>
    <p:sldId id="291" r:id="rId39"/>
    <p:sldId id="293" r:id="rId40"/>
    <p:sldId id="294" r:id="rId41"/>
    <p:sldId id="295" r:id="rId42"/>
    <p:sldId id="296" r:id="rId43"/>
    <p:sldId id="297" r:id="rId44"/>
    <p:sldId id="298" r:id="rId45"/>
    <p:sldId id="299" r:id="rId46"/>
    <p:sldId id="300" r:id="rId47"/>
    <p:sldId id="311" r:id="rId48"/>
    <p:sldId id="30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A0F5B0-698B-4847-A144-3551884406FE}" v="28" dt="2020-02-24T03:01:05.2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92" autoAdjust="0"/>
  </p:normalViewPr>
  <p:slideViewPr>
    <p:cSldViewPr>
      <p:cViewPr varScale="1">
        <p:scale>
          <a:sx n="67" d="100"/>
          <a:sy n="67" d="100"/>
        </p:scale>
        <p:origin x="126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uka Mohanraj" userId="S::rmohanraj@mum.edu::1e2ef1a2-791d-4e3a-9512-7cfb920dac40" providerId="AD" clId="Web-{66648F92-2902-48C8-82D9-5A0300A52325}"/>
  </pc:docChgLst>
  <pc:docChgLst>
    <pc:chgData name="Renuka Mohanraj" userId="1e2ef1a2-791d-4e3a-9512-7cfb920dac40" providerId="ADAL" clId="{A5A0F5B0-698B-4847-A144-3551884406FE}"/>
    <pc:docChg chg="custSel addSld delSld modSld">
      <pc:chgData name="Renuka Mohanraj" userId="1e2ef1a2-791d-4e3a-9512-7cfb920dac40" providerId="ADAL" clId="{A5A0F5B0-698B-4847-A144-3551884406FE}" dt="2020-02-24T03:03:47.987" v="590" actId="20577"/>
      <pc:docMkLst>
        <pc:docMk/>
      </pc:docMkLst>
      <pc:sldChg chg="del">
        <pc:chgData name="Renuka Mohanraj" userId="1e2ef1a2-791d-4e3a-9512-7cfb920dac40" providerId="ADAL" clId="{A5A0F5B0-698B-4847-A144-3551884406FE}" dt="2020-02-23T21:48:20.405" v="4" actId="47"/>
        <pc:sldMkLst>
          <pc:docMk/>
          <pc:sldMk cId="920335504" sldId="256"/>
        </pc:sldMkLst>
      </pc:sldChg>
      <pc:sldChg chg="delSp">
        <pc:chgData name="Renuka Mohanraj" userId="1e2ef1a2-791d-4e3a-9512-7cfb920dac40" providerId="ADAL" clId="{A5A0F5B0-698B-4847-A144-3551884406FE}" dt="2020-02-23T21:49:13.558" v="40" actId="478"/>
        <pc:sldMkLst>
          <pc:docMk/>
          <pc:sldMk cId="350059594" sldId="257"/>
        </pc:sldMkLst>
        <pc:picChg chg="del">
          <ac:chgData name="Renuka Mohanraj" userId="1e2ef1a2-791d-4e3a-9512-7cfb920dac40" providerId="ADAL" clId="{A5A0F5B0-698B-4847-A144-3551884406FE}" dt="2020-02-23T21:49:13.558" v="40" actId="478"/>
          <ac:picMkLst>
            <pc:docMk/>
            <pc:sldMk cId="350059594" sldId="257"/>
            <ac:picMk id="1026" creationId="{00000000-0000-0000-0000-000000000000}"/>
          </ac:picMkLst>
        </pc:picChg>
      </pc:sldChg>
      <pc:sldChg chg="delSp">
        <pc:chgData name="Renuka Mohanraj" userId="1e2ef1a2-791d-4e3a-9512-7cfb920dac40" providerId="ADAL" clId="{A5A0F5B0-698B-4847-A144-3551884406FE}" dt="2020-02-23T23:28:28.578" v="109" actId="478"/>
        <pc:sldMkLst>
          <pc:docMk/>
          <pc:sldMk cId="537036302" sldId="258"/>
        </pc:sldMkLst>
        <pc:picChg chg="del">
          <ac:chgData name="Renuka Mohanraj" userId="1e2ef1a2-791d-4e3a-9512-7cfb920dac40" providerId="ADAL" clId="{A5A0F5B0-698B-4847-A144-3551884406FE}" dt="2020-02-23T23:28:28.578" v="109" actId="478"/>
          <ac:picMkLst>
            <pc:docMk/>
            <pc:sldMk cId="537036302" sldId="258"/>
            <ac:picMk id="4" creationId="{00000000-0000-0000-0000-000000000000}"/>
          </ac:picMkLst>
        </pc:picChg>
      </pc:sldChg>
      <pc:sldChg chg="delSp modSp mod">
        <pc:chgData name="Renuka Mohanraj" userId="1e2ef1a2-791d-4e3a-9512-7cfb920dac40" providerId="ADAL" clId="{A5A0F5B0-698B-4847-A144-3551884406FE}" dt="2020-02-23T23:28:31.663" v="110" actId="478"/>
        <pc:sldMkLst>
          <pc:docMk/>
          <pc:sldMk cId="2464357824" sldId="259"/>
        </pc:sldMkLst>
        <pc:spChg chg="mod">
          <ac:chgData name="Renuka Mohanraj" userId="1e2ef1a2-791d-4e3a-9512-7cfb920dac40" providerId="ADAL" clId="{A5A0F5B0-698B-4847-A144-3551884406FE}" dt="2020-02-23T21:54:07.852" v="96" actId="20577"/>
          <ac:spMkLst>
            <pc:docMk/>
            <pc:sldMk cId="2464357824" sldId="259"/>
            <ac:spMk id="3" creationId="{00000000-0000-0000-0000-000000000000}"/>
          </ac:spMkLst>
        </pc:spChg>
        <pc:picChg chg="del">
          <ac:chgData name="Renuka Mohanraj" userId="1e2ef1a2-791d-4e3a-9512-7cfb920dac40" providerId="ADAL" clId="{A5A0F5B0-698B-4847-A144-3551884406FE}" dt="2020-02-23T23:28:31.663" v="110" actId="478"/>
          <ac:picMkLst>
            <pc:docMk/>
            <pc:sldMk cId="2464357824" sldId="259"/>
            <ac:picMk id="1026" creationId="{00000000-0000-0000-0000-000000000000}"/>
          </ac:picMkLst>
        </pc:picChg>
      </pc:sldChg>
      <pc:sldChg chg="delSp modSp mod">
        <pc:chgData name="Renuka Mohanraj" userId="1e2ef1a2-791d-4e3a-9512-7cfb920dac40" providerId="ADAL" clId="{A5A0F5B0-698B-4847-A144-3551884406FE}" dt="2020-02-23T23:28:34.338" v="112" actId="478"/>
        <pc:sldMkLst>
          <pc:docMk/>
          <pc:sldMk cId="2573813838" sldId="260"/>
        </pc:sldMkLst>
        <pc:spChg chg="mod">
          <ac:chgData name="Renuka Mohanraj" userId="1e2ef1a2-791d-4e3a-9512-7cfb920dac40" providerId="ADAL" clId="{A5A0F5B0-698B-4847-A144-3551884406FE}" dt="2020-02-23T22:06:42.177" v="108" actId="20577"/>
          <ac:spMkLst>
            <pc:docMk/>
            <pc:sldMk cId="2573813838" sldId="260"/>
            <ac:spMk id="3" creationId="{00000000-0000-0000-0000-000000000000}"/>
          </ac:spMkLst>
        </pc:spChg>
        <pc:picChg chg="del mod">
          <ac:chgData name="Renuka Mohanraj" userId="1e2ef1a2-791d-4e3a-9512-7cfb920dac40" providerId="ADAL" clId="{A5A0F5B0-698B-4847-A144-3551884406FE}" dt="2020-02-23T23:28:34.338" v="112" actId="478"/>
          <ac:picMkLst>
            <pc:docMk/>
            <pc:sldMk cId="2573813838" sldId="260"/>
            <ac:picMk id="1026" creationId="{00000000-0000-0000-0000-000000000000}"/>
          </ac:picMkLst>
        </pc:picChg>
      </pc:sldChg>
      <pc:sldChg chg="delSp">
        <pc:chgData name="Renuka Mohanraj" userId="1e2ef1a2-791d-4e3a-9512-7cfb920dac40" providerId="ADAL" clId="{A5A0F5B0-698B-4847-A144-3551884406FE}" dt="2020-02-23T23:28:36.926" v="113" actId="478"/>
        <pc:sldMkLst>
          <pc:docMk/>
          <pc:sldMk cId="1480367050" sldId="262"/>
        </pc:sldMkLst>
        <pc:picChg chg="del">
          <ac:chgData name="Renuka Mohanraj" userId="1e2ef1a2-791d-4e3a-9512-7cfb920dac40" providerId="ADAL" clId="{A5A0F5B0-698B-4847-A144-3551884406FE}" dt="2020-02-23T23:28:36.926" v="113" actId="478"/>
          <ac:picMkLst>
            <pc:docMk/>
            <pc:sldMk cId="1480367050" sldId="262"/>
            <ac:picMk id="4" creationId="{91E80904-22B0-4CA4-82F5-54EAAC4AE5F7}"/>
          </ac:picMkLst>
        </pc:picChg>
      </pc:sldChg>
      <pc:sldChg chg="modSp mod">
        <pc:chgData name="Renuka Mohanraj" userId="1e2ef1a2-791d-4e3a-9512-7cfb920dac40" providerId="ADAL" clId="{A5A0F5B0-698B-4847-A144-3551884406FE}" dt="2020-02-24T00:15:14.304" v="166" actId="6549"/>
        <pc:sldMkLst>
          <pc:docMk/>
          <pc:sldMk cId="1244017291" sldId="265"/>
        </pc:sldMkLst>
        <pc:spChg chg="mod">
          <ac:chgData name="Renuka Mohanraj" userId="1e2ef1a2-791d-4e3a-9512-7cfb920dac40" providerId="ADAL" clId="{A5A0F5B0-698B-4847-A144-3551884406FE}" dt="2020-02-24T00:15:14.304" v="166" actId="6549"/>
          <ac:spMkLst>
            <pc:docMk/>
            <pc:sldMk cId="1244017291" sldId="265"/>
            <ac:spMk id="5" creationId="{00000000-0000-0000-0000-000000000000}"/>
          </ac:spMkLst>
        </pc:spChg>
      </pc:sldChg>
      <pc:sldChg chg="delSp">
        <pc:chgData name="Renuka Mohanraj" userId="1e2ef1a2-791d-4e3a-9512-7cfb920dac40" providerId="ADAL" clId="{A5A0F5B0-698B-4847-A144-3551884406FE}" dt="2020-02-23T23:28:44.052" v="116" actId="478"/>
        <pc:sldMkLst>
          <pc:docMk/>
          <pc:sldMk cId="912933940" sldId="266"/>
        </pc:sldMkLst>
        <pc:picChg chg="del">
          <ac:chgData name="Renuka Mohanraj" userId="1e2ef1a2-791d-4e3a-9512-7cfb920dac40" providerId="ADAL" clId="{A5A0F5B0-698B-4847-A144-3551884406FE}" dt="2020-02-23T23:28:44.052" v="116" actId="478"/>
          <ac:picMkLst>
            <pc:docMk/>
            <pc:sldMk cId="912933940" sldId="266"/>
            <ac:picMk id="6" creationId="{4A52A117-E0B5-404C-B4B1-562C8A7E5DC1}"/>
          </ac:picMkLst>
        </pc:picChg>
      </pc:sldChg>
      <pc:sldChg chg="delSp">
        <pc:chgData name="Renuka Mohanraj" userId="1e2ef1a2-791d-4e3a-9512-7cfb920dac40" providerId="ADAL" clId="{A5A0F5B0-698B-4847-A144-3551884406FE}" dt="2020-02-23T23:58:25.267" v="130" actId="478"/>
        <pc:sldMkLst>
          <pc:docMk/>
          <pc:sldMk cId="1998253902" sldId="268"/>
        </pc:sldMkLst>
        <pc:picChg chg="del">
          <ac:chgData name="Renuka Mohanraj" userId="1e2ef1a2-791d-4e3a-9512-7cfb920dac40" providerId="ADAL" clId="{A5A0F5B0-698B-4847-A144-3551884406FE}" dt="2020-02-23T23:58:25.267" v="130" actId="478"/>
          <ac:picMkLst>
            <pc:docMk/>
            <pc:sldMk cId="1998253902" sldId="268"/>
            <ac:picMk id="8" creationId="{54CA8CEA-4D87-45E3-8548-49DFCFF5B16B}"/>
          </ac:picMkLst>
        </pc:picChg>
      </pc:sldChg>
      <pc:sldChg chg="delSp modSp mod">
        <pc:chgData name="Renuka Mohanraj" userId="1e2ef1a2-791d-4e3a-9512-7cfb920dac40" providerId="ADAL" clId="{A5A0F5B0-698B-4847-A144-3551884406FE}" dt="2020-02-23T23:58:28.073" v="132" actId="478"/>
        <pc:sldMkLst>
          <pc:docMk/>
          <pc:sldMk cId="2202392898" sldId="269"/>
        </pc:sldMkLst>
        <pc:spChg chg="mod">
          <ac:chgData name="Renuka Mohanraj" userId="1e2ef1a2-791d-4e3a-9512-7cfb920dac40" providerId="ADAL" clId="{A5A0F5B0-698B-4847-A144-3551884406FE}" dt="2020-02-23T23:58:17.765" v="129" actId="403"/>
          <ac:spMkLst>
            <pc:docMk/>
            <pc:sldMk cId="2202392898" sldId="269"/>
            <ac:spMk id="2" creationId="{00000000-0000-0000-0000-000000000000}"/>
          </ac:spMkLst>
        </pc:spChg>
        <pc:spChg chg="mod">
          <ac:chgData name="Renuka Mohanraj" userId="1e2ef1a2-791d-4e3a-9512-7cfb920dac40" providerId="ADAL" clId="{A5A0F5B0-698B-4847-A144-3551884406FE}" dt="2020-02-23T23:56:42.088" v="126" actId="27636"/>
          <ac:spMkLst>
            <pc:docMk/>
            <pc:sldMk cId="2202392898" sldId="269"/>
            <ac:spMk id="3" creationId="{00000000-0000-0000-0000-000000000000}"/>
          </ac:spMkLst>
        </pc:spChg>
        <pc:picChg chg="del mod">
          <ac:chgData name="Renuka Mohanraj" userId="1e2ef1a2-791d-4e3a-9512-7cfb920dac40" providerId="ADAL" clId="{A5A0F5B0-698B-4847-A144-3551884406FE}" dt="2020-02-23T23:58:28.073" v="132" actId="478"/>
          <ac:picMkLst>
            <pc:docMk/>
            <pc:sldMk cId="2202392898" sldId="269"/>
            <ac:picMk id="4" creationId="{7DE0A844-37F4-4B67-BAB9-92D3987079DD}"/>
          </ac:picMkLst>
        </pc:picChg>
      </pc:sldChg>
      <pc:sldChg chg="delSp">
        <pc:chgData name="Renuka Mohanraj" userId="1e2ef1a2-791d-4e3a-9512-7cfb920dac40" providerId="ADAL" clId="{A5A0F5B0-698B-4847-A144-3551884406FE}" dt="2020-02-23T23:58:36.845" v="133" actId="478"/>
        <pc:sldMkLst>
          <pc:docMk/>
          <pc:sldMk cId="454766299" sldId="270"/>
        </pc:sldMkLst>
        <pc:picChg chg="del">
          <ac:chgData name="Renuka Mohanraj" userId="1e2ef1a2-791d-4e3a-9512-7cfb920dac40" providerId="ADAL" clId="{A5A0F5B0-698B-4847-A144-3551884406FE}" dt="2020-02-23T23:58:36.845" v="133" actId="478"/>
          <ac:picMkLst>
            <pc:docMk/>
            <pc:sldMk cId="454766299" sldId="270"/>
            <ac:picMk id="7" creationId="{339B991E-B62E-4351-B55B-38D077813450}"/>
          </ac:picMkLst>
        </pc:picChg>
      </pc:sldChg>
      <pc:sldChg chg="delSp">
        <pc:chgData name="Renuka Mohanraj" userId="1e2ef1a2-791d-4e3a-9512-7cfb920dac40" providerId="ADAL" clId="{A5A0F5B0-698B-4847-A144-3551884406FE}" dt="2020-02-24T02:57:06.350" v="222" actId="478"/>
        <pc:sldMkLst>
          <pc:docMk/>
          <pc:sldMk cId="3228030276" sldId="271"/>
        </pc:sldMkLst>
        <pc:picChg chg="del">
          <ac:chgData name="Renuka Mohanraj" userId="1e2ef1a2-791d-4e3a-9512-7cfb920dac40" providerId="ADAL" clId="{A5A0F5B0-698B-4847-A144-3551884406FE}" dt="2020-02-24T02:57:06.350" v="222" actId="478"/>
          <ac:picMkLst>
            <pc:docMk/>
            <pc:sldMk cId="3228030276" sldId="271"/>
            <ac:picMk id="6" creationId="{B07B1D04-CAF2-4E7D-A940-688FA7D099C5}"/>
          </ac:picMkLst>
        </pc:picChg>
      </pc:sldChg>
      <pc:sldChg chg="delSp">
        <pc:chgData name="Renuka Mohanraj" userId="1e2ef1a2-791d-4e3a-9512-7cfb920dac40" providerId="ADAL" clId="{A5A0F5B0-698B-4847-A144-3551884406FE}" dt="2020-02-23T23:28:39.421" v="114" actId="478"/>
        <pc:sldMkLst>
          <pc:docMk/>
          <pc:sldMk cId="1201436965" sldId="277"/>
        </pc:sldMkLst>
        <pc:picChg chg="del">
          <ac:chgData name="Renuka Mohanraj" userId="1e2ef1a2-791d-4e3a-9512-7cfb920dac40" providerId="ADAL" clId="{A5A0F5B0-698B-4847-A144-3551884406FE}" dt="2020-02-23T23:28:39.421" v="114" actId="478"/>
          <ac:picMkLst>
            <pc:docMk/>
            <pc:sldMk cId="1201436965" sldId="277"/>
            <ac:picMk id="5" creationId="{86F56531-FB23-4C48-8BA5-23D5DD178C29}"/>
          </ac:picMkLst>
        </pc:picChg>
      </pc:sldChg>
      <pc:sldChg chg="delSp modSp modNotesTx">
        <pc:chgData name="Renuka Mohanraj" userId="1e2ef1a2-791d-4e3a-9512-7cfb920dac40" providerId="ADAL" clId="{A5A0F5B0-698B-4847-A144-3551884406FE}" dt="2020-02-23T21:52:45.751" v="72" actId="20577"/>
        <pc:sldMkLst>
          <pc:docMk/>
          <pc:sldMk cId="145971795" sldId="282"/>
        </pc:sldMkLst>
        <pc:picChg chg="del mod">
          <ac:chgData name="Renuka Mohanraj" userId="1e2ef1a2-791d-4e3a-9512-7cfb920dac40" providerId="ADAL" clId="{A5A0F5B0-698B-4847-A144-3551884406FE}" dt="2020-02-23T21:49:23.177" v="42" actId="478"/>
          <ac:picMkLst>
            <pc:docMk/>
            <pc:sldMk cId="145971795" sldId="282"/>
            <ac:picMk id="4" creationId="{00000000-0000-0000-0000-000000000000}"/>
          </ac:picMkLst>
        </pc:picChg>
      </pc:sldChg>
      <pc:sldChg chg="delSp">
        <pc:chgData name="Renuka Mohanraj" userId="1e2ef1a2-791d-4e3a-9512-7cfb920dac40" providerId="ADAL" clId="{A5A0F5B0-698B-4847-A144-3551884406FE}" dt="2020-02-23T23:28:41.588" v="115" actId="478"/>
        <pc:sldMkLst>
          <pc:docMk/>
          <pc:sldMk cId="4083241330" sldId="283"/>
        </pc:sldMkLst>
        <pc:picChg chg="del">
          <ac:chgData name="Renuka Mohanraj" userId="1e2ef1a2-791d-4e3a-9512-7cfb920dac40" providerId="ADAL" clId="{A5A0F5B0-698B-4847-A144-3551884406FE}" dt="2020-02-23T23:28:41.588" v="115" actId="478"/>
          <ac:picMkLst>
            <pc:docMk/>
            <pc:sldMk cId="4083241330" sldId="283"/>
            <ac:picMk id="4" creationId="{21DBFE89-4B53-4F86-9D48-D21DCB57784D}"/>
          </ac:picMkLst>
        </pc:picChg>
      </pc:sldChg>
      <pc:sldChg chg="delSp">
        <pc:chgData name="Renuka Mohanraj" userId="1e2ef1a2-791d-4e3a-9512-7cfb920dac40" providerId="ADAL" clId="{A5A0F5B0-698B-4847-A144-3551884406FE}" dt="2020-02-23T23:28:46.251" v="117" actId="478"/>
        <pc:sldMkLst>
          <pc:docMk/>
          <pc:sldMk cId="3442654718" sldId="284"/>
        </pc:sldMkLst>
        <pc:picChg chg="del">
          <ac:chgData name="Renuka Mohanraj" userId="1e2ef1a2-791d-4e3a-9512-7cfb920dac40" providerId="ADAL" clId="{A5A0F5B0-698B-4847-A144-3551884406FE}" dt="2020-02-23T23:28:46.251" v="117" actId="478"/>
          <ac:picMkLst>
            <pc:docMk/>
            <pc:sldMk cId="3442654718" sldId="284"/>
            <ac:picMk id="5" creationId="{7A1B515E-FB37-4B74-BEBD-77AD7EC70274}"/>
          </ac:picMkLst>
        </pc:picChg>
      </pc:sldChg>
      <pc:sldChg chg="modSp mod">
        <pc:chgData name="Renuka Mohanraj" userId="1e2ef1a2-791d-4e3a-9512-7cfb920dac40" providerId="ADAL" clId="{A5A0F5B0-698B-4847-A144-3551884406FE}" dt="2020-02-24T00:18:55.213" v="190" actId="20577"/>
        <pc:sldMkLst>
          <pc:docMk/>
          <pc:sldMk cId="1821539268" sldId="294"/>
        </pc:sldMkLst>
        <pc:spChg chg="mod">
          <ac:chgData name="Renuka Mohanraj" userId="1e2ef1a2-791d-4e3a-9512-7cfb920dac40" providerId="ADAL" clId="{A5A0F5B0-698B-4847-A144-3551884406FE}" dt="2020-02-24T00:18:55.213" v="190" actId="20577"/>
          <ac:spMkLst>
            <pc:docMk/>
            <pc:sldMk cId="1821539268" sldId="294"/>
            <ac:spMk id="3" creationId="{BE452051-0F84-4695-95D4-9350019E12C3}"/>
          </ac:spMkLst>
        </pc:spChg>
      </pc:sldChg>
      <pc:sldChg chg="modSp mod">
        <pc:chgData name="Renuka Mohanraj" userId="1e2ef1a2-791d-4e3a-9512-7cfb920dac40" providerId="ADAL" clId="{A5A0F5B0-698B-4847-A144-3551884406FE}" dt="2020-02-24T00:19:15.452" v="216" actId="20577"/>
        <pc:sldMkLst>
          <pc:docMk/>
          <pc:sldMk cId="3688183929" sldId="295"/>
        </pc:sldMkLst>
        <pc:spChg chg="mod">
          <ac:chgData name="Renuka Mohanraj" userId="1e2ef1a2-791d-4e3a-9512-7cfb920dac40" providerId="ADAL" clId="{A5A0F5B0-698B-4847-A144-3551884406FE}" dt="2020-02-24T00:19:15.452" v="216" actId="20577"/>
          <ac:spMkLst>
            <pc:docMk/>
            <pc:sldMk cId="3688183929" sldId="295"/>
            <ac:spMk id="3" creationId="{BE452051-0F84-4695-95D4-9350019E12C3}"/>
          </ac:spMkLst>
        </pc:spChg>
      </pc:sldChg>
      <pc:sldChg chg="delSp">
        <pc:chgData name="Renuka Mohanraj" userId="1e2ef1a2-791d-4e3a-9512-7cfb920dac40" providerId="ADAL" clId="{A5A0F5B0-698B-4847-A144-3551884406FE}" dt="2020-02-24T02:56:29.596" v="217" actId="478"/>
        <pc:sldMkLst>
          <pc:docMk/>
          <pc:sldMk cId="1220738838" sldId="296"/>
        </pc:sldMkLst>
        <pc:picChg chg="del">
          <ac:chgData name="Renuka Mohanraj" userId="1e2ef1a2-791d-4e3a-9512-7cfb920dac40" providerId="ADAL" clId="{A5A0F5B0-698B-4847-A144-3551884406FE}" dt="2020-02-24T02:56:29.596" v="217" actId="478"/>
          <ac:picMkLst>
            <pc:docMk/>
            <pc:sldMk cId="1220738838" sldId="296"/>
            <ac:picMk id="4" creationId="{6BEFE68C-B6C9-4950-8F43-9D4B3FE91F21}"/>
          </ac:picMkLst>
        </pc:picChg>
      </pc:sldChg>
      <pc:sldChg chg="delSp">
        <pc:chgData name="Renuka Mohanraj" userId="1e2ef1a2-791d-4e3a-9512-7cfb920dac40" providerId="ADAL" clId="{A5A0F5B0-698B-4847-A144-3551884406FE}" dt="2020-02-24T02:56:32.741" v="218" actId="478"/>
        <pc:sldMkLst>
          <pc:docMk/>
          <pc:sldMk cId="352827976" sldId="297"/>
        </pc:sldMkLst>
        <pc:picChg chg="del">
          <ac:chgData name="Renuka Mohanraj" userId="1e2ef1a2-791d-4e3a-9512-7cfb920dac40" providerId="ADAL" clId="{A5A0F5B0-698B-4847-A144-3551884406FE}" dt="2020-02-24T02:56:32.741" v="218" actId="478"/>
          <ac:picMkLst>
            <pc:docMk/>
            <pc:sldMk cId="352827976" sldId="297"/>
            <ac:picMk id="4" creationId="{6BEFE68C-B6C9-4950-8F43-9D4B3FE91F21}"/>
          </ac:picMkLst>
        </pc:picChg>
      </pc:sldChg>
      <pc:sldChg chg="delSp">
        <pc:chgData name="Renuka Mohanraj" userId="1e2ef1a2-791d-4e3a-9512-7cfb920dac40" providerId="ADAL" clId="{A5A0F5B0-698B-4847-A144-3551884406FE}" dt="2020-02-24T02:56:35.431" v="219" actId="478"/>
        <pc:sldMkLst>
          <pc:docMk/>
          <pc:sldMk cId="2647520237" sldId="298"/>
        </pc:sldMkLst>
        <pc:picChg chg="del">
          <ac:chgData name="Renuka Mohanraj" userId="1e2ef1a2-791d-4e3a-9512-7cfb920dac40" providerId="ADAL" clId="{A5A0F5B0-698B-4847-A144-3551884406FE}" dt="2020-02-24T02:56:35.431" v="219" actId="478"/>
          <ac:picMkLst>
            <pc:docMk/>
            <pc:sldMk cId="2647520237" sldId="298"/>
            <ac:picMk id="4" creationId="{6BEFE68C-B6C9-4950-8F43-9D4B3FE91F21}"/>
          </ac:picMkLst>
        </pc:picChg>
      </pc:sldChg>
      <pc:sldChg chg="delSp">
        <pc:chgData name="Renuka Mohanraj" userId="1e2ef1a2-791d-4e3a-9512-7cfb920dac40" providerId="ADAL" clId="{A5A0F5B0-698B-4847-A144-3551884406FE}" dt="2020-02-24T02:56:38.805" v="220" actId="478"/>
        <pc:sldMkLst>
          <pc:docMk/>
          <pc:sldMk cId="2290986416" sldId="299"/>
        </pc:sldMkLst>
        <pc:picChg chg="del">
          <ac:chgData name="Renuka Mohanraj" userId="1e2ef1a2-791d-4e3a-9512-7cfb920dac40" providerId="ADAL" clId="{A5A0F5B0-698B-4847-A144-3551884406FE}" dt="2020-02-24T02:56:38.805" v="220" actId="478"/>
          <ac:picMkLst>
            <pc:docMk/>
            <pc:sldMk cId="2290986416" sldId="299"/>
            <ac:picMk id="4" creationId="{6BEFE68C-B6C9-4950-8F43-9D4B3FE91F21}"/>
          </ac:picMkLst>
        </pc:picChg>
      </pc:sldChg>
      <pc:sldChg chg="delSp">
        <pc:chgData name="Renuka Mohanraj" userId="1e2ef1a2-791d-4e3a-9512-7cfb920dac40" providerId="ADAL" clId="{A5A0F5B0-698B-4847-A144-3551884406FE}" dt="2020-02-24T02:56:41.235" v="221" actId="478"/>
        <pc:sldMkLst>
          <pc:docMk/>
          <pc:sldMk cId="852582634" sldId="300"/>
        </pc:sldMkLst>
        <pc:picChg chg="del">
          <ac:chgData name="Renuka Mohanraj" userId="1e2ef1a2-791d-4e3a-9512-7cfb920dac40" providerId="ADAL" clId="{A5A0F5B0-698B-4847-A144-3551884406FE}" dt="2020-02-24T02:56:41.235" v="221" actId="478"/>
          <ac:picMkLst>
            <pc:docMk/>
            <pc:sldMk cId="852582634" sldId="300"/>
            <ac:picMk id="4" creationId="{6BEFE68C-B6C9-4950-8F43-9D4B3FE91F21}"/>
          </ac:picMkLst>
        </pc:picChg>
      </pc:sldChg>
      <pc:sldChg chg="modSp mod">
        <pc:chgData name="Renuka Mohanraj" userId="1e2ef1a2-791d-4e3a-9512-7cfb920dac40" providerId="ADAL" clId="{A5A0F5B0-698B-4847-A144-3551884406FE}" dt="2020-02-23T23:59:17.114" v="138" actId="27636"/>
        <pc:sldMkLst>
          <pc:docMk/>
          <pc:sldMk cId="1884285492" sldId="301"/>
        </pc:sldMkLst>
        <pc:spChg chg="mod">
          <ac:chgData name="Renuka Mohanraj" userId="1e2ef1a2-791d-4e3a-9512-7cfb920dac40" providerId="ADAL" clId="{A5A0F5B0-698B-4847-A144-3551884406FE}" dt="2020-02-23T23:59:17.114" v="138" actId="27636"/>
          <ac:spMkLst>
            <pc:docMk/>
            <pc:sldMk cId="1884285492" sldId="301"/>
            <ac:spMk id="3" creationId="{C5323690-690E-42CA-90C8-2E354074272B}"/>
          </ac:spMkLst>
        </pc:spChg>
      </pc:sldChg>
      <pc:sldChg chg="modSp mod">
        <pc:chgData name="Renuka Mohanraj" userId="1e2ef1a2-791d-4e3a-9512-7cfb920dac40" providerId="ADAL" clId="{A5A0F5B0-698B-4847-A144-3551884406FE}" dt="2020-02-24T00:00:33.272" v="151" actId="404"/>
        <pc:sldMkLst>
          <pc:docMk/>
          <pc:sldMk cId="2832045574" sldId="306"/>
        </pc:sldMkLst>
        <pc:spChg chg="mod">
          <ac:chgData name="Renuka Mohanraj" userId="1e2ef1a2-791d-4e3a-9512-7cfb920dac40" providerId="ADAL" clId="{A5A0F5B0-698B-4847-A144-3551884406FE}" dt="2020-02-24T00:00:33.272" v="151" actId="404"/>
          <ac:spMkLst>
            <pc:docMk/>
            <pc:sldMk cId="2832045574" sldId="306"/>
            <ac:spMk id="3" creationId="{C5323690-690E-42CA-90C8-2E354074272B}"/>
          </ac:spMkLst>
        </pc:spChg>
      </pc:sldChg>
      <pc:sldChg chg="modSp add mod">
        <pc:chgData name="Renuka Mohanraj" userId="1e2ef1a2-791d-4e3a-9512-7cfb920dac40" providerId="ADAL" clId="{A5A0F5B0-698B-4847-A144-3551884406FE}" dt="2020-02-23T21:48:54.131" v="36" actId="27636"/>
        <pc:sldMkLst>
          <pc:docMk/>
          <pc:sldMk cId="1552836989" sldId="307"/>
        </pc:sldMkLst>
        <pc:spChg chg="mod">
          <ac:chgData name="Renuka Mohanraj" userId="1e2ef1a2-791d-4e3a-9512-7cfb920dac40" providerId="ADAL" clId="{A5A0F5B0-698B-4847-A144-3551884406FE}" dt="2020-02-23T21:48:54.131" v="36" actId="27636"/>
          <ac:spMkLst>
            <pc:docMk/>
            <pc:sldMk cId="1552836989" sldId="307"/>
            <ac:spMk id="3" creationId="{00000000-0000-0000-0000-000000000000}"/>
          </ac:spMkLst>
        </pc:spChg>
      </pc:sldChg>
      <pc:sldChg chg="modSp add mod">
        <pc:chgData name="Renuka Mohanraj" userId="1e2ef1a2-791d-4e3a-9512-7cfb920dac40" providerId="ADAL" clId="{A5A0F5B0-698B-4847-A144-3551884406FE}" dt="2020-02-23T21:48:54.157" v="37" actId="27636"/>
        <pc:sldMkLst>
          <pc:docMk/>
          <pc:sldMk cId="1352277524" sldId="308"/>
        </pc:sldMkLst>
        <pc:spChg chg="mod">
          <ac:chgData name="Renuka Mohanraj" userId="1e2ef1a2-791d-4e3a-9512-7cfb920dac40" providerId="ADAL" clId="{A5A0F5B0-698B-4847-A144-3551884406FE}" dt="2020-02-23T21:48:54.157" v="37" actId="27636"/>
          <ac:spMkLst>
            <pc:docMk/>
            <pc:sldMk cId="1352277524" sldId="308"/>
            <ac:spMk id="3" creationId="{00000000-0000-0000-0000-000000000000}"/>
          </ac:spMkLst>
        </pc:spChg>
      </pc:sldChg>
      <pc:sldChg chg="modSp add mod">
        <pc:chgData name="Renuka Mohanraj" userId="1e2ef1a2-791d-4e3a-9512-7cfb920dac40" providerId="ADAL" clId="{A5A0F5B0-698B-4847-A144-3551884406FE}" dt="2020-02-23T21:49:06.487" v="39" actId="313"/>
        <pc:sldMkLst>
          <pc:docMk/>
          <pc:sldMk cId="4192833343" sldId="309"/>
        </pc:sldMkLst>
        <pc:spChg chg="mod">
          <ac:chgData name="Renuka Mohanraj" userId="1e2ef1a2-791d-4e3a-9512-7cfb920dac40" providerId="ADAL" clId="{A5A0F5B0-698B-4847-A144-3551884406FE}" dt="2020-02-23T21:49:06.487" v="39" actId="313"/>
          <ac:spMkLst>
            <pc:docMk/>
            <pc:sldMk cId="4192833343" sldId="309"/>
            <ac:spMk id="3" creationId="{00000000-0000-0000-0000-000000000000}"/>
          </ac:spMkLst>
        </pc:spChg>
      </pc:sldChg>
      <pc:sldChg chg="modSp add mod">
        <pc:chgData name="Renuka Mohanraj" userId="1e2ef1a2-791d-4e3a-9512-7cfb920dac40" providerId="ADAL" clId="{A5A0F5B0-698B-4847-A144-3551884406FE}" dt="2020-02-24T03:00:05.236" v="372" actId="2710"/>
        <pc:sldMkLst>
          <pc:docMk/>
          <pc:sldMk cId="1551808230" sldId="310"/>
        </pc:sldMkLst>
        <pc:spChg chg="mod">
          <ac:chgData name="Renuka Mohanraj" userId="1e2ef1a2-791d-4e3a-9512-7cfb920dac40" providerId="ADAL" clId="{A5A0F5B0-698B-4847-A144-3551884406FE}" dt="2020-02-24T02:57:46.248" v="227" actId="20577"/>
          <ac:spMkLst>
            <pc:docMk/>
            <pc:sldMk cId="1551808230" sldId="310"/>
            <ac:spMk id="2" creationId="{8D3F0B76-2C04-404F-AF72-C5AF91184D1F}"/>
          </ac:spMkLst>
        </pc:spChg>
        <pc:spChg chg="mod">
          <ac:chgData name="Renuka Mohanraj" userId="1e2ef1a2-791d-4e3a-9512-7cfb920dac40" providerId="ADAL" clId="{A5A0F5B0-698B-4847-A144-3551884406FE}" dt="2020-02-24T03:00:05.236" v="372" actId="2710"/>
          <ac:spMkLst>
            <pc:docMk/>
            <pc:sldMk cId="1551808230" sldId="310"/>
            <ac:spMk id="3" creationId="{520BA70E-46D0-4E2B-A09D-B2997DD7BD43}"/>
          </ac:spMkLst>
        </pc:spChg>
      </pc:sldChg>
      <pc:sldChg chg="modSp add mod">
        <pc:chgData name="Renuka Mohanraj" userId="1e2ef1a2-791d-4e3a-9512-7cfb920dac40" providerId="ADAL" clId="{A5A0F5B0-698B-4847-A144-3551884406FE}" dt="2020-02-24T03:03:47.987" v="590" actId="20577"/>
        <pc:sldMkLst>
          <pc:docMk/>
          <pc:sldMk cId="3019132322" sldId="311"/>
        </pc:sldMkLst>
        <pc:spChg chg="mod">
          <ac:chgData name="Renuka Mohanraj" userId="1e2ef1a2-791d-4e3a-9512-7cfb920dac40" providerId="ADAL" clId="{A5A0F5B0-698B-4847-A144-3551884406FE}" dt="2020-02-24T03:01:09.454" v="378" actId="20577"/>
          <ac:spMkLst>
            <pc:docMk/>
            <pc:sldMk cId="3019132322" sldId="311"/>
            <ac:spMk id="2" creationId="{E0C8AE8A-737F-48DA-A6F5-C7C3D979D76B}"/>
          </ac:spMkLst>
        </pc:spChg>
        <pc:spChg chg="mod">
          <ac:chgData name="Renuka Mohanraj" userId="1e2ef1a2-791d-4e3a-9512-7cfb920dac40" providerId="ADAL" clId="{A5A0F5B0-698B-4847-A144-3551884406FE}" dt="2020-02-24T03:03:47.987" v="590" actId="20577"/>
          <ac:spMkLst>
            <pc:docMk/>
            <pc:sldMk cId="3019132322" sldId="311"/>
            <ac:spMk id="3" creationId="{6BC19567-D974-49B9-A15F-B3A0F9778EAB}"/>
          </ac:spMkLst>
        </pc:spChg>
      </pc:sldChg>
    </pc:docChg>
  </pc:docChgLst>
  <pc:docChgLst>
    <pc:chgData name="Renuka Mohanraj" userId="1e2ef1a2-791d-4e3a-9512-7cfb920dac40" providerId="ADAL" clId="{5B03D0D3-452B-46A4-A206-AF7A9405F1A9}"/>
  </pc:docChgLst>
  <pc:docChgLst>
    <pc:chgData name="Renuka Mohanraj" userId="1e2ef1a2-791d-4e3a-9512-7cfb920dac40" providerId="ADAL" clId="{E7CF92C2-4C7E-498E-A45F-517432A60B3A}"/>
  </pc:docChgLst>
  <pc:docChgLst>
    <pc:chgData name="Renuka Mohanraj" userId="1e2ef1a2-791d-4e3a-9512-7cfb920dac40" providerId="ADAL" clId="{F2CE3213-7AA4-4661-8249-94684ED4E1CC}"/>
    <pc:docChg chg="undo custSel addSld delSld modSld">
      <pc:chgData name="Renuka Mohanraj" userId="1e2ef1a2-791d-4e3a-9512-7cfb920dac40" providerId="ADAL" clId="{F2CE3213-7AA4-4661-8249-94684ED4E1CC}" dt="2019-11-26T00:42:32.363" v="868" actId="20577"/>
      <pc:docMkLst>
        <pc:docMk/>
      </pc:docMkLst>
      <pc:sldChg chg="modNotesTx">
        <pc:chgData name="Renuka Mohanraj" userId="1e2ef1a2-791d-4e3a-9512-7cfb920dac40" providerId="ADAL" clId="{F2CE3213-7AA4-4661-8249-94684ED4E1CC}" dt="2019-11-24T22:13:48.694" v="550" actId="6549"/>
        <pc:sldMkLst>
          <pc:docMk/>
          <pc:sldMk cId="537036302" sldId="258"/>
        </pc:sldMkLst>
      </pc:sldChg>
      <pc:sldChg chg="modSp">
        <pc:chgData name="Renuka Mohanraj" userId="1e2ef1a2-791d-4e3a-9512-7cfb920dac40" providerId="ADAL" clId="{F2CE3213-7AA4-4661-8249-94684ED4E1CC}" dt="2019-11-22T21:27:33.391" v="7" actId="255"/>
        <pc:sldMkLst>
          <pc:docMk/>
          <pc:sldMk cId="2573813838" sldId="260"/>
        </pc:sldMkLst>
        <pc:spChg chg="mod">
          <ac:chgData name="Renuka Mohanraj" userId="1e2ef1a2-791d-4e3a-9512-7cfb920dac40" providerId="ADAL" clId="{F2CE3213-7AA4-4661-8249-94684ED4E1CC}" dt="2019-11-22T21:27:33.391" v="7" actId="255"/>
          <ac:spMkLst>
            <pc:docMk/>
            <pc:sldMk cId="2573813838" sldId="260"/>
            <ac:spMk id="3" creationId="{00000000-0000-0000-0000-000000000000}"/>
          </ac:spMkLst>
        </pc:spChg>
      </pc:sldChg>
      <pc:sldChg chg="modSp">
        <pc:chgData name="Renuka Mohanraj" userId="1e2ef1a2-791d-4e3a-9512-7cfb920dac40" providerId="ADAL" clId="{F2CE3213-7AA4-4661-8249-94684ED4E1CC}" dt="2019-11-22T21:28:25.691" v="12" actId="113"/>
        <pc:sldMkLst>
          <pc:docMk/>
          <pc:sldMk cId="3557973648" sldId="263"/>
        </pc:sldMkLst>
        <pc:spChg chg="mod">
          <ac:chgData name="Renuka Mohanraj" userId="1e2ef1a2-791d-4e3a-9512-7cfb920dac40" providerId="ADAL" clId="{F2CE3213-7AA4-4661-8249-94684ED4E1CC}" dt="2019-11-22T21:28:25.691" v="12" actId="113"/>
          <ac:spMkLst>
            <pc:docMk/>
            <pc:sldMk cId="3557973648" sldId="263"/>
            <ac:spMk id="6" creationId="{00000000-0000-0000-0000-000000000000}"/>
          </ac:spMkLst>
        </pc:spChg>
      </pc:sldChg>
      <pc:sldChg chg="modSp">
        <pc:chgData name="Renuka Mohanraj" userId="1e2ef1a2-791d-4e3a-9512-7cfb920dac40" providerId="ADAL" clId="{F2CE3213-7AA4-4661-8249-94684ED4E1CC}" dt="2019-11-24T22:30:10.966" v="575" actId="20577"/>
        <pc:sldMkLst>
          <pc:docMk/>
          <pc:sldMk cId="2741128708" sldId="267"/>
        </pc:sldMkLst>
        <pc:spChg chg="mod">
          <ac:chgData name="Renuka Mohanraj" userId="1e2ef1a2-791d-4e3a-9512-7cfb920dac40" providerId="ADAL" clId="{F2CE3213-7AA4-4661-8249-94684ED4E1CC}" dt="2019-11-24T22:30:10.966" v="575" actId="20577"/>
          <ac:spMkLst>
            <pc:docMk/>
            <pc:sldMk cId="2741128708" sldId="267"/>
            <ac:spMk id="5" creationId="{00000000-0000-0000-0000-000000000000}"/>
          </ac:spMkLst>
        </pc:spChg>
      </pc:sldChg>
      <pc:sldChg chg="modSp add">
        <pc:chgData name="Renuka Mohanraj" userId="1e2ef1a2-791d-4e3a-9512-7cfb920dac40" providerId="ADAL" clId="{F2CE3213-7AA4-4661-8249-94684ED4E1CC}" dt="2019-11-24T23:07:45.242" v="631" actId="6549"/>
        <pc:sldMkLst>
          <pc:docMk/>
          <pc:sldMk cId="1201436965" sldId="277"/>
        </pc:sldMkLst>
        <pc:spChg chg="mod">
          <ac:chgData name="Renuka Mohanraj" userId="1e2ef1a2-791d-4e3a-9512-7cfb920dac40" providerId="ADAL" clId="{F2CE3213-7AA4-4661-8249-94684ED4E1CC}" dt="2019-11-24T23:07:45.242" v="631" actId="6549"/>
          <ac:spMkLst>
            <pc:docMk/>
            <pc:sldMk cId="1201436965" sldId="277"/>
            <ac:spMk id="4" creationId="{00000000-0000-0000-0000-000000000000}"/>
          </ac:spMkLst>
        </pc:spChg>
      </pc:sldChg>
      <pc:sldChg chg="modSp">
        <pc:chgData name="Renuka Mohanraj" userId="1e2ef1a2-791d-4e3a-9512-7cfb920dac40" providerId="ADAL" clId="{F2CE3213-7AA4-4661-8249-94684ED4E1CC}" dt="2019-11-26T00:38:41.592" v="772" actId="20577"/>
        <pc:sldMkLst>
          <pc:docMk/>
          <pc:sldMk cId="3969115417" sldId="278"/>
        </pc:sldMkLst>
        <pc:spChg chg="mod">
          <ac:chgData name="Renuka Mohanraj" userId="1e2ef1a2-791d-4e3a-9512-7cfb920dac40" providerId="ADAL" clId="{F2CE3213-7AA4-4661-8249-94684ED4E1CC}" dt="2019-11-26T00:38:41.592" v="772" actId="20577"/>
          <ac:spMkLst>
            <pc:docMk/>
            <pc:sldMk cId="3969115417" sldId="278"/>
            <ac:spMk id="2" creationId="{00000000-0000-0000-0000-000000000000}"/>
          </ac:spMkLst>
        </pc:spChg>
      </pc:sldChg>
      <pc:sldChg chg="modSp del">
        <pc:chgData name="Renuka Mohanraj" userId="1e2ef1a2-791d-4e3a-9512-7cfb920dac40" providerId="ADAL" clId="{F2CE3213-7AA4-4661-8249-94684ED4E1CC}" dt="2019-11-26T00:39:14.500" v="774" actId="2696"/>
        <pc:sldMkLst>
          <pc:docMk/>
          <pc:sldMk cId="1839432973" sldId="279"/>
        </pc:sldMkLst>
        <pc:spChg chg="mod">
          <ac:chgData name="Renuka Mohanraj" userId="1e2ef1a2-791d-4e3a-9512-7cfb920dac40" providerId="ADAL" clId="{F2CE3213-7AA4-4661-8249-94684ED4E1CC}" dt="2019-11-24T22:41:46.891" v="609" actId="20577"/>
          <ac:spMkLst>
            <pc:docMk/>
            <pc:sldMk cId="1839432973" sldId="279"/>
            <ac:spMk id="3" creationId="{00000000-0000-0000-0000-000000000000}"/>
          </ac:spMkLst>
        </pc:spChg>
      </pc:sldChg>
      <pc:sldChg chg="modSp add">
        <pc:chgData name="Renuka Mohanraj" userId="1e2ef1a2-791d-4e3a-9512-7cfb920dac40" providerId="ADAL" clId="{F2CE3213-7AA4-4661-8249-94684ED4E1CC}" dt="2019-11-26T00:39:37.735" v="790" actId="404"/>
        <pc:sldMkLst>
          <pc:docMk/>
          <pc:sldMk cId="2644789552" sldId="279"/>
        </pc:sldMkLst>
        <pc:spChg chg="mod">
          <ac:chgData name="Renuka Mohanraj" userId="1e2ef1a2-791d-4e3a-9512-7cfb920dac40" providerId="ADAL" clId="{F2CE3213-7AA4-4661-8249-94684ED4E1CC}" dt="2019-11-26T00:39:37.735" v="790" actId="404"/>
          <ac:spMkLst>
            <pc:docMk/>
            <pc:sldMk cId="2644789552" sldId="279"/>
            <ac:spMk id="2" creationId="{00000000-0000-0000-0000-000000000000}"/>
          </ac:spMkLst>
        </pc:spChg>
      </pc:sldChg>
      <pc:sldChg chg="del">
        <pc:chgData name="Renuka Mohanraj" userId="1e2ef1a2-791d-4e3a-9512-7cfb920dac40" providerId="ADAL" clId="{F2CE3213-7AA4-4661-8249-94684ED4E1CC}" dt="2019-11-26T00:39:05.583" v="773" actId="2696"/>
        <pc:sldMkLst>
          <pc:docMk/>
          <pc:sldMk cId="2046547266" sldId="280"/>
        </pc:sldMkLst>
      </pc:sldChg>
      <pc:sldChg chg="addSp delSp modSp">
        <pc:chgData name="Renuka Mohanraj" userId="1e2ef1a2-791d-4e3a-9512-7cfb920dac40" providerId="ADAL" clId="{F2CE3213-7AA4-4661-8249-94684ED4E1CC}" dt="2019-11-25T01:04:50.692" v="758" actId="313"/>
        <pc:sldMkLst>
          <pc:docMk/>
          <pc:sldMk cId="2648510263" sldId="281"/>
        </pc:sldMkLst>
        <pc:spChg chg="mod">
          <ac:chgData name="Renuka Mohanraj" userId="1e2ef1a2-791d-4e3a-9512-7cfb920dac40" providerId="ADAL" clId="{F2CE3213-7AA4-4661-8249-94684ED4E1CC}" dt="2019-11-25T00:57:31.805" v="715" actId="20577"/>
          <ac:spMkLst>
            <pc:docMk/>
            <pc:sldMk cId="2648510263" sldId="281"/>
            <ac:spMk id="2" creationId="{00000000-0000-0000-0000-000000000000}"/>
          </ac:spMkLst>
        </pc:spChg>
        <pc:spChg chg="add del mod">
          <ac:chgData name="Renuka Mohanraj" userId="1e2ef1a2-791d-4e3a-9512-7cfb920dac40" providerId="ADAL" clId="{F2CE3213-7AA4-4661-8249-94684ED4E1CC}" dt="2019-11-25T01:04:50.692" v="758" actId="313"/>
          <ac:spMkLst>
            <pc:docMk/>
            <pc:sldMk cId="2648510263" sldId="281"/>
            <ac:spMk id="3" creationId="{00000000-0000-0000-0000-000000000000}"/>
          </ac:spMkLst>
        </pc:spChg>
        <pc:spChg chg="add del">
          <ac:chgData name="Renuka Mohanraj" userId="1e2ef1a2-791d-4e3a-9512-7cfb920dac40" providerId="ADAL" clId="{F2CE3213-7AA4-4661-8249-94684ED4E1CC}" dt="2019-11-25T00:58:19.125" v="718"/>
          <ac:spMkLst>
            <pc:docMk/>
            <pc:sldMk cId="2648510263" sldId="281"/>
            <ac:spMk id="5" creationId="{1B2A7E8A-4341-490D-B1AB-C1298D48B2CD}"/>
          </ac:spMkLst>
        </pc:spChg>
      </pc:sldChg>
      <pc:sldChg chg="modSp modNotesTx">
        <pc:chgData name="Renuka Mohanraj" userId="1e2ef1a2-791d-4e3a-9512-7cfb920dac40" providerId="ADAL" clId="{F2CE3213-7AA4-4661-8249-94684ED4E1CC}" dt="2019-11-24T22:05:34.326" v="515" actId="20577"/>
        <pc:sldMkLst>
          <pc:docMk/>
          <pc:sldMk cId="145971795" sldId="282"/>
        </pc:sldMkLst>
        <pc:spChg chg="mod">
          <ac:chgData name="Renuka Mohanraj" userId="1e2ef1a2-791d-4e3a-9512-7cfb920dac40" providerId="ADAL" clId="{F2CE3213-7AA4-4661-8249-94684ED4E1CC}" dt="2019-11-22T21:26:37.255" v="5" actId="27636"/>
          <ac:spMkLst>
            <pc:docMk/>
            <pc:sldMk cId="145971795" sldId="282"/>
            <ac:spMk id="3" creationId="{00000000-0000-0000-0000-000000000000}"/>
          </ac:spMkLst>
        </pc:spChg>
      </pc:sldChg>
      <pc:sldChg chg="modSp">
        <pc:chgData name="Renuka Mohanraj" userId="1e2ef1a2-791d-4e3a-9512-7cfb920dac40" providerId="ADAL" clId="{F2CE3213-7AA4-4661-8249-94684ED4E1CC}" dt="2019-11-24T22:28:43.323" v="567" actId="20577"/>
        <pc:sldMkLst>
          <pc:docMk/>
          <pc:sldMk cId="4083241330" sldId="283"/>
        </pc:sldMkLst>
        <pc:spChg chg="mod">
          <ac:chgData name="Renuka Mohanraj" userId="1e2ef1a2-791d-4e3a-9512-7cfb920dac40" providerId="ADAL" clId="{F2CE3213-7AA4-4661-8249-94684ED4E1CC}" dt="2019-11-24T22:28:43.323" v="567" actId="20577"/>
          <ac:spMkLst>
            <pc:docMk/>
            <pc:sldMk cId="4083241330" sldId="283"/>
            <ac:spMk id="3" creationId="{00000000-0000-0000-0000-000000000000}"/>
          </ac:spMkLst>
        </pc:spChg>
      </pc:sldChg>
      <pc:sldChg chg="del">
        <pc:chgData name="Renuka Mohanraj" userId="1e2ef1a2-791d-4e3a-9512-7cfb920dac40" providerId="ADAL" clId="{F2CE3213-7AA4-4661-8249-94684ED4E1CC}" dt="2019-11-25T20:23:24.180" v="768" actId="2696"/>
        <pc:sldMkLst>
          <pc:docMk/>
          <pc:sldMk cId="2915000776" sldId="285"/>
        </pc:sldMkLst>
      </pc:sldChg>
      <pc:sldChg chg="modSp">
        <pc:chgData name="Renuka Mohanraj" userId="1e2ef1a2-791d-4e3a-9512-7cfb920dac40" providerId="ADAL" clId="{F2CE3213-7AA4-4661-8249-94684ED4E1CC}" dt="2019-11-25T00:51:09.991" v="675" actId="313"/>
        <pc:sldMkLst>
          <pc:docMk/>
          <pc:sldMk cId="2290986416" sldId="299"/>
        </pc:sldMkLst>
        <pc:spChg chg="mod">
          <ac:chgData name="Renuka Mohanraj" userId="1e2ef1a2-791d-4e3a-9512-7cfb920dac40" providerId="ADAL" clId="{F2CE3213-7AA4-4661-8249-94684ED4E1CC}" dt="2019-11-25T00:51:09.991" v="675" actId="313"/>
          <ac:spMkLst>
            <pc:docMk/>
            <pc:sldMk cId="2290986416" sldId="299"/>
            <ac:spMk id="3" creationId="{BE452051-0F84-4695-95D4-9350019E12C3}"/>
          </ac:spMkLst>
        </pc:spChg>
      </pc:sldChg>
      <pc:sldChg chg="modSp">
        <pc:chgData name="Renuka Mohanraj" userId="1e2ef1a2-791d-4e3a-9512-7cfb920dac40" providerId="ADAL" clId="{F2CE3213-7AA4-4661-8249-94684ED4E1CC}" dt="2019-11-25T00:53:13.931" v="696" actId="6549"/>
        <pc:sldMkLst>
          <pc:docMk/>
          <pc:sldMk cId="852582634" sldId="300"/>
        </pc:sldMkLst>
        <pc:spChg chg="mod">
          <ac:chgData name="Renuka Mohanraj" userId="1e2ef1a2-791d-4e3a-9512-7cfb920dac40" providerId="ADAL" clId="{F2CE3213-7AA4-4661-8249-94684ED4E1CC}" dt="2019-11-25T00:53:13.931" v="696" actId="6549"/>
          <ac:spMkLst>
            <pc:docMk/>
            <pc:sldMk cId="852582634" sldId="300"/>
            <ac:spMk id="3" creationId="{BE452051-0F84-4695-95D4-9350019E12C3}"/>
          </ac:spMkLst>
        </pc:spChg>
      </pc:sldChg>
      <pc:sldChg chg="addSp delSp modSp add">
        <pc:chgData name="Renuka Mohanraj" userId="1e2ef1a2-791d-4e3a-9512-7cfb920dac40" providerId="ADAL" clId="{F2CE3213-7AA4-4661-8249-94684ED4E1CC}" dt="2019-11-26T00:40:31.623" v="802" actId="27636"/>
        <pc:sldMkLst>
          <pc:docMk/>
          <pc:sldMk cId="1884285492" sldId="301"/>
        </pc:sldMkLst>
        <pc:spChg chg="mod">
          <ac:chgData name="Renuka Mohanraj" userId="1e2ef1a2-791d-4e3a-9512-7cfb920dac40" providerId="ADAL" clId="{F2CE3213-7AA4-4661-8249-94684ED4E1CC}" dt="2019-11-22T21:55:51.922" v="120" actId="20577"/>
          <ac:spMkLst>
            <pc:docMk/>
            <pc:sldMk cId="1884285492" sldId="301"/>
            <ac:spMk id="2" creationId="{C9AA057D-1911-48DB-A72E-F4F5BDCD4441}"/>
          </ac:spMkLst>
        </pc:spChg>
        <pc:spChg chg="mod">
          <ac:chgData name="Renuka Mohanraj" userId="1e2ef1a2-791d-4e3a-9512-7cfb920dac40" providerId="ADAL" clId="{F2CE3213-7AA4-4661-8249-94684ED4E1CC}" dt="2019-11-26T00:40:31.623" v="802" actId="27636"/>
          <ac:spMkLst>
            <pc:docMk/>
            <pc:sldMk cId="1884285492" sldId="301"/>
            <ac:spMk id="3" creationId="{C5323690-690E-42CA-90C8-2E354074272B}"/>
          </ac:spMkLst>
        </pc:spChg>
        <pc:spChg chg="add del">
          <ac:chgData name="Renuka Mohanraj" userId="1e2ef1a2-791d-4e3a-9512-7cfb920dac40" providerId="ADAL" clId="{F2CE3213-7AA4-4661-8249-94684ED4E1CC}" dt="2019-11-24T16:54:35.401" v="440"/>
          <ac:spMkLst>
            <pc:docMk/>
            <pc:sldMk cId="1884285492" sldId="301"/>
            <ac:spMk id="4" creationId="{0BB79EFA-21A4-4578-BDFB-2D8D1E184EAB}"/>
          </ac:spMkLst>
        </pc:spChg>
        <pc:spChg chg="add del">
          <ac:chgData name="Renuka Mohanraj" userId="1e2ef1a2-791d-4e3a-9512-7cfb920dac40" providerId="ADAL" clId="{F2CE3213-7AA4-4661-8249-94684ED4E1CC}" dt="2019-11-25T20:17:25.265" v="760"/>
          <ac:spMkLst>
            <pc:docMk/>
            <pc:sldMk cId="1884285492" sldId="301"/>
            <ac:spMk id="4" creationId="{99ED9288-F2EA-4E2E-968F-45BE3B9E583F}"/>
          </ac:spMkLst>
        </pc:spChg>
      </pc:sldChg>
      <pc:sldChg chg="modSp add">
        <pc:chgData name="Renuka Mohanraj" userId="1e2ef1a2-791d-4e3a-9512-7cfb920dac40" providerId="ADAL" clId="{F2CE3213-7AA4-4661-8249-94684ED4E1CC}" dt="2019-11-26T00:42:32.363" v="868" actId="20577"/>
        <pc:sldMkLst>
          <pc:docMk/>
          <pc:sldMk cId="745189046" sldId="302"/>
        </pc:sldMkLst>
        <pc:spChg chg="mod">
          <ac:chgData name="Renuka Mohanraj" userId="1e2ef1a2-791d-4e3a-9512-7cfb920dac40" providerId="ADAL" clId="{F2CE3213-7AA4-4661-8249-94684ED4E1CC}" dt="2019-11-22T21:56:04.144" v="132" actId="20577"/>
          <ac:spMkLst>
            <pc:docMk/>
            <pc:sldMk cId="745189046" sldId="302"/>
            <ac:spMk id="2" creationId="{C9AA057D-1911-48DB-A72E-F4F5BDCD4441}"/>
          </ac:spMkLst>
        </pc:spChg>
        <pc:spChg chg="mod">
          <ac:chgData name="Renuka Mohanraj" userId="1e2ef1a2-791d-4e3a-9512-7cfb920dac40" providerId="ADAL" clId="{F2CE3213-7AA4-4661-8249-94684ED4E1CC}" dt="2019-11-26T00:42:32.363" v="868" actId="20577"/>
          <ac:spMkLst>
            <pc:docMk/>
            <pc:sldMk cId="745189046" sldId="302"/>
            <ac:spMk id="3" creationId="{C5323690-690E-42CA-90C8-2E354074272B}"/>
          </ac:spMkLst>
        </pc:spChg>
      </pc:sldChg>
      <pc:sldChg chg="modSp add">
        <pc:chgData name="Renuka Mohanraj" userId="1e2ef1a2-791d-4e3a-9512-7cfb920dac40" providerId="ADAL" clId="{F2CE3213-7AA4-4661-8249-94684ED4E1CC}" dt="2019-11-26T00:39:51.054" v="798" actId="20577"/>
        <pc:sldMkLst>
          <pc:docMk/>
          <pc:sldMk cId="3643494597" sldId="303"/>
        </pc:sldMkLst>
        <pc:spChg chg="mod">
          <ac:chgData name="Renuka Mohanraj" userId="1e2ef1a2-791d-4e3a-9512-7cfb920dac40" providerId="ADAL" clId="{F2CE3213-7AA4-4661-8249-94684ED4E1CC}" dt="2019-11-22T22:10:28.757" v="186" actId="20577"/>
          <ac:spMkLst>
            <pc:docMk/>
            <pc:sldMk cId="3643494597" sldId="303"/>
            <ac:spMk id="2" creationId="{E87D183C-D35F-43FF-A0C0-4AC9A350C535}"/>
          </ac:spMkLst>
        </pc:spChg>
        <pc:spChg chg="mod">
          <ac:chgData name="Renuka Mohanraj" userId="1e2ef1a2-791d-4e3a-9512-7cfb920dac40" providerId="ADAL" clId="{F2CE3213-7AA4-4661-8249-94684ED4E1CC}" dt="2019-11-26T00:39:51.054" v="798" actId="20577"/>
          <ac:spMkLst>
            <pc:docMk/>
            <pc:sldMk cId="3643494597" sldId="303"/>
            <ac:spMk id="3" creationId="{68461241-A308-4E12-8F6B-4A082A019415}"/>
          </ac:spMkLst>
        </pc:spChg>
      </pc:sldChg>
      <pc:sldChg chg="modSp add">
        <pc:chgData name="Renuka Mohanraj" userId="1e2ef1a2-791d-4e3a-9512-7cfb920dac40" providerId="ADAL" clId="{F2CE3213-7AA4-4661-8249-94684ED4E1CC}" dt="2019-11-22T22:17:27.540" v="385" actId="20577"/>
        <pc:sldMkLst>
          <pc:docMk/>
          <pc:sldMk cId="2744305659" sldId="304"/>
        </pc:sldMkLst>
        <pc:spChg chg="mod">
          <ac:chgData name="Renuka Mohanraj" userId="1e2ef1a2-791d-4e3a-9512-7cfb920dac40" providerId="ADAL" clId="{F2CE3213-7AA4-4661-8249-94684ED4E1CC}" dt="2019-11-22T22:16:57.419" v="373" actId="20577"/>
          <ac:spMkLst>
            <pc:docMk/>
            <pc:sldMk cId="2744305659" sldId="304"/>
            <ac:spMk id="2" creationId="{496FB8DA-44EC-4BEF-A2F2-63959651D769}"/>
          </ac:spMkLst>
        </pc:spChg>
        <pc:spChg chg="mod">
          <ac:chgData name="Renuka Mohanraj" userId="1e2ef1a2-791d-4e3a-9512-7cfb920dac40" providerId="ADAL" clId="{F2CE3213-7AA4-4661-8249-94684ED4E1CC}" dt="2019-11-22T22:17:27.540" v="385" actId="20577"/>
          <ac:spMkLst>
            <pc:docMk/>
            <pc:sldMk cId="2744305659" sldId="304"/>
            <ac:spMk id="3" creationId="{ACFCD5E5-B5BA-4DD3-A73B-85660426A4D3}"/>
          </ac:spMkLst>
        </pc:spChg>
      </pc:sldChg>
      <pc:sldChg chg="add">
        <pc:chgData name="Renuka Mohanraj" userId="1e2ef1a2-791d-4e3a-9512-7cfb920dac40" providerId="ADAL" clId="{F2CE3213-7AA4-4661-8249-94684ED4E1CC}" dt="2019-11-25T00:57:22.573" v="697"/>
        <pc:sldMkLst>
          <pc:docMk/>
          <pc:sldMk cId="2804585202" sldId="305"/>
        </pc:sldMkLst>
      </pc:sldChg>
      <pc:sldChg chg="addSp delSp modSp add">
        <pc:chgData name="Renuka Mohanraj" userId="1e2ef1a2-791d-4e3a-9512-7cfb920dac40" providerId="ADAL" clId="{F2CE3213-7AA4-4661-8249-94684ED4E1CC}" dt="2019-11-26T00:41:45.955" v="855" actId="20577"/>
        <pc:sldMkLst>
          <pc:docMk/>
          <pc:sldMk cId="2832045574" sldId="306"/>
        </pc:sldMkLst>
        <pc:spChg chg="mod">
          <ac:chgData name="Renuka Mohanraj" userId="1e2ef1a2-791d-4e3a-9512-7cfb920dac40" providerId="ADAL" clId="{F2CE3213-7AA4-4661-8249-94684ED4E1CC}" dt="2019-11-26T00:40:49.847" v="819" actId="20577"/>
          <ac:spMkLst>
            <pc:docMk/>
            <pc:sldMk cId="2832045574" sldId="306"/>
            <ac:spMk id="2" creationId="{C9AA057D-1911-48DB-A72E-F4F5BDCD4441}"/>
          </ac:spMkLst>
        </pc:spChg>
        <pc:spChg chg="mod">
          <ac:chgData name="Renuka Mohanraj" userId="1e2ef1a2-791d-4e3a-9512-7cfb920dac40" providerId="ADAL" clId="{F2CE3213-7AA4-4661-8249-94684ED4E1CC}" dt="2019-11-26T00:41:45.955" v="855" actId="20577"/>
          <ac:spMkLst>
            <pc:docMk/>
            <pc:sldMk cId="2832045574" sldId="306"/>
            <ac:spMk id="3" creationId="{C5323690-690E-42CA-90C8-2E354074272B}"/>
          </ac:spMkLst>
        </pc:spChg>
        <pc:spChg chg="add del">
          <ac:chgData name="Renuka Mohanraj" userId="1e2ef1a2-791d-4e3a-9512-7cfb920dac40" providerId="ADAL" clId="{F2CE3213-7AA4-4661-8249-94684ED4E1CC}" dt="2019-11-26T00:41:10.184" v="823"/>
          <ac:spMkLst>
            <pc:docMk/>
            <pc:sldMk cId="2832045574" sldId="306"/>
            <ac:spMk id="4" creationId="{B254A925-38F1-41FA-B8B7-E07B69B4BC73}"/>
          </ac:spMkLst>
        </pc:spChg>
      </pc:sldChg>
    </pc:docChg>
  </pc:docChgLst>
  <pc:docChgLst>
    <pc:chgData name="Renuka Mohanraj" userId="1e2ef1a2-791d-4e3a-9512-7cfb920dac40" providerId="ADAL" clId="{6C238A56-F279-43DC-BE3B-AB03C45EE7E9}"/>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4FAFA5-C5F9-49F0-88F8-CEF39514CA27}" type="datetimeFigureOut">
              <a:rPr lang="en-US" smtClean="0"/>
              <a:t>2/23/2020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5665BC-9B51-49C9-9272-506712AEF75E}" type="slidenum">
              <a:rPr lang="en-US" smtClean="0"/>
              <a:t>‹#›</a:t>
            </a:fld>
            <a:endParaRPr lang="en-US"/>
          </a:p>
        </p:txBody>
      </p:sp>
    </p:spTree>
    <p:extLst>
      <p:ext uri="{BB962C8B-B14F-4D97-AF65-F5344CB8AC3E}">
        <p14:creationId xmlns:p14="http://schemas.microsoft.com/office/powerpoint/2010/main" val="1599499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4</a:t>
            </a:fld>
            <a:endParaRPr lang="en-US"/>
          </a:p>
        </p:txBody>
      </p:sp>
    </p:spTree>
    <p:extLst>
      <p:ext uri="{BB962C8B-B14F-4D97-AF65-F5344CB8AC3E}">
        <p14:creationId xmlns:p14="http://schemas.microsoft.com/office/powerpoint/2010/main" val="3898634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13</a:t>
            </a:fld>
            <a:endParaRPr lang="en-US"/>
          </a:p>
        </p:txBody>
      </p:sp>
    </p:spTree>
    <p:extLst>
      <p:ext uri="{BB962C8B-B14F-4D97-AF65-F5344CB8AC3E}">
        <p14:creationId xmlns:p14="http://schemas.microsoft.com/office/powerpoint/2010/main" val="2544704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14</a:t>
            </a:fld>
            <a:endParaRPr lang="en-US"/>
          </a:p>
        </p:txBody>
      </p:sp>
    </p:spTree>
    <p:extLst>
      <p:ext uri="{BB962C8B-B14F-4D97-AF65-F5344CB8AC3E}">
        <p14:creationId xmlns:p14="http://schemas.microsoft.com/office/powerpoint/2010/main" val="3123633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15</a:t>
            </a:fld>
            <a:endParaRPr lang="en-US"/>
          </a:p>
        </p:txBody>
      </p:sp>
    </p:spTree>
    <p:extLst>
      <p:ext uri="{BB962C8B-B14F-4D97-AF65-F5344CB8AC3E}">
        <p14:creationId xmlns:p14="http://schemas.microsoft.com/office/powerpoint/2010/main" val="990454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16</a:t>
            </a:fld>
            <a:endParaRPr lang="en-US"/>
          </a:p>
        </p:txBody>
      </p:sp>
    </p:spTree>
    <p:extLst>
      <p:ext uri="{BB962C8B-B14F-4D97-AF65-F5344CB8AC3E}">
        <p14:creationId xmlns:p14="http://schemas.microsoft.com/office/powerpoint/2010/main" val="1458522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17</a:t>
            </a:fld>
            <a:endParaRPr lang="en-US"/>
          </a:p>
        </p:txBody>
      </p:sp>
    </p:spTree>
    <p:extLst>
      <p:ext uri="{BB962C8B-B14F-4D97-AF65-F5344CB8AC3E}">
        <p14:creationId xmlns:p14="http://schemas.microsoft.com/office/powerpoint/2010/main" val="3032308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18</a:t>
            </a:fld>
            <a:endParaRPr lang="en-US"/>
          </a:p>
        </p:txBody>
      </p:sp>
    </p:spTree>
    <p:extLst>
      <p:ext uri="{BB962C8B-B14F-4D97-AF65-F5344CB8AC3E}">
        <p14:creationId xmlns:p14="http://schemas.microsoft.com/office/powerpoint/2010/main" val="4189023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19</a:t>
            </a:fld>
            <a:endParaRPr lang="en-US"/>
          </a:p>
        </p:txBody>
      </p:sp>
    </p:spTree>
    <p:extLst>
      <p:ext uri="{BB962C8B-B14F-4D97-AF65-F5344CB8AC3E}">
        <p14:creationId xmlns:p14="http://schemas.microsoft.com/office/powerpoint/2010/main" val="584200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20</a:t>
            </a:fld>
            <a:endParaRPr lang="en-US"/>
          </a:p>
        </p:txBody>
      </p:sp>
    </p:spTree>
    <p:extLst>
      <p:ext uri="{BB962C8B-B14F-4D97-AF65-F5344CB8AC3E}">
        <p14:creationId xmlns:p14="http://schemas.microsoft.com/office/powerpoint/2010/main" val="2992764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24</a:t>
            </a:fld>
            <a:endParaRPr lang="en-US"/>
          </a:p>
        </p:txBody>
      </p:sp>
    </p:spTree>
    <p:extLst>
      <p:ext uri="{BB962C8B-B14F-4D97-AF65-F5344CB8AC3E}">
        <p14:creationId xmlns:p14="http://schemas.microsoft.com/office/powerpoint/2010/main" val="2710119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25</a:t>
            </a:fld>
            <a:endParaRPr lang="en-US"/>
          </a:p>
        </p:txBody>
      </p:sp>
    </p:spTree>
    <p:extLst>
      <p:ext uri="{BB962C8B-B14F-4D97-AF65-F5344CB8AC3E}">
        <p14:creationId xmlns:p14="http://schemas.microsoft.com/office/powerpoint/2010/main" val="1716602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Expressive – </a:t>
            </a:r>
            <a:r>
              <a:rPr lang="en-US" sz="1200" b="0" i="0" kern="1200" dirty="0">
                <a:solidFill>
                  <a:schemeClr val="tx1"/>
                </a:solidFill>
                <a:effectLst/>
                <a:latin typeface="+mn-lt"/>
                <a:ea typeface="+mn-ea"/>
                <a:cs typeface="+mn-cs"/>
              </a:rPr>
              <a:t>it's easy to write code that's easy to understand</a:t>
            </a:r>
          </a:p>
          <a:p>
            <a:r>
              <a:rPr lang="en-US" sz="1200" b="0" i="0" kern="1200" dirty="0">
                <a:solidFill>
                  <a:schemeClr val="tx1"/>
                </a:solidFill>
                <a:effectLst/>
                <a:latin typeface="+mn-lt"/>
                <a:ea typeface="+mn-ea"/>
                <a:cs typeface="+mn-cs"/>
              </a:rPr>
              <a:t>Performant-Well functioning</a:t>
            </a:r>
            <a:endParaRPr lang="en-US" dirty="0"/>
          </a:p>
        </p:txBody>
      </p:sp>
      <p:sp>
        <p:nvSpPr>
          <p:cNvPr id="4" name="Slide Number Placeholder 3"/>
          <p:cNvSpPr>
            <a:spLocks noGrp="1"/>
          </p:cNvSpPr>
          <p:nvPr>
            <p:ph type="sldNum" sz="quarter" idx="10"/>
          </p:nvPr>
        </p:nvSpPr>
        <p:spPr/>
        <p:txBody>
          <a:bodyPr/>
          <a:lstStyle/>
          <a:p>
            <a:fld id="{AE5665BC-9B51-49C9-9272-506712AEF75E}" type="slidenum">
              <a:rPr lang="en-US" smtClean="0"/>
              <a:t>5</a:t>
            </a:fld>
            <a:endParaRPr lang="en-US"/>
          </a:p>
        </p:txBody>
      </p:sp>
    </p:spTree>
    <p:extLst>
      <p:ext uri="{BB962C8B-B14F-4D97-AF65-F5344CB8AC3E}">
        <p14:creationId xmlns:p14="http://schemas.microsoft.com/office/powerpoint/2010/main" val="251910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26</a:t>
            </a:fld>
            <a:endParaRPr lang="en-US"/>
          </a:p>
        </p:txBody>
      </p:sp>
    </p:spTree>
    <p:extLst>
      <p:ext uri="{BB962C8B-B14F-4D97-AF65-F5344CB8AC3E}">
        <p14:creationId xmlns:p14="http://schemas.microsoft.com/office/powerpoint/2010/main" val="3637297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27</a:t>
            </a:fld>
            <a:endParaRPr lang="en-US"/>
          </a:p>
        </p:txBody>
      </p:sp>
    </p:spTree>
    <p:extLst>
      <p:ext uri="{BB962C8B-B14F-4D97-AF65-F5344CB8AC3E}">
        <p14:creationId xmlns:p14="http://schemas.microsoft.com/office/powerpoint/2010/main" val="3293035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33</a:t>
            </a:fld>
            <a:endParaRPr lang="en-US"/>
          </a:p>
        </p:txBody>
      </p:sp>
    </p:spTree>
    <p:extLst>
      <p:ext uri="{BB962C8B-B14F-4D97-AF65-F5344CB8AC3E}">
        <p14:creationId xmlns:p14="http://schemas.microsoft.com/office/powerpoint/2010/main" val="3872724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34</a:t>
            </a:fld>
            <a:endParaRPr lang="en-US"/>
          </a:p>
        </p:txBody>
      </p:sp>
    </p:spTree>
    <p:extLst>
      <p:ext uri="{BB962C8B-B14F-4D97-AF65-F5344CB8AC3E}">
        <p14:creationId xmlns:p14="http://schemas.microsoft.com/office/powerpoint/2010/main" val="4228696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35</a:t>
            </a:fld>
            <a:endParaRPr lang="en-US"/>
          </a:p>
        </p:txBody>
      </p:sp>
    </p:spTree>
    <p:extLst>
      <p:ext uri="{BB962C8B-B14F-4D97-AF65-F5344CB8AC3E}">
        <p14:creationId xmlns:p14="http://schemas.microsoft.com/office/powerpoint/2010/main" val="4063177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Statically Typed Language :  </a:t>
            </a:r>
            <a:r>
              <a:rPr lang="en-US" sz="1200" b="0" i="0" u="none" strike="noStrike" kern="1200" baseline="0" dirty="0">
                <a:solidFill>
                  <a:schemeClr val="tx1"/>
                </a:solidFill>
                <a:latin typeface="+mn-lt"/>
                <a:ea typeface="+mn-ea"/>
                <a:cs typeface="+mn-cs"/>
              </a:rPr>
              <a:t>This essentially means that once the data type of a variable has been identified, that variable cannot subsequently be used to store data of any other type without inducing a compilation error. </a:t>
            </a:r>
            <a:r>
              <a:rPr lang="en-US" sz="1200" b="0" i="0" kern="1200" dirty="0">
                <a:solidFill>
                  <a:schemeClr val="tx1"/>
                </a:solidFill>
                <a:effectLst/>
                <a:latin typeface="+mn-lt"/>
                <a:ea typeface="+mn-ea"/>
                <a:cs typeface="+mn-cs"/>
              </a:rPr>
              <a:t>The advantage of a statically typed language is that the compiler can catch type errors during the compilation, before the program is even run.</a:t>
            </a:r>
            <a:endParaRPr lang="en-US" dirty="0"/>
          </a:p>
        </p:txBody>
      </p:sp>
      <p:sp>
        <p:nvSpPr>
          <p:cNvPr id="4" name="Slide Number Placeholder 3"/>
          <p:cNvSpPr>
            <a:spLocks noGrp="1"/>
          </p:cNvSpPr>
          <p:nvPr>
            <p:ph type="sldNum" sz="quarter" idx="10"/>
          </p:nvPr>
        </p:nvSpPr>
        <p:spPr/>
        <p:txBody>
          <a:bodyPr/>
          <a:lstStyle/>
          <a:p>
            <a:fld id="{AE5665BC-9B51-49C9-9272-506712AEF75E}" type="slidenum">
              <a:rPr lang="en-US" smtClean="0"/>
              <a:t>6</a:t>
            </a:fld>
            <a:endParaRPr lang="en-US"/>
          </a:p>
        </p:txBody>
      </p:sp>
    </p:spTree>
    <p:extLst>
      <p:ext uri="{BB962C8B-B14F-4D97-AF65-F5344CB8AC3E}">
        <p14:creationId xmlns:p14="http://schemas.microsoft.com/office/powerpoint/2010/main" val="365704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7</a:t>
            </a:fld>
            <a:endParaRPr lang="en-US"/>
          </a:p>
        </p:txBody>
      </p:sp>
    </p:spTree>
    <p:extLst>
      <p:ext uri="{BB962C8B-B14F-4D97-AF65-F5344CB8AC3E}">
        <p14:creationId xmlns:p14="http://schemas.microsoft.com/office/powerpoint/2010/main" val="3877091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8</a:t>
            </a:fld>
            <a:endParaRPr lang="en-US"/>
          </a:p>
        </p:txBody>
      </p:sp>
    </p:spTree>
    <p:extLst>
      <p:ext uri="{BB962C8B-B14F-4D97-AF65-F5344CB8AC3E}">
        <p14:creationId xmlns:p14="http://schemas.microsoft.com/office/powerpoint/2010/main" val="930155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9</a:t>
            </a:fld>
            <a:endParaRPr lang="en-US"/>
          </a:p>
        </p:txBody>
      </p:sp>
    </p:spTree>
    <p:extLst>
      <p:ext uri="{BB962C8B-B14F-4D97-AF65-F5344CB8AC3E}">
        <p14:creationId xmlns:p14="http://schemas.microsoft.com/office/powerpoint/2010/main" val="321559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10</a:t>
            </a:fld>
            <a:endParaRPr lang="en-US"/>
          </a:p>
        </p:txBody>
      </p:sp>
    </p:spTree>
    <p:extLst>
      <p:ext uri="{BB962C8B-B14F-4D97-AF65-F5344CB8AC3E}">
        <p14:creationId xmlns:p14="http://schemas.microsoft.com/office/powerpoint/2010/main" val="1122603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11</a:t>
            </a:fld>
            <a:endParaRPr lang="en-US"/>
          </a:p>
        </p:txBody>
      </p:sp>
    </p:spTree>
    <p:extLst>
      <p:ext uri="{BB962C8B-B14F-4D97-AF65-F5344CB8AC3E}">
        <p14:creationId xmlns:p14="http://schemas.microsoft.com/office/powerpoint/2010/main" val="3190053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12</a:t>
            </a:fld>
            <a:endParaRPr lang="en-US"/>
          </a:p>
        </p:txBody>
      </p:sp>
    </p:spTree>
    <p:extLst>
      <p:ext uri="{BB962C8B-B14F-4D97-AF65-F5344CB8AC3E}">
        <p14:creationId xmlns:p14="http://schemas.microsoft.com/office/powerpoint/2010/main" val="3128731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AFEC8BA1-1E11-4700-A2C6-0F5E956B86AC}"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10057-5CD8-4B77-A28F-4766F2820A0F}"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EC8BA1-1E11-4700-A2C6-0F5E956B86AC}"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10057-5CD8-4B77-A28F-4766F2820A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EC8BA1-1E11-4700-A2C6-0F5E956B86AC}" type="datetimeFigureOut">
              <a:rPr lang="en-US" smtClean="0"/>
              <a:t>2/23/2020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99C10057-5CD8-4B77-A28F-4766F2820A0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D01D2-8E3F-484B-BDA5-86FFCB4C0FD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2A5B23A-0009-41A5-818D-26E263DC7B2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89D10E0-1FA5-48A3-8903-C50098D8DD72}"/>
              </a:ext>
            </a:extLst>
          </p:cNvPr>
          <p:cNvSpPr>
            <a:spLocks noGrp="1"/>
          </p:cNvSpPr>
          <p:nvPr>
            <p:ph type="dt" sz="half" idx="10"/>
          </p:nvPr>
        </p:nvSpPr>
        <p:spPr/>
        <p:txBody>
          <a:bodyPr/>
          <a:lstStyle/>
          <a:p>
            <a:fld id="{AFEC8BA1-1E11-4700-A2C6-0F5E956B86AC}" type="datetimeFigureOut">
              <a:rPr lang="en-US" smtClean="0"/>
              <a:t>2/23/2020</a:t>
            </a:fld>
            <a:endParaRPr lang="en-US"/>
          </a:p>
        </p:txBody>
      </p:sp>
      <p:sp>
        <p:nvSpPr>
          <p:cNvPr id="5" name="Footer Placeholder 4">
            <a:extLst>
              <a:ext uri="{FF2B5EF4-FFF2-40B4-BE49-F238E27FC236}">
                <a16:creationId xmlns:a16="http://schemas.microsoft.com/office/drawing/2014/main" id="{1A7185DC-7831-4D85-9355-BA0E7D7FE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AA613-64A7-4C80-AE71-E42548ACE20E}"/>
              </a:ext>
            </a:extLst>
          </p:cNvPr>
          <p:cNvSpPr>
            <a:spLocks noGrp="1"/>
          </p:cNvSpPr>
          <p:nvPr>
            <p:ph type="sldNum" sz="quarter" idx="12"/>
          </p:nvPr>
        </p:nvSpPr>
        <p:spPr/>
        <p:txBody>
          <a:bodyPr/>
          <a:lstStyle/>
          <a:p>
            <a:fld id="{99C10057-5CD8-4B77-A28F-4766F2820A0F}" type="slidenum">
              <a:rPr lang="en-US" smtClean="0"/>
              <a:t>‹#›</a:t>
            </a:fld>
            <a:endParaRPr lang="en-US"/>
          </a:p>
        </p:txBody>
      </p:sp>
    </p:spTree>
    <p:extLst>
      <p:ext uri="{BB962C8B-B14F-4D97-AF65-F5344CB8AC3E}">
        <p14:creationId xmlns:p14="http://schemas.microsoft.com/office/powerpoint/2010/main" val="975728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C6CB-99EF-4863-87A5-25539ED3F1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2AE0F7-1E47-4007-9430-6412A9D19F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380AE-FDE1-45A3-BC12-612CB5CF6A6E}"/>
              </a:ext>
            </a:extLst>
          </p:cNvPr>
          <p:cNvSpPr>
            <a:spLocks noGrp="1"/>
          </p:cNvSpPr>
          <p:nvPr>
            <p:ph type="dt" sz="half" idx="10"/>
          </p:nvPr>
        </p:nvSpPr>
        <p:spPr/>
        <p:txBody>
          <a:bodyPr/>
          <a:lstStyle/>
          <a:p>
            <a:fld id="{AFEC8BA1-1E11-4700-A2C6-0F5E956B86AC}" type="datetimeFigureOut">
              <a:rPr lang="en-US" smtClean="0"/>
              <a:t>2/23/2020</a:t>
            </a:fld>
            <a:endParaRPr lang="en-US"/>
          </a:p>
        </p:txBody>
      </p:sp>
      <p:sp>
        <p:nvSpPr>
          <p:cNvPr id="5" name="Footer Placeholder 4">
            <a:extLst>
              <a:ext uri="{FF2B5EF4-FFF2-40B4-BE49-F238E27FC236}">
                <a16:creationId xmlns:a16="http://schemas.microsoft.com/office/drawing/2014/main" id="{C0422FD8-D6CB-4B4E-B1C8-750BE504C7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806BA0-1FFE-4FC8-BA09-A9A652F36D5A}"/>
              </a:ext>
            </a:extLst>
          </p:cNvPr>
          <p:cNvSpPr>
            <a:spLocks noGrp="1"/>
          </p:cNvSpPr>
          <p:nvPr>
            <p:ph type="sldNum" sz="quarter" idx="12"/>
          </p:nvPr>
        </p:nvSpPr>
        <p:spPr/>
        <p:txBody>
          <a:bodyPr/>
          <a:lstStyle/>
          <a:p>
            <a:fld id="{99C10057-5CD8-4B77-A28F-4766F2820A0F}" type="slidenum">
              <a:rPr lang="en-US" smtClean="0"/>
              <a:t>‹#›</a:t>
            </a:fld>
            <a:endParaRPr lang="en-US"/>
          </a:p>
        </p:txBody>
      </p:sp>
    </p:spTree>
    <p:extLst>
      <p:ext uri="{BB962C8B-B14F-4D97-AF65-F5344CB8AC3E}">
        <p14:creationId xmlns:p14="http://schemas.microsoft.com/office/powerpoint/2010/main" val="339196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3E49-944D-43DC-970A-F0B05341FA8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36C2AB2-3BA4-481D-8769-594DBD25680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23AB16-85C1-48D4-BE35-14E94DED0D1D}"/>
              </a:ext>
            </a:extLst>
          </p:cNvPr>
          <p:cNvSpPr>
            <a:spLocks noGrp="1"/>
          </p:cNvSpPr>
          <p:nvPr>
            <p:ph type="dt" sz="half" idx="10"/>
          </p:nvPr>
        </p:nvSpPr>
        <p:spPr/>
        <p:txBody>
          <a:bodyPr/>
          <a:lstStyle/>
          <a:p>
            <a:fld id="{AFEC8BA1-1E11-4700-A2C6-0F5E956B86AC}" type="datetimeFigureOut">
              <a:rPr lang="en-US" smtClean="0"/>
              <a:t>2/23/2020</a:t>
            </a:fld>
            <a:endParaRPr lang="en-US"/>
          </a:p>
        </p:txBody>
      </p:sp>
      <p:sp>
        <p:nvSpPr>
          <p:cNvPr id="5" name="Footer Placeholder 4">
            <a:extLst>
              <a:ext uri="{FF2B5EF4-FFF2-40B4-BE49-F238E27FC236}">
                <a16:creationId xmlns:a16="http://schemas.microsoft.com/office/drawing/2014/main" id="{E34627A1-8449-450C-881D-7FB093F2A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6189B-6CDC-442C-A42F-7DBC19F2852D}"/>
              </a:ext>
            </a:extLst>
          </p:cNvPr>
          <p:cNvSpPr>
            <a:spLocks noGrp="1"/>
          </p:cNvSpPr>
          <p:nvPr>
            <p:ph type="sldNum" sz="quarter" idx="12"/>
          </p:nvPr>
        </p:nvSpPr>
        <p:spPr/>
        <p:txBody>
          <a:bodyPr/>
          <a:lstStyle/>
          <a:p>
            <a:fld id="{99C10057-5CD8-4B77-A28F-4766F2820A0F}" type="slidenum">
              <a:rPr lang="en-US" smtClean="0"/>
              <a:t>‹#›</a:t>
            </a:fld>
            <a:endParaRPr lang="en-US"/>
          </a:p>
        </p:txBody>
      </p:sp>
    </p:spTree>
    <p:extLst>
      <p:ext uri="{BB962C8B-B14F-4D97-AF65-F5344CB8AC3E}">
        <p14:creationId xmlns:p14="http://schemas.microsoft.com/office/powerpoint/2010/main" val="2758481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9894-6D5F-4AD3-972D-26379DAFE1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84F47F-49D9-46B6-AA50-B386D5FD810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3FEB77-DD9F-465B-B677-3764DD4686B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CD81A6-442F-46B8-B1AA-9AC393CFC2EB}"/>
              </a:ext>
            </a:extLst>
          </p:cNvPr>
          <p:cNvSpPr>
            <a:spLocks noGrp="1"/>
          </p:cNvSpPr>
          <p:nvPr>
            <p:ph type="dt" sz="half" idx="10"/>
          </p:nvPr>
        </p:nvSpPr>
        <p:spPr/>
        <p:txBody>
          <a:bodyPr/>
          <a:lstStyle/>
          <a:p>
            <a:fld id="{AFEC8BA1-1E11-4700-A2C6-0F5E956B86AC}" type="datetimeFigureOut">
              <a:rPr lang="en-US" smtClean="0"/>
              <a:t>2/23/2020</a:t>
            </a:fld>
            <a:endParaRPr lang="en-US"/>
          </a:p>
        </p:txBody>
      </p:sp>
      <p:sp>
        <p:nvSpPr>
          <p:cNvPr id="6" name="Footer Placeholder 5">
            <a:extLst>
              <a:ext uri="{FF2B5EF4-FFF2-40B4-BE49-F238E27FC236}">
                <a16:creationId xmlns:a16="http://schemas.microsoft.com/office/drawing/2014/main" id="{D1A4BD14-61BB-4F18-8640-2FC0B3347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EB8AC2-EB90-4824-90F5-599996DC1885}"/>
              </a:ext>
            </a:extLst>
          </p:cNvPr>
          <p:cNvSpPr>
            <a:spLocks noGrp="1"/>
          </p:cNvSpPr>
          <p:nvPr>
            <p:ph type="sldNum" sz="quarter" idx="12"/>
          </p:nvPr>
        </p:nvSpPr>
        <p:spPr/>
        <p:txBody>
          <a:bodyPr/>
          <a:lstStyle/>
          <a:p>
            <a:fld id="{99C10057-5CD8-4B77-A28F-4766F2820A0F}" type="slidenum">
              <a:rPr lang="en-US" smtClean="0"/>
              <a:t>‹#›</a:t>
            </a:fld>
            <a:endParaRPr lang="en-US"/>
          </a:p>
        </p:txBody>
      </p:sp>
    </p:spTree>
    <p:extLst>
      <p:ext uri="{BB962C8B-B14F-4D97-AF65-F5344CB8AC3E}">
        <p14:creationId xmlns:p14="http://schemas.microsoft.com/office/powerpoint/2010/main" val="2554472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FA3-509C-444A-9DEE-72627003E27B}"/>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0FFDCE-1A29-4AF2-8BF4-E3B2E8D189A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F3825E8-0CC0-4278-8E6A-D15D3016313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B63C9A-F211-4357-BF1A-5C9C2FF1574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9C31CC2-2898-4469-8183-4AC15EA3D8B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0461A7-B034-4DE9-8EA3-535959AADDA0}"/>
              </a:ext>
            </a:extLst>
          </p:cNvPr>
          <p:cNvSpPr>
            <a:spLocks noGrp="1"/>
          </p:cNvSpPr>
          <p:nvPr>
            <p:ph type="dt" sz="half" idx="10"/>
          </p:nvPr>
        </p:nvSpPr>
        <p:spPr/>
        <p:txBody>
          <a:bodyPr/>
          <a:lstStyle/>
          <a:p>
            <a:fld id="{AFEC8BA1-1E11-4700-A2C6-0F5E956B86AC}" type="datetimeFigureOut">
              <a:rPr lang="en-US" smtClean="0"/>
              <a:t>2/23/2020</a:t>
            </a:fld>
            <a:endParaRPr lang="en-US"/>
          </a:p>
        </p:txBody>
      </p:sp>
      <p:sp>
        <p:nvSpPr>
          <p:cNvPr id="8" name="Footer Placeholder 7">
            <a:extLst>
              <a:ext uri="{FF2B5EF4-FFF2-40B4-BE49-F238E27FC236}">
                <a16:creationId xmlns:a16="http://schemas.microsoft.com/office/drawing/2014/main" id="{8DA27D2F-C390-42F0-ACD5-557DB06238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1AB8F5-34E2-410E-9D94-2F1117AE78C6}"/>
              </a:ext>
            </a:extLst>
          </p:cNvPr>
          <p:cNvSpPr>
            <a:spLocks noGrp="1"/>
          </p:cNvSpPr>
          <p:nvPr>
            <p:ph type="sldNum" sz="quarter" idx="12"/>
          </p:nvPr>
        </p:nvSpPr>
        <p:spPr/>
        <p:txBody>
          <a:bodyPr/>
          <a:lstStyle/>
          <a:p>
            <a:fld id="{99C10057-5CD8-4B77-A28F-4766F2820A0F}" type="slidenum">
              <a:rPr lang="en-US" smtClean="0"/>
              <a:t>‹#›</a:t>
            </a:fld>
            <a:endParaRPr lang="en-US"/>
          </a:p>
        </p:txBody>
      </p:sp>
    </p:spTree>
    <p:extLst>
      <p:ext uri="{BB962C8B-B14F-4D97-AF65-F5344CB8AC3E}">
        <p14:creationId xmlns:p14="http://schemas.microsoft.com/office/powerpoint/2010/main" val="2213997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361B1-DD57-49BA-980C-40FD4FADD5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38F63B-C69D-4699-8A51-048B69D2B29D}"/>
              </a:ext>
            </a:extLst>
          </p:cNvPr>
          <p:cNvSpPr>
            <a:spLocks noGrp="1"/>
          </p:cNvSpPr>
          <p:nvPr>
            <p:ph type="dt" sz="half" idx="10"/>
          </p:nvPr>
        </p:nvSpPr>
        <p:spPr/>
        <p:txBody>
          <a:bodyPr/>
          <a:lstStyle/>
          <a:p>
            <a:fld id="{AFEC8BA1-1E11-4700-A2C6-0F5E956B86AC}" type="datetimeFigureOut">
              <a:rPr lang="en-US" smtClean="0"/>
              <a:t>2/23/2020</a:t>
            </a:fld>
            <a:endParaRPr lang="en-US"/>
          </a:p>
        </p:txBody>
      </p:sp>
      <p:sp>
        <p:nvSpPr>
          <p:cNvPr id="4" name="Footer Placeholder 3">
            <a:extLst>
              <a:ext uri="{FF2B5EF4-FFF2-40B4-BE49-F238E27FC236}">
                <a16:creationId xmlns:a16="http://schemas.microsoft.com/office/drawing/2014/main" id="{266673C5-0ED7-4B7A-B205-908E02B23B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DDDBE4-A1D9-41DA-9D64-15960A4BF0BD}"/>
              </a:ext>
            </a:extLst>
          </p:cNvPr>
          <p:cNvSpPr>
            <a:spLocks noGrp="1"/>
          </p:cNvSpPr>
          <p:nvPr>
            <p:ph type="sldNum" sz="quarter" idx="12"/>
          </p:nvPr>
        </p:nvSpPr>
        <p:spPr/>
        <p:txBody>
          <a:bodyPr/>
          <a:lstStyle/>
          <a:p>
            <a:fld id="{99C10057-5CD8-4B77-A28F-4766F2820A0F}" type="slidenum">
              <a:rPr lang="en-US" smtClean="0"/>
              <a:t>‹#›</a:t>
            </a:fld>
            <a:endParaRPr lang="en-US"/>
          </a:p>
        </p:txBody>
      </p:sp>
    </p:spTree>
    <p:extLst>
      <p:ext uri="{BB962C8B-B14F-4D97-AF65-F5344CB8AC3E}">
        <p14:creationId xmlns:p14="http://schemas.microsoft.com/office/powerpoint/2010/main" val="21374565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775A09-1C83-42DD-9593-1DF9D6059091}"/>
              </a:ext>
            </a:extLst>
          </p:cNvPr>
          <p:cNvSpPr>
            <a:spLocks noGrp="1"/>
          </p:cNvSpPr>
          <p:nvPr>
            <p:ph type="dt" sz="half" idx="10"/>
          </p:nvPr>
        </p:nvSpPr>
        <p:spPr/>
        <p:txBody>
          <a:bodyPr/>
          <a:lstStyle/>
          <a:p>
            <a:fld id="{AFEC8BA1-1E11-4700-A2C6-0F5E956B86AC}" type="datetimeFigureOut">
              <a:rPr lang="en-US" smtClean="0"/>
              <a:t>2/23/2020</a:t>
            </a:fld>
            <a:endParaRPr lang="en-US"/>
          </a:p>
        </p:txBody>
      </p:sp>
      <p:sp>
        <p:nvSpPr>
          <p:cNvPr id="3" name="Footer Placeholder 2">
            <a:extLst>
              <a:ext uri="{FF2B5EF4-FFF2-40B4-BE49-F238E27FC236}">
                <a16:creationId xmlns:a16="http://schemas.microsoft.com/office/drawing/2014/main" id="{89CBAFA6-EFB9-4DB8-99CD-2CE7397EB6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3645BE-F64E-46BF-A6C6-E44BC8D85671}"/>
              </a:ext>
            </a:extLst>
          </p:cNvPr>
          <p:cNvSpPr>
            <a:spLocks noGrp="1"/>
          </p:cNvSpPr>
          <p:nvPr>
            <p:ph type="sldNum" sz="quarter" idx="12"/>
          </p:nvPr>
        </p:nvSpPr>
        <p:spPr/>
        <p:txBody>
          <a:bodyPr/>
          <a:lstStyle/>
          <a:p>
            <a:fld id="{99C10057-5CD8-4B77-A28F-4766F2820A0F}" type="slidenum">
              <a:rPr lang="en-US" smtClean="0"/>
              <a:t>‹#›</a:t>
            </a:fld>
            <a:endParaRPr lang="en-US"/>
          </a:p>
        </p:txBody>
      </p:sp>
    </p:spTree>
    <p:extLst>
      <p:ext uri="{BB962C8B-B14F-4D97-AF65-F5344CB8AC3E}">
        <p14:creationId xmlns:p14="http://schemas.microsoft.com/office/powerpoint/2010/main" val="889416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FF3FF-3F63-4349-B300-F2C0FA66FFF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E026F3F-9757-43F9-9DA9-6AAEBB758FD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35A0FF-68E0-4AE2-ACEE-BD7720EDF92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4080609-9497-4E45-B1C6-39D5DD66D79B}"/>
              </a:ext>
            </a:extLst>
          </p:cNvPr>
          <p:cNvSpPr>
            <a:spLocks noGrp="1"/>
          </p:cNvSpPr>
          <p:nvPr>
            <p:ph type="dt" sz="half" idx="10"/>
          </p:nvPr>
        </p:nvSpPr>
        <p:spPr/>
        <p:txBody>
          <a:bodyPr/>
          <a:lstStyle/>
          <a:p>
            <a:fld id="{AFEC8BA1-1E11-4700-A2C6-0F5E956B86AC}" type="datetimeFigureOut">
              <a:rPr lang="en-US" smtClean="0"/>
              <a:t>2/23/2020</a:t>
            </a:fld>
            <a:endParaRPr lang="en-US"/>
          </a:p>
        </p:txBody>
      </p:sp>
      <p:sp>
        <p:nvSpPr>
          <p:cNvPr id="6" name="Footer Placeholder 5">
            <a:extLst>
              <a:ext uri="{FF2B5EF4-FFF2-40B4-BE49-F238E27FC236}">
                <a16:creationId xmlns:a16="http://schemas.microsoft.com/office/drawing/2014/main" id="{2D003842-2F42-486C-AA33-15320F910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4288D1-4944-4AF5-A06D-03C798BD3861}"/>
              </a:ext>
            </a:extLst>
          </p:cNvPr>
          <p:cNvSpPr>
            <a:spLocks noGrp="1"/>
          </p:cNvSpPr>
          <p:nvPr>
            <p:ph type="sldNum" sz="quarter" idx="12"/>
          </p:nvPr>
        </p:nvSpPr>
        <p:spPr/>
        <p:txBody>
          <a:bodyPr/>
          <a:lstStyle/>
          <a:p>
            <a:fld id="{99C10057-5CD8-4B77-A28F-4766F2820A0F}" type="slidenum">
              <a:rPr lang="en-US" smtClean="0"/>
              <a:t>‹#›</a:t>
            </a:fld>
            <a:endParaRPr lang="en-US"/>
          </a:p>
        </p:txBody>
      </p:sp>
    </p:spTree>
    <p:extLst>
      <p:ext uri="{BB962C8B-B14F-4D97-AF65-F5344CB8AC3E}">
        <p14:creationId xmlns:p14="http://schemas.microsoft.com/office/powerpoint/2010/main" val="420292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EC8BA1-1E11-4700-A2C6-0F5E956B86AC}"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10057-5CD8-4B77-A28F-4766F2820A0F}"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596A-DFC0-4DAC-8565-E03CF25DBD1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820665D-A68F-490D-B362-538F45C2497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FCAE024-9FFE-406D-AF84-4A7209DBC38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E0B64E3-A339-4A27-9D99-4ED6BF328B95}"/>
              </a:ext>
            </a:extLst>
          </p:cNvPr>
          <p:cNvSpPr>
            <a:spLocks noGrp="1"/>
          </p:cNvSpPr>
          <p:nvPr>
            <p:ph type="dt" sz="half" idx="10"/>
          </p:nvPr>
        </p:nvSpPr>
        <p:spPr/>
        <p:txBody>
          <a:bodyPr/>
          <a:lstStyle/>
          <a:p>
            <a:fld id="{AFEC8BA1-1E11-4700-A2C6-0F5E956B86AC}" type="datetimeFigureOut">
              <a:rPr lang="en-US" smtClean="0"/>
              <a:t>2/23/2020</a:t>
            </a:fld>
            <a:endParaRPr lang="en-US"/>
          </a:p>
        </p:txBody>
      </p:sp>
      <p:sp>
        <p:nvSpPr>
          <p:cNvPr id="6" name="Footer Placeholder 5">
            <a:extLst>
              <a:ext uri="{FF2B5EF4-FFF2-40B4-BE49-F238E27FC236}">
                <a16:creationId xmlns:a16="http://schemas.microsoft.com/office/drawing/2014/main" id="{4914DACD-DFCA-44A3-B5CC-9C3CCFDF8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FEF67F-9883-406E-9C2A-89A1D9B0B8D9}"/>
              </a:ext>
            </a:extLst>
          </p:cNvPr>
          <p:cNvSpPr>
            <a:spLocks noGrp="1"/>
          </p:cNvSpPr>
          <p:nvPr>
            <p:ph type="sldNum" sz="quarter" idx="12"/>
          </p:nvPr>
        </p:nvSpPr>
        <p:spPr/>
        <p:txBody>
          <a:bodyPr/>
          <a:lstStyle/>
          <a:p>
            <a:fld id="{99C10057-5CD8-4B77-A28F-4766F2820A0F}" type="slidenum">
              <a:rPr lang="en-US" smtClean="0"/>
              <a:t>‹#›</a:t>
            </a:fld>
            <a:endParaRPr lang="en-US"/>
          </a:p>
        </p:txBody>
      </p:sp>
    </p:spTree>
    <p:extLst>
      <p:ext uri="{BB962C8B-B14F-4D97-AF65-F5344CB8AC3E}">
        <p14:creationId xmlns:p14="http://schemas.microsoft.com/office/powerpoint/2010/main" val="4976056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81DC-6BAD-400E-9060-24DC42CF2E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79F771-4B41-492C-AB3D-F1D3616B57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02931-BA19-4B15-A4D8-F7FE7B70B496}"/>
              </a:ext>
            </a:extLst>
          </p:cNvPr>
          <p:cNvSpPr>
            <a:spLocks noGrp="1"/>
          </p:cNvSpPr>
          <p:nvPr>
            <p:ph type="dt" sz="half" idx="10"/>
          </p:nvPr>
        </p:nvSpPr>
        <p:spPr/>
        <p:txBody>
          <a:bodyPr/>
          <a:lstStyle/>
          <a:p>
            <a:fld id="{AFEC8BA1-1E11-4700-A2C6-0F5E956B86AC}" type="datetimeFigureOut">
              <a:rPr lang="en-US" smtClean="0"/>
              <a:t>2/23/2020</a:t>
            </a:fld>
            <a:endParaRPr lang="en-US"/>
          </a:p>
        </p:txBody>
      </p:sp>
      <p:sp>
        <p:nvSpPr>
          <p:cNvPr id="5" name="Footer Placeholder 4">
            <a:extLst>
              <a:ext uri="{FF2B5EF4-FFF2-40B4-BE49-F238E27FC236}">
                <a16:creationId xmlns:a16="http://schemas.microsoft.com/office/drawing/2014/main" id="{0A6CCC37-45DD-4FF0-AD2F-D4713B106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2DBF8-FE89-41EE-ACA2-E466014FF29D}"/>
              </a:ext>
            </a:extLst>
          </p:cNvPr>
          <p:cNvSpPr>
            <a:spLocks noGrp="1"/>
          </p:cNvSpPr>
          <p:nvPr>
            <p:ph type="sldNum" sz="quarter" idx="12"/>
          </p:nvPr>
        </p:nvSpPr>
        <p:spPr/>
        <p:txBody>
          <a:bodyPr/>
          <a:lstStyle/>
          <a:p>
            <a:fld id="{99C10057-5CD8-4B77-A28F-4766F2820A0F}" type="slidenum">
              <a:rPr lang="en-US" smtClean="0"/>
              <a:t>‹#›</a:t>
            </a:fld>
            <a:endParaRPr lang="en-US"/>
          </a:p>
        </p:txBody>
      </p:sp>
    </p:spTree>
    <p:extLst>
      <p:ext uri="{BB962C8B-B14F-4D97-AF65-F5344CB8AC3E}">
        <p14:creationId xmlns:p14="http://schemas.microsoft.com/office/powerpoint/2010/main" val="1624605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51F548-251A-4E26-9036-58EE227276F5}"/>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F38127-FFDA-443E-8743-1FB93B4FA01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AE6CF-5E14-463E-96BC-853EDB3A81FE}"/>
              </a:ext>
            </a:extLst>
          </p:cNvPr>
          <p:cNvSpPr>
            <a:spLocks noGrp="1"/>
          </p:cNvSpPr>
          <p:nvPr>
            <p:ph type="dt" sz="half" idx="10"/>
          </p:nvPr>
        </p:nvSpPr>
        <p:spPr/>
        <p:txBody>
          <a:bodyPr/>
          <a:lstStyle/>
          <a:p>
            <a:fld id="{AFEC8BA1-1E11-4700-A2C6-0F5E956B86AC}" type="datetimeFigureOut">
              <a:rPr lang="en-US" smtClean="0"/>
              <a:t>2/23/2020</a:t>
            </a:fld>
            <a:endParaRPr lang="en-US"/>
          </a:p>
        </p:txBody>
      </p:sp>
      <p:sp>
        <p:nvSpPr>
          <p:cNvPr id="5" name="Footer Placeholder 4">
            <a:extLst>
              <a:ext uri="{FF2B5EF4-FFF2-40B4-BE49-F238E27FC236}">
                <a16:creationId xmlns:a16="http://schemas.microsoft.com/office/drawing/2014/main" id="{E61FD2BD-E3C8-4ED8-A639-1A59154C2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63FD2-826D-4D3B-A6CC-D9750D9367B3}"/>
              </a:ext>
            </a:extLst>
          </p:cNvPr>
          <p:cNvSpPr>
            <a:spLocks noGrp="1"/>
          </p:cNvSpPr>
          <p:nvPr>
            <p:ph type="sldNum" sz="quarter" idx="12"/>
          </p:nvPr>
        </p:nvSpPr>
        <p:spPr/>
        <p:txBody>
          <a:bodyPr/>
          <a:lstStyle/>
          <a:p>
            <a:fld id="{99C10057-5CD8-4B77-A28F-4766F2820A0F}" type="slidenum">
              <a:rPr lang="en-US" smtClean="0"/>
              <a:t>‹#›</a:t>
            </a:fld>
            <a:endParaRPr lang="en-US"/>
          </a:p>
        </p:txBody>
      </p:sp>
    </p:spTree>
    <p:extLst>
      <p:ext uri="{BB962C8B-B14F-4D97-AF65-F5344CB8AC3E}">
        <p14:creationId xmlns:p14="http://schemas.microsoft.com/office/powerpoint/2010/main" val="78721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FEC8BA1-1E11-4700-A2C6-0F5E956B86AC}"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10057-5CD8-4B77-A28F-4766F2820A0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FEC8BA1-1E11-4700-A2C6-0F5E956B86AC}" type="datetimeFigureOut">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10057-5CD8-4B77-A28F-4766F2820A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FEC8BA1-1E11-4700-A2C6-0F5E956B86AC}" type="datetimeFigureOut">
              <a:rPr lang="en-US" smtClean="0"/>
              <a:t>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C10057-5CD8-4B77-A28F-4766F2820A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FEC8BA1-1E11-4700-A2C6-0F5E956B86AC}" type="datetimeFigureOut">
              <a:rPr lang="en-US" smtClean="0"/>
              <a:t>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C10057-5CD8-4B77-A28F-4766F2820A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C8BA1-1E11-4700-A2C6-0F5E956B86AC}" type="datetimeFigureOut">
              <a:rPr lang="en-US" smtClean="0"/>
              <a:t>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C10057-5CD8-4B77-A28F-4766F2820A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FEC8BA1-1E11-4700-A2C6-0F5E956B86AC}" type="datetimeFigureOut">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10057-5CD8-4B77-A28F-4766F2820A0F}"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FEC8BA1-1E11-4700-A2C6-0F5E956B86AC}" type="datetimeFigureOut">
              <a:rPr lang="en-US" smtClean="0"/>
              <a:t>2/23/2020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99C10057-5CD8-4B77-A28F-4766F2820A0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FEC8BA1-1E11-4700-A2C6-0F5E956B86AC}" type="datetimeFigureOut">
              <a:rPr lang="en-US" smtClean="0"/>
              <a:t>2/23/2020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9C10057-5CD8-4B77-A28F-4766F2820A0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CE96D5-49A7-4660-B4DB-91ADE59DFFD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1637EB-EC5B-4DE5-BD8C-54CC1B6F4B8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0F4B3-0215-4B0E-B566-1284B7F4206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FEC8BA1-1E11-4700-A2C6-0F5E956B86AC}" type="datetimeFigureOut">
              <a:rPr lang="en-US" smtClean="0"/>
              <a:t>2/23/2020</a:t>
            </a:fld>
            <a:endParaRPr lang="en-US"/>
          </a:p>
        </p:txBody>
      </p:sp>
      <p:sp>
        <p:nvSpPr>
          <p:cNvPr id="5" name="Footer Placeholder 4">
            <a:extLst>
              <a:ext uri="{FF2B5EF4-FFF2-40B4-BE49-F238E27FC236}">
                <a16:creationId xmlns:a16="http://schemas.microsoft.com/office/drawing/2014/main" id="{C9378B5B-DB7F-4A34-B375-BBC6B72D4D2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42CAE-FCB4-4C5F-AFF1-A4464AE3D44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C10057-5CD8-4B77-A28F-4766F2820A0F}" type="slidenum">
              <a:rPr lang="en-US" smtClean="0"/>
              <a:t>‹#›</a:t>
            </a:fld>
            <a:endParaRPr lang="en-US"/>
          </a:p>
        </p:txBody>
      </p:sp>
    </p:spTree>
    <p:extLst>
      <p:ext uri="{BB962C8B-B14F-4D97-AF65-F5344CB8AC3E}">
        <p14:creationId xmlns:p14="http://schemas.microsoft.com/office/powerpoint/2010/main" val="180806469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kotlinlang.org/api/latest/jvm/stdlib/kotlin/-string/index.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utorialkart.com/java-tutorial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android.com/kotli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android.com/kotlin/index.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try.kotlinlang.or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7670183-5B1A-431C-BB2F-B5FCA8FFB9AB}"/>
              </a:ext>
            </a:extLst>
          </p:cNvPr>
          <p:cNvPicPr>
            <a:picLocks noChangeAspect="1"/>
          </p:cNvPicPr>
          <p:nvPr/>
        </p:nvPicPr>
        <p:blipFill>
          <a:blip r:embed="rId2"/>
          <a:stretch>
            <a:fillRect/>
          </a:stretch>
        </p:blipFill>
        <p:spPr>
          <a:xfrm rot="10800000">
            <a:off x="-11207" y="853011"/>
            <a:ext cx="9151536" cy="5147739"/>
          </a:xfrm>
          <a:prstGeom prst="rect">
            <a:avLst/>
          </a:prstGeom>
        </p:spPr>
      </p:pic>
      <p:sp>
        <p:nvSpPr>
          <p:cNvPr id="9" name="TextBox 8"/>
          <p:cNvSpPr txBox="1"/>
          <p:nvPr/>
        </p:nvSpPr>
        <p:spPr>
          <a:xfrm>
            <a:off x="2590629" y="5465348"/>
            <a:ext cx="3955093" cy="669414"/>
          </a:xfrm>
          <a:prstGeom prst="rect">
            <a:avLst/>
          </a:prstGeom>
          <a:noFill/>
        </p:spPr>
        <p:txBody>
          <a:bodyPr wrap="square" rtlCol="0">
            <a:spAutoFit/>
          </a:bodyPr>
          <a:lstStyle/>
          <a:p>
            <a:pPr algn="ctr" defTabSz="685800" eaLnBrk="0" fontAlgn="base" hangingPunct="0">
              <a:spcBef>
                <a:spcPct val="0"/>
              </a:spcBef>
              <a:spcAft>
                <a:spcPct val="0"/>
              </a:spcAft>
              <a:defRPr/>
            </a:pPr>
            <a:r>
              <a:rPr lang="en-US" sz="1275" dirty="0">
                <a:solidFill>
                  <a:srgbClr val="F5FFFF"/>
                </a:solidFill>
                <a:latin typeface="Gill Sans" charset="0"/>
                <a:ea typeface="Gill Sans" charset="0"/>
                <a:cs typeface="Gill Sans" charset="0"/>
              </a:rPr>
              <a:t>Maharishi International </a:t>
            </a:r>
          </a:p>
          <a:p>
            <a:pPr algn="ctr" defTabSz="685800" eaLnBrk="0" fontAlgn="base" hangingPunct="0">
              <a:spcBef>
                <a:spcPct val="0"/>
              </a:spcBef>
              <a:spcAft>
                <a:spcPct val="0"/>
              </a:spcAft>
              <a:defRPr/>
            </a:pPr>
            <a:r>
              <a:rPr lang="en-US" sz="1275" dirty="0">
                <a:solidFill>
                  <a:srgbClr val="F5FFFF"/>
                </a:solidFill>
                <a:latin typeface="Gill Sans" charset="0"/>
                <a:ea typeface="Gill Sans" charset="0"/>
                <a:cs typeface="Gill Sans" charset="0"/>
              </a:rPr>
              <a:t>University </a:t>
            </a:r>
          </a:p>
          <a:p>
            <a:pPr algn="ctr" defTabSz="685800" eaLnBrk="0" fontAlgn="base" hangingPunct="0">
              <a:spcBef>
                <a:spcPct val="0"/>
              </a:spcBef>
              <a:spcAft>
                <a:spcPct val="0"/>
              </a:spcAft>
              <a:defRPr/>
            </a:pPr>
            <a:endParaRPr lang="en-US" sz="1200" dirty="0">
              <a:solidFill>
                <a:srgbClr val="F5FFFF"/>
              </a:solidFill>
              <a:latin typeface="Gill Sans Light" charset="0"/>
              <a:ea typeface="Gill Sans Light" charset="0"/>
              <a:cs typeface="Gill Sans Light" charset="0"/>
            </a:endParaRPr>
          </a:p>
        </p:txBody>
      </p:sp>
      <p:sp>
        <p:nvSpPr>
          <p:cNvPr id="6" name="Rectangle 5"/>
          <p:cNvSpPr/>
          <p:nvPr/>
        </p:nvSpPr>
        <p:spPr>
          <a:xfrm>
            <a:off x="0" y="1286307"/>
            <a:ext cx="9144000" cy="1440053"/>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w="5080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en-US" sz="3300">
              <a:solidFill>
                <a:srgbClr val="FED152">
                  <a:lumMod val="60000"/>
                  <a:lumOff val="40000"/>
                </a:srgbClr>
              </a:solidFill>
              <a:latin typeface="Gill Sans" charset="0"/>
              <a:ea typeface="Gill Sans" charset="0"/>
              <a:cs typeface="Gill Sans" charset="0"/>
            </a:endParaRPr>
          </a:p>
        </p:txBody>
      </p:sp>
      <p:pic>
        <p:nvPicPr>
          <p:cNvPr id="10" name="Picture 9"/>
          <p:cNvPicPr>
            <a:picLocks noChangeAspect="1"/>
          </p:cNvPicPr>
          <p:nvPr/>
        </p:nvPicPr>
        <p:blipFill>
          <a:blip r:embed="rId2"/>
          <a:stretch>
            <a:fillRect/>
          </a:stretch>
        </p:blipFill>
        <p:spPr>
          <a:xfrm rot="10800000">
            <a:off x="-7536" y="0"/>
            <a:ext cx="9151536" cy="7086600"/>
          </a:xfrm>
          <a:prstGeom prst="rect">
            <a:avLst/>
          </a:prstGeom>
        </p:spPr>
      </p:pic>
      <p:sp>
        <p:nvSpPr>
          <p:cNvPr id="3" name="Subtitle 2"/>
          <p:cNvSpPr>
            <a:spLocks noGrp="1"/>
          </p:cNvSpPr>
          <p:nvPr>
            <p:ph type="subTitle" idx="1"/>
          </p:nvPr>
        </p:nvSpPr>
        <p:spPr>
          <a:xfrm>
            <a:off x="1142999" y="2761119"/>
            <a:ext cx="7156049" cy="1440052"/>
          </a:xfrm>
        </p:spPr>
        <p:txBody>
          <a:bodyPr>
            <a:normAutofit fontScale="70000" lnSpcReduction="20000"/>
          </a:bodyPr>
          <a:lstStyle/>
          <a:p>
            <a:endParaRPr lang="en-US" dirty="0"/>
          </a:p>
          <a:p>
            <a:r>
              <a:rPr lang="en-US" dirty="0"/>
              <a:t> </a:t>
            </a:r>
            <a:r>
              <a:rPr lang="en-US" b="1" dirty="0"/>
              <a:t>© 2020 Maharishi International University </a:t>
            </a:r>
            <a:endParaRPr lang="en-US" dirty="0"/>
          </a:p>
          <a:p>
            <a:r>
              <a:rPr lang="en-US" sz="2100" b="1" dirty="0"/>
              <a:t>All course materials are copyright protected by international copyright laws and remain the property of the Maharishi International University. The materials are accessible only for the personal use of students enrolled in this course and only for the duration of the course. Any copying and distributing are not allowed and subject to legal action. </a:t>
            </a:r>
            <a:endParaRPr lang="en-US" sz="2100" dirty="0"/>
          </a:p>
        </p:txBody>
      </p:sp>
      <p:sp>
        <p:nvSpPr>
          <p:cNvPr id="11" name="TextBox 10"/>
          <p:cNvSpPr txBox="1"/>
          <p:nvPr/>
        </p:nvSpPr>
        <p:spPr>
          <a:xfrm>
            <a:off x="212501" y="-792052"/>
            <a:ext cx="3496614" cy="300082"/>
          </a:xfrm>
          <a:prstGeom prst="rect">
            <a:avLst/>
          </a:prstGeom>
          <a:noFill/>
        </p:spPr>
        <p:txBody>
          <a:bodyPr wrap="square" rtlCol="0">
            <a:spAutoFit/>
          </a:bodyPr>
          <a:lstStyle/>
          <a:p>
            <a:pPr defTabSz="685800" eaLnBrk="0" fontAlgn="base" hangingPunct="0">
              <a:spcBef>
                <a:spcPct val="0"/>
              </a:spcBef>
              <a:spcAft>
                <a:spcPct val="0"/>
              </a:spcAft>
              <a:defRPr/>
            </a:pPr>
            <a:r>
              <a:rPr lang="en-US" sz="1350">
                <a:solidFill>
                  <a:srgbClr val="0F62A9"/>
                </a:solidFill>
                <a:latin typeface="Arial" charset="0"/>
                <a:ea typeface="ＭＳ Ｐゴシック" charset="-128"/>
              </a:rPr>
              <a:t>BALA template #10</a:t>
            </a:r>
          </a:p>
        </p:txBody>
      </p:sp>
      <p:sp>
        <p:nvSpPr>
          <p:cNvPr id="12" name="TextBox 11"/>
          <p:cNvSpPr txBox="1"/>
          <p:nvPr/>
        </p:nvSpPr>
        <p:spPr>
          <a:xfrm>
            <a:off x="685800" y="1435285"/>
            <a:ext cx="7983020" cy="1107996"/>
          </a:xfrm>
          <a:prstGeom prst="rect">
            <a:avLst/>
          </a:prstGeom>
          <a:noFill/>
        </p:spPr>
        <p:txBody>
          <a:bodyPr wrap="square" rtlCol="0">
            <a:spAutoFit/>
          </a:bodyPr>
          <a:lstStyle/>
          <a:p>
            <a:pPr lvl="0" algn="ctr" eaLnBrk="0" fontAlgn="base" hangingPunct="0">
              <a:spcBef>
                <a:spcPct val="0"/>
              </a:spcBef>
              <a:spcAft>
                <a:spcPct val="0"/>
              </a:spcAft>
              <a:defRPr/>
            </a:pPr>
            <a:r>
              <a:rPr lang="en-US" sz="3300" dirty="0">
                <a:solidFill>
                  <a:srgbClr val="F5FFFF"/>
                </a:solidFill>
                <a:latin typeface="Gill Sans" charset="0"/>
                <a:ea typeface="Gill Sans" charset="0"/>
                <a:cs typeface="Gill Sans" charset="0"/>
              </a:rPr>
              <a:t>CS 473 – MDP</a:t>
            </a:r>
          </a:p>
          <a:p>
            <a:pPr lvl="0" algn="ctr" eaLnBrk="0" fontAlgn="base" hangingPunct="0">
              <a:spcBef>
                <a:spcPct val="0"/>
              </a:spcBef>
              <a:spcAft>
                <a:spcPct val="0"/>
              </a:spcAft>
              <a:defRPr/>
            </a:pPr>
            <a:r>
              <a:rPr lang="en-US" sz="3300" dirty="0">
                <a:solidFill>
                  <a:srgbClr val="F5FFFF"/>
                </a:solidFill>
                <a:latin typeface="Gill Sans" charset="0"/>
                <a:ea typeface="Gill Sans" charset="0"/>
                <a:cs typeface="Gill Sans" charset="0"/>
              </a:rPr>
              <a:t>Mobile Device Programming  </a:t>
            </a:r>
            <a:endParaRPr lang="en-US" sz="3300" dirty="0">
              <a:solidFill>
                <a:srgbClr val="0F62A9"/>
              </a:solidFill>
              <a:latin typeface="Arial" charset="0"/>
              <a:ea typeface="ＭＳ Ｐゴシック" charset="-128"/>
            </a:endParaRPr>
          </a:p>
        </p:txBody>
      </p:sp>
      <p:grpSp>
        <p:nvGrpSpPr>
          <p:cNvPr id="14" name="Group 13">
            <a:extLst>
              <a:ext uri="{FF2B5EF4-FFF2-40B4-BE49-F238E27FC236}">
                <a16:creationId xmlns:a16="http://schemas.microsoft.com/office/drawing/2014/main" id="{52F5C0F1-F0B4-4917-AA30-5CB2A8E0BE05}"/>
              </a:ext>
            </a:extLst>
          </p:cNvPr>
          <p:cNvGrpSpPr/>
          <p:nvPr/>
        </p:nvGrpSpPr>
        <p:grpSpPr>
          <a:xfrm>
            <a:off x="4030730" y="4398109"/>
            <a:ext cx="1082540" cy="1067240"/>
            <a:chOff x="5369208" y="4654401"/>
            <a:chExt cx="1443385" cy="1443385"/>
          </a:xfrm>
        </p:grpSpPr>
        <p:pic>
          <p:nvPicPr>
            <p:cNvPr id="15" name="Picture 14">
              <a:extLst>
                <a:ext uri="{FF2B5EF4-FFF2-40B4-BE49-F238E27FC236}">
                  <a16:creationId xmlns:a16="http://schemas.microsoft.com/office/drawing/2014/main" id="{B653A96F-6D11-4172-9C5D-54D581C10A9B}"/>
                </a:ext>
              </a:extLst>
            </p:cNvPr>
            <p:cNvPicPr>
              <a:picLocks noChangeAspect="1"/>
            </p:cNvPicPr>
            <p:nvPr/>
          </p:nvPicPr>
          <p:blipFill>
            <a:blip r:embed="rId3">
              <a:alphaModFix amt="94000"/>
              <a:extLst>
                <a:ext uri="{28A0092B-C50C-407E-A947-70E740481C1C}">
                  <a14:useLocalDpi xmlns:a14="http://schemas.microsoft.com/office/drawing/2010/main" val="0"/>
                </a:ext>
              </a:extLst>
            </a:blip>
            <a:stretch>
              <a:fillRect/>
            </a:stretch>
          </p:blipFill>
          <p:spPr>
            <a:xfrm>
              <a:off x="5379407" y="4664600"/>
              <a:ext cx="1433186" cy="1433186"/>
            </a:xfrm>
            <a:prstGeom prst="rect">
              <a:avLst/>
            </a:prstGeom>
          </p:spPr>
        </p:pic>
        <p:sp>
          <p:nvSpPr>
            <p:cNvPr id="16" name="Donut 1">
              <a:extLst>
                <a:ext uri="{FF2B5EF4-FFF2-40B4-BE49-F238E27FC236}">
                  <a16:creationId xmlns:a16="http://schemas.microsoft.com/office/drawing/2014/main" id="{87CECACC-90C0-4707-9287-DEDADBAFD51C}"/>
                </a:ext>
              </a:extLst>
            </p:cNvPr>
            <p:cNvSpPr/>
            <p:nvPr/>
          </p:nvSpPr>
          <p:spPr>
            <a:xfrm>
              <a:off x="5369208" y="4654401"/>
              <a:ext cx="1443385" cy="1443385"/>
            </a:xfrm>
            <a:prstGeom prst="donut">
              <a:avLst>
                <a:gd name="adj" fmla="val 4416"/>
              </a:avLst>
            </a:prstGeom>
            <a:solidFill>
              <a:srgbClr val="59A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en-US" sz="1350">
                <a:solidFill>
                  <a:srgbClr val="B9F5BC"/>
                </a:solidFill>
                <a:latin typeface="Calibri" panose="020F0502020204030204"/>
              </a:endParaRPr>
            </a:p>
          </p:txBody>
        </p:sp>
      </p:grpSp>
    </p:spTree>
    <p:extLst>
      <p:ext uri="{BB962C8B-B14F-4D97-AF65-F5344CB8AC3E}">
        <p14:creationId xmlns:p14="http://schemas.microsoft.com/office/powerpoint/2010/main" val="155283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function in </a:t>
            </a:r>
            <a:r>
              <a:rPr lang="en-US" dirty="0" err="1"/>
              <a:t>Kotlin</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373400"/>
            <a:ext cx="8381999" cy="440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1665514"/>
            <a:ext cx="8229600" cy="707886"/>
          </a:xfrm>
          <a:prstGeom prst="rect">
            <a:avLst/>
          </a:prstGeom>
          <a:noFill/>
        </p:spPr>
        <p:txBody>
          <a:bodyPr wrap="square" rtlCol="0">
            <a:spAutoFit/>
          </a:bodyPr>
          <a:lstStyle/>
          <a:p>
            <a:r>
              <a:rPr lang="en-US" sz="2000" dirty="0"/>
              <a:t>This is the main function, which is mandatory in every </a:t>
            </a:r>
            <a:r>
              <a:rPr lang="en-US" sz="2000" dirty="0" err="1"/>
              <a:t>Kotlin</a:t>
            </a:r>
            <a:r>
              <a:rPr lang="en-US" sz="2000" dirty="0"/>
              <a:t> application. The Kotlin compiler starts executing the code from the main function. </a:t>
            </a:r>
          </a:p>
        </p:txBody>
      </p:sp>
    </p:spTree>
    <p:extLst>
      <p:ext uri="{BB962C8B-B14F-4D97-AF65-F5344CB8AC3E}">
        <p14:creationId xmlns:p14="http://schemas.microsoft.com/office/powerpoint/2010/main" val="1201436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Mutable and Immutable                   </a:t>
            </a:r>
            <a:r>
              <a:rPr lang="en-US" sz="3100" dirty="0"/>
              <a:t>(Variables and Constants)</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a:t>Kotlin is categorized as a statically typed programming language. Uses a technique referred to as </a:t>
            </a:r>
            <a:r>
              <a:rPr lang="en-US" sz="2400" i="1" dirty="0"/>
              <a:t>type inference </a:t>
            </a:r>
            <a:r>
              <a:rPr lang="en-US" sz="2400" dirty="0"/>
              <a:t>to identify the type of the variable.</a:t>
            </a:r>
            <a:endParaRPr lang="en-US" sz="1800" dirty="0"/>
          </a:p>
          <a:p>
            <a:pPr>
              <a:lnSpc>
                <a:spcPct val="150000"/>
              </a:lnSpc>
            </a:pPr>
            <a:r>
              <a:rPr lang="en-US" sz="2400" dirty="0"/>
              <a:t>Mutable/Variable : type is not required.</a:t>
            </a:r>
          </a:p>
          <a:p>
            <a:pPr marL="118872" indent="0">
              <a:lnSpc>
                <a:spcPct val="150000"/>
              </a:lnSpc>
              <a:buNone/>
            </a:pPr>
            <a:r>
              <a:rPr lang="en-US" sz="2400" b="1" dirty="0"/>
              <a:t>	</a:t>
            </a:r>
            <a:r>
              <a:rPr lang="en-US" sz="2400" b="1" dirty="0" err="1"/>
              <a:t>var</a:t>
            </a:r>
            <a:r>
              <a:rPr lang="en-US" sz="2400" dirty="0"/>
              <a:t> answer = 42  is similar to </a:t>
            </a:r>
            <a:r>
              <a:rPr lang="en-US" sz="2400" dirty="0">
                <a:sym typeface="Wingdings" pitchFamily="2" charset="2"/>
              </a:rPr>
              <a:t> </a:t>
            </a:r>
            <a:r>
              <a:rPr lang="en-US" sz="2400" b="1" dirty="0" err="1"/>
              <a:t>var</a:t>
            </a:r>
            <a:r>
              <a:rPr lang="en-US" sz="2400" dirty="0"/>
              <a:t> answer: </a:t>
            </a:r>
            <a:r>
              <a:rPr lang="en-US" sz="2400" dirty="0" err="1"/>
              <a:t>Int</a:t>
            </a:r>
            <a:r>
              <a:rPr lang="en-US" sz="2400" dirty="0"/>
              <a:t> = 42</a:t>
            </a:r>
          </a:p>
          <a:p>
            <a:pPr>
              <a:lnSpc>
                <a:spcPct val="150000"/>
              </a:lnSpc>
            </a:pPr>
            <a:r>
              <a:rPr lang="en-US" sz="2400" dirty="0"/>
              <a:t>Immutable/ Constants :</a:t>
            </a:r>
          </a:p>
          <a:p>
            <a:pPr marL="118872" indent="0">
              <a:lnSpc>
                <a:spcPct val="150000"/>
              </a:lnSpc>
              <a:buNone/>
            </a:pPr>
            <a:r>
              <a:rPr lang="en-US" sz="2400" b="1" dirty="0"/>
              <a:t>	</a:t>
            </a:r>
            <a:r>
              <a:rPr lang="en-US" sz="2400" b="1" dirty="0" err="1"/>
              <a:t>val</a:t>
            </a:r>
            <a:r>
              <a:rPr lang="en-US" sz="2400" dirty="0"/>
              <a:t> answer = 42  is similar to </a:t>
            </a:r>
            <a:r>
              <a:rPr lang="en-US" sz="2400" dirty="0">
                <a:sym typeface="Wingdings" pitchFamily="2" charset="2"/>
              </a:rPr>
              <a:t> </a:t>
            </a:r>
            <a:r>
              <a:rPr lang="en-US" sz="2400" b="1" dirty="0" err="1"/>
              <a:t>val</a:t>
            </a:r>
            <a:r>
              <a:rPr lang="en-US" sz="2400" dirty="0"/>
              <a:t> answer: </a:t>
            </a:r>
            <a:r>
              <a:rPr lang="en-US" sz="2400" dirty="0" err="1"/>
              <a:t>Int</a:t>
            </a:r>
            <a:r>
              <a:rPr lang="en-US" sz="2400" dirty="0"/>
              <a:t> = 42</a:t>
            </a:r>
          </a:p>
          <a:p>
            <a:pPr>
              <a:lnSpc>
                <a:spcPct val="150000"/>
              </a:lnSpc>
            </a:pPr>
            <a:r>
              <a:rPr lang="en-US" sz="2400" dirty="0"/>
              <a:t>Refer : </a:t>
            </a:r>
            <a:r>
              <a:rPr lang="en-US" sz="2400" dirty="0" err="1"/>
              <a:t>DataTypes.kt</a:t>
            </a:r>
            <a:r>
              <a:rPr lang="en-US" sz="2400" dirty="0"/>
              <a:t>, </a:t>
            </a:r>
            <a:r>
              <a:rPr lang="en-US" sz="2400" dirty="0" err="1"/>
              <a:t>GettingInput.kt</a:t>
            </a:r>
            <a:endParaRPr lang="en-US" sz="2400" dirty="0"/>
          </a:p>
        </p:txBody>
      </p:sp>
    </p:spTree>
    <p:extLst>
      <p:ext uri="{BB962C8B-B14F-4D97-AF65-F5344CB8AC3E}">
        <p14:creationId xmlns:p14="http://schemas.microsoft.com/office/powerpoint/2010/main" val="4083241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Kotlin</a:t>
            </a:r>
            <a:r>
              <a:rPr lang="en-US" dirty="0"/>
              <a:t> Strings</a:t>
            </a:r>
          </a:p>
        </p:txBody>
      </p:sp>
      <p:sp>
        <p:nvSpPr>
          <p:cNvPr id="3" name="Content Placeholder 2"/>
          <p:cNvSpPr>
            <a:spLocks noGrp="1"/>
          </p:cNvSpPr>
          <p:nvPr>
            <p:ph idx="1"/>
          </p:nvPr>
        </p:nvSpPr>
        <p:spPr>
          <a:xfrm>
            <a:off x="0" y="1524000"/>
            <a:ext cx="4495800" cy="5334000"/>
          </a:xfrm>
        </p:spPr>
        <p:txBody>
          <a:bodyPr vert="horz" lIns="54864" tIns="91440" rtlCol="0" anchor="t">
            <a:normAutofit fontScale="85000" lnSpcReduction="20000"/>
          </a:bodyPr>
          <a:lstStyle/>
          <a:p>
            <a:pPr marL="438150">
              <a:lnSpc>
                <a:spcPct val="150000"/>
              </a:lnSpc>
            </a:pPr>
            <a:r>
              <a:rPr lang="en-US" sz="1800" dirty="0"/>
              <a:t>Strings in </a:t>
            </a:r>
            <a:r>
              <a:rPr lang="en-US" sz="1800" dirty="0" err="1"/>
              <a:t>kotlin</a:t>
            </a:r>
            <a:r>
              <a:rPr lang="en-US" sz="1800" dirty="0"/>
              <a:t> represent an array of characters. Strings are immutable. It means operations on string produces new strings.</a:t>
            </a:r>
            <a:endParaRPr lang="en-US" dirty="0">
              <a:cs typeface="Times New Roman"/>
            </a:endParaRPr>
          </a:p>
          <a:p>
            <a:pPr marL="118745" indent="0">
              <a:lnSpc>
                <a:spcPct val="150000"/>
              </a:lnSpc>
              <a:buNone/>
            </a:pPr>
            <a:r>
              <a:rPr lang="en-US" sz="1800" dirty="0" err="1">
                <a:solidFill>
                  <a:srgbClr val="C00000"/>
                </a:solidFill>
              </a:rPr>
              <a:t>Eg</a:t>
            </a:r>
            <a:r>
              <a:rPr lang="en-US" sz="1800" dirty="0">
                <a:solidFill>
                  <a:srgbClr val="C00000"/>
                </a:solidFill>
              </a:rPr>
              <a:t>: </a:t>
            </a:r>
            <a:r>
              <a:rPr lang="en-US" sz="1800" dirty="0" err="1">
                <a:solidFill>
                  <a:srgbClr val="C00000"/>
                </a:solidFill>
              </a:rPr>
              <a:t>val</a:t>
            </a:r>
            <a:r>
              <a:rPr lang="en-US" sz="1800" dirty="0">
                <a:solidFill>
                  <a:srgbClr val="C00000"/>
                </a:solidFill>
              </a:rPr>
              <a:t> </a:t>
            </a:r>
            <a:r>
              <a:rPr lang="en-US" sz="1800" dirty="0" err="1">
                <a:solidFill>
                  <a:srgbClr val="C00000"/>
                </a:solidFill>
              </a:rPr>
              <a:t>str</a:t>
            </a:r>
            <a:r>
              <a:rPr lang="en-US" sz="1800" dirty="0">
                <a:solidFill>
                  <a:srgbClr val="C00000"/>
                </a:solidFill>
              </a:rPr>
              <a:t> = “ Kotlin Strings”       </a:t>
            </a:r>
            <a:br>
              <a:rPr lang="en-US" sz="1800" dirty="0">
                <a:solidFill>
                  <a:srgbClr val="C00000"/>
                </a:solidFill>
                <a:ea typeface="+mn-lt"/>
                <a:cs typeface="+mn-lt"/>
              </a:rPr>
            </a:br>
            <a:r>
              <a:rPr lang="en-US" sz="1800" dirty="0">
                <a:solidFill>
                  <a:srgbClr val="C00000"/>
                </a:solidFill>
              </a:rPr>
              <a:t>        </a:t>
            </a:r>
            <a:r>
              <a:rPr lang="en-US" sz="1800" dirty="0" err="1">
                <a:solidFill>
                  <a:srgbClr val="C00000"/>
                </a:solidFill>
              </a:rPr>
              <a:t>println</a:t>
            </a:r>
            <a:r>
              <a:rPr lang="en-US" sz="1800" dirty="0">
                <a:solidFill>
                  <a:srgbClr val="C00000"/>
                </a:solidFill>
              </a:rPr>
              <a:t>(</a:t>
            </a:r>
            <a:r>
              <a:rPr lang="en-US" sz="1800" dirty="0" err="1">
                <a:solidFill>
                  <a:srgbClr val="C00000"/>
                </a:solidFill>
              </a:rPr>
              <a:t>str</a:t>
            </a:r>
            <a:r>
              <a:rPr lang="en-US" sz="1800" dirty="0">
                <a:solidFill>
                  <a:srgbClr val="C00000"/>
                </a:solidFill>
              </a:rPr>
              <a:t>)  </a:t>
            </a:r>
            <a:endParaRPr lang="en-US" sz="1800" dirty="0">
              <a:solidFill>
                <a:srgbClr val="C00000"/>
              </a:solidFill>
              <a:cs typeface="Times New Roman"/>
            </a:endParaRPr>
          </a:p>
          <a:p>
            <a:pPr marL="438785">
              <a:lnSpc>
                <a:spcPct val="150000"/>
              </a:lnSpc>
            </a:pPr>
            <a:r>
              <a:rPr lang="en-US" sz="1800" dirty="0"/>
              <a:t>we can create a multi line string using """ </a:t>
            </a:r>
            <a:endParaRPr lang="en-US" sz="1800" dirty="0">
              <a:cs typeface="Times New Roman"/>
            </a:endParaRPr>
          </a:p>
          <a:p>
            <a:pPr marL="118745" indent="0">
              <a:lnSpc>
                <a:spcPct val="150000"/>
              </a:lnSpc>
              <a:buNone/>
            </a:pPr>
            <a:r>
              <a:rPr lang="en-US" sz="1800" dirty="0" err="1">
                <a:solidFill>
                  <a:srgbClr val="C00000"/>
                </a:solidFill>
              </a:rPr>
              <a:t>Eg</a:t>
            </a:r>
            <a:r>
              <a:rPr lang="en-US" sz="1800" dirty="0">
                <a:solidFill>
                  <a:srgbClr val="C00000"/>
                </a:solidFill>
              </a:rPr>
              <a:t>:</a:t>
            </a:r>
            <a:r>
              <a:rPr lang="en-US" sz="1800" dirty="0"/>
              <a:t> </a:t>
            </a:r>
            <a:r>
              <a:rPr lang="en-US" sz="1800" dirty="0" err="1">
                <a:solidFill>
                  <a:srgbClr val="C00000"/>
                </a:solidFill>
              </a:rPr>
              <a:t>val</a:t>
            </a:r>
            <a:r>
              <a:rPr lang="en-US" sz="1800" dirty="0">
                <a:solidFill>
                  <a:srgbClr val="C00000"/>
                </a:solidFill>
              </a:rPr>
              <a:t> x: String = """Kotlin</a:t>
            </a:r>
            <a:endParaRPr lang="en-US" sz="1800" dirty="0">
              <a:solidFill>
                <a:srgbClr val="C00000"/>
              </a:solidFill>
              <a:cs typeface="Times New Roman"/>
            </a:endParaRPr>
          </a:p>
          <a:p>
            <a:pPr marL="118745" indent="0">
              <a:lnSpc>
                <a:spcPct val="150000"/>
              </a:lnSpc>
              <a:buNone/>
            </a:pPr>
            <a:r>
              <a:rPr lang="en-US" sz="1800" dirty="0">
                <a:solidFill>
                  <a:srgbClr val="C00000"/>
                </a:solidFill>
              </a:rPr>
              <a:t>supports</a:t>
            </a:r>
            <a:endParaRPr lang="en-US" sz="1800" dirty="0">
              <a:solidFill>
                <a:srgbClr val="C00000"/>
              </a:solidFill>
              <a:cs typeface="Times New Roman"/>
            </a:endParaRPr>
          </a:p>
          <a:p>
            <a:pPr marL="118745" indent="0">
              <a:lnSpc>
                <a:spcPct val="150000"/>
              </a:lnSpc>
              <a:buNone/>
            </a:pPr>
            <a:r>
              <a:rPr lang="en-US" sz="1800" dirty="0">
                <a:solidFill>
                  <a:srgbClr val="C00000"/>
                </a:solidFill>
              </a:rPr>
              <a:t>Multiline</a:t>
            </a:r>
            <a:endParaRPr lang="en-US" sz="1800" dirty="0">
              <a:solidFill>
                <a:srgbClr val="C00000"/>
              </a:solidFill>
              <a:cs typeface="Times New Roman"/>
            </a:endParaRPr>
          </a:p>
          <a:p>
            <a:pPr marL="118745" indent="0">
              <a:lnSpc>
                <a:spcPct val="150000"/>
              </a:lnSpc>
              <a:buNone/>
            </a:pPr>
            <a:r>
              <a:rPr lang="en-US" sz="1800" dirty="0">
                <a:solidFill>
                  <a:srgbClr val="C00000"/>
                </a:solidFill>
              </a:rPr>
              <a:t>Strings"""</a:t>
            </a:r>
            <a:endParaRPr lang="en-US" sz="1800" dirty="0">
              <a:solidFill>
                <a:srgbClr val="C00000"/>
              </a:solidFill>
              <a:cs typeface="Times New Roman"/>
            </a:endParaRPr>
          </a:p>
          <a:p>
            <a:pPr marL="438785">
              <a:lnSpc>
                <a:spcPct val="150000"/>
              </a:lnSpc>
            </a:pPr>
            <a:r>
              <a:rPr lang="en-US" sz="1800" dirty="0"/>
              <a:t>The above code produce the intent spacing from the second line. To avoid spacing you can trim the space by giving</a:t>
            </a:r>
            <a:endParaRPr lang="en-US" sz="1800" dirty="0">
              <a:cs typeface="Times New Roman"/>
            </a:endParaRPr>
          </a:p>
          <a:p>
            <a:pPr marL="118745" indent="0">
              <a:lnSpc>
                <a:spcPct val="150000"/>
              </a:lnSpc>
              <a:buNone/>
            </a:pPr>
            <a:r>
              <a:rPr lang="en-US" sz="1800" dirty="0" err="1">
                <a:solidFill>
                  <a:srgbClr val="C00000"/>
                </a:solidFill>
              </a:rPr>
              <a:t>Eg</a:t>
            </a:r>
            <a:r>
              <a:rPr lang="en-US" sz="1800" dirty="0">
                <a:solidFill>
                  <a:srgbClr val="C00000"/>
                </a:solidFill>
              </a:rPr>
              <a:t>: </a:t>
            </a:r>
            <a:r>
              <a:rPr lang="en-US" sz="1800" dirty="0" err="1">
                <a:solidFill>
                  <a:srgbClr val="C00000"/>
                </a:solidFill>
              </a:rPr>
              <a:t>val</a:t>
            </a:r>
            <a:r>
              <a:rPr lang="en-US" sz="1800" dirty="0">
                <a:solidFill>
                  <a:srgbClr val="C00000"/>
                </a:solidFill>
              </a:rPr>
              <a:t> x: String = """Kotlin</a:t>
            </a:r>
            <a:endParaRPr lang="en-US" sz="1800" dirty="0">
              <a:solidFill>
                <a:srgbClr val="C00000"/>
              </a:solidFill>
              <a:cs typeface="Times New Roman"/>
            </a:endParaRPr>
          </a:p>
          <a:p>
            <a:pPr marL="118745" indent="0">
              <a:lnSpc>
                <a:spcPct val="150000"/>
              </a:lnSpc>
              <a:buNone/>
            </a:pPr>
            <a:r>
              <a:rPr lang="en-US" sz="1800" dirty="0">
                <a:solidFill>
                  <a:srgbClr val="C00000"/>
                </a:solidFill>
              </a:rPr>
              <a:t>supports</a:t>
            </a:r>
            <a:endParaRPr lang="en-US" sz="1800" dirty="0">
              <a:solidFill>
                <a:srgbClr val="C00000"/>
              </a:solidFill>
              <a:cs typeface="Times New Roman"/>
            </a:endParaRPr>
          </a:p>
          <a:p>
            <a:pPr marL="118745" indent="0">
              <a:lnSpc>
                <a:spcPct val="150000"/>
              </a:lnSpc>
              <a:buNone/>
            </a:pPr>
            <a:r>
              <a:rPr lang="en-US" sz="1800" dirty="0">
                <a:solidFill>
                  <a:srgbClr val="C00000"/>
                </a:solidFill>
              </a:rPr>
              <a:t>Multiline</a:t>
            </a:r>
            <a:endParaRPr lang="en-US" sz="1800" dirty="0">
              <a:solidFill>
                <a:srgbClr val="C00000"/>
              </a:solidFill>
              <a:cs typeface="Times New Roman"/>
            </a:endParaRPr>
          </a:p>
          <a:p>
            <a:pPr marL="118745" indent="0">
              <a:lnSpc>
                <a:spcPct val="150000"/>
              </a:lnSpc>
              <a:buNone/>
            </a:pPr>
            <a:r>
              <a:rPr lang="en-US" sz="1800" dirty="0">
                <a:solidFill>
                  <a:srgbClr val="C00000"/>
                </a:solidFill>
              </a:rPr>
              <a:t>Strings""".</a:t>
            </a:r>
            <a:r>
              <a:rPr lang="en-US" sz="1800" dirty="0" err="1">
                <a:solidFill>
                  <a:srgbClr val="C00000"/>
                </a:solidFill>
              </a:rPr>
              <a:t>trimMargin</a:t>
            </a:r>
            <a:r>
              <a:rPr lang="en-US" sz="1800" dirty="0">
                <a:solidFill>
                  <a:srgbClr val="C00000"/>
                </a:solidFill>
              </a:rPr>
              <a:t>()</a:t>
            </a:r>
            <a:endParaRPr lang="en-US" sz="1800" dirty="0">
              <a:solidFill>
                <a:srgbClr val="C00000"/>
              </a:solidFill>
              <a:cs typeface="Times New Roman"/>
            </a:endParaRPr>
          </a:p>
          <a:p>
            <a:pPr marL="438785">
              <a:lnSpc>
                <a:spcPct val="150000"/>
              </a:lnSpc>
            </a:pPr>
            <a:endParaRPr lang="en-US" sz="1800" dirty="0">
              <a:cs typeface="Times New Roman"/>
            </a:endParaRPr>
          </a:p>
          <a:p>
            <a:pPr marL="438785">
              <a:lnSpc>
                <a:spcPct val="150000"/>
              </a:lnSpc>
            </a:pPr>
            <a:endParaRPr lang="en-US" sz="1800" dirty="0">
              <a:cs typeface="Times New Roman"/>
            </a:endParaRPr>
          </a:p>
        </p:txBody>
      </p:sp>
      <p:sp>
        <p:nvSpPr>
          <p:cNvPr id="5" name="Content Placeholder 2"/>
          <p:cNvSpPr txBox="1">
            <a:spLocks/>
          </p:cNvSpPr>
          <p:nvPr/>
        </p:nvSpPr>
        <p:spPr>
          <a:xfrm>
            <a:off x="4724400" y="1524000"/>
            <a:ext cx="4267200" cy="5257800"/>
          </a:xfrm>
          <a:prstGeom prst="rect">
            <a:avLst/>
          </a:prstGeom>
        </p:spPr>
        <p:txBody>
          <a:bodyPr vert="horz" lIns="54864" tIns="91440" rtlCol="0">
            <a:normAutofit fontScale="92500" lnSpcReduction="2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nSpc>
                <a:spcPct val="150000"/>
              </a:lnSpc>
            </a:pPr>
            <a:r>
              <a:rPr lang="en-US" sz="1800" b="1" dirty="0">
                <a:solidFill>
                  <a:srgbClr val="C00000"/>
                </a:solidFill>
              </a:rPr>
              <a:t>String templates</a:t>
            </a:r>
            <a:r>
              <a:rPr lang="en-US" sz="1800" dirty="0"/>
              <a:t>: </a:t>
            </a:r>
            <a:r>
              <a:rPr lang="en-US" sz="1600" dirty="0"/>
              <a:t>String templates is a powerful feature in Kotlin when a string can contain expression and it will get evaluated.</a:t>
            </a:r>
          </a:p>
          <a:p>
            <a:pPr marL="118872" indent="0" fontAlgn="base">
              <a:buNone/>
            </a:pPr>
            <a:r>
              <a:rPr lang="en-US" sz="1600" dirty="0" err="1"/>
              <a:t>val</a:t>
            </a:r>
            <a:r>
              <a:rPr lang="en-US" sz="1600" dirty="0"/>
              <a:t> x = “David" </a:t>
            </a:r>
          </a:p>
          <a:p>
            <a:pPr marL="118872" indent="0" fontAlgn="base">
              <a:buNone/>
            </a:pPr>
            <a:r>
              <a:rPr lang="en-US" sz="1600" dirty="0" err="1"/>
              <a:t>val</a:t>
            </a:r>
            <a:r>
              <a:rPr lang="en-US" sz="1600" dirty="0"/>
              <a:t> y = "My name is $x" </a:t>
            </a:r>
          </a:p>
          <a:p>
            <a:pPr marL="118872" indent="0" fontAlgn="base">
              <a:buNone/>
            </a:pPr>
            <a:r>
              <a:rPr lang="en-US" sz="1600" dirty="0" err="1"/>
              <a:t>println</a:t>
            </a:r>
            <a:r>
              <a:rPr lang="en-US" sz="1600" dirty="0"/>
              <a:t>(y)</a:t>
            </a:r>
          </a:p>
          <a:p>
            <a:pPr marL="118872" indent="0" fontAlgn="base">
              <a:buNone/>
            </a:pPr>
            <a:r>
              <a:rPr lang="en-US" sz="1600" dirty="0" err="1"/>
              <a:t>Println</a:t>
            </a:r>
            <a:r>
              <a:rPr lang="en-US" sz="1600" dirty="0"/>
              <a:t>("My name is $x with the length ${</a:t>
            </a:r>
            <a:r>
              <a:rPr lang="en-US" sz="1600" dirty="0" err="1"/>
              <a:t>x.length</a:t>
            </a:r>
            <a:r>
              <a:rPr lang="en-US" sz="1600" dirty="0"/>
              <a:t>}")</a:t>
            </a:r>
          </a:p>
          <a:p>
            <a:pPr marL="118872" indent="0" fontAlgn="base">
              <a:buNone/>
            </a:pPr>
            <a:endParaRPr lang="en-US" sz="1600" dirty="0"/>
          </a:p>
          <a:p>
            <a:pPr marL="118872" indent="0">
              <a:buNone/>
            </a:pPr>
            <a:r>
              <a:rPr lang="en-US" sz="1600" dirty="0"/>
              <a:t>Output : My name is David</a:t>
            </a:r>
          </a:p>
          <a:p>
            <a:pPr marL="118872" indent="0">
              <a:buNone/>
            </a:pPr>
            <a:r>
              <a:rPr lang="en-US" sz="1600" dirty="0"/>
              <a:t>              My name is David with the length 5</a:t>
            </a:r>
          </a:p>
          <a:p>
            <a:pPr marL="118872" indent="0">
              <a:buNone/>
            </a:pPr>
            <a:endParaRPr lang="en-US" sz="1600" dirty="0"/>
          </a:p>
          <a:p>
            <a:r>
              <a:rPr lang="en-US" sz="1800" b="1" dirty="0">
                <a:solidFill>
                  <a:srgbClr val="C00000"/>
                </a:solidFill>
              </a:rPr>
              <a:t>String operations</a:t>
            </a:r>
          </a:p>
          <a:p>
            <a:pPr marL="118872" indent="0">
              <a:buNone/>
            </a:pPr>
            <a:r>
              <a:rPr lang="en-US" sz="1800" dirty="0" err="1">
                <a:solidFill>
                  <a:srgbClr val="C00000"/>
                </a:solidFill>
              </a:rPr>
              <a:t>Eg</a:t>
            </a:r>
            <a:r>
              <a:rPr lang="en-US" sz="1800" dirty="0">
                <a:solidFill>
                  <a:srgbClr val="C00000"/>
                </a:solidFill>
              </a:rPr>
              <a:t>:</a:t>
            </a:r>
          </a:p>
          <a:p>
            <a:pPr marL="118872" indent="0">
              <a:buNone/>
            </a:pPr>
            <a:r>
              <a:rPr lang="en-US" sz="1600" dirty="0" err="1"/>
              <a:t>var</a:t>
            </a:r>
            <a:r>
              <a:rPr lang="en-US" sz="1600" dirty="0"/>
              <a:t> s: String = "Hello" </a:t>
            </a:r>
          </a:p>
          <a:p>
            <a:pPr marL="118872" indent="0">
              <a:buNone/>
            </a:pPr>
            <a:r>
              <a:rPr lang="en-US" sz="1600" dirty="0" err="1"/>
              <a:t>println</a:t>
            </a:r>
            <a:r>
              <a:rPr lang="en-US" sz="1600" dirty="0"/>
              <a:t>("Length of string $s is ${</a:t>
            </a:r>
            <a:r>
              <a:rPr lang="en-US" sz="1600" dirty="0" err="1"/>
              <a:t>s.length</a:t>
            </a:r>
            <a:r>
              <a:rPr lang="en-US" sz="1600" dirty="0"/>
              <a:t>}")</a:t>
            </a:r>
          </a:p>
          <a:p>
            <a:pPr marL="118872" indent="0">
              <a:buNone/>
            </a:pPr>
            <a:r>
              <a:rPr lang="en-US" sz="1600" dirty="0"/>
              <a:t> </a:t>
            </a:r>
            <a:r>
              <a:rPr lang="en-US" sz="1600" dirty="0" err="1"/>
              <a:t>println</a:t>
            </a:r>
            <a:r>
              <a:rPr lang="en-US" sz="1600" dirty="0"/>
              <a:t>("</a:t>
            </a:r>
            <a:r>
              <a:rPr lang="en-US" sz="1600" dirty="0" err="1"/>
              <a:t>Init</a:t>
            </a:r>
            <a:r>
              <a:rPr lang="en-US" sz="1600" dirty="0"/>
              <a:t> cap of string is ${</a:t>
            </a:r>
            <a:r>
              <a:rPr lang="en-US" sz="1600" dirty="0" err="1"/>
              <a:t>s.capitalize</a:t>
            </a:r>
            <a:r>
              <a:rPr lang="en-US" sz="1600" dirty="0"/>
              <a:t>}") </a:t>
            </a:r>
            <a:r>
              <a:rPr lang="en-US" sz="1600" dirty="0" err="1"/>
              <a:t>println</a:t>
            </a:r>
            <a:r>
              <a:rPr lang="en-US" sz="1600" dirty="0"/>
              <a:t>("Lower case is ${</a:t>
            </a:r>
            <a:r>
              <a:rPr lang="en-US" sz="1600" dirty="0" err="1"/>
              <a:t>s.toLowerCase</a:t>
            </a:r>
            <a:r>
              <a:rPr lang="en-US" sz="1600" dirty="0"/>
              <a:t>}") </a:t>
            </a:r>
            <a:r>
              <a:rPr lang="en-US" sz="1600" dirty="0" err="1"/>
              <a:t>println</a:t>
            </a:r>
            <a:r>
              <a:rPr lang="en-US" sz="1600" dirty="0"/>
              <a:t>("Upper case is ${</a:t>
            </a:r>
            <a:r>
              <a:rPr lang="en-US" sz="1600" dirty="0" err="1"/>
              <a:t>s.toUpperCase</a:t>
            </a:r>
            <a:r>
              <a:rPr lang="en-US" sz="1600" dirty="0"/>
              <a:t>}")</a:t>
            </a:r>
          </a:p>
          <a:p>
            <a:pPr marL="118872" indent="0">
              <a:buNone/>
            </a:pPr>
            <a:endParaRPr lang="en-US" sz="1600" dirty="0"/>
          </a:p>
          <a:p>
            <a:pPr marL="118872" indent="0">
              <a:buNone/>
            </a:pPr>
            <a:r>
              <a:rPr lang="en-US" sz="1600" dirty="0">
                <a:solidFill>
                  <a:srgbClr val="0070C0"/>
                </a:solidFill>
              </a:rPr>
              <a:t>Refer : </a:t>
            </a:r>
            <a:r>
              <a:rPr lang="en-US" sz="1600" dirty="0" err="1">
                <a:solidFill>
                  <a:srgbClr val="0070C0"/>
                </a:solidFill>
              </a:rPr>
              <a:t>Strings.kt</a:t>
            </a:r>
            <a:endParaRPr lang="en-US" sz="1600" dirty="0">
              <a:solidFill>
                <a:srgbClr val="0070C0"/>
              </a:solidFill>
            </a:endParaRPr>
          </a:p>
          <a:p>
            <a:pPr marL="118872" indent="0">
              <a:buNone/>
            </a:pPr>
            <a:endParaRPr lang="en-US" sz="1600" dirty="0"/>
          </a:p>
          <a:p>
            <a:pPr marL="118872" indent="0">
              <a:buNone/>
            </a:pPr>
            <a:r>
              <a:rPr lang="en-US" sz="1600" dirty="0">
                <a:solidFill>
                  <a:srgbClr val="0070C0"/>
                </a:solidFill>
              </a:rPr>
              <a:t>Refer for more info : </a:t>
            </a:r>
            <a:r>
              <a:rPr lang="en-US" sz="1600" dirty="0">
                <a:solidFill>
                  <a:srgbClr val="0070C0"/>
                </a:solidFill>
                <a:hlinkClick r:id="rId3"/>
              </a:rPr>
              <a:t>https://kotlinlang.org/api/latest/jvm/stdlib/kotlin/-string/index.html</a:t>
            </a:r>
            <a:endParaRPr lang="en-US" sz="1600" dirty="0">
              <a:solidFill>
                <a:srgbClr val="0070C0"/>
              </a:solidFill>
            </a:endParaRPr>
          </a:p>
          <a:p>
            <a:pPr marL="118872" indent="0">
              <a:buNone/>
            </a:pPr>
            <a:endParaRPr lang="en-US" sz="1600" dirty="0">
              <a:solidFill>
                <a:srgbClr val="0070C0"/>
              </a:solidFill>
            </a:endParaRPr>
          </a:p>
        </p:txBody>
      </p:sp>
      <p:cxnSp>
        <p:nvCxnSpPr>
          <p:cNvPr id="7" name="Straight Connector 6"/>
          <p:cNvCxnSpPr/>
          <p:nvPr/>
        </p:nvCxnSpPr>
        <p:spPr>
          <a:xfrm>
            <a:off x="4648200" y="1447800"/>
            <a:ext cx="0" cy="5410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933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Kotlin Operators</a:t>
            </a:r>
          </a:p>
        </p:txBody>
      </p:sp>
      <p:graphicFrame>
        <p:nvGraphicFramePr>
          <p:cNvPr id="4" name="Content Placeholder 3">
            <a:extLst>
              <a:ext uri="{FF2B5EF4-FFF2-40B4-BE49-F238E27FC236}">
                <a16:creationId xmlns:a16="http://schemas.microsoft.com/office/drawing/2014/main" id="{ED265099-64CE-48C2-9863-37BA8443C087}"/>
              </a:ext>
            </a:extLst>
          </p:cNvPr>
          <p:cNvGraphicFramePr>
            <a:graphicFrameLocks noGrp="1"/>
          </p:cNvGraphicFramePr>
          <p:nvPr>
            <p:ph idx="1"/>
            <p:extLst>
              <p:ext uri="{D42A27DB-BD31-4B8C-83A1-F6EECF244321}">
                <p14:modId xmlns:p14="http://schemas.microsoft.com/office/powerpoint/2010/main" val="2538243855"/>
              </p:ext>
            </p:extLst>
          </p:nvPr>
        </p:nvGraphicFramePr>
        <p:xfrm>
          <a:off x="457200" y="1774825"/>
          <a:ext cx="8229600" cy="4578787"/>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70770107"/>
                    </a:ext>
                  </a:extLst>
                </a:gridCol>
                <a:gridCol w="4114800">
                  <a:extLst>
                    <a:ext uri="{9D8B030D-6E8A-4147-A177-3AD203B41FA5}">
                      <a16:colId xmlns:a16="http://schemas.microsoft.com/office/drawing/2014/main" val="2004895206"/>
                    </a:ext>
                  </a:extLst>
                </a:gridCol>
              </a:tblGrid>
              <a:tr h="449880">
                <a:tc>
                  <a:txBody>
                    <a:bodyPr/>
                    <a:lstStyle/>
                    <a:p>
                      <a:r>
                        <a:rPr lang="en-US" dirty="0"/>
                        <a:t>Type</a:t>
                      </a:r>
                    </a:p>
                  </a:txBody>
                  <a:tcPr/>
                </a:tc>
                <a:tc>
                  <a:txBody>
                    <a:bodyPr/>
                    <a:lstStyle/>
                    <a:p>
                      <a:r>
                        <a:rPr lang="en-US" dirty="0"/>
                        <a:t>Operators</a:t>
                      </a:r>
                    </a:p>
                  </a:txBody>
                  <a:tcPr/>
                </a:tc>
                <a:extLst>
                  <a:ext uri="{0D108BD9-81ED-4DB2-BD59-A6C34878D82A}">
                    <a16:rowId xmlns:a16="http://schemas.microsoft.com/office/drawing/2014/main" val="295187792"/>
                  </a:ext>
                </a:extLst>
              </a:tr>
              <a:tr h="449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kern="1200" dirty="0">
                          <a:solidFill>
                            <a:schemeClr val="dk1"/>
                          </a:solidFill>
                          <a:effectLst/>
                          <a:latin typeface="+mn-lt"/>
                          <a:ea typeface="+mn-ea"/>
                          <a:cs typeface="+mn-cs"/>
                        </a:rPr>
                        <a:t>Arithmetic Operators</a:t>
                      </a:r>
                      <a:endParaRPr lang="en-US" sz="2000" dirty="0"/>
                    </a:p>
                  </a:txBody>
                  <a:tcPr/>
                </a:tc>
                <a:tc>
                  <a:txBody>
                    <a:bodyPr/>
                    <a:lstStyle/>
                    <a:p>
                      <a:r>
                        <a:rPr lang="en-US" sz="2000" dirty="0"/>
                        <a:t>+   -    *    /      %</a:t>
                      </a:r>
                    </a:p>
                  </a:txBody>
                  <a:tcPr/>
                </a:tc>
                <a:extLst>
                  <a:ext uri="{0D108BD9-81ED-4DB2-BD59-A6C34878D82A}">
                    <a16:rowId xmlns:a16="http://schemas.microsoft.com/office/drawing/2014/main" val="1395442789"/>
                  </a:ext>
                </a:extLst>
              </a:tr>
              <a:tr h="449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Assignment Operators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    - =     *=      /=        %=</a:t>
                      </a:r>
                    </a:p>
                  </a:txBody>
                  <a:tcPr/>
                </a:tc>
                <a:extLst>
                  <a:ext uri="{0D108BD9-81ED-4DB2-BD59-A6C34878D82A}">
                    <a16:rowId xmlns:a16="http://schemas.microsoft.com/office/drawing/2014/main" val="2273574604"/>
                  </a:ext>
                </a:extLst>
              </a:tr>
              <a:tr h="449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kern="1200" dirty="0">
                          <a:solidFill>
                            <a:schemeClr val="dk1"/>
                          </a:solidFill>
                          <a:effectLst/>
                          <a:latin typeface="+mn-lt"/>
                          <a:ea typeface="+mn-ea"/>
                          <a:cs typeface="+mn-cs"/>
                        </a:rPr>
                        <a:t>Increment and decrement operators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a:t>
                      </a:r>
                    </a:p>
                  </a:txBody>
                  <a:tcPr/>
                </a:tc>
                <a:extLst>
                  <a:ext uri="{0D108BD9-81ED-4DB2-BD59-A6C34878D82A}">
                    <a16:rowId xmlns:a16="http://schemas.microsoft.com/office/drawing/2014/main" val="3309310991"/>
                  </a:ext>
                </a:extLst>
              </a:tr>
              <a:tr h="449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kern="1200" dirty="0">
                          <a:solidFill>
                            <a:schemeClr val="dk1"/>
                          </a:solidFill>
                          <a:effectLst/>
                          <a:latin typeface="+mn-lt"/>
                          <a:ea typeface="+mn-ea"/>
                          <a:cs typeface="+mn-cs"/>
                        </a:rPr>
                        <a:t>Comparison and Equality Operators</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&gt;   &lt;    &gt;=    &lt;=    ==    !=</a:t>
                      </a:r>
                    </a:p>
                  </a:txBody>
                  <a:tcPr/>
                </a:tc>
                <a:extLst>
                  <a:ext uri="{0D108BD9-81ED-4DB2-BD59-A6C34878D82A}">
                    <a16:rowId xmlns:a16="http://schemas.microsoft.com/office/drawing/2014/main" val="4102861501"/>
                  </a:ext>
                </a:extLst>
              </a:tr>
              <a:tr h="5252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Logical Operators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&amp;&amp;   ||</a:t>
                      </a:r>
                    </a:p>
                  </a:txBody>
                  <a:tcPr/>
                </a:tc>
                <a:extLst>
                  <a:ext uri="{0D108BD9-81ED-4DB2-BD59-A6C34878D82A}">
                    <a16:rowId xmlns:a16="http://schemas.microsoft.com/office/drawing/2014/main" val="3509167405"/>
                  </a:ext>
                </a:extLst>
              </a:tr>
              <a:tr h="7765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kern="1200" dirty="0">
                          <a:solidFill>
                            <a:schemeClr val="dk1"/>
                          </a:solidFill>
                          <a:effectLst/>
                          <a:latin typeface="+mn-lt"/>
                          <a:ea typeface="+mn-ea"/>
                          <a:cs typeface="+mn-cs"/>
                        </a:rPr>
                        <a:t>Sign operators</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kern="1200" dirty="0">
                          <a:solidFill>
                            <a:schemeClr val="dk1"/>
                          </a:solidFill>
                          <a:effectLst/>
                          <a:latin typeface="+mn-lt"/>
                          <a:ea typeface="+mn-ea"/>
                          <a:cs typeface="+mn-cs"/>
                        </a:rPr>
                        <a:t> </a:t>
                      </a:r>
                      <a:r>
                        <a:rPr lang="en-US" sz="2000" dirty="0"/>
                        <a:t>+</a:t>
                      </a:r>
                      <a:r>
                        <a:rPr kumimoji="0" lang="en-US" sz="2000" b="0" i="0" kern="1200" dirty="0">
                          <a:solidFill>
                            <a:schemeClr val="dk1"/>
                          </a:solidFill>
                          <a:effectLst/>
                          <a:latin typeface="+mn-lt"/>
                          <a:ea typeface="+mn-ea"/>
                          <a:cs typeface="+mn-cs"/>
                        </a:rPr>
                        <a:t> and </a:t>
                      </a:r>
                      <a:r>
                        <a:rPr lang="en-US" sz="2000" dirty="0"/>
                        <a:t>-</a:t>
                      </a:r>
                      <a:r>
                        <a:rPr kumimoji="0" lang="en-US" sz="2000" b="0" i="0" kern="1200" dirty="0">
                          <a:solidFill>
                            <a:schemeClr val="dk1"/>
                          </a:solidFill>
                          <a:effectLst/>
                          <a:latin typeface="+mn-lt"/>
                          <a:ea typeface="+mn-ea"/>
                          <a:cs typeface="+mn-cs"/>
                        </a:rPr>
                        <a:t>. They are used to indicate or change the sign of a value.</a:t>
                      </a:r>
                      <a:endParaRPr lang="en-US" sz="2000" dirty="0"/>
                    </a:p>
                  </a:txBody>
                  <a:tcPr/>
                </a:tc>
                <a:extLst>
                  <a:ext uri="{0D108BD9-81ED-4DB2-BD59-A6C34878D82A}">
                    <a16:rowId xmlns:a16="http://schemas.microsoft.com/office/drawing/2014/main" val="3198674039"/>
                  </a:ext>
                </a:extLst>
              </a:tr>
              <a:tr h="7765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Range Operator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a:t>
                      </a:r>
                      <a:r>
                        <a:rPr lang="en-US" sz="2000" dirty="0" err="1"/>
                        <a:t>Eg</a:t>
                      </a:r>
                      <a:r>
                        <a:rPr lang="en-US" sz="2000" dirty="0"/>
                        <a:t>: </a:t>
                      </a:r>
                      <a:r>
                        <a:rPr kumimoji="0" lang="en-US" sz="2000" b="0" i="0" u="none" strike="noStrike" kern="1200" baseline="0" dirty="0" err="1">
                          <a:solidFill>
                            <a:schemeClr val="dk1"/>
                          </a:solidFill>
                          <a:latin typeface="+mn-lt"/>
                          <a:ea typeface="+mn-ea"/>
                          <a:cs typeface="+mn-cs"/>
                        </a:rPr>
                        <a:t>x..y</a:t>
                      </a:r>
                      <a:r>
                        <a:rPr kumimoji="0" lang="en-US" sz="2000" b="0" i="0" u="none" strike="noStrike" kern="1200" baseline="0" dirty="0">
                          <a:solidFill>
                            <a:schemeClr val="dk1"/>
                          </a:solidFill>
                          <a:latin typeface="+mn-lt"/>
                          <a:ea typeface="+mn-ea"/>
                          <a:cs typeface="+mn-cs"/>
                        </a:rPr>
                        <a:t> </a:t>
                      </a:r>
                      <a:r>
                        <a:rPr kumimoji="0" lang="en-US" sz="2000" b="0" i="0" u="none" strike="noStrike" kern="1200" baseline="0" dirty="0">
                          <a:solidFill>
                            <a:schemeClr val="dk1"/>
                          </a:solidFill>
                          <a:latin typeface="+mn-lt"/>
                          <a:ea typeface="+mn-ea"/>
                          <a:cs typeface="+mn-cs"/>
                          <a:sym typeface="Wingdings" panose="05000000000000000000" pitchFamily="2" charset="2"/>
                        </a:rPr>
                        <a:t> </a:t>
                      </a:r>
                      <a:r>
                        <a:rPr kumimoji="0" lang="en-US" sz="2000" b="0" i="0" u="none" strike="noStrike" kern="1200" baseline="0" dirty="0">
                          <a:solidFill>
                            <a:schemeClr val="dk1"/>
                          </a:solidFill>
                          <a:latin typeface="+mn-lt"/>
                          <a:ea typeface="+mn-ea"/>
                          <a:cs typeface="+mn-cs"/>
                        </a:rPr>
                        <a:t>the range of numbers starting at x and ending at y.</a:t>
                      </a:r>
                      <a:endParaRPr lang="en-US" sz="2000" dirty="0"/>
                    </a:p>
                  </a:txBody>
                  <a:tcPr/>
                </a:tc>
                <a:extLst>
                  <a:ext uri="{0D108BD9-81ED-4DB2-BD59-A6C34878D82A}">
                    <a16:rowId xmlns:a16="http://schemas.microsoft.com/office/drawing/2014/main" val="2010061311"/>
                  </a:ext>
                </a:extLst>
              </a:tr>
            </a:tbl>
          </a:graphicData>
        </a:graphic>
      </p:graphicFrame>
    </p:spTree>
    <p:extLst>
      <p:ext uri="{BB962C8B-B14F-4D97-AF65-F5344CB8AC3E}">
        <p14:creationId xmlns:p14="http://schemas.microsoft.com/office/powerpoint/2010/main" val="3442654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534400" cy="1252728"/>
          </a:xfrm>
        </p:spPr>
        <p:txBody>
          <a:bodyPr>
            <a:noAutofit/>
          </a:bodyPr>
          <a:lstStyle/>
          <a:p>
            <a:r>
              <a:rPr lang="en-US" sz="3200" dirty="0" err="1"/>
              <a:t>Kotlin</a:t>
            </a:r>
            <a:r>
              <a:rPr lang="en-US" sz="3200" dirty="0"/>
              <a:t> loops </a:t>
            </a:r>
            <a:r>
              <a:rPr lang="en-US" sz="3200" b="0" dirty="0"/>
              <a:t>for, </a:t>
            </a:r>
            <a:r>
              <a:rPr lang="en-US" sz="3200" b="0" dirty="0" err="1"/>
              <a:t>forEach</a:t>
            </a:r>
            <a:r>
              <a:rPr lang="en-US" sz="3200" b="0" dirty="0"/>
              <a:t>, repeat, while, do-while</a:t>
            </a:r>
            <a:br>
              <a:rPr lang="en-US" sz="3200" b="0" dirty="0"/>
            </a:br>
            <a:endParaRPr lang="en-US" sz="3200" dirty="0"/>
          </a:p>
        </p:txBody>
      </p:sp>
      <p:sp>
        <p:nvSpPr>
          <p:cNvPr id="3" name="Content Placeholder 2"/>
          <p:cNvSpPr>
            <a:spLocks noGrp="1"/>
          </p:cNvSpPr>
          <p:nvPr>
            <p:ph idx="1"/>
          </p:nvPr>
        </p:nvSpPr>
        <p:spPr>
          <a:xfrm>
            <a:off x="0" y="1524000"/>
            <a:ext cx="4495800" cy="5334000"/>
          </a:xfrm>
        </p:spPr>
        <p:txBody>
          <a:bodyPr>
            <a:normAutofit fontScale="92500" lnSpcReduction="10000"/>
          </a:bodyPr>
          <a:lstStyle/>
          <a:p>
            <a:pPr>
              <a:lnSpc>
                <a:spcPct val="150000"/>
              </a:lnSpc>
            </a:pPr>
            <a:r>
              <a:rPr lang="en-US" sz="2000" b="1" dirty="0">
                <a:solidFill>
                  <a:srgbClr val="C00000"/>
                </a:solidFill>
              </a:rPr>
              <a:t>for :</a:t>
            </a:r>
            <a:r>
              <a:rPr lang="en-US" sz="2000" dirty="0"/>
              <a:t> for loop iterates through anything that provides an iterator.</a:t>
            </a:r>
          </a:p>
          <a:p>
            <a:pPr marL="118872" indent="0">
              <a:lnSpc>
                <a:spcPct val="150000"/>
              </a:lnSpc>
              <a:buNone/>
            </a:pPr>
            <a:r>
              <a:rPr lang="en-US" sz="2000" b="1" dirty="0"/>
              <a:t>Syntax : for</a:t>
            </a:r>
            <a:r>
              <a:rPr lang="en-US" sz="2000" dirty="0"/>
              <a:t> (item </a:t>
            </a:r>
            <a:r>
              <a:rPr lang="en-US" sz="2000" b="1" dirty="0"/>
              <a:t>in</a:t>
            </a:r>
            <a:r>
              <a:rPr lang="en-US" sz="2000" dirty="0"/>
              <a:t> collection) { body} </a:t>
            </a:r>
          </a:p>
          <a:p>
            <a:pPr marL="118872" indent="0">
              <a:lnSpc>
                <a:spcPct val="150000"/>
              </a:lnSpc>
              <a:buNone/>
            </a:pPr>
            <a:r>
              <a:rPr lang="en-US" sz="1600" b="1" dirty="0">
                <a:solidFill>
                  <a:schemeClr val="accent2">
                    <a:lumMod val="75000"/>
                  </a:schemeClr>
                </a:solidFill>
              </a:rPr>
              <a:t>Example :</a:t>
            </a:r>
          </a:p>
          <a:p>
            <a:pPr marL="118872" indent="0">
              <a:lnSpc>
                <a:spcPct val="150000"/>
              </a:lnSpc>
              <a:buNone/>
            </a:pPr>
            <a:r>
              <a:rPr lang="en-US" sz="1600" b="1" dirty="0" err="1">
                <a:solidFill>
                  <a:schemeClr val="accent2">
                    <a:lumMod val="75000"/>
                  </a:schemeClr>
                </a:solidFill>
              </a:rPr>
              <a:t>var</a:t>
            </a:r>
            <a:r>
              <a:rPr lang="en-US" sz="1600" b="1" dirty="0">
                <a:solidFill>
                  <a:schemeClr val="accent2">
                    <a:lumMod val="75000"/>
                  </a:schemeClr>
                </a:solidFill>
              </a:rPr>
              <a:t> </a:t>
            </a:r>
            <a:r>
              <a:rPr lang="en-US" sz="1600" b="1" dirty="0" err="1">
                <a:solidFill>
                  <a:schemeClr val="accent2">
                    <a:lumMod val="75000"/>
                  </a:schemeClr>
                </a:solidFill>
              </a:rPr>
              <a:t>daysOfWeek</a:t>
            </a:r>
            <a:r>
              <a:rPr lang="en-US" sz="1600" b="1" dirty="0">
                <a:solidFill>
                  <a:schemeClr val="accent2">
                    <a:lumMod val="75000"/>
                  </a:schemeClr>
                </a:solidFill>
              </a:rPr>
              <a:t> = </a:t>
            </a:r>
            <a:r>
              <a:rPr lang="en-US" sz="1600" b="1" dirty="0" err="1">
                <a:solidFill>
                  <a:schemeClr val="accent2">
                    <a:lumMod val="75000"/>
                  </a:schemeClr>
                </a:solidFill>
              </a:rPr>
              <a:t>listOf</a:t>
            </a:r>
            <a:r>
              <a:rPr lang="en-US" sz="1600" b="1" dirty="0">
                <a:solidFill>
                  <a:schemeClr val="accent2">
                    <a:lumMod val="75000"/>
                  </a:schemeClr>
                </a:solidFill>
              </a:rPr>
              <a:t>("Sunday","Monday","Tuesday","Wednesday","Thursday","Friday","Saturday")</a:t>
            </a:r>
          </a:p>
          <a:p>
            <a:pPr marL="118872" indent="0" fontAlgn="base">
              <a:buNone/>
            </a:pPr>
            <a:r>
              <a:rPr lang="en-US" sz="2000" dirty="0"/>
              <a:t>  </a:t>
            </a:r>
            <a:r>
              <a:rPr lang="en-US" sz="2000" dirty="0">
                <a:solidFill>
                  <a:srgbClr val="0070C0"/>
                </a:solidFill>
              </a:rPr>
              <a:t>  </a:t>
            </a:r>
            <a:r>
              <a:rPr lang="en-US" sz="2000" b="1" dirty="0">
                <a:solidFill>
                  <a:srgbClr val="0070C0"/>
                </a:solidFill>
              </a:rPr>
              <a:t>for(day in </a:t>
            </a:r>
            <a:r>
              <a:rPr lang="en-US" sz="2000" b="1" dirty="0" err="1">
                <a:solidFill>
                  <a:srgbClr val="0070C0"/>
                </a:solidFill>
              </a:rPr>
              <a:t>daysOfWeek</a:t>
            </a:r>
            <a:r>
              <a:rPr lang="en-US" sz="2000" b="1" dirty="0">
                <a:solidFill>
                  <a:srgbClr val="0070C0"/>
                </a:solidFill>
              </a:rPr>
              <a:t>){</a:t>
            </a:r>
          </a:p>
          <a:p>
            <a:pPr marL="118872" indent="0" fontAlgn="base">
              <a:buNone/>
            </a:pPr>
            <a:r>
              <a:rPr lang="en-US" sz="2000" b="1" dirty="0">
                <a:solidFill>
                  <a:srgbClr val="0070C0"/>
                </a:solidFill>
              </a:rPr>
              <a:t>        </a:t>
            </a:r>
            <a:r>
              <a:rPr lang="en-US" sz="2000" b="1" dirty="0" err="1">
                <a:solidFill>
                  <a:srgbClr val="0070C0"/>
                </a:solidFill>
              </a:rPr>
              <a:t>println</a:t>
            </a:r>
            <a:r>
              <a:rPr lang="en-US" sz="2000" b="1" dirty="0">
                <a:solidFill>
                  <a:srgbClr val="0070C0"/>
                </a:solidFill>
              </a:rPr>
              <a:t>(day)</a:t>
            </a:r>
          </a:p>
          <a:p>
            <a:pPr marL="118872" indent="0" fontAlgn="base">
              <a:buNone/>
            </a:pPr>
            <a:r>
              <a:rPr lang="en-US" sz="2000" b="1" dirty="0">
                <a:solidFill>
                  <a:srgbClr val="0070C0"/>
                </a:solidFill>
              </a:rPr>
              <a:t>    }</a:t>
            </a:r>
          </a:p>
          <a:p>
            <a:pPr>
              <a:lnSpc>
                <a:spcPct val="150000"/>
              </a:lnSpc>
            </a:pPr>
            <a:r>
              <a:rPr lang="en-US" sz="2000" b="1" dirty="0">
                <a:solidFill>
                  <a:srgbClr val="C00000"/>
                </a:solidFill>
              </a:rPr>
              <a:t>for with index : </a:t>
            </a:r>
          </a:p>
          <a:p>
            <a:pPr marL="118872" indent="0" fontAlgn="base">
              <a:buNone/>
            </a:pPr>
            <a:r>
              <a:rPr lang="en-US" altLang="en-US" sz="2000" b="1" dirty="0">
                <a:solidFill>
                  <a:srgbClr val="0070C0"/>
                </a:solidFill>
              </a:rPr>
              <a:t>for ((index, value) in </a:t>
            </a:r>
            <a:r>
              <a:rPr lang="en-US" altLang="en-US" sz="2000" b="1" dirty="0" err="1">
                <a:solidFill>
                  <a:srgbClr val="0070C0"/>
                </a:solidFill>
              </a:rPr>
              <a:t>daysOfWeek.withIndex</a:t>
            </a:r>
            <a:r>
              <a:rPr lang="en-US" altLang="en-US" sz="2000" b="1" dirty="0">
                <a:solidFill>
                  <a:srgbClr val="0070C0"/>
                </a:solidFill>
              </a:rPr>
              <a:t>()) {</a:t>
            </a:r>
            <a:br>
              <a:rPr lang="en-US" altLang="en-US" sz="2000" b="1" dirty="0">
                <a:solidFill>
                  <a:srgbClr val="0070C0"/>
                </a:solidFill>
              </a:rPr>
            </a:br>
            <a:r>
              <a:rPr lang="en-US" altLang="en-US" sz="2000" b="1" dirty="0">
                <a:solidFill>
                  <a:srgbClr val="0070C0"/>
                </a:solidFill>
              </a:rPr>
              <a:t>    </a:t>
            </a:r>
            <a:r>
              <a:rPr lang="en-US" altLang="en-US" sz="2000" b="1" dirty="0" err="1">
                <a:solidFill>
                  <a:srgbClr val="0070C0"/>
                </a:solidFill>
              </a:rPr>
              <a:t>println</a:t>
            </a:r>
            <a:r>
              <a:rPr lang="en-US" altLang="en-US" sz="2000" b="1" dirty="0">
                <a:solidFill>
                  <a:srgbClr val="0070C0"/>
                </a:solidFill>
              </a:rPr>
              <a:t>("the element at $index is $value")</a:t>
            </a:r>
            <a:br>
              <a:rPr lang="en-US" altLang="en-US" sz="2000" b="1" dirty="0">
                <a:solidFill>
                  <a:srgbClr val="0070C0"/>
                </a:solidFill>
              </a:rPr>
            </a:br>
            <a:r>
              <a:rPr lang="en-US" altLang="en-US" sz="2000" b="1" dirty="0">
                <a:solidFill>
                  <a:srgbClr val="0070C0"/>
                </a:solidFill>
              </a:rPr>
              <a:t>}</a:t>
            </a:r>
          </a:p>
          <a:p>
            <a:pPr marL="118872" indent="0" fontAlgn="base">
              <a:buNone/>
            </a:pPr>
            <a:endParaRPr lang="en-US" sz="1800" dirty="0"/>
          </a:p>
          <a:p>
            <a:pPr>
              <a:lnSpc>
                <a:spcPct val="150000"/>
              </a:lnSpc>
            </a:pPr>
            <a:endParaRPr lang="en-US" sz="1800" dirty="0"/>
          </a:p>
          <a:p>
            <a:pPr>
              <a:lnSpc>
                <a:spcPct val="150000"/>
              </a:lnSpc>
            </a:pPr>
            <a:endParaRPr lang="en-US" sz="1800" dirty="0"/>
          </a:p>
        </p:txBody>
      </p:sp>
      <p:sp>
        <p:nvSpPr>
          <p:cNvPr id="5" name="Content Placeholder 2"/>
          <p:cNvSpPr txBox="1">
            <a:spLocks/>
          </p:cNvSpPr>
          <p:nvPr/>
        </p:nvSpPr>
        <p:spPr>
          <a:xfrm>
            <a:off x="4724400" y="1524000"/>
            <a:ext cx="4267200" cy="525780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base"/>
            <a:r>
              <a:rPr lang="en-US" sz="2000" dirty="0" err="1"/>
              <a:t>forEach</a:t>
            </a:r>
            <a:r>
              <a:rPr lang="en-US" sz="2000" dirty="0"/>
              <a:t> can be used to repeat a set of statement for each element in an </a:t>
            </a:r>
            <a:r>
              <a:rPr lang="en-US" sz="2000" dirty="0" err="1"/>
              <a:t>iterable</a:t>
            </a:r>
            <a:r>
              <a:rPr lang="en-US" sz="2000" dirty="0"/>
              <a:t>.</a:t>
            </a:r>
          </a:p>
          <a:p>
            <a:pPr marL="118872" indent="0" fontAlgn="base">
              <a:buNone/>
            </a:pPr>
            <a:r>
              <a:rPr lang="en-US" sz="2000" b="1" dirty="0" err="1">
                <a:solidFill>
                  <a:srgbClr val="0070C0"/>
                </a:solidFill>
              </a:rPr>
              <a:t>daysOfWeek.forEach</a:t>
            </a:r>
            <a:r>
              <a:rPr lang="en-US" sz="2000" b="1" dirty="0">
                <a:solidFill>
                  <a:srgbClr val="0070C0"/>
                </a:solidFill>
              </a:rPr>
              <a:t>{</a:t>
            </a:r>
          </a:p>
          <a:p>
            <a:pPr marL="118872" indent="0" fontAlgn="base">
              <a:buNone/>
            </a:pPr>
            <a:r>
              <a:rPr lang="en-US" sz="2000" b="1" dirty="0">
                <a:solidFill>
                  <a:srgbClr val="0070C0"/>
                </a:solidFill>
              </a:rPr>
              <a:t>        </a:t>
            </a:r>
            <a:r>
              <a:rPr lang="en-US" sz="2000" b="1" dirty="0" err="1">
                <a:solidFill>
                  <a:srgbClr val="0070C0"/>
                </a:solidFill>
              </a:rPr>
              <a:t>println</a:t>
            </a:r>
            <a:r>
              <a:rPr lang="en-US" sz="2000" b="1" dirty="0">
                <a:solidFill>
                  <a:srgbClr val="0070C0"/>
                </a:solidFill>
              </a:rPr>
              <a:t>(it)</a:t>
            </a:r>
          </a:p>
          <a:p>
            <a:pPr marL="118872" indent="0" fontAlgn="base">
              <a:buNone/>
            </a:pPr>
            <a:r>
              <a:rPr lang="en-US" sz="2000" b="1" dirty="0">
                <a:solidFill>
                  <a:srgbClr val="0070C0"/>
                </a:solidFill>
              </a:rPr>
              <a:t>    }</a:t>
            </a:r>
          </a:p>
          <a:p>
            <a:endParaRPr lang="en-US" sz="2000" dirty="0">
              <a:solidFill>
                <a:srgbClr val="FF0000"/>
              </a:solidFill>
            </a:endParaRPr>
          </a:p>
          <a:p>
            <a:r>
              <a:rPr lang="en-US" sz="2000" dirty="0">
                <a:solidFill>
                  <a:srgbClr val="FF0000"/>
                </a:solidFill>
              </a:rPr>
              <a:t>while and </a:t>
            </a:r>
            <a:r>
              <a:rPr lang="en-US" sz="2000" dirty="0" err="1">
                <a:solidFill>
                  <a:srgbClr val="FF0000"/>
                </a:solidFill>
              </a:rPr>
              <a:t>do..while</a:t>
            </a:r>
            <a:r>
              <a:rPr lang="en-US" sz="2000" dirty="0">
                <a:solidFill>
                  <a:srgbClr val="FF0000"/>
                </a:solidFill>
              </a:rPr>
              <a:t> work as usual in Java</a:t>
            </a:r>
          </a:p>
          <a:p>
            <a:pPr fontAlgn="base"/>
            <a:r>
              <a:rPr lang="en-US" sz="2000" b="1" dirty="0">
                <a:solidFill>
                  <a:srgbClr val="C00000"/>
                </a:solidFill>
              </a:rPr>
              <a:t>repeat : </a:t>
            </a:r>
            <a:r>
              <a:rPr lang="en-US" sz="2000" dirty="0"/>
              <a:t>repeat statement is used when a set of statements has to be executed N-number of times.</a:t>
            </a:r>
            <a:br>
              <a:rPr lang="en-US" sz="2000" dirty="0"/>
            </a:br>
            <a:r>
              <a:rPr lang="en-US" sz="2000" b="1" dirty="0" err="1">
                <a:solidFill>
                  <a:srgbClr val="0070C0"/>
                </a:solidFill>
              </a:rPr>
              <a:t>Eg</a:t>
            </a:r>
            <a:r>
              <a:rPr lang="en-US" sz="2000" b="1" dirty="0">
                <a:solidFill>
                  <a:srgbClr val="0070C0"/>
                </a:solidFill>
              </a:rPr>
              <a:t>: repeat(4) {</a:t>
            </a:r>
          </a:p>
          <a:p>
            <a:pPr marL="118872" indent="0" fontAlgn="base">
              <a:buNone/>
            </a:pPr>
            <a:r>
              <a:rPr lang="en-US" sz="2000" b="1" dirty="0">
                <a:solidFill>
                  <a:srgbClr val="0070C0"/>
                </a:solidFill>
              </a:rPr>
              <a:t>        </a:t>
            </a:r>
            <a:r>
              <a:rPr lang="en-US" sz="2000" b="1" dirty="0" err="1">
                <a:solidFill>
                  <a:srgbClr val="0070C0"/>
                </a:solidFill>
              </a:rPr>
              <a:t>println</a:t>
            </a:r>
            <a:r>
              <a:rPr lang="en-US" sz="2000" b="1" dirty="0">
                <a:solidFill>
                  <a:srgbClr val="0070C0"/>
                </a:solidFill>
              </a:rPr>
              <a:t>("Hello World!")</a:t>
            </a:r>
          </a:p>
          <a:p>
            <a:pPr marL="118872" indent="0" fontAlgn="base">
              <a:buNone/>
            </a:pPr>
            <a:r>
              <a:rPr lang="en-US" sz="2000" b="1" dirty="0">
                <a:solidFill>
                  <a:srgbClr val="0070C0"/>
                </a:solidFill>
              </a:rPr>
              <a:t>    }</a:t>
            </a:r>
          </a:p>
          <a:p>
            <a:pPr marL="118872" indent="0">
              <a:buNone/>
            </a:pPr>
            <a:endParaRPr lang="en-US" sz="1600" dirty="0"/>
          </a:p>
          <a:p>
            <a:pPr marL="118872" indent="0">
              <a:buNone/>
            </a:pPr>
            <a:r>
              <a:rPr lang="en-US" sz="1600" dirty="0"/>
              <a:t>Refer : </a:t>
            </a:r>
            <a:r>
              <a:rPr lang="en-US" sz="1600" dirty="0" err="1"/>
              <a:t>forloop.kt</a:t>
            </a:r>
            <a:endParaRPr lang="en-US" sz="1600" dirty="0"/>
          </a:p>
        </p:txBody>
      </p:sp>
      <p:cxnSp>
        <p:nvCxnSpPr>
          <p:cNvPr id="7" name="Straight Connector 6"/>
          <p:cNvCxnSpPr/>
          <p:nvPr/>
        </p:nvCxnSpPr>
        <p:spPr>
          <a:xfrm>
            <a:off x="4648200" y="1447800"/>
            <a:ext cx="0" cy="5410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128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534400" cy="1252728"/>
          </a:xfrm>
        </p:spPr>
        <p:txBody>
          <a:bodyPr>
            <a:noAutofit/>
          </a:bodyPr>
          <a:lstStyle/>
          <a:p>
            <a:r>
              <a:rPr lang="en-US" sz="3200" dirty="0" err="1"/>
              <a:t>Kotlin</a:t>
            </a:r>
            <a:r>
              <a:rPr lang="en-US" sz="3200" dirty="0"/>
              <a:t>  - Ranges, when expression</a:t>
            </a:r>
            <a:br>
              <a:rPr lang="en-US" sz="3200" b="0" dirty="0"/>
            </a:br>
            <a:endParaRPr lang="en-US" sz="3200" dirty="0"/>
          </a:p>
        </p:txBody>
      </p:sp>
      <p:sp>
        <p:nvSpPr>
          <p:cNvPr id="3" name="Content Placeholder 2"/>
          <p:cNvSpPr>
            <a:spLocks noGrp="1"/>
          </p:cNvSpPr>
          <p:nvPr>
            <p:ph idx="1"/>
          </p:nvPr>
        </p:nvSpPr>
        <p:spPr>
          <a:xfrm>
            <a:off x="0" y="1600200"/>
            <a:ext cx="4495800" cy="5410200"/>
          </a:xfrm>
        </p:spPr>
        <p:txBody>
          <a:bodyPr>
            <a:normAutofit fontScale="92500" lnSpcReduction="20000"/>
          </a:bodyPr>
          <a:lstStyle/>
          <a:p>
            <a:pPr marL="118872" indent="0" fontAlgn="base">
              <a:buNone/>
            </a:pPr>
            <a:r>
              <a:rPr lang="en-US" sz="1700" b="1" u="sng" dirty="0"/>
              <a:t>Ranges</a:t>
            </a:r>
          </a:p>
          <a:p>
            <a:pPr fontAlgn="base"/>
            <a:r>
              <a:rPr lang="en-US" sz="1700" dirty="0"/>
              <a:t>You can create a range in </a:t>
            </a:r>
            <a:r>
              <a:rPr lang="en-US" sz="1700" dirty="0" err="1"/>
              <a:t>kotlin</a:t>
            </a:r>
            <a:r>
              <a:rPr lang="en-US" sz="1700" dirty="0"/>
              <a:t> via </a:t>
            </a:r>
            <a:r>
              <a:rPr lang="en-US" sz="2200" b="1" dirty="0">
                <a:solidFill>
                  <a:schemeClr val="accent2"/>
                </a:solidFill>
              </a:rPr>
              <a:t>..</a:t>
            </a:r>
            <a:r>
              <a:rPr lang="en-US" sz="1700" dirty="0">
                <a:solidFill>
                  <a:schemeClr val="accent2"/>
                </a:solidFill>
              </a:rPr>
              <a:t> </a:t>
            </a:r>
            <a:r>
              <a:rPr lang="en-US" sz="1700" dirty="0"/>
              <a:t>operator.</a:t>
            </a:r>
          </a:p>
          <a:p>
            <a:pPr>
              <a:lnSpc>
                <a:spcPct val="150000"/>
              </a:lnSpc>
            </a:pPr>
            <a:r>
              <a:rPr lang="en-US" sz="1700" dirty="0"/>
              <a:t>Example</a:t>
            </a:r>
          </a:p>
          <a:p>
            <a:pPr marL="118872" indent="0">
              <a:lnSpc>
                <a:spcPct val="150000"/>
              </a:lnSpc>
              <a:buNone/>
            </a:pPr>
            <a:r>
              <a:rPr lang="en-US" sz="1700" dirty="0">
                <a:solidFill>
                  <a:srgbClr val="0070C0"/>
                </a:solidFill>
              </a:rPr>
              <a:t>for(i in 1..5) { print(i) }</a:t>
            </a:r>
          </a:p>
          <a:p>
            <a:pPr marL="118872" indent="0">
              <a:lnSpc>
                <a:spcPct val="150000"/>
              </a:lnSpc>
              <a:buNone/>
            </a:pPr>
            <a:r>
              <a:rPr lang="en-US" sz="1700" dirty="0">
                <a:solidFill>
                  <a:srgbClr val="0070C0"/>
                </a:solidFill>
              </a:rPr>
              <a:t>Result: 1 2 3 4 5</a:t>
            </a:r>
          </a:p>
          <a:p>
            <a:pPr>
              <a:lnSpc>
                <a:spcPct val="150000"/>
              </a:lnSpc>
            </a:pPr>
            <a:r>
              <a:rPr lang="en-US" sz="1700" dirty="0" err="1"/>
              <a:t>downTo</a:t>
            </a:r>
            <a:r>
              <a:rPr lang="en-US" sz="1700" dirty="0"/>
              <a:t> : Using </a:t>
            </a:r>
            <a:r>
              <a:rPr lang="en-US" sz="1700" dirty="0" err="1"/>
              <a:t>downTo</a:t>
            </a:r>
            <a:r>
              <a:rPr lang="en-US" sz="1700" dirty="0"/>
              <a:t> function we can go reverse in a range.</a:t>
            </a:r>
          </a:p>
          <a:p>
            <a:pPr>
              <a:lnSpc>
                <a:spcPct val="150000"/>
              </a:lnSpc>
            </a:pPr>
            <a:r>
              <a:rPr lang="en-US" sz="1700" dirty="0"/>
              <a:t>for(i in 5 </a:t>
            </a:r>
            <a:r>
              <a:rPr lang="en-US" sz="1700" dirty="0" err="1"/>
              <a:t>downTo</a:t>
            </a:r>
            <a:r>
              <a:rPr lang="en-US" sz="1700" dirty="0"/>
              <a:t> 1) </a:t>
            </a:r>
            <a:r>
              <a:rPr lang="en-US" sz="1700" dirty="0">
                <a:solidFill>
                  <a:srgbClr val="0070C0"/>
                </a:solidFill>
              </a:rPr>
              <a:t>{ print(i) }</a:t>
            </a:r>
          </a:p>
          <a:p>
            <a:pPr marL="118872" indent="0">
              <a:lnSpc>
                <a:spcPct val="150000"/>
              </a:lnSpc>
              <a:buNone/>
            </a:pPr>
            <a:r>
              <a:rPr lang="en-US" sz="1700" dirty="0">
                <a:solidFill>
                  <a:srgbClr val="0070C0"/>
                </a:solidFill>
              </a:rPr>
              <a:t>Result: 5 4 3 2 1</a:t>
            </a:r>
          </a:p>
          <a:p>
            <a:pPr>
              <a:lnSpc>
                <a:spcPct val="150000"/>
              </a:lnSpc>
            </a:pPr>
            <a:r>
              <a:rPr lang="en-US" sz="1700" dirty="0">
                <a:solidFill>
                  <a:srgbClr val="0070C0"/>
                </a:solidFill>
              </a:rPr>
              <a:t>step : </a:t>
            </a:r>
            <a:r>
              <a:rPr lang="en-US" sz="1700" dirty="0"/>
              <a:t>Using step function we can increase the step</a:t>
            </a:r>
          </a:p>
          <a:p>
            <a:pPr marL="118872" indent="0">
              <a:lnSpc>
                <a:spcPct val="150000"/>
              </a:lnSpc>
              <a:buNone/>
            </a:pPr>
            <a:r>
              <a:rPr lang="en-US" sz="1700" dirty="0"/>
              <a:t>for (i in 1..10 step 2) { print(i) } </a:t>
            </a:r>
          </a:p>
          <a:p>
            <a:pPr marL="118872" indent="0">
              <a:lnSpc>
                <a:spcPct val="150000"/>
              </a:lnSpc>
              <a:buNone/>
            </a:pPr>
            <a:r>
              <a:rPr lang="en-US" sz="1700" dirty="0">
                <a:solidFill>
                  <a:srgbClr val="0070C0"/>
                </a:solidFill>
              </a:rPr>
              <a:t>Result: </a:t>
            </a:r>
            <a:r>
              <a:rPr lang="en-US" sz="1700" dirty="0"/>
              <a:t>1 3 5 7 9</a:t>
            </a:r>
          </a:p>
          <a:p>
            <a:pPr marL="118872" indent="0">
              <a:lnSpc>
                <a:spcPct val="150000"/>
              </a:lnSpc>
              <a:buNone/>
            </a:pPr>
            <a:r>
              <a:rPr lang="en-US" sz="1700" dirty="0"/>
              <a:t>if we want to exclude the last value in a range use until </a:t>
            </a:r>
          </a:p>
          <a:p>
            <a:pPr marL="118872" indent="0">
              <a:lnSpc>
                <a:spcPct val="150000"/>
              </a:lnSpc>
              <a:buNone/>
            </a:pPr>
            <a:r>
              <a:rPr lang="en-US" sz="1700" dirty="0"/>
              <a:t>for (i in 1 until 5) { print(i) }</a:t>
            </a:r>
          </a:p>
          <a:p>
            <a:pPr marL="118872" indent="0">
              <a:lnSpc>
                <a:spcPct val="150000"/>
              </a:lnSpc>
              <a:buNone/>
            </a:pPr>
            <a:r>
              <a:rPr lang="en-US" sz="1700" dirty="0">
                <a:solidFill>
                  <a:srgbClr val="0070C0"/>
                </a:solidFill>
              </a:rPr>
              <a:t>Result: 1 2 3 4</a:t>
            </a:r>
            <a:endParaRPr lang="en-US" sz="1700" dirty="0"/>
          </a:p>
          <a:p>
            <a:pPr marL="118872" indent="0">
              <a:lnSpc>
                <a:spcPct val="150000"/>
              </a:lnSpc>
              <a:buNone/>
            </a:pPr>
            <a:endParaRPr lang="en-US" sz="1800" dirty="0">
              <a:solidFill>
                <a:srgbClr val="0070C0"/>
              </a:solidFill>
            </a:endParaRPr>
          </a:p>
        </p:txBody>
      </p:sp>
      <p:sp>
        <p:nvSpPr>
          <p:cNvPr id="5" name="Content Placeholder 2"/>
          <p:cNvSpPr txBox="1">
            <a:spLocks/>
          </p:cNvSpPr>
          <p:nvPr/>
        </p:nvSpPr>
        <p:spPr>
          <a:xfrm>
            <a:off x="4724400" y="1524000"/>
            <a:ext cx="4267200" cy="5257800"/>
          </a:xfrm>
          <a:prstGeom prst="rect">
            <a:avLst/>
          </a:prstGeom>
        </p:spPr>
        <p:txBody>
          <a:bodyPr vert="horz" lIns="54864" tIns="91440" rtlCol="0">
            <a:normAutofit fontScale="92500"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sz="1600" b="1" u="sng" dirty="0"/>
              <a:t>When expression</a:t>
            </a:r>
          </a:p>
          <a:p>
            <a:r>
              <a:rPr lang="en-US" sz="1600" dirty="0" err="1"/>
              <a:t>Kotlin</a:t>
            </a:r>
            <a:r>
              <a:rPr lang="en-US" sz="1600" dirty="0"/>
              <a:t> when expression is kind of switch case in </a:t>
            </a:r>
            <a:r>
              <a:rPr lang="en-US" sz="1600" dirty="0">
                <a:hlinkClick r:id="rId3"/>
              </a:rPr>
              <a:t>Java</a:t>
            </a:r>
            <a:r>
              <a:rPr lang="en-US" sz="1600" dirty="0"/>
              <a:t>, but concise in syntax, extended in functionality and more fun. Using “Any” object type with </a:t>
            </a:r>
            <a:r>
              <a:rPr lang="en-US" sz="1600" b="1" dirty="0"/>
              <a:t>when </a:t>
            </a:r>
            <a:r>
              <a:rPr lang="en-US" sz="1600" dirty="0"/>
              <a:t>expression makes is really broad in the usage.</a:t>
            </a:r>
          </a:p>
          <a:p>
            <a:endParaRPr lang="en-US" sz="1600" b="1" u="sng" dirty="0"/>
          </a:p>
          <a:p>
            <a:endParaRPr lang="en-US" sz="1600" b="1" u="sng" dirty="0"/>
          </a:p>
          <a:p>
            <a:endParaRPr lang="en-US" sz="1600" b="1" u="sng" dirty="0"/>
          </a:p>
          <a:p>
            <a:endParaRPr lang="en-US" sz="1600" b="1" u="sng" dirty="0"/>
          </a:p>
          <a:p>
            <a:pPr marL="118872" indent="0">
              <a:buNone/>
            </a:pPr>
            <a:endParaRPr lang="en-US" sz="1600" b="1" u="sng" dirty="0"/>
          </a:p>
          <a:p>
            <a:r>
              <a:rPr lang="en-US" sz="1600" b="1" u="sng" dirty="0"/>
              <a:t>Example</a:t>
            </a:r>
          </a:p>
          <a:p>
            <a:pPr marL="118872" indent="0">
              <a:lnSpc>
                <a:spcPct val="150000"/>
              </a:lnSpc>
              <a:buNone/>
            </a:pPr>
            <a:r>
              <a:rPr lang="en-US" sz="1600" b="1" dirty="0"/>
              <a:t>when</a:t>
            </a:r>
            <a:r>
              <a:rPr lang="en-US" sz="1600" dirty="0"/>
              <a:t> (x) { </a:t>
            </a:r>
          </a:p>
          <a:p>
            <a:pPr marL="118872" indent="0">
              <a:lnSpc>
                <a:spcPct val="150000"/>
              </a:lnSpc>
              <a:buNone/>
            </a:pPr>
            <a:r>
              <a:rPr lang="en-US" sz="1600" dirty="0"/>
              <a:t> 1 -&gt; print("x == 1") </a:t>
            </a:r>
          </a:p>
          <a:p>
            <a:pPr marL="118872" indent="0">
              <a:lnSpc>
                <a:spcPct val="150000"/>
              </a:lnSpc>
              <a:buNone/>
            </a:pPr>
            <a:r>
              <a:rPr lang="en-US" sz="1600" dirty="0"/>
              <a:t>2 -&gt; print("x == 2")</a:t>
            </a:r>
          </a:p>
          <a:p>
            <a:pPr marL="118872" indent="0">
              <a:lnSpc>
                <a:spcPct val="150000"/>
              </a:lnSpc>
              <a:buNone/>
            </a:pPr>
            <a:r>
              <a:rPr lang="en-US" sz="1600" dirty="0"/>
              <a:t> </a:t>
            </a:r>
            <a:r>
              <a:rPr lang="en-US" sz="1600" b="1" dirty="0"/>
              <a:t>else</a:t>
            </a:r>
            <a:r>
              <a:rPr lang="en-US" sz="1600" dirty="0"/>
              <a:t> -&gt; { // Note the block </a:t>
            </a:r>
          </a:p>
          <a:p>
            <a:pPr marL="118872" indent="0">
              <a:lnSpc>
                <a:spcPct val="150000"/>
              </a:lnSpc>
              <a:buNone/>
            </a:pPr>
            <a:r>
              <a:rPr lang="en-US" sz="1600" dirty="0"/>
              <a:t>            print("x is neither 1 nor 2") </a:t>
            </a:r>
          </a:p>
          <a:p>
            <a:pPr marL="118872" indent="0">
              <a:lnSpc>
                <a:spcPct val="150000"/>
              </a:lnSpc>
              <a:buNone/>
            </a:pPr>
            <a:r>
              <a:rPr lang="en-US" sz="1600" dirty="0"/>
              <a:t>             }</a:t>
            </a:r>
          </a:p>
          <a:p>
            <a:pPr marL="118872" indent="0">
              <a:lnSpc>
                <a:spcPct val="150000"/>
              </a:lnSpc>
              <a:buNone/>
            </a:pPr>
            <a:r>
              <a:rPr lang="en-US" sz="1600" dirty="0"/>
              <a:t> }</a:t>
            </a:r>
          </a:p>
          <a:p>
            <a:pPr marL="118872" indent="0">
              <a:lnSpc>
                <a:spcPct val="150000"/>
              </a:lnSpc>
              <a:buNone/>
            </a:pPr>
            <a:r>
              <a:rPr lang="en-US" sz="1600" dirty="0"/>
              <a:t>Refer : </a:t>
            </a:r>
            <a:r>
              <a:rPr lang="en-US" sz="1600" dirty="0" err="1"/>
              <a:t>WhenExample.kt</a:t>
            </a:r>
            <a:endParaRPr lang="en-US" sz="1600" dirty="0"/>
          </a:p>
          <a:p>
            <a:pPr marL="118872" indent="0">
              <a:lnSpc>
                <a:spcPct val="150000"/>
              </a:lnSpc>
              <a:buNone/>
            </a:pPr>
            <a:endParaRPr lang="en-US" sz="1600" dirty="0">
              <a:solidFill>
                <a:srgbClr val="0070C0"/>
              </a:solidFill>
            </a:endParaRPr>
          </a:p>
          <a:p>
            <a:endParaRPr lang="en-US" sz="1600" b="1" u="sng" dirty="0"/>
          </a:p>
          <a:p>
            <a:pPr marL="118872" indent="0">
              <a:buNone/>
            </a:pPr>
            <a:endParaRPr lang="en-US" sz="1600" dirty="0"/>
          </a:p>
        </p:txBody>
      </p:sp>
      <p:cxnSp>
        <p:nvCxnSpPr>
          <p:cNvPr id="7" name="Straight Connector 6"/>
          <p:cNvCxnSpPr/>
          <p:nvPr/>
        </p:nvCxnSpPr>
        <p:spPr>
          <a:xfrm>
            <a:off x="4648200" y="1447800"/>
            <a:ext cx="0" cy="5410200"/>
          </a:xfrm>
          <a:prstGeom prst="line">
            <a:avLst/>
          </a:prstGeom>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819400"/>
            <a:ext cx="2133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8253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534400" cy="1252728"/>
          </a:xfrm>
        </p:spPr>
        <p:txBody>
          <a:bodyPr>
            <a:noAutofit/>
          </a:bodyPr>
          <a:lstStyle/>
          <a:p>
            <a:pPr algn="ctr"/>
            <a:r>
              <a:rPr lang="en-US" sz="4400" dirty="0" err="1"/>
              <a:t>Kotlin</a:t>
            </a:r>
            <a:r>
              <a:rPr lang="en-US" sz="4400" dirty="0"/>
              <a:t>  - Null Safety</a:t>
            </a:r>
            <a:br>
              <a:rPr lang="en-US" sz="3200" b="0" dirty="0"/>
            </a:br>
            <a:endParaRPr lang="en-US" sz="3200" dirty="0"/>
          </a:p>
        </p:txBody>
      </p:sp>
      <p:sp>
        <p:nvSpPr>
          <p:cNvPr id="3" name="Content Placeholder 2"/>
          <p:cNvSpPr>
            <a:spLocks noGrp="1"/>
          </p:cNvSpPr>
          <p:nvPr>
            <p:ph idx="1"/>
          </p:nvPr>
        </p:nvSpPr>
        <p:spPr>
          <a:xfrm>
            <a:off x="76200" y="1471097"/>
            <a:ext cx="8958436" cy="5310703"/>
          </a:xfrm>
        </p:spPr>
        <p:txBody>
          <a:bodyPr>
            <a:normAutofit fontScale="92500"/>
          </a:bodyPr>
          <a:lstStyle/>
          <a:p>
            <a:pPr>
              <a:lnSpc>
                <a:spcPct val="150000"/>
              </a:lnSpc>
            </a:pPr>
            <a:r>
              <a:rPr lang="en-US" dirty="0"/>
              <a:t>Null Safety in </a:t>
            </a:r>
            <a:r>
              <a:rPr lang="en-US" dirty="0" err="1"/>
              <a:t>Kotlin</a:t>
            </a:r>
            <a:r>
              <a:rPr lang="en-US" dirty="0"/>
              <a:t> is to eliminate the risk of occurrence of </a:t>
            </a:r>
            <a:r>
              <a:rPr lang="en-US" dirty="0" err="1"/>
              <a:t>NullPointerException</a:t>
            </a:r>
            <a:r>
              <a:rPr lang="en-US" dirty="0"/>
              <a:t> in real time.</a:t>
            </a:r>
          </a:p>
          <a:p>
            <a:pPr>
              <a:lnSpc>
                <a:spcPct val="150000"/>
              </a:lnSpc>
            </a:pPr>
            <a:r>
              <a:rPr lang="en-US" dirty="0"/>
              <a:t>Way to handle Null Safety in Kotlin</a:t>
            </a:r>
          </a:p>
          <a:p>
            <a:pPr marL="800100" lvl="1" indent="-342900">
              <a:lnSpc>
                <a:spcPct val="150000"/>
              </a:lnSpc>
              <a:buFont typeface="+mj-lt"/>
              <a:buAutoNum type="arabicPeriod"/>
            </a:pPr>
            <a:r>
              <a:rPr lang="en-US" sz="2400" dirty="0"/>
              <a:t>Differentiate between </a:t>
            </a:r>
            <a:r>
              <a:rPr lang="en-US" sz="2400" dirty="0" err="1"/>
              <a:t>nullable</a:t>
            </a:r>
            <a:r>
              <a:rPr lang="en-US" sz="2400" dirty="0"/>
              <a:t> references and non-</a:t>
            </a:r>
            <a:r>
              <a:rPr lang="en-US" sz="2400" dirty="0" err="1"/>
              <a:t>nullablereferences</a:t>
            </a:r>
            <a:r>
              <a:rPr lang="en-US" sz="2400" dirty="0"/>
              <a:t>.</a:t>
            </a:r>
          </a:p>
          <a:p>
            <a:pPr marL="800100" lvl="1" indent="-342900">
              <a:lnSpc>
                <a:spcPct val="150000"/>
              </a:lnSpc>
              <a:buFont typeface="+mj-lt"/>
              <a:buAutoNum type="arabicPeriod"/>
            </a:pPr>
            <a:r>
              <a:rPr lang="en-US" sz="2400" dirty="0"/>
              <a:t>User explicitly checks for a null if conditions</a:t>
            </a:r>
          </a:p>
          <a:p>
            <a:pPr marL="800100" lvl="1" indent="-342900">
              <a:lnSpc>
                <a:spcPct val="150000"/>
              </a:lnSpc>
              <a:buFont typeface="+mj-lt"/>
              <a:buAutoNum type="arabicPeriod"/>
            </a:pPr>
            <a:r>
              <a:rPr lang="en-US" sz="2400" dirty="0"/>
              <a:t>Using a Safe Call Operator (?.)</a:t>
            </a:r>
          </a:p>
          <a:p>
            <a:pPr marL="800100" lvl="1" indent="-342900">
              <a:lnSpc>
                <a:spcPct val="150000"/>
              </a:lnSpc>
              <a:buFont typeface="+mj-lt"/>
              <a:buAutoNum type="arabicPeriod"/>
            </a:pPr>
            <a:r>
              <a:rPr lang="en-US" sz="2400" dirty="0"/>
              <a:t>Elvis Operator (?:) </a:t>
            </a:r>
          </a:p>
          <a:p>
            <a:pPr lvl="1">
              <a:lnSpc>
                <a:spcPct val="150000"/>
              </a:lnSpc>
            </a:pPr>
            <a:r>
              <a:rPr lang="en-US" sz="2400" dirty="0"/>
              <a:t>Refer : </a:t>
            </a:r>
            <a:r>
              <a:rPr lang="en-US" sz="2400" dirty="0" err="1"/>
              <a:t>NullabilityCheck.kt</a:t>
            </a:r>
            <a:endParaRPr lang="en-US" sz="2400" dirty="0"/>
          </a:p>
          <a:p>
            <a:pPr>
              <a:lnSpc>
                <a:spcPct val="150000"/>
              </a:lnSpc>
            </a:pPr>
            <a:endParaRPr lang="en-US" sz="1800" dirty="0"/>
          </a:p>
          <a:p>
            <a:pPr lvl="1">
              <a:lnSpc>
                <a:spcPct val="150000"/>
              </a:lnSpc>
            </a:pPr>
            <a:endParaRPr lang="en-US" sz="1400" dirty="0">
              <a:solidFill>
                <a:srgbClr val="0070C0"/>
              </a:solidFill>
            </a:endParaRPr>
          </a:p>
        </p:txBody>
      </p:sp>
    </p:spTree>
    <p:extLst>
      <p:ext uri="{BB962C8B-B14F-4D97-AF65-F5344CB8AC3E}">
        <p14:creationId xmlns:p14="http://schemas.microsoft.com/office/powerpoint/2010/main" val="2202392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534400" cy="1252728"/>
          </a:xfrm>
        </p:spPr>
        <p:txBody>
          <a:bodyPr>
            <a:noAutofit/>
          </a:bodyPr>
          <a:lstStyle/>
          <a:p>
            <a:pPr>
              <a:lnSpc>
                <a:spcPct val="150000"/>
              </a:lnSpc>
            </a:pPr>
            <a:r>
              <a:rPr lang="en-US" sz="3200" dirty="0"/>
              <a:t>Way to handle Null Safety in </a:t>
            </a:r>
            <a:r>
              <a:rPr lang="en-US" sz="3200" dirty="0" err="1"/>
              <a:t>Kotlin</a:t>
            </a:r>
            <a:endParaRPr lang="en-US" sz="3200" dirty="0"/>
          </a:p>
        </p:txBody>
      </p:sp>
      <p:sp>
        <p:nvSpPr>
          <p:cNvPr id="3" name="Content Placeholder 2"/>
          <p:cNvSpPr>
            <a:spLocks noGrp="1"/>
          </p:cNvSpPr>
          <p:nvPr>
            <p:ph idx="1"/>
          </p:nvPr>
        </p:nvSpPr>
        <p:spPr>
          <a:xfrm>
            <a:off x="228600" y="1600200"/>
            <a:ext cx="8686800" cy="5181600"/>
          </a:xfrm>
        </p:spPr>
        <p:txBody>
          <a:bodyPr>
            <a:normAutofit/>
          </a:bodyPr>
          <a:lstStyle/>
          <a:p>
            <a:pPr marL="438912" lvl="1" indent="-320040">
              <a:lnSpc>
                <a:spcPct val="150000"/>
              </a:lnSpc>
              <a:spcBef>
                <a:spcPts val="0"/>
              </a:spcBef>
              <a:buClr>
                <a:schemeClr val="accent1"/>
              </a:buClr>
              <a:buSzPct val="80000"/>
              <a:buFont typeface="Wingdings 2"/>
              <a:buChar char=""/>
            </a:pPr>
            <a:r>
              <a:rPr lang="en-US" sz="1800" dirty="0"/>
              <a:t>Way – 1 - Differentiate between </a:t>
            </a:r>
            <a:r>
              <a:rPr lang="en-US" sz="1800" dirty="0" err="1"/>
              <a:t>nullable</a:t>
            </a:r>
            <a:r>
              <a:rPr lang="en-US" sz="1800" dirty="0"/>
              <a:t> references and non-</a:t>
            </a:r>
            <a:r>
              <a:rPr lang="en-US" sz="1800" dirty="0" err="1"/>
              <a:t>nullablereferences</a:t>
            </a:r>
            <a:r>
              <a:rPr lang="en-US" sz="1800" dirty="0"/>
              <a:t>.</a:t>
            </a:r>
          </a:p>
          <a:p>
            <a:pPr lvl="1">
              <a:lnSpc>
                <a:spcPct val="150000"/>
              </a:lnSpc>
            </a:pPr>
            <a:r>
              <a:rPr lang="en-US" sz="1400" dirty="0" err="1"/>
              <a:t>Kotlin’s</a:t>
            </a:r>
            <a:r>
              <a:rPr lang="en-US" sz="1400" dirty="0"/>
              <a:t> type system can differentiate between </a:t>
            </a:r>
            <a:r>
              <a:rPr lang="en-US" sz="1400" dirty="0" err="1"/>
              <a:t>nullable</a:t>
            </a:r>
            <a:r>
              <a:rPr lang="en-US" sz="1400" dirty="0"/>
              <a:t> references and non-</a:t>
            </a:r>
            <a:r>
              <a:rPr lang="en-US" sz="1400" dirty="0" err="1"/>
              <a:t>nullable</a:t>
            </a:r>
            <a:r>
              <a:rPr lang="en-US" sz="1400" dirty="0"/>
              <a:t> references. </a:t>
            </a:r>
            <a:r>
              <a:rPr lang="en-US" sz="1400" b="1" dirty="0"/>
              <a:t> ?</a:t>
            </a:r>
            <a:r>
              <a:rPr lang="en-US" sz="1400" dirty="0"/>
              <a:t>  operator is used during variable declaration for the differentiation.</a:t>
            </a:r>
          </a:p>
          <a:p>
            <a:pPr lvl="1">
              <a:lnSpc>
                <a:spcPct val="150000"/>
              </a:lnSpc>
            </a:pPr>
            <a:endParaRPr lang="en-US" sz="1400" dirty="0"/>
          </a:p>
          <a:p>
            <a:pPr lvl="1">
              <a:lnSpc>
                <a:spcPct val="150000"/>
              </a:lnSpc>
            </a:pPr>
            <a:endParaRPr lang="en-US" sz="1400" dirty="0"/>
          </a:p>
          <a:p>
            <a:pPr lvl="1">
              <a:lnSpc>
                <a:spcPct val="150000"/>
              </a:lnSpc>
            </a:pPr>
            <a:endParaRPr lang="en-US" sz="1400" dirty="0"/>
          </a:p>
          <a:p>
            <a:pPr lvl="1">
              <a:lnSpc>
                <a:spcPct val="150000"/>
              </a:lnSpc>
            </a:pPr>
            <a:endParaRPr lang="en-US" sz="1400" dirty="0"/>
          </a:p>
          <a:p>
            <a:pPr lvl="1">
              <a:lnSpc>
                <a:spcPct val="150000"/>
              </a:lnSpc>
            </a:pPr>
            <a:endParaRPr lang="en-US" sz="1400" dirty="0"/>
          </a:p>
          <a:p>
            <a:pPr>
              <a:lnSpc>
                <a:spcPct val="150000"/>
              </a:lnSpc>
            </a:pPr>
            <a:r>
              <a:rPr lang="en-US" sz="1800" dirty="0"/>
              <a:t>Way – 2 – </a:t>
            </a:r>
            <a:r>
              <a:rPr lang="en-US" sz="1800" dirty="0" err="1"/>
              <a:t>Nullable</a:t>
            </a:r>
            <a:r>
              <a:rPr lang="en-US" sz="1800" dirty="0"/>
              <a:t> Check </a:t>
            </a:r>
          </a:p>
          <a:p>
            <a:pPr lvl="1">
              <a:lnSpc>
                <a:spcPct val="150000"/>
              </a:lnSpc>
            </a:pPr>
            <a:r>
              <a:rPr lang="en-US" sz="1400" dirty="0"/>
              <a:t>The </a:t>
            </a:r>
            <a:r>
              <a:rPr lang="en-US" sz="1400" dirty="0" err="1"/>
              <a:t>Kotlin</a:t>
            </a:r>
            <a:r>
              <a:rPr lang="en-US" sz="1400" dirty="0"/>
              <a:t> system will tell you an error if you want to call a method from a </a:t>
            </a:r>
            <a:r>
              <a:rPr lang="en-US" sz="1400" dirty="0" err="1"/>
              <a:t>nullable</a:t>
            </a:r>
            <a:r>
              <a:rPr lang="en-US" sz="1400" dirty="0"/>
              <a:t> variable. Always check before accessing whether it is null or not.</a:t>
            </a:r>
          </a:p>
        </p:txBody>
      </p:sp>
      <p:sp>
        <p:nvSpPr>
          <p:cNvPr id="5" name="TextBox 4"/>
          <p:cNvSpPr txBox="1"/>
          <p:nvPr/>
        </p:nvSpPr>
        <p:spPr>
          <a:xfrm>
            <a:off x="381000" y="2971800"/>
            <a:ext cx="3886199" cy="1384995"/>
          </a:xfrm>
          <a:prstGeom prst="rect">
            <a:avLst/>
          </a:prstGeom>
          <a:noFill/>
          <a:ln>
            <a:solidFill>
              <a:schemeClr val="accent2"/>
            </a:solidFill>
          </a:ln>
        </p:spPr>
        <p:txBody>
          <a:bodyPr wrap="square" rtlCol="0">
            <a:spAutoFit/>
          </a:bodyPr>
          <a:lstStyle/>
          <a:p>
            <a:pPr lvl="1">
              <a:lnSpc>
                <a:spcPct val="150000"/>
              </a:lnSpc>
            </a:pPr>
            <a:r>
              <a:rPr lang="en-US" sz="1400" b="1" dirty="0"/>
              <a:t>//Non- </a:t>
            </a:r>
            <a:r>
              <a:rPr lang="en-US" sz="1400" b="1" dirty="0" err="1"/>
              <a:t>nullable</a:t>
            </a:r>
            <a:r>
              <a:rPr lang="en-US" sz="1400" b="1" dirty="0"/>
              <a:t> – You cannot assign null to //the non-null variable</a:t>
            </a:r>
          </a:p>
          <a:p>
            <a:pPr lvl="1">
              <a:lnSpc>
                <a:spcPct val="150000"/>
              </a:lnSpc>
            </a:pPr>
            <a:r>
              <a:rPr lang="en-US" sz="1400" b="1" dirty="0" err="1"/>
              <a:t>var</a:t>
            </a:r>
            <a:r>
              <a:rPr lang="en-US" sz="1400" dirty="0"/>
              <a:t> a: String = “Hello" </a:t>
            </a:r>
          </a:p>
          <a:p>
            <a:pPr lvl="1">
              <a:lnSpc>
                <a:spcPct val="150000"/>
              </a:lnSpc>
            </a:pPr>
            <a:r>
              <a:rPr lang="en-US" sz="1400" dirty="0"/>
              <a:t>a = </a:t>
            </a:r>
            <a:r>
              <a:rPr lang="en-US" sz="1400" b="1" dirty="0"/>
              <a:t>null</a:t>
            </a:r>
            <a:r>
              <a:rPr lang="en-US" sz="1400" dirty="0"/>
              <a:t> // compilation error</a:t>
            </a:r>
            <a:endParaRPr lang="en-US" dirty="0"/>
          </a:p>
        </p:txBody>
      </p:sp>
      <p:sp>
        <p:nvSpPr>
          <p:cNvPr id="6" name="TextBox 5"/>
          <p:cNvSpPr txBox="1"/>
          <p:nvPr/>
        </p:nvSpPr>
        <p:spPr>
          <a:xfrm>
            <a:off x="4648200" y="2971800"/>
            <a:ext cx="4376057" cy="1338828"/>
          </a:xfrm>
          <a:prstGeom prst="rect">
            <a:avLst/>
          </a:prstGeom>
          <a:noFill/>
          <a:ln>
            <a:solidFill>
              <a:schemeClr val="accent2"/>
            </a:solidFill>
          </a:ln>
        </p:spPr>
        <p:txBody>
          <a:bodyPr wrap="square" rtlCol="0">
            <a:spAutoFit/>
          </a:bodyPr>
          <a:lstStyle/>
          <a:p>
            <a:pPr lvl="1">
              <a:lnSpc>
                <a:spcPct val="150000"/>
              </a:lnSpc>
            </a:pPr>
            <a:r>
              <a:rPr lang="en-US" sz="1400" b="1" dirty="0"/>
              <a:t>// If you want to assign null value use ? operator</a:t>
            </a:r>
          </a:p>
          <a:p>
            <a:pPr lvl="1">
              <a:lnSpc>
                <a:spcPct val="150000"/>
              </a:lnSpc>
            </a:pPr>
            <a:r>
              <a:rPr lang="en-US" sz="1400" b="1" dirty="0" err="1"/>
              <a:t>var</a:t>
            </a:r>
            <a:r>
              <a:rPr lang="en-US" sz="1400" dirty="0"/>
              <a:t> a: String? = “Hello" </a:t>
            </a:r>
          </a:p>
          <a:p>
            <a:pPr lvl="1">
              <a:lnSpc>
                <a:spcPct val="150000"/>
              </a:lnSpc>
            </a:pPr>
            <a:r>
              <a:rPr lang="en-US" sz="1400" dirty="0"/>
              <a:t>a = </a:t>
            </a:r>
            <a:r>
              <a:rPr lang="en-US" sz="1400" b="1" dirty="0"/>
              <a:t>null</a:t>
            </a:r>
            <a:r>
              <a:rPr lang="en-US" sz="1400" dirty="0"/>
              <a:t> // OK</a:t>
            </a:r>
            <a:endParaRPr lang="en-US" dirty="0"/>
          </a:p>
          <a:p>
            <a:endParaRPr lang="en-US" dirty="0"/>
          </a:p>
        </p:txBody>
      </p:sp>
      <p:sp>
        <p:nvSpPr>
          <p:cNvPr id="8" name="TextBox 7"/>
          <p:cNvSpPr txBox="1"/>
          <p:nvPr/>
        </p:nvSpPr>
        <p:spPr>
          <a:xfrm>
            <a:off x="4267199" y="5486400"/>
            <a:ext cx="4495800" cy="1015663"/>
          </a:xfrm>
          <a:prstGeom prst="rect">
            <a:avLst/>
          </a:prstGeom>
          <a:noFill/>
          <a:ln>
            <a:solidFill>
              <a:schemeClr val="accent2"/>
            </a:solidFill>
          </a:ln>
        </p:spPr>
        <p:txBody>
          <a:bodyPr wrap="square" rtlCol="0">
            <a:spAutoFit/>
          </a:bodyPr>
          <a:lstStyle/>
          <a:p>
            <a:pPr marL="118872" lvl="1" indent="0">
              <a:lnSpc>
                <a:spcPct val="150000"/>
              </a:lnSpc>
              <a:spcBef>
                <a:spcPts val="0"/>
              </a:spcBef>
              <a:buClr>
                <a:schemeClr val="accent1"/>
              </a:buClr>
              <a:buSzPct val="80000"/>
              <a:buNone/>
            </a:pPr>
            <a:r>
              <a:rPr lang="en-US" sz="1400" b="1" dirty="0" err="1"/>
              <a:t>var</a:t>
            </a:r>
            <a:r>
              <a:rPr lang="en-US" sz="1400" b="1" dirty="0"/>
              <a:t> a: String? = “Hello" </a:t>
            </a:r>
          </a:p>
          <a:p>
            <a:pPr marL="118872" lvl="1">
              <a:lnSpc>
                <a:spcPct val="150000"/>
              </a:lnSpc>
              <a:buClr>
                <a:schemeClr val="accent1"/>
              </a:buClr>
              <a:buSzPct val="80000"/>
            </a:pPr>
            <a:r>
              <a:rPr lang="en-US" sz="1400" b="1" dirty="0" err="1"/>
              <a:t>val</a:t>
            </a:r>
            <a:r>
              <a:rPr lang="en-US" sz="1400" b="1" dirty="0"/>
              <a:t> l = if (a != null) </a:t>
            </a:r>
            <a:r>
              <a:rPr lang="en-US" sz="1400" b="1" dirty="0" err="1"/>
              <a:t>a.length</a:t>
            </a:r>
            <a:r>
              <a:rPr lang="en-US" sz="1400" b="1" dirty="0"/>
              <a:t> else -1</a:t>
            </a:r>
          </a:p>
          <a:p>
            <a:endParaRPr lang="en-US" dirty="0"/>
          </a:p>
        </p:txBody>
      </p:sp>
    </p:spTree>
    <p:extLst>
      <p:ext uri="{BB962C8B-B14F-4D97-AF65-F5344CB8AC3E}">
        <p14:creationId xmlns:p14="http://schemas.microsoft.com/office/powerpoint/2010/main" val="454766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534400" cy="1252728"/>
          </a:xfrm>
        </p:spPr>
        <p:txBody>
          <a:bodyPr>
            <a:noAutofit/>
          </a:bodyPr>
          <a:lstStyle/>
          <a:p>
            <a:pPr>
              <a:lnSpc>
                <a:spcPct val="150000"/>
              </a:lnSpc>
            </a:pPr>
            <a:r>
              <a:rPr lang="en-US" sz="3200" dirty="0"/>
              <a:t>Way to handle Null Safety in </a:t>
            </a:r>
            <a:r>
              <a:rPr lang="en-US" sz="3200" dirty="0" err="1"/>
              <a:t>Kotlin</a:t>
            </a:r>
            <a:endParaRPr lang="en-US" sz="3200" dirty="0"/>
          </a:p>
        </p:txBody>
      </p:sp>
      <p:sp>
        <p:nvSpPr>
          <p:cNvPr id="3" name="Content Placeholder 2"/>
          <p:cNvSpPr>
            <a:spLocks noGrp="1"/>
          </p:cNvSpPr>
          <p:nvPr>
            <p:ph idx="1"/>
          </p:nvPr>
        </p:nvSpPr>
        <p:spPr>
          <a:xfrm>
            <a:off x="152400" y="1447800"/>
            <a:ext cx="8686800" cy="5181600"/>
          </a:xfrm>
        </p:spPr>
        <p:txBody>
          <a:bodyPr>
            <a:normAutofit/>
          </a:bodyPr>
          <a:lstStyle/>
          <a:p>
            <a:pPr marL="438912" lvl="1" indent="-320040">
              <a:lnSpc>
                <a:spcPct val="150000"/>
              </a:lnSpc>
              <a:spcBef>
                <a:spcPts val="0"/>
              </a:spcBef>
              <a:buClr>
                <a:schemeClr val="accent1"/>
              </a:buClr>
              <a:buSzPct val="80000"/>
              <a:buFont typeface="Wingdings 2"/>
              <a:buChar char=""/>
            </a:pPr>
            <a:r>
              <a:rPr lang="en-US" sz="2000" dirty="0"/>
              <a:t>Way – 3 - Safe Calls (?.)</a:t>
            </a:r>
          </a:p>
          <a:p>
            <a:pPr lvl="1">
              <a:lnSpc>
                <a:spcPct val="150000"/>
              </a:lnSpc>
            </a:pPr>
            <a:r>
              <a:rPr lang="en-US" sz="1600" dirty="0"/>
              <a:t>The safe call operator returns the variables property only if the variable is not null, else it returns null. So the variable holding the return value should be declared </a:t>
            </a:r>
            <a:r>
              <a:rPr lang="en-US" sz="1600" dirty="0" err="1"/>
              <a:t>nullable</a:t>
            </a:r>
            <a:r>
              <a:rPr lang="en-US" sz="1400" dirty="0"/>
              <a:t>. </a:t>
            </a:r>
          </a:p>
          <a:p>
            <a:pPr lvl="1">
              <a:lnSpc>
                <a:spcPct val="150000"/>
              </a:lnSpc>
            </a:pPr>
            <a:endParaRPr lang="en-US" sz="1400" dirty="0"/>
          </a:p>
          <a:p>
            <a:pPr lvl="1">
              <a:lnSpc>
                <a:spcPct val="150000"/>
              </a:lnSpc>
            </a:pPr>
            <a:endParaRPr lang="en-US" sz="1400" dirty="0"/>
          </a:p>
          <a:p>
            <a:pPr marL="457200" lvl="1" indent="0">
              <a:lnSpc>
                <a:spcPct val="150000"/>
              </a:lnSpc>
              <a:buNone/>
            </a:pPr>
            <a:endParaRPr lang="en-US" sz="1400" dirty="0"/>
          </a:p>
        </p:txBody>
      </p:sp>
      <p:sp>
        <p:nvSpPr>
          <p:cNvPr id="5" name="TextBox 4"/>
          <p:cNvSpPr txBox="1"/>
          <p:nvPr/>
        </p:nvSpPr>
        <p:spPr>
          <a:xfrm>
            <a:off x="152400" y="2971800"/>
            <a:ext cx="5791200" cy="3416320"/>
          </a:xfrm>
          <a:prstGeom prst="rect">
            <a:avLst/>
          </a:prstGeom>
          <a:noFill/>
          <a:ln>
            <a:solidFill>
              <a:schemeClr val="accent2"/>
            </a:solidFill>
          </a:ln>
        </p:spPr>
        <p:txBody>
          <a:bodyPr wrap="square" rtlCol="0">
            <a:spAutoFit/>
          </a:bodyPr>
          <a:lstStyle/>
          <a:p>
            <a:pPr fontAlgn="base"/>
            <a:r>
              <a:rPr lang="en-US" dirty="0"/>
              <a:t>fun main(</a:t>
            </a:r>
            <a:r>
              <a:rPr lang="en-US" dirty="0" err="1"/>
              <a:t>args</a:t>
            </a:r>
            <a:r>
              <a:rPr lang="en-US" dirty="0"/>
              <a:t>: Array){</a:t>
            </a:r>
          </a:p>
          <a:p>
            <a:pPr fontAlgn="base"/>
            <a:r>
              <a:rPr lang="en-US" dirty="0"/>
              <a:t>    </a:t>
            </a:r>
            <a:r>
              <a:rPr lang="en-US" dirty="0" err="1"/>
              <a:t>var</a:t>
            </a:r>
            <a:r>
              <a:rPr lang="en-US" dirty="0"/>
              <a:t> b: String? = "Hi !"     // variable is declared as </a:t>
            </a:r>
            <a:r>
              <a:rPr lang="en-US" dirty="0" err="1"/>
              <a:t>nullable</a:t>
            </a:r>
            <a:endParaRPr lang="en-US" dirty="0"/>
          </a:p>
          <a:p>
            <a:pPr fontAlgn="base"/>
            <a:r>
              <a:rPr lang="en-US" dirty="0"/>
              <a:t>    </a:t>
            </a:r>
            <a:r>
              <a:rPr lang="en-US" dirty="0" err="1"/>
              <a:t>var</a:t>
            </a:r>
            <a:r>
              <a:rPr lang="en-US" dirty="0"/>
              <a:t> </a:t>
            </a:r>
            <a:r>
              <a:rPr lang="en-US" dirty="0" err="1"/>
              <a:t>len</a:t>
            </a:r>
            <a:r>
              <a:rPr lang="en-US" dirty="0"/>
              <a:t>: </a:t>
            </a:r>
            <a:r>
              <a:rPr lang="en-US" dirty="0" err="1"/>
              <a:t>Int</a:t>
            </a:r>
            <a:r>
              <a:rPr lang="en-US" dirty="0"/>
              <a:t>?</a:t>
            </a:r>
          </a:p>
          <a:p>
            <a:pPr fontAlgn="base"/>
            <a:r>
              <a:rPr lang="en-US" dirty="0"/>
              <a:t>    </a:t>
            </a:r>
            <a:r>
              <a:rPr lang="en-US" dirty="0" err="1"/>
              <a:t>len</a:t>
            </a:r>
            <a:r>
              <a:rPr lang="en-US" dirty="0"/>
              <a:t> = </a:t>
            </a:r>
            <a:r>
              <a:rPr lang="en-US" dirty="0" err="1"/>
              <a:t>b?.length</a:t>
            </a:r>
            <a:endParaRPr lang="en-US" dirty="0"/>
          </a:p>
          <a:p>
            <a:pPr fontAlgn="base"/>
            <a:r>
              <a:rPr lang="en-US" dirty="0"/>
              <a:t>    </a:t>
            </a:r>
            <a:r>
              <a:rPr lang="en-US" dirty="0" err="1"/>
              <a:t>println</a:t>
            </a:r>
            <a:r>
              <a:rPr lang="en-US" dirty="0"/>
              <a:t>("b is : $b")</a:t>
            </a:r>
          </a:p>
          <a:p>
            <a:pPr fontAlgn="base"/>
            <a:r>
              <a:rPr lang="en-US" dirty="0"/>
              <a:t>    </a:t>
            </a:r>
            <a:r>
              <a:rPr lang="en-US" dirty="0" err="1"/>
              <a:t>println</a:t>
            </a:r>
            <a:r>
              <a:rPr lang="en-US" dirty="0"/>
              <a:t>("length is : $</a:t>
            </a:r>
            <a:r>
              <a:rPr lang="en-US" dirty="0" err="1"/>
              <a:t>len</a:t>
            </a:r>
            <a:r>
              <a:rPr lang="en-US" dirty="0"/>
              <a:t>")</a:t>
            </a:r>
          </a:p>
          <a:p>
            <a:pPr fontAlgn="base"/>
            <a:r>
              <a:rPr lang="en-US" dirty="0"/>
              <a:t>    </a:t>
            </a:r>
          </a:p>
          <a:p>
            <a:pPr fontAlgn="base"/>
            <a:r>
              <a:rPr lang="en-US" dirty="0"/>
              <a:t>    b = null</a:t>
            </a:r>
          </a:p>
          <a:p>
            <a:pPr fontAlgn="base"/>
            <a:r>
              <a:rPr lang="en-US" dirty="0"/>
              <a:t>    </a:t>
            </a:r>
            <a:r>
              <a:rPr lang="en-US" dirty="0" err="1"/>
              <a:t>len</a:t>
            </a:r>
            <a:r>
              <a:rPr lang="en-US" dirty="0"/>
              <a:t> = </a:t>
            </a:r>
            <a:r>
              <a:rPr lang="en-US" dirty="0" err="1"/>
              <a:t>b?.length</a:t>
            </a:r>
            <a:endParaRPr lang="en-US" dirty="0"/>
          </a:p>
          <a:p>
            <a:pPr fontAlgn="base"/>
            <a:r>
              <a:rPr lang="en-US" dirty="0"/>
              <a:t>    </a:t>
            </a:r>
            <a:r>
              <a:rPr lang="en-US" dirty="0" err="1"/>
              <a:t>println</a:t>
            </a:r>
            <a:r>
              <a:rPr lang="en-US" dirty="0"/>
              <a:t>("b is : $b")</a:t>
            </a:r>
          </a:p>
          <a:p>
            <a:pPr fontAlgn="base"/>
            <a:r>
              <a:rPr lang="en-US" dirty="0"/>
              <a:t>    </a:t>
            </a:r>
            <a:r>
              <a:rPr lang="en-US" dirty="0" err="1"/>
              <a:t>println</a:t>
            </a:r>
            <a:r>
              <a:rPr lang="en-US" dirty="0"/>
              <a:t>("length is : $</a:t>
            </a:r>
            <a:r>
              <a:rPr lang="en-US" dirty="0" err="1"/>
              <a:t>len</a:t>
            </a:r>
            <a:r>
              <a:rPr lang="en-US" dirty="0"/>
              <a:t>")</a:t>
            </a:r>
          </a:p>
          <a:p>
            <a:pPr fontAlgn="base"/>
            <a:r>
              <a:rPr lang="en-US" dirty="0"/>
              <a:t>}</a:t>
            </a:r>
          </a:p>
        </p:txBody>
      </p:sp>
      <p:sp>
        <p:nvSpPr>
          <p:cNvPr id="4" name="TextBox 3"/>
          <p:cNvSpPr txBox="1"/>
          <p:nvPr/>
        </p:nvSpPr>
        <p:spPr>
          <a:xfrm>
            <a:off x="6172200" y="2971800"/>
            <a:ext cx="2667000" cy="2031325"/>
          </a:xfrm>
          <a:prstGeom prst="rect">
            <a:avLst/>
          </a:prstGeom>
          <a:noFill/>
          <a:ln>
            <a:solidFill>
              <a:schemeClr val="accent2"/>
            </a:solidFill>
          </a:ln>
        </p:spPr>
        <p:txBody>
          <a:bodyPr wrap="square" rtlCol="0">
            <a:spAutoFit/>
          </a:bodyPr>
          <a:lstStyle/>
          <a:p>
            <a:r>
              <a:rPr lang="en-US" dirty="0"/>
              <a:t>Result for the Code</a:t>
            </a:r>
          </a:p>
          <a:p>
            <a:endParaRPr lang="en-US" dirty="0"/>
          </a:p>
          <a:p>
            <a:pPr fontAlgn="base"/>
            <a:r>
              <a:rPr lang="en-US" dirty="0"/>
              <a:t>b is : Hi !</a:t>
            </a:r>
          </a:p>
          <a:p>
            <a:pPr fontAlgn="base"/>
            <a:r>
              <a:rPr lang="en-US" dirty="0"/>
              <a:t>length is : 4</a:t>
            </a:r>
          </a:p>
          <a:p>
            <a:pPr fontAlgn="base"/>
            <a:r>
              <a:rPr lang="en-US" dirty="0"/>
              <a:t>b is : null</a:t>
            </a:r>
          </a:p>
          <a:p>
            <a:pPr fontAlgn="base"/>
            <a:r>
              <a:rPr lang="en-US" dirty="0"/>
              <a:t>length is : null</a:t>
            </a:r>
          </a:p>
          <a:p>
            <a:endParaRPr lang="en-US" dirty="0"/>
          </a:p>
        </p:txBody>
      </p:sp>
    </p:spTree>
    <p:extLst>
      <p:ext uri="{BB962C8B-B14F-4D97-AF65-F5344CB8AC3E}">
        <p14:creationId xmlns:p14="http://schemas.microsoft.com/office/powerpoint/2010/main" val="3228030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534400" cy="1252728"/>
          </a:xfrm>
        </p:spPr>
        <p:txBody>
          <a:bodyPr>
            <a:noAutofit/>
          </a:bodyPr>
          <a:lstStyle/>
          <a:p>
            <a:pPr>
              <a:lnSpc>
                <a:spcPct val="150000"/>
              </a:lnSpc>
            </a:pPr>
            <a:r>
              <a:rPr lang="en-US" sz="3200" dirty="0"/>
              <a:t>Way to handle Null Safety in </a:t>
            </a:r>
            <a:r>
              <a:rPr lang="en-US" sz="3200" dirty="0" err="1"/>
              <a:t>Kotlin</a:t>
            </a:r>
            <a:endParaRPr lang="en-US" sz="3200" dirty="0"/>
          </a:p>
        </p:txBody>
      </p:sp>
      <p:sp>
        <p:nvSpPr>
          <p:cNvPr id="3" name="Content Placeholder 2"/>
          <p:cNvSpPr>
            <a:spLocks noGrp="1"/>
          </p:cNvSpPr>
          <p:nvPr>
            <p:ph idx="1"/>
          </p:nvPr>
        </p:nvSpPr>
        <p:spPr>
          <a:xfrm>
            <a:off x="152400" y="1447800"/>
            <a:ext cx="8686800" cy="5181600"/>
          </a:xfrm>
        </p:spPr>
        <p:txBody>
          <a:bodyPr>
            <a:normAutofit/>
          </a:bodyPr>
          <a:lstStyle/>
          <a:p>
            <a:pPr marL="438912" lvl="1" indent="-320040">
              <a:lnSpc>
                <a:spcPct val="150000"/>
              </a:lnSpc>
              <a:spcBef>
                <a:spcPts val="0"/>
              </a:spcBef>
              <a:buClr>
                <a:schemeClr val="accent1"/>
              </a:buClr>
              <a:buSzPct val="80000"/>
              <a:buFont typeface="Wingdings 2"/>
              <a:buChar char=""/>
            </a:pPr>
            <a:r>
              <a:rPr lang="en-US" sz="2000" dirty="0"/>
              <a:t>Way – 4 – Elvis Operator ( ?:)</a:t>
            </a:r>
          </a:p>
          <a:p>
            <a:pPr marL="704088" lvl="2" indent="-320040">
              <a:lnSpc>
                <a:spcPct val="150000"/>
              </a:lnSpc>
              <a:spcBef>
                <a:spcPts val="0"/>
              </a:spcBef>
              <a:buClr>
                <a:schemeClr val="accent1"/>
              </a:buClr>
              <a:buSzPct val="80000"/>
              <a:buFont typeface="Wingdings 2"/>
              <a:buChar char=""/>
            </a:pPr>
            <a:r>
              <a:rPr lang="en-US" sz="1600" dirty="0"/>
              <a:t>If reference to a variable is not null, use the value, else use some default value that is not null. This might sound same as explicitly checking for a null value. </a:t>
            </a:r>
          </a:p>
          <a:p>
            <a:pPr marL="457200" lvl="1" indent="0">
              <a:lnSpc>
                <a:spcPct val="150000"/>
              </a:lnSpc>
              <a:buNone/>
            </a:pPr>
            <a:endParaRPr lang="en-US" sz="1400" dirty="0"/>
          </a:p>
        </p:txBody>
      </p:sp>
      <p:sp>
        <p:nvSpPr>
          <p:cNvPr id="5" name="TextBox 4"/>
          <p:cNvSpPr txBox="1"/>
          <p:nvPr/>
        </p:nvSpPr>
        <p:spPr>
          <a:xfrm>
            <a:off x="1676400" y="2895600"/>
            <a:ext cx="5791200" cy="3693319"/>
          </a:xfrm>
          <a:prstGeom prst="rect">
            <a:avLst/>
          </a:prstGeom>
          <a:noFill/>
          <a:ln>
            <a:solidFill>
              <a:schemeClr val="accent2"/>
            </a:solidFill>
          </a:ln>
        </p:spPr>
        <p:txBody>
          <a:bodyPr wrap="square" rtlCol="0">
            <a:spAutoFit/>
          </a:bodyPr>
          <a:lstStyle/>
          <a:p>
            <a:pPr fontAlgn="base"/>
            <a:r>
              <a:rPr lang="en-US" dirty="0"/>
              <a:t>fun main(</a:t>
            </a:r>
            <a:r>
              <a:rPr lang="en-US" dirty="0" err="1"/>
              <a:t>args</a:t>
            </a:r>
            <a:r>
              <a:rPr lang="en-US" dirty="0"/>
              <a:t>: Array){</a:t>
            </a:r>
          </a:p>
          <a:p>
            <a:pPr fontAlgn="base"/>
            <a:r>
              <a:rPr lang="en-US" dirty="0"/>
              <a:t>    </a:t>
            </a:r>
            <a:r>
              <a:rPr lang="en-US" dirty="0" err="1"/>
              <a:t>var</a:t>
            </a:r>
            <a:r>
              <a:rPr lang="en-US" dirty="0"/>
              <a:t> b: String? = " David" // variable is declared as </a:t>
            </a:r>
            <a:r>
              <a:rPr lang="en-US" dirty="0" err="1"/>
              <a:t>nullable</a:t>
            </a:r>
            <a:endParaRPr lang="en-US" dirty="0"/>
          </a:p>
          <a:p>
            <a:pPr fontAlgn="base"/>
            <a:r>
              <a:rPr lang="en-US" dirty="0"/>
              <a:t>    </a:t>
            </a:r>
            <a:r>
              <a:rPr lang="en-US" dirty="0" err="1"/>
              <a:t>val</a:t>
            </a:r>
            <a:r>
              <a:rPr lang="en-US" dirty="0"/>
              <a:t> </a:t>
            </a:r>
            <a:r>
              <a:rPr lang="en-US" dirty="0" err="1"/>
              <a:t>len</a:t>
            </a:r>
            <a:r>
              <a:rPr lang="en-US" dirty="0"/>
              <a:t> = </a:t>
            </a:r>
            <a:r>
              <a:rPr lang="en-US" dirty="0" err="1"/>
              <a:t>b?.length</a:t>
            </a:r>
            <a:r>
              <a:rPr lang="en-US" dirty="0"/>
              <a:t> ?: -1</a:t>
            </a:r>
          </a:p>
          <a:p>
            <a:pPr fontAlgn="base"/>
            <a:r>
              <a:rPr lang="en-US" dirty="0"/>
              <a:t>    </a:t>
            </a:r>
            <a:r>
              <a:rPr lang="en-US" dirty="0" err="1"/>
              <a:t>println</a:t>
            </a:r>
            <a:r>
              <a:rPr lang="en-US" dirty="0"/>
              <a:t>("length is : $</a:t>
            </a:r>
            <a:r>
              <a:rPr lang="en-US" dirty="0" err="1"/>
              <a:t>len</a:t>
            </a:r>
            <a:r>
              <a:rPr lang="en-US" dirty="0"/>
              <a:t>")</a:t>
            </a:r>
          </a:p>
          <a:p>
            <a:pPr fontAlgn="base"/>
            <a:r>
              <a:rPr lang="en-US" dirty="0"/>
              <a:t>    </a:t>
            </a:r>
            <a:r>
              <a:rPr lang="en-US" dirty="0" err="1"/>
              <a:t>val</a:t>
            </a:r>
            <a:r>
              <a:rPr lang="en-US" dirty="0"/>
              <a:t> </a:t>
            </a:r>
            <a:r>
              <a:rPr lang="en-US" dirty="0" err="1"/>
              <a:t>noname</a:t>
            </a:r>
            <a:r>
              <a:rPr lang="en-US" dirty="0"/>
              <a:t> = b?: “No one knows me" </a:t>
            </a:r>
          </a:p>
          <a:p>
            <a:pPr fontAlgn="base"/>
            <a:r>
              <a:rPr lang="en-US" dirty="0"/>
              <a:t>    </a:t>
            </a:r>
            <a:r>
              <a:rPr lang="en-US" dirty="0" err="1"/>
              <a:t>println</a:t>
            </a:r>
            <a:r>
              <a:rPr lang="en-US" dirty="0"/>
              <a:t>(“Name is : $</a:t>
            </a:r>
            <a:r>
              <a:rPr lang="en-US" dirty="0" err="1"/>
              <a:t>noname</a:t>
            </a:r>
            <a:r>
              <a:rPr lang="en-US" dirty="0"/>
              <a:t>")</a:t>
            </a:r>
          </a:p>
          <a:p>
            <a:pPr fontAlgn="base"/>
            <a:r>
              <a:rPr lang="en-US" dirty="0"/>
              <a:t>}</a:t>
            </a:r>
          </a:p>
          <a:p>
            <a:pPr fontAlgn="base"/>
            <a:endParaRPr lang="en-US" dirty="0"/>
          </a:p>
          <a:p>
            <a:r>
              <a:rPr lang="en-US" dirty="0"/>
              <a:t>Result for the Code</a:t>
            </a:r>
          </a:p>
          <a:p>
            <a:endParaRPr lang="en-US" dirty="0"/>
          </a:p>
          <a:p>
            <a:pPr fontAlgn="base"/>
            <a:r>
              <a:rPr lang="en-US" dirty="0"/>
              <a:t>length is : 5</a:t>
            </a:r>
          </a:p>
          <a:p>
            <a:pPr fontAlgn="base"/>
            <a:r>
              <a:rPr lang="en-US" dirty="0"/>
              <a:t>Name is : No one knows me</a:t>
            </a:r>
          </a:p>
          <a:p>
            <a:pPr fontAlgn="base"/>
            <a:endParaRPr lang="en-US" dirty="0"/>
          </a:p>
        </p:txBody>
      </p:sp>
      <p:pic>
        <p:nvPicPr>
          <p:cNvPr id="6" name="Picture 2" descr="https://developer.android.com/images/kotlin/android-and-kotlin.png">
            <a:extLst>
              <a:ext uri="{FF2B5EF4-FFF2-40B4-BE49-F238E27FC236}">
                <a16:creationId xmlns:a16="http://schemas.microsoft.com/office/drawing/2014/main" id="{E3F1ED95-400D-4B01-9AB6-676356C4C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199" y="92527"/>
            <a:ext cx="1338437" cy="129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330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90629" y="5465348"/>
            <a:ext cx="3955093" cy="669414"/>
          </a:xfrm>
          <a:prstGeom prst="rect">
            <a:avLst/>
          </a:prstGeom>
          <a:noFill/>
        </p:spPr>
        <p:txBody>
          <a:bodyPr wrap="square" rtlCol="0">
            <a:spAutoFit/>
          </a:bodyPr>
          <a:lstStyle/>
          <a:p>
            <a:pPr algn="ctr" defTabSz="685800" eaLnBrk="0" fontAlgn="base" hangingPunct="0">
              <a:spcBef>
                <a:spcPct val="0"/>
              </a:spcBef>
              <a:spcAft>
                <a:spcPct val="0"/>
              </a:spcAft>
              <a:defRPr/>
            </a:pPr>
            <a:r>
              <a:rPr lang="en-US" sz="1275" dirty="0">
                <a:solidFill>
                  <a:srgbClr val="F5FFFF"/>
                </a:solidFill>
                <a:latin typeface="Gill Sans" charset="0"/>
                <a:ea typeface="Gill Sans" charset="0"/>
                <a:cs typeface="Gill Sans" charset="0"/>
              </a:rPr>
              <a:t>Maharishi International </a:t>
            </a:r>
          </a:p>
          <a:p>
            <a:pPr algn="ctr" defTabSz="685800" eaLnBrk="0" fontAlgn="base" hangingPunct="0">
              <a:spcBef>
                <a:spcPct val="0"/>
              </a:spcBef>
              <a:spcAft>
                <a:spcPct val="0"/>
              </a:spcAft>
              <a:defRPr/>
            </a:pPr>
            <a:r>
              <a:rPr lang="en-US" sz="1275" dirty="0">
                <a:solidFill>
                  <a:srgbClr val="F5FFFF"/>
                </a:solidFill>
                <a:latin typeface="Gill Sans" charset="0"/>
                <a:ea typeface="Gill Sans" charset="0"/>
                <a:cs typeface="Gill Sans" charset="0"/>
              </a:rPr>
              <a:t> University </a:t>
            </a:r>
          </a:p>
          <a:p>
            <a:pPr algn="ctr" defTabSz="685800" eaLnBrk="0" fontAlgn="base" hangingPunct="0">
              <a:spcBef>
                <a:spcPct val="0"/>
              </a:spcBef>
              <a:spcAft>
                <a:spcPct val="0"/>
              </a:spcAft>
              <a:defRPr/>
            </a:pPr>
            <a:endParaRPr lang="en-US" sz="1200" dirty="0">
              <a:solidFill>
                <a:srgbClr val="F5FFFF"/>
              </a:solidFill>
              <a:latin typeface="Gill Sans Light" charset="0"/>
              <a:ea typeface="Gill Sans Light" charset="0"/>
              <a:cs typeface="Gill Sans Light" charset="0"/>
            </a:endParaRPr>
          </a:p>
        </p:txBody>
      </p:sp>
      <p:sp>
        <p:nvSpPr>
          <p:cNvPr id="6" name="Rectangle 5"/>
          <p:cNvSpPr/>
          <p:nvPr/>
        </p:nvSpPr>
        <p:spPr>
          <a:xfrm>
            <a:off x="0" y="1286307"/>
            <a:ext cx="9144000" cy="1440053"/>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w="5080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en-US" sz="3300">
              <a:solidFill>
                <a:srgbClr val="FED152">
                  <a:lumMod val="60000"/>
                  <a:lumOff val="40000"/>
                </a:srgbClr>
              </a:solidFill>
              <a:latin typeface="Gill Sans" charset="0"/>
              <a:ea typeface="Gill Sans" charset="0"/>
              <a:cs typeface="Gill Sans" charset="0"/>
            </a:endParaRPr>
          </a:p>
        </p:txBody>
      </p:sp>
      <p:pic>
        <p:nvPicPr>
          <p:cNvPr id="10" name="Picture 9"/>
          <p:cNvPicPr>
            <a:picLocks noChangeAspect="1"/>
          </p:cNvPicPr>
          <p:nvPr/>
        </p:nvPicPr>
        <p:blipFill>
          <a:blip r:embed="rId2"/>
          <a:stretch>
            <a:fillRect/>
          </a:stretch>
        </p:blipFill>
        <p:spPr>
          <a:xfrm rot="10800000">
            <a:off x="-7594" y="281243"/>
            <a:ext cx="9151536" cy="5719507"/>
          </a:xfrm>
          <a:prstGeom prst="rect">
            <a:avLst/>
          </a:prstGeom>
        </p:spPr>
      </p:pic>
      <p:sp>
        <p:nvSpPr>
          <p:cNvPr id="3" name="Subtitle 2"/>
          <p:cNvSpPr>
            <a:spLocks noGrp="1"/>
          </p:cNvSpPr>
          <p:nvPr>
            <p:ph type="subTitle" idx="1"/>
          </p:nvPr>
        </p:nvSpPr>
        <p:spPr>
          <a:xfrm>
            <a:off x="212500" y="2863949"/>
            <a:ext cx="8702899" cy="1241822"/>
          </a:xfrm>
        </p:spPr>
        <p:txBody>
          <a:bodyPr>
            <a:normAutofit lnSpcReduction="10000"/>
          </a:bodyPr>
          <a:lstStyle/>
          <a:p>
            <a:r>
              <a:rPr lang="en-US" sz="2400" dirty="0"/>
              <a:t>MS.CS Program</a:t>
            </a:r>
          </a:p>
          <a:p>
            <a:r>
              <a:rPr lang="en-US" sz="2400" dirty="0"/>
              <a:t>Department of Computer Science</a:t>
            </a:r>
          </a:p>
          <a:p>
            <a:r>
              <a:rPr lang="en-US" sz="2400" dirty="0"/>
              <a:t>Renuka Mohanraj, Ph.D.,</a:t>
            </a:r>
          </a:p>
        </p:txBody>
      </p:sp>
      <p:pic>
        <p:nvPicPr>
          <p:cNvPr id="8" name="Picture 7"/>
          <p:cNvPicPr>
            <a:picLocks noChangeAspect="1"/>
          </p:cNvPicPr>
          <p:nvPr/>
        </p:nvPicPr>
        <p:blipFill>
          <a:blip r:embed="rId3">
            <a:alphaModFix amt="94000"/>
            <a:extLst>
              <a:ext uri="{28A0092B-C50C-407E-A947-70E740481C1C}">
                <a14:useLocalDpi xmlns:a14="http://schemas.microsoft.com/office/drawing/2010/main" val="0"/>
              </a:ext>
            </a:extLst>
          </a:blip>
          <a:stretch>
            <a:fillRect/>
          </a:stretch>
        </p:blipFill>
        <p:spPr>
          <a:xfrm>
            <a:off x="4026847" y="4165775"/>
            <a:ext cx="1074890" cy="1074890"/>
          </a:xfrm>
          <a:prstGeom prst="rect">
            <a:avLst/>
          </a:prstGeom>
        </p:spPr>
      </p:pic>
      <p:sp>
        <p:nvSpPr>
          <p:cNvPr id="2" name="Donut 1"/>
          <p:cNvSpPr/>
          <p:nvPr/>
        </p:nvSpPr>
        <p:spPr>
          <a:xfrm>
            <a:off x="4026905" y="4165776"/>
            <a:ext cx="1082539" cy="1082539"/>
          </a:xfrm>
          <a:prstGeom prst="donut">
            <a:avLst>
              <a:gd name="adj" fmla="val 4416"/>
            </a:avLst>
          </a:prstGeom>
          <a:solidFill>
            <a:srgbClr val="59A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en-US" sz="1350">
              <a:solidFill>
                <a:srgbClr val="B9F5BC"/>
              </a:solidFill>
              <a:latin typeface="Calibri" panose="020F0502020204030204"/>
            </a:endParaRPr>
          </a:p>
        </p:txBody>
      </p:sp>
      <p:sp>
        <p:nvSpPr>
          <p:cNvPr id="11" name="TextBox 10"/>
          <p:cNvSpPr txBox="1"/>
          <p:nvPr/>
        </p:nvSpPr>
        <p:spPr>
          <a:xfrm>
            <a:off x="212501" y="-792052"/>
            <a:ext cx="3496614" cy="300082"/>
          </a:xfrm>
          <a:prstGeom prst="rect">
            <a:avLst/>
          </a:prstGeom>
          <a:noFill/>
        </p:spPr>
        <p:txBody>
          <a:bodyPr wrap="square" rtlCol="0">
            <a:spAutoFit/>
          </a:bodyPr>
          <a:lstStyle/>
          <a:p>
            <a:pPr defTabSz="685800" eaLnBrk="0" fontAlgn="base" hangingPunct="0">
              <a:spcBef>
                <a:spcPct val="0"/>
              </a:spcBef>
              <a:spcAft>
                <a:spcPct val="0"/>
              </a:spcAft>
              <a:defRPr/>
            </a:pPr>
            <a:r>
              <a:rPr lang="en-US" sz="1350">
                <a:solidFill>
                  <a:srgbClr val="0F62A9"/>
                </a:solidFill>
                <a:latin typeface="Arial" charset="0"/>
                <a:ea typeface="ＭＳ Ｐゴシック" charset="-128"/>
              </a:rPr>
              <a:t>BALA template #10</a:t>
            </a:r>
          </a:p>
        </p:txBody>
      </p:sp>
      <p:sp>
        <p:nvSpPr>
          <p:cNvPr id="12" name="TextBox 11"/>
          <p:cNvSpPr txBox="1"/>
          <p:nvPr/>
        </p:nvSpPr>
        <p:spPr>
          <a:xfrm>
            <a:off x="381000" y="1393901"/>
            <a:ext cx="7983020" cy="1200329"/>
          </a:xfrm>
          <a:prstGeom prst="rect">
            <a:avLst/>
          </a:prstGeom>
          <a:noFill/>
        </p:spPr>
        <p:txBody>
          <a:bodyPr wrap="square" rtlCol="0">
            <a:spAutoFit/>
          </a:bodyPr>
          <a:lstStyle/>
          <a:p>
            <a:pPr lvl="0" algn="ctr" eaLnBrk="0" fontAlgn="base" hangingPunct="0">
              <a:spcBef>
                <a:spcPct val="0"/>
              </a:spcBef>
              <a:spcAft>
                <a:spcPct val="0"/>
              </a:spcAft>
              <a:defRPr/>
            </a:pPr>
            <a:r>
              <a:rPr lang="en-US" sz="3600" dirty="0">
                <a:solidFill>
                  <a:srgbClr val="F5FFFF"/>
                </a:solidFill>
                <a:latin typeface="Gill Sans" charset="0"/>
                <a:ea typeface="Gill Sans" charset="0"/>
                <a:cs typeface="Gill Sans" charset="0"/>
              </a:rPr>
              <a:t>CS 473 – MDP</a:t>
            </a:r>
          </a:p>
          <a:p>
            <a:pPr lvl="0" algn="ctr" eaLnBrk="0" fontAlgn="base" hangingPunct="0">
              <a:spcBef>
                <a:spcPct val="0"/>
              </a:spcBef>
              <a:spcAft>
                <a:spcPct val="0"/>
              </a:spcAft>
              <a:defRPr/>
            </a:pPr>
            <a:r>
              <a:rPr lang="en-US" sz="3600" dirty="0">
                <a:solidFill>
                  <a:srgbClr val="F5FFFF"/>
                </a:solidFill>
                <a:latin typeface="Gill Sans" charset="0"/>
                <a:ea typeface="Gill Sans" charset="0"/>
                <a:cs typeface="Gill Sans" charset="0"/>
              </a:rPr>
              <a:t>Mobile Device Programming </a:t>
            </a:r>
            <a:endParaRPr lang="en-US" sz="3300" dirty="0">
              <a:solidFill>
                <a:srgbClr val="0F62A9"/>
              </a:solidFill>
              <a:latin typeface="Arial" charset="0"/>
              <a:ea typeface="ＭＳ Ｐゴシック" charset="-128"/>
            </a:endParaRPr>
          </a:p>
        </p:txBody>
      </p:sp>
    </p:spTree>
    <p:extLst>
      <p:ext uri="{BB962C8B-B14F-4D97-AF65-F5344CB8AC3E}">
        <p14:creationId xmlns:p14="http://schemas.microsoft.com/office/powerpoint/2010/main" val="1352277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534400" cy="1252728"/>
          </a:xfrm>
        </p:spPr>
        <p:txBody>
          <a:bodyPr>
            <a:noAutofit/>
          </a:bodyPr>
          <a:lstStyle/>
          <a:p>
            <a:r>
              <a:rPr lang="en-US" sz="3200" b="0" dirty="0"/>
              <a:t>The !! Operator (not-null assertion operator)</a:t>
            </a:r>
          </a:p>
        </p:txBody>
      </p:sp>
      <p:sp>
        <p:nvSpPr>
          <p:cNvPr id="3" name="Content Placeholder 2"/>
          <p:cNvSpPr>
            <a:spLocks noGrp="1"/>
          </p:cNvSpPr>
          <p:nvPr>
            <p:ph idx="1"/>
          </p:nvPr>
        </p:nvSpPr>
        <p:spPr>
          <a:xfrm>
            <a:off x="152400" y="1447800"/>
            <a:ext cx="8686800" cy="5181600"/>
          </a:xfrm>
        </p:spPr>
        <p:txBody>
          <a:bodyPr>
            <a:normAutofit/>
          </a:bodyPr>
          <a:lstStyle/>
          <a:p>
            <a:pPr>
              <a:lnSpc>
                <a:spcPct val="150000"/>
              </a:lnSpc>
            </a:pPr>
            <a:r>
              <a:rPr lang="en-US" sz="1600" dirty="0"/>
              <a:t>Despite the safety measures </a:t>
            </a:r>
            <a:r>
              <a:rPr lang="en-US" sz="1600" dirty="0" err="1"/>
              <a:t>Kotlin</a:t>
            </a:r>
            <a:r>
              <a:rPr lang="en-US" sz="1600" dirty="0"/>
              <a:t> provides to handle NPE, if you need NPE so badly to include in the code use !! operator.</a:t>
            </a:r>
          </a:p>
          <a:p>
            <a:pPr>
              <a:lnSpc>
                <a:spcPct val="150000"/>
              </a:lnSpc>
            </a:pPr>
            <a:r>
              <a:rPr lang="en-US" sz="1600" dirty="0"/>
              <a:t> You can use this operator, if you are 100% sure that variable holds a non null value, or else you will get </a:t>
            </a:r>
            <a:r>
              <a:rPr lang="en-US" sz="1600" dirty="0" err="1"/>
              <a:t>NullPointerException</a:t>
            </a:r>
            <a:r>
              <a:rPr lang="en-US" sz="1600" dirty="0"/>
              <a:t>.</a:t>
            </a:r>
          </a:p>
        </p:txBody>
      </p:sp>
      <p:sp>
        <p:nvSpPr>
          <p:cNvPr id="5" name="TextBox 4"/>
          <p:cNvSpPr txBox="1"/>
          <p:nvPr/>
        </p:nvSpPr>
        <p:spPr>
          <a:xfrm>
            <a:off x="3369128" y="2667000"/>
            <a:ext cx="5453743" cy="3939540"/>
          </a:xfrm>
          <a:prstGeom prst="rect">
            <a:avLst/>
          </a:prstGeom>
          <a:noFill/>
          <a:ln>
            <a:solidFill>
              <a:schemeClr val="accent2"/>
            </a:solidFill>
          </a:ln>
        </p:spPr>
        <p:txBody>
          <a:bodyPr wrap="square" rtlCol="0">
            <a:spAutoFit/>
          </a:bodyPr>
          <a:lstStyle/>
          <a:p>
            <a:pPr fontAlgn="base"/>
            <a:r>
              <a:rPr lang="en-US" sz="1400" dirty="0"/>
              <a:t>fun main(</a:t>
            </a:r>
            <a:r>
              <a:rPr lang="en-US" sz="1400" dirty="0" err="1"/>
              <a:t>args</a:t>
            </a:r>
            <a:r>
              <a:rPr lang="en-US" sz="1400" dirty="0"/>
              <a:t>: Array){</a:t>
            </a:r>
          </a:p>
          <a:p>
            <a:pPr fontAlgn="base"/>
            <a:r>
              <a:rPr lang="en-US" sz="1400" dirty="0"/>
              <a:t>    </a:t>
            </a:r>
            <a:r>
              <a:rPr lang="en-US" sz="1400" dirty="0" err="1"/>
              <a:t>var</a:t>
            </a:r>
            <a:r>
              <a:rPr lang="en-US" sz="1400" dirty="0"/>
              <a:t> b: String? = "Hello"     // variable is declared as </a:t>
            </a:r>
            <a:r>
              <a:rPr lang="en-US" sz="1400" dirty="0" err="1"/>
              <a:t>nullable</a:t>
            </a:r>
            <a:endParaRPr lang="en-US" sz="1400" dirty="0"/>
          </a:p>
          <a:p>
            <a:pPr fontAlgn="base"/>
            <a:r>
              <a:rPr lang="en-US" sz="1400" dirty="0"/>
              <a:t>    </a:t>
            </a:r>
            <a:r>
              <a:rPr lang="en-US" sz="1400" dirty="0" err="1"/>
              <a:t>var</a:t>
            </a:r>
            <a:r>
              <a:rPr lang="en-US" sz="1400" dirty="0"/>
              <a:t> </a:t>
            </a:r>
            <a:r>
              <a:rPr lang="en-US" sz="1400" dirty="0" err="1"/>
              <a:t>blen</a:t>
            </a:r>
            <a:r>
              <a:rPr lang="en-US" sz="1400" dirty="0"/>
              <a:t> = b!!.length</a:t>
            </a:r>
          </a:p>
          <a:p>
            <a:pPr fontAlgn="base"/>
            <a:r>
              <a:rPr lang="en-US" sz="1400" dirty="0"/>
              <a:t>    </a:t>
            </a:r>
            <a:r>
              <a:rPr lang="en-US" sz="1400" dirty="0" err="1"/>
              <a:t>println</a:t>
            </a:r>
            <a:r>
              <a:rPr lang="en-US" sz="1400" dirty="0"/>
              <a:t>("b is : $b")</a:t>
            </a:r>
          </a:p>
          <a:p>
            <a:pPr fontAlgn="base"/>
            <a:r>
              <a:rPr lang="en-US" sz="1400" dirty="0"/>
              <a:t>    </a:t>
            </a:r>
            <a:r>
              <a:rPr lang="en-US" sz="1400" dirty="0" err="1"/>
              <a:t>println</a:t>
            </a:r>
            <a:r>
              <a:rPr lang="en-US" sz="1400" dirty="0"/>
              <a:t>("b length is : $</a:t>
            </a:r>
            <a:r>
              <a:rPr lang="en-US" sz="1400" dirty="0" err="1"/>
              <a:t>blen</a:t>
            </a:r>
            <a:r>
              <a:rPr lang="en-US" sz="1400" dirty="0"/>
              <a:t>")</a:t>
            </a:r>
          </a:p>
          <a:p>
            <a:pPr fontAlgn="base"/>
            <a:r>
              <a:rPr lang="en-US" sz="1400" dirty="0"/>
              <a:t>    </a:t>
            </a:r>
          </a:p>
          <a:p>
            <a:pPr fontAlgn="base"/>
            <a:r>
              <a:rPr lang="en-US" sz="1400" dirty="0"/>
              <a:t>    b = null</a:t>
            </a:r>
          </a:p>
          <a:p>
            <a:pPr fontAlgn="base"/>
            <a:r>
              <a:rPr lang="en-US" sz="1400" dirty="0"/>
              <a:t>    </a:t>
            </a:r>
            <a:r>
              <a:rPr lang="en-US" sz="1400" dirty="0" err="1"/>
              <a:t>println</a:t>
            </a:r>
            <a:r>
              <a:rPr lang="en-US" sz="1400" dirty="0"/>
              <a:t>("b is : $b")</a:t>
            </a:r>
          </a:p>
          <a:p>
            <a:pPr fontAlgn="base"/>
            <a:r>
              <a:rPr lang="en-US" sz="1400" dirty="0"/>
              <a:t>    </a:t>
            </a:r>
            <a:r>
              <a:rPr lang="en-US" sz="1400" dirty="0" err="1"/>
              <a:t>blen</a:t>
            </a:r>
            <a:r>
              <a:rPr lang="en-US" sz="1400" dirty="0"/>
              <a:t> = b!!.length // Throws </a:t>
            </a:r>
            <a:r>
              <a:rPr lang="en-US" sz="1400" dirty="0" err="1"/>
              <a:t>NullPointerException</a:t>
            </a:r>
            <a:endParaRPr lang="en-US" sz="1400" dirty="0"/>
          </a:p>
          <a:p>
            <a:pPr fontAlgn="base"/>
            <a:r>
              <a:rPr lang="en-US" sz="1400" dirty="0"/>
              <a:t>    </a:t>
            </a:r>
            <a:r>
              <a:rPr lang="en-US" sz="1400" dirty="0" err="1"/>
              <a:t>println</a:t>
            </a:r>
            <a:r>
              <a:rPr lang="en-US" sz="1400" dirty="0"/>
              <a:t>("b length is : $</a:t>
            </a:r>
            <a:r>
              <a:rPr lang="en-US" sz="1400" dirty="0" err="1"/>
              <a:t>blen</a:t>
            </a:r>
            <a:r>
              <a:rPr lang="en-US" sz="1400" dirty="0"/>
              <a:t>")</a:t>
            </a:r>
          </a:p>
          <a:p>
            <a:pPr fontAlgn="base"/>
            <a:r>
              <a:rPr lang="en-US" sz="1400" dirty="0"/>
              <a:t>}</a:t>
            </a:r>
          </a:p>
          <a:p>
            <a:pPr fontAlgn="base"/>
            <a:r>
              <a:rPr lang="en-US" sz="1200" dirty="0"/>
              <a:t>Result for the code</a:t>
            </a:r>
          </a:p>
          <a:p>
            <a:pPr fontAlgn="base"/>
            <a:r>
              <a:rPr lang="en-US" sz="1200" dirty="0"/>
              <a:t>b is : Hello</a:t>
            </a:r>
          </a:p>
          <a:p>
            <a:pPr fontAlgn="base"/>
            <a:r>
              <a:rPr lang="en-US" sz="1200" dirty="0"/>
              <a:t>b length is : 5</a:t>
            </a:r>
          </a:p>
          <a:p>
            <a:pPr fontAlgn="base"/>
            <a:r>
              <a:rPr lang="en-US" sz="1200" dirty="0"/>
              <a:t>b is : null</a:t>
            </a:r>
          </a:p>
          <a:p>
            <a:pPr fontAlgn="base"/>
            <a:r>
              <a:rPr lang="en-US" sz="1200" dirty="0"/>
              <a:t> </a:t>
            </a:r>
          </a:p>
          <a:p>
            <a:pPr fontAlgn="base"/>
            <a:r>
              <a:rPr lang="en-US" sz="1200" dirty="0"/>
              <a:t>Exception in thread "main" </a:t>
            </a:r>
            <a:r>
              <a:rPr lang="en-US" sz="1200" dirty="0" err="1"/>
              <a:t>kotlin.KotlinNullPointerException</a:t>
            </a:r>
            <a:endParaRPr lang="en-US" sz="1200" dirty="0"/>
          </a:p>
          <a:p>
            <a:pPr fontAlgn="base"/>
            <a:r>
              <a:rPr lang="en-US" sz="1200" dirty="0"/>
              <a:t>    at </a:t>
            </a:r>
            <a:r>
              <a:rPr lang="en-US" sz="1200" dirty="0" err="1"/>
              <a:t>ArrayaddremoveKt.main</a:t>
            </a:r>
            <a:r>
              <a:rPr lang="en-US" sz="1200" dirty="0"/>
              <a:t>(Arrayaddremove.kt:9)</a:t>
            </a:r>
          </a:p>
          <a:p>
            <a:pPr fontAlgn="base"/>
            <a:endParaRPr lang="en-US" sz="1200" dirty="0"/>
          </a:p>
        </p:txBody>
      </p:sp>
    </p:spTree>
    <p:extLst>
      <p:ext uri="{BB962C8B-B14F-4D97-AF65-F5344CB8AC3E}">
        <p14:creationId xmlns:p14="http://schemas.microsoft.com/office/powerpoint/2010/main" val="2342294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057D-1911-48DB-A72E-F4F5BDCD4441}"/>
              </a:ext>
            </a:extLst>
          </p:cNvPr>
          <p:cNvSpPr>
            <a:spLocks noGrp="1"/>
          </p:cNvSpPr>
          <p:nvPr>
            <p:ph type="title"/>
          </p:nvPr>
        </p:nvSpPr>
        <p:spPr/>
        <p:txBody>
          <a:bodyPr/>
          <a:lstStyle/>
          <a:p>
            <a:r>
              <a:rPr lang="en-US" dirty="0"/>
              <a:t>Arrays </a:t>
            </a:r>
          </a:p>
        </p:txBody>
      </p:sp>
      <p:sp>
        <p:nvSpPr>
          <p:cNvPr id="3" name="Content Placeholder 2">
            <a:extLst>
              <a:ext uri="{FF2B5EF4-FFF2-40B4-BE49-F238E27FC236}">
                <a16:creationId xmlns:a16="http://schemas.microsoft.com/office/drawing/2014/main" id="{C5323690-690E-42CA-90C8-2E354074272B}"/>
              </a:ext>
            </a:extLst>
          </p:cNvPr>
          <p:cNvSpPr>
            <a:spLocks noGrp="1"/>
          </p:cNvSpPr>
          <p:nvPr>
            <p:ph idx="1"/>
          </p:nvPr>
        </p:nvSpPr>
        <p:spPr>
          <a:xfrm>
            <a:off x="76200" y="1408176"/>
            <a:ext cx="9067800" cy="5449824"/>
          </a:xfrm>
        </p:spPr>
        <p:txBody>
          <a:bodyPr>
            <a:normAutofit fontScale="92500" lnSpcReduction="20000"/>
          </a:bodyPr>
          <a:lstStyle/>
          <a:p>
            <a:pPr marL="118872" indent="0">
              <a:buNone/>
            </a:pPr>
            <a:endParaRPr lang="en-US" dirty="0"/>
          </a:p>
          <a:p>
            <a:pPr marL="118872" indent="0">
              <a:lnSpc>
                <a:spcPct val="120000"/>
              </a:lnSpc>
              <a:buNone/>
            </a:pPr>
            <a:r>
              <a:rPr lang="en-US" sz="2600" dirty="0"/>
              <a:t>var </a:t>
            </a:r>
            <a:r>
              <a:rPr lang="en-US" sz="2600" dirty="0" err="1"/>
              <a:t>myArray</a:t>
            </a:r>
            <a:r>
              <a:rPr lang="en-US" sz="2600" dirty="0"/>
              <a:t> = </a:t>
            </a:r>
            <a:r>
              <a:rPr lang="en-US" sz="2600" dirty="0" err="1"/>
              <a:t>arrayOf</a:t>
            </a:r>
            <a:r>
              <a:rPr lang="en-US" sz="2600" dirty="0"/>
              <a:t>(1, 2, 3)</a:t>
            </a:r>
          </a:p>
          <a:p>
            <a:pPr marL="118872" indent="0">
              <a:lnSpc>
                <a:spcPct val="120000"/>
              </a:lnSpc>
              <a:buNone/>
            </a:pPr>
            <a:r>
              <a:rPr lang="en-US" sz="2600" dirty="0"/>
              <a:t>var </a:t>
            </a:r>
            <a:r>
              <a:rPr lang="en-US" sz="2600" dirty="0" err="1"/>
              <a:t>arraySize</a:t>
            </a:r>
            <a:r>
              <a:rPr lang="en-US" sz="2600" dirty="0"/>
              <a:t> = "</a:t>
            </a:r>
            <a:r>
              <a:rPr lang="en-US" sz="2600" dirty="0" err="1"/>
              <a:t>myArray</a:t>
            </a:r>
            <a:r>
              <a:rPr lang="en-US" sz="2600" dirty="0"/>
              <a:t> has ${</a:t>
            </a:r>
            <a:r>
              <a:rPr lang="en-US" sz="2600" dirty="0" err="1"/>
              <a:t>myArray.size</a:t>
            </a:r>
            <a:r>
              <a:rPr lang="en-US" sz="2600" dirty="0"/>
              <a:t>} items"</a:t>
            </a:r>
          </a:p>
          <a:p>
            <a:pPr marL="118872" indent="0">
              <a:lnSpc>
                <a:spcPct val="120000"/>
              </a:lnSpc>
              <a:buNone/>
            </a:pPr>
            <a:r>
              <a:rPr lang="en-US" sz="2600" dirty="0"/>
              <a:t>var </a:t>
            </a:r>
            <a:r>
              <a:rPr lang="en-US" sz="2600" dirty="0" err="1"/>
              <a:t>firstItem</a:t>
            </a:r>
            <a:r>
              <a:rPr lang="en-US" sz="2600" dirty="0"/>
              <a:t> = "The first item is ${</a:t>
            </a:r>
            <a:r>
              <a:rPr lang="en-US" sz="2600" dirty="0" err="1"/>
              <a:t>myArray</a:t>
            </a:r>
            <a:r>
              <a:rPr lang="en-US" sz="2600" dirty="0"/>
              <a:t>[0]} "</a:t>
            </a:r>
          </a:p>
          <a:p>
            <a:pPr marL="118872" indent="0">
              <a:buNone/>
            </a:pPr>
            <a:endParaRPr lang="en-US" sz="2600" dirty="0"/>
          </a:p>
          <a:p>
            <a:pPr marL="118872" indent="0">
              <a:lnSpc>
                <a:spcPct val="120000"/>
              </a:lnSpc>
              <a:buNone/>
            </a:pPr>
            <a:r>
              <a:rPr lang="en-US" sz="2600" dirty="0"/>
              <a:t> var temp = </a:t>
            </a:r>
            <a:r>
              <a:rPr lang="en-US" sz="2600" dirty="0" err="1"/>
              <a:t>intArrayOf</a:t>
            </a:r>
            <a:r>
              <a:rPr lang="en-US" sz="2600" dirty="0"/>
              <a:t>(4,6,7,8)</a:t>
            </a:r>
          </a:p>
          <a:p>
            <a:pPr marL="118872" indent="0">
              <a:lnSpc>
                <a:spcPct val="120000"/>
              </a:lnSpc>
              <a:buNone/>
            </a:pPr>
            <a:r>
              <a:rPr lang="en-US" sz="2600" dirty="0"/>
              <a:t>    for(index in temp){</a:t>
            </a:r>
          </a:p>
          <a:p>
            <a:pPr marL="118872" indent="0">
              <a:lnSpc>
                <a:spcPct val="120000"/>
              </a:lnSpc>
              <a:buNone/>
            </a:pPr>
            <a:r>
              <a:rPr lang="en-US" sz="2600" dirty="0"/>
              <a:t>        </a:t>
            </a:r>
            <a:r>
              <a:rPr lang="en-US" sz="2600" dirty="0" err="1"/>
              <a:t>println</a:t>
            </a:r>
            <a:r>
              <a:rPr lang="en-US" sz="2600" dirty="0"/>
              <a:t>(index)</a:t>
            </a:r>
          </a:p>
          <a:p>
            <a:pPr marL="118872" indent="0">
              <a:lnSpc>
                <a:spcPct val="120000"/>
              </a:lnSpc>
              <a:buNone/>
            </a:pPr>
            <a:r>
              <a:rPr lang="en-US" sz="2600" dirty="0"/>
              <a:t>    }</a:t>
            </a:r>
          </a:p>
          <a:p>
            <a:pPr marL="118872" indent="0">
              <a:lnSpc>
                <a:spcPct val="120000"/>
              </a:lnSpc>
              <a:buNone/>
            </a:pPr>
            <a:endParaRPr lang="en-US" sz="2600" dirty="0"/>
          </a:p>
          <a:p>
            <a:pPr marL="118872" indent="0">
              <a:lnSpc>
                <a:spcPct val="120000"/>
              </a:lnSpc>
              <a:buNone/>
            </a:pPr>
            <a:r>
              <a:rPr lang="en-US" sz="2600" dirty="0"/>
              <a:t>The provided classes are </a:t>
            </a:r>
            <a:r>
              <a:rPr lang="en-US" sz="2600" dirty="0" err="1"/>
              <a:t>ByteArray</a:t>
            </a:r>
            <a:r>
              <a:rPr lang="en-US" sz="2600" dirty="0"/>
              <a:t>, </a:t>
            </a:r>
            <a:r>
              <a:rPr lang="en-US" sz="2600" dirty="0" err="1"/>
              <a:t>CharArray</a:t>
            </a:r>
            <a:r>
              <a:rPr lang="en-US" sz="2600" dirty="0"/>
              <a:t>, </a:t>
            </a:r>
            <a:r>
              <a:rPr lang="en-US" sz="2600" dirty="0" err="1"/>
              <a:t>ShortArray</a:t>
            </a:r>
            <a:r>
              <a:rPr lang="en-US" sz="2600" dirty="0"/>
              <a:t>, </a:t>
            </a:r>
            <a:r>
              <a:rPr lang="en-US" sz="2600" dirty="0" err="1"/>
              <a:t>IntArray</a:t>
            </a:r>
            <a:r>
              <a:rPr lang="en-US" sz="2600" dirty="0"/>
              <a:t>, </a:t>
            </a:r>
            <a:r>
              <a:rPr lang="en-US" sz="2600" dirty="0" err="1"/>
              <a:t>LongArray</a:t>
            </a:r>
            <a:r>
              <a:rPr lang="en-US" sz="2600" dirty="0"/>
              <a:t>, </a:t>
            </a:r>
            <a:r>
              <a:rPr lang="en-US" sz="2600" dirty="0" err="1"/>
              <a:t>BooleanArray</a:t>
            </a:r>
            <a:r>
              <a:rPr lang="en-US" sz="2600" dirty="0"/>
              <a:t>, </a:t>
            </a:r>
            <a:r>
              <a:rPr lang="en-US" sz="2600" dirty="0" err="1"/>
              <a:t>FloatArray</a:t>
            </a:r>
            <a:r>
              <a:rPr lang="en-US" sz="2600" dirty="0"/>
              <a:t>, and </a:t>
            </a:r>
            <a:r>
              <a:rPr lang="en-US" sz="2600" dirty="0" err="1"/>
              <a:t>DoubleArray</a:t>
            </a:r>
            <a:r>
              <a:rPr lang="en-US" sz="2600" dirty="0"/>
              <a:t>. </a:t>
            </a:r>
          </a:p>
          <a:p>
            <a:pPr marL="118872" indent="0">
              <a:lnSpc>
                <a:spcPct val="120000"/>
              </a:lnSpc>
              <a:buNone/>
            </a:pPr>
            <a:r>
              <a:rPr lang="en-US" sz="2600" dirty="0"/>
              <a:t>For String : Array&lt;String&gt; or </a:t>
            </a:r>
            <a:r>
              <a:rPr lang="en-US" sz="2600" dirty="0" err="1"/>
              <a:t>arrayOf</a:t>
            </a:r>
            <a:r>
              <a:rPr lang="en-US" sz="2600" dirty="0"/>
              <a:t>("String1","String2");</a:t>
            </a:r>
          </a:p>
          <a:p>
            <a:pPr marL="118872" indent="0">
              <a:buNone/>
            </a:pPr>
            <a:r>
              <a:rPr lang="en-US" sz="3800" dirty="0"/>
              <a:t> </a:t>
            </a:r>
          </a:p>
          <a:p>
            <a:pPr marL="118872" indent="0">
              <a:buNone/>
            </a:pPr>
            <a:endParaRPr lang="en-US" sz="2400" dirty="0"/>
          </a:p>
        </p:txBody>
      </p:sp>
    </p:spTree>
    <p:extLst>
      <p:ext uri="{BB962C8B-B14F-4D97-AF65-F5344CB8AC3E}">
        <p14:creationId xmlns:p14="http://schemas.microsoft.com/office/powerpoint/2010/main" val="1884285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057D-1911-48DB-A72E-F4F5BDCD4441}"/>
              </a:ext>
            </a:extLst>
          </p:cNvPr>
          <p:cNvSpPr>
            <a:spLocks noGrp="1"/>
          </p:cNvSpPr>
          <p:nvPr>
            <p:ph type="title"/>
          </p:nvPr>
        </p:nvSpPr>
        <p:spPr/>
        <p:txBody>
          <a:bodyPr/>
          <a:lstStyle/>
          <a:p>
            <a:r>
              <a:rPr lang="en-US" dirty="0"/>
              <a:t>String Arrays</a:t>
            </a:r>
          </a:p>
        </p:txBody>
      </p:sp>
      <p:sp>
        <p:nvSpPr>
          <p:cNvPr id="3" name="Content Placeholder 2">
            <a:extLst>
              <a:ext uri="{FF2B5EF4-FFF2-40B4-BE49-F238E27FC236}">
                <a16:creationId xmlns:a16="http://schemas.microsoft.com/office/drawing/2014/main" id="{C5323690-690E-42CA-90C8-2E354074272B}"/>
              </a:ext>
            </a:extLst>
          </p:cNvPr>
          <p:cNvSpPr>
            <a:spLocks noGrp="1"/>
          </p:cNvSpPr>
          <p:nvPr>
            <p:ph idx="1"/>
          </p:nvPr>
        </p:nvSpPr>
        <p:spPr>
          <a:xfrm>
            <a:off x="76200" y="1408176"/>
            <a:ext cx="9067800" cy="5449824"/>
          </a:xfrm>
        </p:spPr>
        <p:txBody>
          <a:bodyPr>
            <a:normAutofit/>
          </a:bodyPr>
          <a:lstStyle/>
          <a:p>
            <a:pPr marL="118872" indent="0">
              <a:lnSpc>
                <a:spcPct val="110000"/>
              </a:lnSpc>
              <a:buNone/>
            </a:pPr>
            <a:r>
              <a:rPr lang="en-US" sz="3800" dirty="0"/>
              <a:t> </a:t>
            </a:r>
            <a:r>
              <a:rPr lang="en-US" sz="2800" dirty="0"/>
              <a:t>var </a:t>
            </a:r>
            <a:r>
              <a:rPr lang="en-US" sz="2800" dirty="0" err="1"/>
              <a:t>lang</a:t>
            </a:r>
            <a:r>
              <a:rPr lang="en-US" sz="2800" dirty="0"/>
              <a:t> : Array&lt;String&gt; =    </a:t>
            </a:r>
          </a:p>
          <a:p>
            <a:pPr marL="118872" indent="0">
              <a:lnSpc>
                <a:spcPct val="110000"/>
              </a:lnSpc>
              <a:buNone/>
            </a:pPr>
            <a:r>
              <a:rPr lang="en-US" sz="2800" dirty="0"/>
              <a:t>    </a:t>
            </a:r>
            <a:r>
              <a:rPr lang="en-US" sz="2800" dirty="0" err="1"/>
              <a:t>arrayOf</a:t>
            </a:r>
            <a:r>
              <a:rPr lang="en-US" sz="2800" dirty="0"/>
              <a:t>("C++","</a:t>
            </a:r>
            <a:r>
              <a:rPr lang="en-US" sz="2800" dirty="0" err="1"/>
              <a:t>Java","Kotlin","Python","Scala</a:t>
            </a:r>
            <a:r>
              <a:rPr lang="en-US" sz="2800" dirty="0"/>
              <a:t>")</a:t>
            </a:r>
          </a:p>
          <a:p>
            <a:pPr marL="118872" indent="0">
              <a:lnSpc>
                <a:spcPct val="110000"/>
              </a:lnSpc>
              <a:buNone/>
            </a:pPr>
            <a:r>
              <a:rPr lang="en-US" sz="2800" dirty="0"/>
              <a:t>    </a:t>
            </a:r>
            <a:r>
              <a:rPr lang="en-US" sz="2800" dirty="0" err="1"/>
              <a:t>println</a:t>
            </a:r>
            <a:r>
              <a:rPr lang="en-US" sz="2800" dirty="0"/>
              <a:t>("Language Array")</a:t>
            </a:r>
          </a:p>
          <a:p>
            <a:pPr marL="118872" indent="0">
              <a:lnSpc>
                <a:spcPct val="110000"/>
              </a:lnSpc>
              <a:buNone/>
            </a:pPr>
            <a:r>
              <a:rPr lang="en-US" sz="2800" dirty="0"/>
              <a:t>    </a:t>
            </a:r>
            <a:r>
              <a:rPr lang="en-US" sz="2800" dirty="0" err="1"/>
              <a:t>lang.forEach</a:t>
            </a:r>
            <a:r>
              <a:rPr lang="en-US" sz="2800" dirty="0"/>
              <a:t> { </a:t>
            </a:r>
            <a:r>
              <a:rPr lang="en-US" sz="2800" dirty="0" err="1"/>
              <a:t>println</a:t>
            </a:r>
            <a:r>
              <a:rPr lang="en-US" sz="2800" dirty="0"/>
              <a:t>(it) }</a:t>
            </a:r>
          </a:p>
          <a:p>
            <a:pPr marL="118872" indent="0">
              <a:lnSpc>
                <a:spcPct val="110000"/>
              </a:lnSpc>
              <a:buNone/>
            </a:pPr>
            <a:endParaRPr lang="en-US" sz="1600" dirty="0"/>
          </a:p>
          <a:p>
            <a:pPr marL="118872" indent="0">
              <a:lnSpc>
                <a:spcPct val="110000"/>
              </a:lnSpc>
              <a:buNone/>
            </a:pPr>
            <a:r>
              <a:rPr lang="en-US" sz="2800" dirty="0"/>
              <a:t>    </a:t>
            </a:r>
            <a:r>
              <a:rPr lang="en-US" sz="2800" dirty="0" err="1"/>
              <a:t>println</a:t>
            </a:r>
            <a:r>
              <a:rPr lang="en-US" sz="2800" dirty="0"/>
              <a:t>("Name Array")</a:t>
            </a:r>
          </a:p>
          <a:p>
            <a:pPr marL="118872" indent="0">
              <a:lnSpc>
                <a:spcPct val="110000"/>
              </a:lnSpc>
              <a:buNone/>
            </a:pPr>
            <a:r>
              <a:rPr lang="en-US" sz="2800" dirty="0"/>
              <a:t>    var names = </a:t>
            </a:r>
          </a:p>
          <a:p>
            <a:pPr marL="118872" indent="0">
              <a:lnSpc>
                <a:spcPct val="110000"/>
              </a:lnSpc>
              <a:buNone/>
            </a:pPr>
            <a:r>
              <a:rPr lang="en-US" sz="2800" dirty="0"/>
              <a:t>    </a:t>
            </a:r>
            <a:r>
              <a:rPr lang="en-US" sz="2800" dirty="0" err="1"/>
              <a:t>arrayOf</a:t>
            </a:r>
            <a:r>
              <a:rPr lang="en-US" sz="2800" dirty="0"/>
              <a:t>("</a:t>
            </a:r>
            <a:r>
              <a:rPr lang="en-US" sz="2800" dirty="0" err="1"/>
              <a:t>James","Anne","Bruce","Tom","Benny</a:t>
            </a:r>
            <a:r>
              <a:rPr lang="en-US" sz="2800" dirty="0"/>
              <a:t>")</a:t>
            </a:r>
          </a:p>
          <a:p>
            <a:pPr marL="118872" indent="0">
              <a:lnSpc>
                <a:spcPct val="110000"/>
              </a:lnSpc>
              <a:buNone/>
            </a:pPr>
            <a:r>
              <a:rPr lang="en-US" sz="2800" dirty="0"/>
              <a:t>    for ((</a:t>
            </a:r>
            <a:r>
              <a:rPr lang="en-US" sz="2800" dirty="0" err="1"/>
              <a:t>ind,v</a:t>
            </a:r>
            <a:r>
              <a:rPr lang="en-US" sz="2800" dirty="0"/>
              <a:t>) in </a:t>
            </a:r>
            <a:r>
              <a:rPr lang="en-US" sz="2800" dirty="0" err="1"/>
              <a:t>names.withIndex</a:t>
            </a:r>
            <a:r>
              <a:rPr lang="en-US" sz="2800" dirty="0"/>
              <a:t>()) {</a:t>
            </a:r>
          </a:p>
          <a:p>
            <a:pPr marL="118872" indent="0">
              <a:lnSpc>
                <a:spcPct val="110000"/>
              </a:lnSpc>
              <a:buNone/>
            </a:pPr>
            <a:r>
              <a:rPr lang="en-US" sz="2800" dirty="0"/>
              <a:t>        </a:t>
            </a:r>
            <a:r>
              <a:rPr lang="en-US" sz="2800" dirty="0" err="1"/>
              <a:t>println</a:t>
            </a:r>
            <a:r>
              <a:rPr lang="en-US" sz="2800" dirty="0"/>
              <a:t>("$</a:t>
            </a:r>
            <a:r>
              <a:rPr lang="en-US" sz="2800" dirty="0" err="1"/>
              <a:t>ind</a:t>
            </a:r>
            <a:r>
              <a:rPr lang="en-US" sz="2800" dirty="0"/>
              <a:t>" + " Index = $v")} </a:t>
            </a:r>
          </a:p>
          <a:p>
            <a:pPr marL="118872" indent="0">
              <a:buNone/>
            </a:pPr>
            <a:endParaRPr lang="en-US" sz="2400" dirty="0"/>
          </a:p>
        </p:txBody>
      </p:sp>
    </p:spTree>
    <p:extLst>
      <p:ext uri="{BB962C8B-B14F-4D97-AF65-F5344CB8AC3E}">
        <p14:creationId xmlns:p14="http://schemas.microsoft.com/office/powerpoint/2010/main" val="2832045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057D-1911-48DB-A72E-F4F5BDCD4441}"/>
              </a:ext>
            </a:extLst>
          </p:cNvPr>
          <p:cNvSpPr>
            <a:spLocks noGrp="1"/>
          </p:cNvSpPr>
          <p:nvPr>
            <p:ph type="title"/>
          </p:nvPr>
        </p:nvSpPr>
        <p:spPr/>
        <p:txBody>
          <a:bodyPr/>
          <a:lstStyle/>
          <a:p>
            <a:r>
              <a:rPr lang="en-US" dirty="0" err="1"/>
              <a:t>ArrayList</a:t>
            </a:r>
            <a:endParaRPr lang="en-US" dirty="0"/>
          </a:p>
        </p:txBody>
      </p:sp>
      <p:sp>
        <p:nvSpPr>
          <p:cNvPr id="3" name="Content Placeholder 2">
            <a:extLst>
              <a:ext uri="{FF2B5EF4-FFF2-40B4-BE49-F238E27FC236}">
                <a16:creationId xmlns:a16="http://schemas.microsoft.com/office/drawing/2014/main" id="{C5323690-690E-42CA-90C8-2E354074272B}"/>
              </a:ext>
            </a:extLst>
          </p:cNvPr>
          <p:cNvSpPr>
            <a:spLocks noGrp="1"/>
          </p:cNvSpPr>
          <p:nvPr>
            <p:ph idx="1"/>
          </p:nvPr>
        </p:nvSpPr>
        <p:spPr>
          <a:xfrm>
            <a:off x="228600" y="1408176"/>
            <a:ext cx="8763000" cy="5294375"/>
          </a:xfrm>
        </p:spPr>
        <p:txBody>
          <a:bodyPr>
            <a:normAutofit/>
          </a:bodyPr>
          <a:lstStyle/>
          <a:p>
            <a:pPr marL="118872" indent="0">
              <a:buNone/>
            </a:pPr>
            <a:r>
              <a:rPr lang="en-US" dirty="0"/>
              <a:t>// </a:t>
            </a:r>
            <a:r>
              <a:rPr lang="en-US" dirty="0" err="1"/>
              <a:t>ArrayList</a:t>
            </a:r>
            <a:endParaRPr lang="en-US" dirty="0"/>
          </a:p>
          <a:p>
            <a:pPr marL="118872" indent="0">
              <a:buNone/>
            </a:pPr>
            <a:r>
              <a:rPr lang="en-US" dirty="0"/>
              <a:t>        </a:t>
            </a:r>
            <a:r>
              <a:rPr lang="en-US" dirty="0" err="1"/>
              <a:t>println</a:t>
            </a:r>
            <a:r>
              <a:rPr lang="en-US" dirty="0"/>
              <a:t>("Language </a:t>
            </a:r>
            <a:r>
              <a:rPr lang="en-US" dirty="0" err="1"/>
              <a:t>ArrayList</a:t>
            </a:r>
            <a:r>
              <a:rPr lang="en-US" dirty="0"/>
              <a:t>")</a:t>
            </a:r>
          </a:p>
          <a:p>
            <a:pPr marL="118872" indent="0">
              <a:buNone/>
            </a:pPr>
            <a:r>
              <a:rPr lang="en-US" dirty="0"/>
              <a:t>        var </a:t>
            </a:r>
            <a:r>
              <a:rPr lang="en-US" dirty="0" err="1"/>
              <a:t>llist</a:t>
            </a:r>
            <a:r>
              <a:rPr lang="en-US" dirty="0"/>
              <a:t> = </a:t>
            </a:r>
            <a:r>
              <a:rPr lang="en-US" dirty="0" err="1"/>
              <a:t>ArrayList</a:t>
            </a:r>
            <a:r>
              <a:rPr lang="en-US" dirty="0"/>
              <a:t>&lt;String&gt;(</a:t>
            </a:r>
            <a:r>
              <a:rPr lang="en-US" dirty="0" err="1"/>
              <a:t>arrayListOf</a:t>
            </a:r>
            <a:endParaRPr lang="en-US" dirty="0"/>
          </a:p>
          <a:p>
            <a:pPr marL="118872" indent="0">
              <a:buNone/>
            </a:pPr>
            <a:r>
              <a:rPr lang="en-US" dirty="0"/>
              <a:t>        ("C++","</a:t>
            </a:r>
            <a:r>
              <a:rPr lang="en-US" dirty="0" err="1"/>
              <a:t>Java","HTML</a:t>
            </a:r>
            <a:r>
              <a:rPr lang="en-US" dirty="0"/>
              <a:t>"))</a:t>
            </a:r>
          </a:p>
          <a:p>
            <a:pPr marL="118872" indent="0">
              <a:buNone/>
            </a:pPr>
            <a:r>
              <a:rPr lang="en-US" dirty="0"/>
              <a:t>        </a:t>
            </a:r>
            <a:r>
              <a:rPr lang="en-US" dirty="0" err="1"/>
              <a:t>llist.add</a:t>
            </a:r>
            <a:r>
              <a:rPr lang="en-US" dirty="0"/>
              <a:t>("Kotlin")</a:t>
            </a:r>
          </a:p>
          <a:p>
            <a:pPr marL="118872" indent="0">
              <a:buNone/>
            </a:pPr>
            <a:r>
              <a:rPr lang="en-US" dirty="0"/>
              <a:t>        </a:t>
            </a:r>
            <a:r>
              <a:rPr lang="en-US" dirty="0" err="1"/>
              <a:t>llist.add</a:t>
            </a:r>
            <a:r>
              <a:rPr lang="en-US" dirty="0"/>
              <a:t>("Scala")</a:t>
            </a:r>
          </a:p>
          <a:p>
            <a:pPr marL="118872" indent="0">
              <a:buNone/>
            </a:pPr>
            <a:r>
              <a:rPr lang="en-US" dirty="0"/>
              <a:t>        </a:t>
            </a:r>
            <a:r>
              <a:rPr lang="en-US" dirty="0" err="1"/>
              <a:t>llist.add</a:t>
            </a:r>
            <a:r>
              <a:rPr lang="en-US" dirty="0"/>
              <a:t>("Ruby")</a:t>
            </a:r>
          </a:p>
          <a:p>
            <a:pPr marL="118872" indent="0">
              <a:buNone/>
            </a:pPr>
            <a:r>
              <a:rPr lang="en-US" dirty="0"/>
              <a:t>        </a:t>
            </a:r>
            <a:r>
              <a:rPr lang="en-US" dirty="0" err="1"/>
              <a:t>println</a:t>
            </a:r>
            <a:r>
              <a:rPr lang="en-US" dirty="0"/>
              <a:t>(</a:t>
            </a:r>
            <a:r>
              <a:rPr lang="en-US" dirty="0" err="1"/>
              <a:t>llist</a:t>
            </a:r>
            <a:r>
              <a:rPr lang="en-US" dirty="0"/>
              <a:t>) </a:t>
            </a:r>
          </a:p>
          <a:p>
            <a:pPr marL="118872" indent="0">
              <a:buNone/>
            </a:pPr>
            <a:endParaRPr lang="en-US" sz="2400" dirty="0"/>
          </a:p>
        </p:txBody>
      </p:sp>
    </p:spTree>
    <p:extLst>
      <p:ext uri="{BB962C8B-B14F-4D97-AF65-F5344CB8AC3E}">
        <p14:creationId xmlns:p14="http://schemas.microsoft.com/office/powerpoint/2010/main" val="745189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own Functions</a:t>
            </a:r>
          </a:p>
        </p:txBody>
      </p:sp>
      <p:pic>
        <p:nvPicPr>
          <p:cNvPr id="2050" name="Picture 2" descr="https://dpzbhybb2pdcj.cloudfront.net/jemerov/Figures/02fig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77724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developer.android.com/images/kotlin/android-and-kotlin.png">
            <a:extLst>
              <a:ext uri="{FF2B5EF4-FFF2-40B4-BE49-F238E27FC236}">
                <a16:creationId xmlns:a16="http://schemas.microsoft.com/office/drawing/2014/main" id="{C4FAC8CA-1445-4076-8E9C-5EFC38E52F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199" y="92527"/>
            <a:ext cx="1338437" cy="129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115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 functions</a:t>
            </a:r>
          </a:p>
        </p:txBody>
      </p:sp>
      <p:sp>
        <p:nvSpPr>
          <p:cNvPr id="3" name="Content Placeholder 2">
            <a:extLst>
              <a:ext uri="{FF2B5EF4-FFF2-40B4-BE49-F238E27FC236}">
                <a16:creationId xmlns:a16="http://schemas.microsoft.com/office/drawing/2014/main" id="{DD740D44-6F79-498E-8177-D91C523997CE}"/>
              </a:ext>
            </a:extLst>
          </p:cNvPr>
          <p:cNvSpPr>
            <a:spLocks noGrp="1"/>
          </p:cNvSpPr>
          <p:nvPr>
            <p:ph idx="1"/>
          </p:nvPr>
        </p:nvSpPr>
        <p:spPr>
          <a:xfrm>
            <a:off x="152400" y="1775191"/>
            <a:ext cx="8839200" cy="4927361"/>
          </a:xfrm>
        </p:spPr>
        <p:txBody>
          <a:bodyPr>
            <a:normAutofit lnSpcReduction="10000"/>
          </a:bodyPr>
          <a:lstStyle/>
          <a:p>
            <a:pPr marL="118872" indent="0">
              <a:buNone/>
            </a:pPr>
            <a:r>
              <a:rPr lang="en-US" dirty="0"/>
              <a:t>fun main(</a:t>
            </a:r>
            <a:r>
              <a:rPr lang="en-US" dirty="0" err="1"/>
              <a:t>args</a:t>
            </a:r>
            <a:r>
              <a:rPr lang="en-US" dirty="0"/>
              <a:t>: Array&lt;String&gt;) { </a:t>
            </a:r>
          </a:p>
          <a:p>
            <a:pPr marL="118872" indent="0">
              <a:buNone/>
            </a:pPr>
            <a:r>
              <a:rPr lang="en-US" dirty="0"/>
              <a:t>     </a:t>
            </a:r>
            <a:r>
              <a:rPr lang="en-US" dirty="0" err="1"/>
              <a:t>val</a:t>
            </a:r>
            <a:r>
              <a:rPr lang="en-US" dirty="0"/>
              <a:t> name = "John" </a:t>
            </a:r>
          </a:p>
          <a:p>
            <a:pPr marL="118872" indent="0">
              <a:buNone/>
            </a:pPr>
            <a:r>
              <a:rPr lang="en-US" dirty="0"/>
              <a:t>     </a:t>
            </a:r>
            <a:r>
              <a:rPr lang="en-US" dirty="0" err="1"/>
              <a:t>val</a:t>
            </a:r>
            <a:r>
              <a:rPr lang="en-US" dirty="0"/>
              <a:t> count = 5 </a:t>
            </a:r>
          </a:p>
          <a:p>
            <a:pPr marL="118872" indent="0">
              <a:buNone/>
            </a:pPr>
            <a:r>
              <a:rPr lang="en-US" dirty="0"/>
              <a:t>	fun </a:t>
            </a:r>
            <a:r>
              <a:rPr lang="en-US" dirty="0" err="1"/>
              <a:t>displayString</a:t>
            </a:r>
            <a:r>
              <a:rPr lang="en-US" dirty="0"/>
              <a:t>() { </a:t>
            </a:r>
          </a:p>
          <a:p>
            <a:pPr marL="118872" indent="0">
              <a:buNone/>
            </a:pPr>
            <a:r>
              <a:rPr lang="en-US" dirty="0"/>
              <a:t>		for (index in 0..count) { </a:t>
            </a:r>
          </a:p>
          <a:p>
            <a:pPr marL="118872" indent="0">
              <a:buNone/>
            </a:pPr>
            <a:r>
              <a:rPr lang="en-US" dirty="0"/>
              <a:t>		</a:t>
            </a:r>
            <a:r>
              <a:rPr lang="en-US" dirty="0" err="1"/>
              <a:t>println</a:t>
            </a:r>
            <a:r>
              <a:rPr lang="en-US" dirty="0"/>
              <a:t>(name) </a:t>
            </a:r>
          </a:p>
          <a:p>
            <a:pPr marL="118872" indent="0">
              <a:buNone/>
            </a:pPr>
            <a:r>
              <a:rPr lang="en-US" dirty="0"/>
              <a:t>	 } </a:t>
            </a:r>
          </a:p>
          <a:p>
            <a:pPr marL="118872" indent="0">
              <a:buNone/>
            </a:pPr>
            <a:r>
              <a:rPr lang="en-US" dirty="0"/>
              <a:t>    } </a:t>
            </a:r>
          </a:p>
          <a:p>
            <a:pPr marL="118872" indent="0">
              <a:buNone/>
            </a:pPr>
            <a:r>
              <a:rPr lang="en-US" dirty="0"/>
              <a:t>     </a:t>
            </a:r>
            <a:r>
              <a:rPr lang="en-US" dirty="0" err="1"/>
              <a:t>displayString</a:t>
            </a:r>
            <a:r>
              <a:rPr lang="en-US" dirty="0"/>
              <a:t>() </a:t>
            </a:r>
          </a:p>
          <a:p>
            <a:pPr marL="118872" indent="0">
              <a:buNone/>
            </a:pPr>
            <a:r>
              <a:rPr lang="en-US" dirty="0"/>
              <a:t>}</a:t>
            </a:r>
          </a:p>
        </p:txBody>
      </p:sp>
      <p:pic>
        <p:nvPicPr>
          <p:cNvPr id="4" name="Picture 2" descr="https://developer.android.com/images/kotlin/android-and-kotlin.png">
            <a:extLst>
              <a:ext uri="{FF2B5EF4-FFF2-40B4-BE49-F238E27FC236}">
                <a16:creationId xmlns:a16="http://schemas.microsoft.com/office/drawing/2014/main" id="{DE39D2A5-92F4-4571-9560-0E5EEF5C8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199" y="92527"/>
            <a:ext cx="1338437" cy="129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258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9144000" cy="1252728"/>
          </a:xfrm>
        </p:spPr>
        <p:txBody>
          <a:bodyPr>
            <a:noAutofit/>
          </a:bodyPr>
          <a:lstStyle/>
          <a:p>
            <a:pPr algn="ctr"/>
            <a:r>
              <a:rPr lang="en-US" sz="3200" dirty="0"/>
              <a:t>Example 2- </a:t>
            </a:r>
            <a:r>
              <a:rPr lang="en-US" sz="3200" b="0" dirty="0"/>
              <a:t>Variable Number of Function Parameters </a:t>
            </a:r>
            <a:br>
              <a:rPr lang="en-US" sz="2800" b="0" dirty="0"/>
            </a:br>
            <a:endParaRPr lang="en-US" sz="2800" dirty="0"/>
          </a:p>
        </p:txBody>
      </p:sp>
      <p:sp>
        <p:nvSpPr>
          <p:cNvPr id="3" name="Content Placeholder 2">
            <a:extLst>
              <a:ext uri="{FF2B5EF4-FFF2-40B4-BE49-F238E27FC236}">
                <a16:creationId xmlns:a16="http://schemas.microsoft.com/office/drawing/2014/main" id="{DD740D44-6F79-498E-8177-D91C523997CE}"/>
              </a:ext>
            </a:extLst>
          </p:cNvPr>
          <p:cNvSpPr>
            <a:spLocks noGrp="1"/>
          </p:cNvSpPr>
          <p:nvPr>
            <p:ph idx="1"/>
          </p:nvPr>
        </p:nvSpPr>
        <p:spPr>
          <a:xfrm>
            <a:off x="152400" y="1775191"/>
            <a:ext cx="8839200" cy="4927361"/>
          </a:xfrm>
        </p:spPr>
        <p:txBody>
          <a:bodyPr>
            <a:normAutofit lnSpcReduction="10000"/>
          </a:bodyPr>
          <a:lstStyle/>
          <a:p>
            <a:pPr marL="118872" indent="0">
              <a:buNone/>
            </a:pPr>
            <a:r>
              <a:rPr lang="en-US" dirty="0"/>
              <a:t>Kotlin handles this possibility through the use of the </a:t>
            </a:r>
            <a:r>
              <a:rPr lang="en-US" i="1" dirty="0" err="1"/>
              <a:t>vararg</a:t>
            </a:r>
            <a:r>
              <a:rPr lang="en-US" i="1" dirty="0"/>
              <a:t> </a:t>
            </a:r>
            <a:r>
              <a:rPr lang="en-US" dirty="0"/>
              <a:t>keyword to indicate that the function accepts an arbitrary number of parameters of a specified data type. </a:t>
            </a:r>
          </a:p>
          <a:p>
            <a:pPr marL="118872" indent="0">
              <a:buNone/>
            </a:pPr>
            <a:r>
              <a:rPr lang="en-US" dirty="0"/>
              <a:t>fun </a:t>
            </a:r>
            <a:r>
              <a:rPr lang="en-US" dirty="0" err="1"/>
              <a:t>displayStrings</a:t>
            </a:r>
            <a:r>
              <a:rPr lang="en-US" dirty="0"/>
              <a:t>(</a:t>
            </a:r>
            <a:r>
              <a:rPr lang="en-US" dirty="0" err="1"/>
              <a:t>vararg</a:t>
            </a:r>
            <a:r>
              <a:rPr lang="en-US" dirty="0"/>
              <a:t> strings: String){ </a:t>
            </a:r>
          </a:p>
          <a:p>
            <a:pPr marL="118872" indent="0">
              <a:buNone/>
            </a:pPr>
            <a:r>
              <a:rPr lang="en-US" dirty="0"/>
              <a:t>	for (string in strings) { </a:t>
            </a:r>
          </a:p>
          <a:p>
            <a:pPr marL="118872" indent="0">
              <a:buNone/>
            </a:pPr>
            <a:r>
              <a:rPr lang="en-US" dirty="0"/>
              <a:t>		</a:t>
            </a:r>
            <a:r>
              <a:rPr lang="en-US" dirty="0" err="1"/>
              <a:t>println</a:t>
            </a:r>
            <a:r>
              <a:rPr lang="en-US" dirty="0"/>
              <a:t>(string) </a:t>
            </a:r>
          </a:p>
          <a:p>
            <a:pPr marL="118872" indent="0">
              <a:buNone/>
            </a:pPr>
            <a:r>
              <a:rPr lang="en-US" dirty="0"/>
              <a:t>	}</a:t>
            </a:r>
          </a:p>
          <a:p>
            <a:pPr marL="118872" indent="0">
              <a:buNone/>
            </a:pPr>
            <a:r>
              <a:rPr lang="en-US" dirty="0"/>
              <a:t>} </a:t>
            </a:r>
          </a:p>
          <a:p>
            <a:pPr marL="118872" indent="0">
              <a:buNone/>
            </a:pPr>
            <a:r>
              <a:rPr lang="en-US" dirty="0" err="1"/>
              <a:t>displayStrings</a:t>
            </a:r>
            <a:r>
              <a:rPr lang="en-US" dirty="0"/>
              <a:t>("one", "two", "three", "four") </a:t>
            </a:r>
          </a:p>
        </p:txBody>
      </p:sp>
    </p:spTree>
    <p:extLst>
      <p:ext uri="{BB962C8B-B14F-4D97-AF65-F5344CB8AC3E}">
        <p14:creationId xmlns:p14="http://schemas.microsoft.com/office/powerpoint/2010/main" val="3051624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219200"/>
          </a:xfrm>
        </p:spPr>
        <p:txBody>
          <a:bodyPr>
            <a:noAutofit/>
          </a:bodyPr>
          <a:lstStyle/>
          <a:p>
            <a:pPr algn="ctr"/>
            <a:r>
              <a:rPr lang="en-US" sz="3200" dirty="0"/>
              <a:t>Example 3-Declaring Default Function Parameters</a:t>
            </a:r>
            <a:br>
              <a:rPr lang="en-US" b="0" dirty="0"/>
            </a:br>
            <a:br>
              <a:rPr lang="en-US" sz="2800" b="0" dirty="0"/>
            </a:br>
            <a:endParaRPr lang="en-US" sz="2800" dirty="0"/>
          </a:p>
        </p:txBody>
      </p:sp>
      <p:sp>
        <p:nvSpPr>
          <p:cNvPr id="3" name="Content Placeholder 2">
            <a:extLst>
              <a:ext uri="{FF2B5EF4-FFF2-40B4-BE49-F238E27FC236}">
                <a16:creationId xmlns:a16="http://schemas.microsoft.com/office/drawing/2014/main" id="{DD740D44-6F79-498E-8177-D91C523997CE}"/>
              </a:ext>
            </a:extLst>
          </p:cNvPr>
          <p:cNvSpPr>
            <a:spLocks noGrp="1"/>
          </p:cNvSpPr>
          <p:nvPr>
            <p:ph idx="1"/>
          </p:nvPr>
        </p:nvSpPr>
        <p:spPr>
          <a:xfrm>
            <a:off x="152400" y="1524001"/>
            <a:ext cx="8839200" cy="5178552"/>
          </a:xfrm>
        </p:spPr>
        <p:txBody>
          <a:bodyPr>
            <a:normAutofit fontScale="70000" lnSpcReduction="20000"/>
          </a:bodyPr>
          <a:lstStyle/>
          <a:p>
            <a:pPr marL="118872" indent="0">
              <a:buNone/>
            </a:pPr>
            <a:r>
              <a:rPr lang="en-US" dirty="0"/>
              <a:t>Kotlin provides the ability to designate a default parameter value to be used in the event that the value is not provided as an argument when the function is called. </a:t>
            </a:r>
          </a:p>
          <a:p>
            <a:pPr marL="118872" indent="0">
              <a:buNone/>
            </a:pPr>
            <a:r>
              <a:rPr lang="en-US" dirty="0"/>
              <a:t>fun </a:t>
            </a:r>
            <a:r>
              <a:rPr lang="en-US" dirty="0" err="1"/>
              <a:t>buildMessageFor</a:t>
            </a:r>
            <a:r>
              <a:rPr lang="en-US" dirty="0"/>
              <a:t>(name: String = "Customer", count: Int = 0): String { </a:t>
            </a:r>
          </a:p>
          <a:p>
            <a:pPr marL="118872" indent="0">
              <a:buNone/>
            </a:pPr>
            <a:r>
              <a:rPr lang="en-US" dirty="0"/>
              <a:t>	return("$name, you are customer number $count")</a:t>
            </a:r>
          </a:p>
          <a:p>
            <a:pPr marL="118872" indent="0">
              <a:buNone/>
            </a:pPr>
            <a:r>
              <a:rPr lang="en-US" dirty="0"/>
              <a:t>} </a:t>
            </a:r>
          </a:p>
          <a:p>
            <a:pPr marL="118872" indent="0">
              <a:buNone/>
            </a:pPr>
            <a:endParaRPr lang="en-US" dirty="0"/>
          </a:p>
          <a:p>
            <a:pPr marL="118872" indent="0">
              <a:buNone/>
            </a:pPr>
            <a:r>
              <a:rPr lang="en-US" dirty="0"/>
              <a:t>// Calling Functions</a:t>
            </a:r>
          </a:p>
          <a:p>
            <a:pPr marL="118872" indent="0">
              <a:buNone/>
            </a:pPr>
            <a:endParaRPr lang="en-US" dirty="0"/>
          </a:p>
          <a:p>
            <a:pPr marL="118872" indent="0">
              <a:buNone/>
            </a:pPr>
            <a:r>
              <a:rPr lang="en-US" dirty="0" err="1"/>
              <a:t>val</a:t>
            </a:r>
            <a:r>
              <a:rPr lang="en-US" dirty="0"/>
              <a:t> message = </a:t>
            </a:r>
            <a:r>
              <a:rPr lang="en-US" dirty="0" err="1"/>
              <a:t>buildMessageFor</a:t>
            </a:r>
            <a:r>
              <a:rPr lang="en-US" dirty="0"/>
              <a:t>("John“,10) //Valid </a:t>
            </a:r>
          </a:p>
          <a:p>
            <a:pPr marL="118872" indent="0">
              <a:buNone/>
            </a:pPr>
            <a:r>
              <a:rPr lang="en-US" dirty="0" err="1"/>
              <a:t>val</a:t>
            </a:r>
            <a:r>
              <a:rPr lang="en-US" dirty="0"/>
              <a:t> message = </a:t>
            </a:r>
            <a:r>
              <a:rPr lang="en-US" dirty="0" err="1"/>
              <a:t>buildMessageFor</a:t>
            </a:r>
            <a:r>
              <a:rPr lang="en-US" dirty="0"/>
              <a:t>("John") // Valid</a:t>
            </a:r>
          </a:p>
          <a:p>
            <a:pPr marL="118872" indent="0">
              <a:buNone/>
            </a:pPr>
            <a:endParaRPr lang="en-US" dirty="0"/>
          </a:p>
          <a:p>
            <a:pPr marL="118872" indent="0">
              <a:buNone/>
            </a:pPr>
            <a:r>
              <a:rPr lang="en-US" dirty="0"/>
              <a:t>If parameter names are not used within the function call, however, only the trailing arguments may be omitted:</a:t>
            </a:r>
          </a:p>
          <a:p>
            <a:pPr marL="118872" indent="0">
              <a:buNone/>
            </a:pPr>
            <a:endParaRPr lang="en-US" dirty="0"/>
          </a:p>
          <a:p>
            <a:pPr marL="118872" indent="0">
              <a:buNone/>
            </a:pPr>
            <a:r>
              <a:rPr lang="en-US" dirty="0" err="1"/>
              <a:t>val</a:t>
            </a:r>
            <a:r>
              <a:rPr lang="en-US" dirty="0"/>
              <a:t> message = </a:t>
            </a:r>
            <a:r>
              <a:rPr lang="en-US" dirty="0" err="1"/>
              <a:t>buildMessageFor</a:t>
            </a:r>
            <a:r>
              <a:rPr lang="en-US" dirty="0"/>
              <a:t>(10) // Invalid</a:t>
            </a:r>
          </a:p>
          <a:p>
            <a:pPr marL="118872" indent="0">
              <a:buNone/>
            </a:pPr>
            <a:r>
              <a:rPr lang="en-US" dirty="0" err="1"/>
              <a:t>val</a:t>
            </a:r>
            <a:r>
              <a:rPr lang="en-US" dirty="0"/>
              <a:t> message = </a:t>
            </a:r>
            <a:r>
              <a:rPr lang="en-US" dirty="0" err="1"/>
              <a:t>buildMessageFor</a:t>
            </a:r>
            <a:r>
              <a:rPr lang="en-US" dirty="0"/>
              <a:t>(count = 10) // Valid</a:t>
            </a:r>
          </a:p>
          <a:p>
            <a:pPr marL="118872" indent="0">
              <a:buNone/>
            </a:pPr>
            <a:r>
              <a:rPr lang="en-US" dirty="0"/>
              <a:t>Refer : </a:t>
            </a:r>
            <a:r>
              <a:rPr lang="en-US" dirty="0" err="1"/>
              <a:t>Functions.kt</a:t>
            </a:r>
            <a:endParaRPr lang="en-US" dirty="0"/>
          </a:p>
        </p:txBody>
      </p:sp>
    </p:spTree>
    <p:extLst>
      <p:ext uri="{BB962C8B-B14F-4D97-AF65-F5344CB8AC3E}">
        <p14:creationId xmlns:p14="http://schemas.microsoft.com/office/powerpoint/2010/main" val="2145121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Example 4 :Single Expression Function</a:t>
            </a:r>
          </a:p>
        </p:txBody>
      </p:sp>
      <p:sp>
        <p:nvSpPr>
          <p:cNvPr id="3" name="Content Placeholder 2"/>
          <p:cNvSpPr>
            <a:spLocks noGrp="1"/>
          </p:cNvSpPr>
          <p:nvPr>
            <p:ph idx="1"/>
          </p:nvPr>
        </p:nvSpPr>
        <p:spPr>
          <a:xfrm>
            <a:off x="228600" y="1775191"/>
            <a:ext cx="8763000" cy="4854209"/>
          </a:xfrm>
        </p:spPr>
        <p:txBody>
          <a:bodyPr>
            <a:normAutofit fontScale="92500" lnSpcReduction="10000"/>
          </a:bodyPr>
          <a:lstStyle/>
          <a:p>
            <a:r>
              <a:rPr lang="en-US" dirty="0"/>
              <a:t>When a function contains a single expression, it is not necessary to include the braces around the expression. All that is required is an equals sign (=) after the function declaration followed by the expression. </a:t>
            </a:r>
          </a:p>
          <a:p>
            <a:r>
              <a:rPr lang="en-US" dirty="0"/>
              <a:t>Way 1</a:t>
            </a:r>
          </a:p>
          <a:p>
            <a:pPr marL="118872" indent="0">
              <a:buNone/>
            </a:pPr>
            <a:r>
              <a:rPr lang="en-US" dirty="0"/>
              <a:t>fun multiply(x: </a:t>
            </a:r>
            <a:r>
              <a:rPr lang="en-US" dirty="0" err="1"/>
              <a:t>Int</a:t>
            </a:r>
            <a:r>
              <a:rPr lang="en-US" dirty="0"/>
              <a:t>, y: </a:t>
            </a:r>
            <a:r>
              <a:rPr lang="en-US" dirty="0" err="1"/>
              <a:t>Int</a:t>
            </a:r>
            <a:r>
              <a:rPr lang="en-US" dirty="0"/>
              <a:t>): </a:t>
            </a:r>
            <a:r>
              <a:rPr lang="en-US" dirty="0" err="1"/>
              <a:t>Int</a:t>
            </a:r>
            <a:r>
              <a:rPr lang="en-US" dirty="0"/>
              <a:t> {    return x * y } </a:t>
            </a:r>
          </a:p>
          <a:p>
            <a:r>
              <a:rPr lang="en-US" dirty="0"/>
              <a:t>Way 2</a:t>
            </a:r>
          </a:p>
          <a:p>
            <a:pPr marL="118872" indent="0">
              <a:buNone/>
            </a:pPr>
            <a:r>
              <a:rPr lang="en-US" dirty="0"/>
              <a:t>fun multiply(x: </a:t>
            </a:r>
            <a:r>
              <a:rPr lang="en-US" dirty="0" err="1"/>
              <a:t>Int</a:t>
            </a:r>
            <a:r>
              <a:rPr lang="en-US" dirty="0"/>
              <a:t>, y: </a:t>
            </a:r>
            <a:r>
              <a:rPr lang="en-US" dirty="0" err="1"/>
              <a:t>Int</a:t>
            </a:r>
            <a:r>
              <a:rPr lang="en-US" dirty="0"/>
              <a:t>): </a:t>
            </a:r>
            <a:r>
              <a:rPr lang="en-US" dirty="0" err="1"/>
              <a:t>Int</a:t>
            </a:r>
            <a:r>
              <a:rPr lang="en-US" dirty="0"/>
              <a:t> = x * y </a:t>
            </a:r>
          </a:p>
          <a:p>
            <a:r>
              <a:rPr lang="en-US" dirty="0"/>
              <a:t>Way 3 – no need to specify return type</a:t>
            </a:r>
          </a:p>
          <a:p>
            <a:pPr marL="118872" indent="0">
              <a:buNone/>
            </a:pPr>
            <a:r>
              <a:rPr lang="es-ES" dirty="0" err="1"/>
              <a:t>fun</a:t>
            </a:r>
            <a:r>
              <a:rPr lang="es-ES" dirty="0"/>
              <a:t> </a:t>
            </a:r>
            <a:r>
              <a:rPr lang="es-ES" dirty="0" err="1"/>
              <a:t>multiply</a:t>
            </a:r>
            <a:r>
              <a:rPr lang="es-ES" dirty="0"/>
              <a:t>(x: </a:t>
            </a:r>
            <a:r>
              <a:rPr lang="es-ES" dirty="0" err="1"/>
              <a:t>Int</a:t>
            </a:r>
            <a:r>
              <a:rPr lang="es-ES" dirty="0"/>
              <a:t>, y: </a:t>
            </a:r>
            <a:r>
              <a:rPr lang="es-ES" dirty="0" err="1"/>
              <a:t>Int</a:t>
            </a:r>
            <a:r>
              <a:rPr lang="es-ES" dirty="0"/>
              <a:t>) = x * y </a:t>
            </a:r>
            <a:endParaRPr lang="en-US" dirty="0"/>
          </a:p>
        </p:txBody>
      </p:sp>
      <p:pic>
        <p:nvPicPr>
          <p:cNvPr id="4" name="Picture 2" descr="https://developer.android.com/images/kotlin/android-and-kotlin.png">
            <a:extLst>
              <a:ext uri="{FF2B5EF4-FFF2-40B4-BE49-F238E27FC236}">
                <a16:creationId xmlns:a16="http://schemas.microsoft.com/office/drawing/2014/main" id="{357BC90E-094C-4BCC-B629-15B448E20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199" y="92527"/>
            <a:ext cx="1338437" cy="129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789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0B76-2C04-404F-AF72-C5AF91184D1F}"/>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520BA70E-46D0-4E2B-A09D-B2997DD7BD43}"/>
              </a:ext>
            </a:extLst>
          </p:cNvPr>
          <p:cNvSpPr>
            <a:spLocks noGrp="1"/>
          </p:cNvSpPr>
          <p:nvPr>
            <p:ph idx="1"/>
          </p:nvPr>
        </p:nvSpPr>
        <p:spPr/>
        <p:txBody>
          <a:bodyPr/>
          <a:lstStyle/>
          <a:p>
            <a:pPr marL="633222" indent="-514350">
              <a:lnSpc>
                <a:spcPct val="150000"/>
              </a:lnSpc>
              <a:buAutoNum type="arabicPeriod"/>
            </a:pPr>
            <a:r>
              <a:rPr lang="en-US" dirty="0"/>
              <a:t>Kotlin Strings are mutable</a:t>
            </a:r>
          </a:p>
          <a:p>
            <a:pPr marL="118872" indent="0">
              <a:lnSpc>
                <a:spcPct val="150000"/>
              </a:lnSpc>
              <a:buNone/>
            </a:pPr>
            <a:r>
              <a:rPr lang="en-US" dirty="0"/>
              <a:t>     a) True       b) False</a:t>
            </a:r>
          </a:p>
          <a:p>
            <a:pPr marL="633222" indent="-514350">
              <a:lnSpc>
                <a:spcPct val="150000"/>
              </a:lnSpc>
              <a:buAutoNum type="arabicPeriod" startAt="2"/>
            </a:pPr>
            <a:r>
              <a:rPr lang="en-US" dirty="0"/>
              <a:t>Kotlin data types are object type.</a:t>
            </a:r>
          </a:p>
          <a:p>
            <a:pPr marL="411480" lvl="1" indent="0">
              <a:lnSpc>
                <a:spcPct val="150000"/>
              </a:lnSpc>
              <a:buNone/>
            </a:pPr>
            <a:r>
              <a:rPr lang="en-US" dirty="0"/>
              <a:t>   a) True       b) False</a:t>
            </a:r>
          </a:p>
        </p:txBody>
      </p:sp>
    </p:spTree>
    <p:extLst>
      <p:ext uri="{BB962C8B-B14F-4D97-AF65-F5344CB8AC3E}">
        <p14:creationId xmlns:p14="http://schemas.microsoft.com/office/powerpoint/2010/main" val="1551808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90629" y="5465348"/>
            <a:ext cx="3955093" cy="669414"/>
          </a:xfrm>
          <a:prstGeom prst="rect">
            <a:avLst/>
          </a:prstGeom>
          <a:noFill/>
        </p:spPr>
        <p:txBody>
          <a:bodyPr wrap="square" rtlCol="0">
            <a:spAutoFit/>
          </a:bodyPr>
          <a:lstStyle/>
          <a:p>
            <a:pPr algn="ctr" defTabSz="685800" eaLnBrk="0" fontAlgn="base" hangingPunct="0">
              <a:spcBef>
                <a:spcPct val="0"/>
              </a:spcBef>
              <a:spcAft>
                <a:spcPct val="0"/>
              </a:spcAft>
              <a:defRPr/>
            </a:pPr>
            <a:r>
              <a:rPr lang="en-US" sz="1275" dirty="0">
                <a:solidFill>
                  <a:srgbClr val="F5FFFF"/>
                </a:solidFill>
                <a:latin typeface="Gill Sans" charset="0"/>
                <a:ea typeface="Gill Sans" charset="0"/>
                <a:cs typeface="Gill Sans" charset="0"/>
              </a:rPr>
              <a:t>Maharishi International </a:t>
            </a:r>
          </a:p>
          <a:p>
            <a:pPr algn="ctr" defTabSz="685800" eaLnBrk="0" fontAlgn="base" hangingPunct="0">
              <a:spcBef>
                <a:spcPct val="0"/>
              </a:spcBef>
              <a:spcAft>
                <a:spcPct val="0"/>
              </a:spcAft>
              <a:defRPr/>
            </a:pPr>
            <a:r>
              <a:rPr lang="en-US" sz="1275" dirty="0">
                <a:solidFill>
                  <a:srgbClr val="F5FFFF"/>
                </a:solidFill>
                <a:latin typeface="Gill Sans" charset="0"/>
                <a:ea typeface="Gill Sans" charset="0"/>
                <a:cs typeface="Gill Sans" charset="0"/>
              </a:rPr>
              <a:t>University </a:t>
            </a:r>
          </a:p>
          <a:p>
            <a:pPr algn="ctr" defTabSz="685800" eaLnBrk="0" fontAlgn="base" hangingPunct="0">
              <a:spcBef>
                <a:spcPct val="0"/>
              </a:spcBef>
              <a:spcAft>
                <a:spcPct val="0"/>
              </a:spcAft>
              <a:defRPr/>
            </a:pPr>
            <a:endParaRPr lang="en-US" sz="1200" dirty="0">
              <a:solidFill>
                <a:srgbClr val="F5FFFF"/>
              </a:solidFill>
              <a:latin typeface="Gill Sans Light" charset="0"/>
              <a:ea typeface="Gill Sans Light" charset="0"/>
              <a:cs typeface="Gill Sans Light" charset="0"/>
            </a:endParaRPr>
          </a:p>
        </p:txBody>
      </p:sp>
      <p:sp>
        <p:nvSpPr>
          <p:cNvPr id="6" name="Rectangle 5"/>
          <p:cNvSpPr/>
          <p:nvPr/>
        </p:nvSpPr>
        <p:spPr>
          <a:xfrm>
            <a:off x="0" y="1286307"/>
            <a:ext cx="9144000" cy="1440053"/>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w="5080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en-US" sz="3300">
              <a:solidFill>
                <a:srgbClr val="FED152">
                  <a:lumMod val="60000"/>
                  <a:lumOff val="40000"/>
                </a:srgbClr>
              </a:solidFill>
              <a:latin typeface="Gill Sans" charset="0"/>
              <a:ea typeface="Gill Sans" charset="0"/>
              <a:cs typeface="Gill Sans" charset="0"/>
            </a:endParaRPr>
          </a:p>
        </p:txBody>
      </p:sp>
      <p:pic>
        <p:nvPicPr>
          <p:cNvPr id="10" name="Picture 9"/>
          <p:cNvPicPr>
            <a:picLocks noChangeAspect="1"/>
          </p:cNvPicPr>
          <p:nvPr/>
        </p:nvPicPr>
        <p:blipFill>
          <a:blip r:embed="rId2"/>
          <a:stretch>
            <a:fillRect/>
          </a:stretch>
        </p:blipFill>
        <p:spPr>
          <a:xfrm rot="10800000">
            <a:off x="-7536" y="857249"/>
            <a:ext cx="9151536" cy="5143500"/>
          </a:xfrm>
          <a:prstGeom prst="rect">
            <a:avLst/>
          </a:prstGeom>
        </p:spPr>
      </p:pic>
      <p:sp>
        <p:nvSpPr>
          <p:cNvPr id="3" name="Subtitle 2"/>
          <p:cNvSpPr>
            <a:spLocks noGrp="1"/>
          </p:cNvSpPr>
          <p:nvPr>
            <p:ph type="subTitle" idx="1"/>
          </p:nvPr>
        </p:nvSpPr>
        <p:spPr>
          <a:xfrm>
            <a:off x="152401" y="3008062"/>
            <a:ext cx="8839200" cy="1241822"/>
          </a:xfrm>
        </p:spPr>
        <p:txBody>
          <a:bodyPr>
            <a:normAutofit fontScale="25000" lnSpcReduction="20000"/>
          </a:bodyPr>
          <a:lstStyle/>
          <a:p>
            <a:pPr>
              <a:lnSpc>
                <a:spcPct val="100000"/>
              </a:lnSpc>
            </a:pPr>
            <a:r>
              <a:rPr lang="en-US" sz="9600" dirty="0"/>
              <a:t>Lesson 2</a:t>
            </a:r>
          </a:p>
          <a:p>
            <a:pPr>
              <a:lnSpc>
                <a:spcPct val="100000"/>
              </a:lnSpc>
            </a:pPr>
            <a:r>
              <a:rPr lang="en-US" sz="12800" dirty="0"/>
              <a:t>Kotlin Fundamentals</a:t>
            </a:r>
          </a:p>
          <a:p>
            <a:pPr>
              <a:lnSpc>
                <a:spcPct val="100000"/>
              </a:lnSpc>
            </a:pPr>
            <a:br>
              <a:rPr lang="en-US" sz="2100" dirty="0"/>
            </a:br>
            <a:endParaRPr lang="en-US" sz="2100" dirty="0"/>
          </a:p>
        </p:txBody>
      </p:sp>
      <p:pic>
        <p:nvPicPr>
          <p:cNvPr id="8" name="Picture 7"/>
          <p:cNvPicPr>
            <a:picLocks noChangeAspect="1"/>
          </p:cNvPicPr>
          <p:nvPr/>
        </p:nvPicPr>
        <p:blipFill>
          <a:blip r:embed="rId3">
            <a:alphaModFix amt="94000"/>
            <a:extLst>
              <a:ext uri="{28A0092B-C50C-407E-A947-70E740481C1C}">
                <a14:useLocalDpi xmlns:a14="http://schemas.microsoft.com/office/drawing/2010/main" val="0"/>
              </a:ext>
            </a:extLst>
          </a:blip>
          <a:stretch>
            <a:fillRect/>
          </a:stretch>
        </p:blipFill>
        <p:spPr>
          <a:xfrm>
            <a:off x="4034555" y="4355700"/>
            <a:ext cx="1074890" cy="1074890"/>
          </a:xfrm>
          <a:prstGeom prst="rect">
            <a:avLst/>
          </a:prstGeom>
        </p:spPr>
      </p:pic>
      <p:sp>
        <p:nvSpPr>
          <p:cNvPr id="2" name="Donut 1"/>
          <p:cNvSpPr/>
          <p:nvPr/>
        </p:nvSpPr>
        <p:spPr>
          <a:xfrm>
            <a:off x="4026906" y="4348051"/>
            <a:ext cx="1082539" cy="1082539"/>
          </a:xfrm>
          <a:prstGeom prst="donut">
            <a:avLst>
              <a:gd name="adj" fmla="val 4416"/>
            </a:avLst>
          </a:prstGeom>
          <a:solidFill>
            <a:srgbClr val="59A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en-US" sz="1350">
              <a:solidFill>
                <a:srgbClr val="B9F5BC"/>
              </a:solidFill>
              <a:latin typeface="Calibri" panose="020F0502020204030204"/>
            </a:endParaRPr>
          </a:p>
        </p:txBody>
      </p:sp>
      <p:sp>
        <p:nvSpPr>
          <p:cNvPr id="11" name="TextBox 10"/>
          <p:cNvSpPr txBox="1"/>
          <p:nvPr/>
        </p:nvSpPr>
        <p:spPr>
          <a:xfrm>
            <a:off x="212501" y="-792052"/>
            <a:ext cx="3496614" cy="300082"/>
          </a:xfrm>
          <a:prstGeom prst="rect">
            <a:avLst/>
          </a:prstGeom>
          <a:noFill/>
        </p:spPr>
        <p:txBody>
          <a:bodyPr wrap="square" rtlCol="0">
            <a:spAutoFit/>
          </a:bodyPr>
          <a:lstStyle/>
          <a:p>
            <a:pPr defTabSz="685800" eaLnBrk="0" fontAlgn="base" hangingPunct="0">
              <a:spcBef>
                <a:spcPct val="0"/>
              </a:spcBef>
              <a:spcAft>
                <a:spcPct val="0"/>
              </a:spcAft>
              <a:defRPr/>
            </a:pPr>
            <a:r>
              <a:rPr lang="en-US" sz="1350">
                <a:solidFill>
                  <a:srgbClr val="0F62A9"/>
                </a:solidFill>
                <a:latin typeface="Arial" charset="0"/>
                <a:ea typeface="ＭＳ Ｐゴシック" charset="-128"/>
              </a:rPr>
              <a:t>BALA template #10</a:t>
            </a:r>
          </a:p>
        </p:txBody>
      </p:sp>
      <p:sp>
        <p:nvSpPr>
          <p:cNvPr id="12" name="TextBox 11"/>
          <p:cNvSpPr txBox="1"/>
          <p:nvPr/>
        </p:nvSpPr>
        <p:spPr>
          <a:xfrm>
            <a:off x="654978" y="1487211"/>
            <a:ext cx="7983020" cy="1077218"/>
          </a:xfrm>
          <a:prstGeom prst="rect">
            <a:avLst/>
          </a:prstGeom>
          <a:noFill/>
        </p:spPr>
        <p:txBody>
          <a:bodyPr wrap="square" rtlCol="0">
            <a:spAutoFit/>
          </a:bodyPr>
          <a:lstStyle/>
          <a:p>
            <a:pPr lvl="0" algn="ctr" eaLnBrk="0" fontAlgn="base" hangingPunct="0">
              <a:spcBef>
                <a:spcPct val="0"/>
              </a:spcBef>
              <a:spcAft>
                <a:spcPct val="0"/>
              </a:spcAft>
              <a:defRPr/>
            </a:pPr>
            <a:r>
              <a:rPr lang="en-US" sz="3200" dirty="0">
                <a:solidFill>
                  <a:srgbClr val="F5FFFF"/>
                </a:solidFill>
                <a:latin typeface="Gill Sans" charset="0"/>
                <a:ea typeface="Gill Sans" charset="0"/>
                <a:cs typeface="Gill Sans" charset="0"/>
              </a:rPr>
              <a:t>CS 473 – MDP</a:t>
            </a:r>
          </a:p>
          <a:p>
            <a:pPr lvl="0" algn="ctr" eaLnBrk="0" fontAlgn="base" hangingPunct="0">
              <a:spcBef>
                <a:spcPct val="0"/>
              </a:spcBef>
              <a:spcAft>
                <a:spcPct val="0"/>
              </a:spcAft>
              <a:defRPr/>
            </a:pPr>
            <a:r>
              <a:rPr lang="en-US" sz="3200" dirty="0">
                <a:solidFill>
                  <a:srgbClr val="F5FFFF"/>
                </a:solidFill>
                <a:latin typeface="Gill Sans" charset="0"/>
                <a:ea typeface="Gill Sans" charset="0"/>
                <a:cs typeface="Gill Sans" charset="0"/>
              </a:rPr>
              <a:t>Mobile Device Programming</a:t>
            </a:r>
            <a:endParaRPr lang="en-US" sz="3300" dirty="0">
              <a:solidFill>
                <a:srgbClr val="0F62A9"/>
              </a:solidFill>
              <a:latin typeface="Arial" charset="0"/>
              <a:ea typeface="ＭＳ Ｐゴシック" charset="-128"/>
            </a:endParaRPr>
          </a:p>
        </p:txBody>
      </p:sp>
    </p:spTree>
    <p:extLst>
      <p:ext uri="{BB962C8B-B14F-4D97-AF65-F5344CB8AC3E}">
        <p14:creationId xmlns:p14="http://schemas.microsoft.com/office/powerpoint/2010/main" val="4192833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D183C-D35F-43FF-A0C0-4AC9A350C535}"/>
              </a:ext>
            </a:extLst>
          </p:cNvPr>
          <p:cNvSpPr>
            <a:spLocks noGrp="1"/>
          </p:cNvSpPr>
          <p:nvPr>
            <p:ph type="title"/>
          </p:nvPr>
        </p:nvSpPr>
        <p:spPr/>
        <p:txBody>
          <a:bodyPr/>
          <a:lstStyle/>
          <a:p>
            <a:r>
              <a:rPr lang="en-US" dirty="0"/>
              <a:t>Main Point 1</a:t>
            </a:r>
          </a:p>
        </p:txBody>
      </p:sp>
      <p:sp>
        <p:nvSpPr>
          <p:cNvPr id="3" name="Content Placeholder 2">
            <a:extLst>
              <a:ext uri="{FF2B5EF4-FFF2-40B4-BE49-F238E27FC236}">
                <a16:creationId xmlns:a16="http://schemas.microsoft.com/office/drawing/2014/main" id="{68461241-A308-4E12-8F6B-4A082A019415}"/>
              </a:ext>
            </a:extLst>
          </p:cNvPr>
          <p:cNvSpPr>
            <a:spLocks noGrp="1"/>
          </p:cNvSpPr>
          <p:nvPr>
            <p:ph idx="1"/>
          </p:nvPr>
        </p:nvSpPr>
        <p:spPr/>
        <p:txBody>
          <a:bodyPr/>
          <a:lstStyle/>
          <a:p>
            <a:pPr lvl="0"/>
            <a:r>
              <a:rPr lang="en-US" dirty="0"/>
              <a:t>Kotlin is a powerful object oriented and functional programming language features that is easier to use, faster development and more secured.  </a:t>
            </a:r>
            <a:r>
              <a:rPr lang="en-US" b="1" i="1" dirty="0"/>
              <a:t>Science of Consciousness:</a:t>
            </a:r>
            <a:r>
              <a:rPr lang="en-US" i="1" dirty="0"/>
              <a:t> Transcendental Meditation is an easy and effortless technique to make a mind clear and more powerful so that we can make life easier.</a:t>
            </a:r>
            <a:endParaRPr lang="en-US" dirty="0"/>
          </a:p>
          <a:p>
            <a:pPr marL="118872" indent="0">
              <a:buNone/>
            </a:pPr>
            <a:endParaRPr lang="en-US" dirty="0"/>
          </a:p>
          <a:p>
            <a:endParaRPr lang="en-US" dirty="0"/>
          </a:p>
        </p:txBody>
      </p:sp>
    </p:spTree>
    <p:extLst>
      <p:ext uri="{BB962C8B-B14F-4D97-AF65-F5344CB8AC3E}">
        <p14:creationId xmlns:p14="http://schemas.microsoft.com/office/powerpoint/2010/main" val="3643494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400" dirty="0"/>
              <a:t>Kotlin Modifiers</a:t>
            </a:r>
            <a:endParaRPr lang="en-US" dirty="0"/>
          </a:p>
        </p:txBody>
      </p:sp>
      <p:sp>
        <p:nvSpPr>
          <p:cNvPr id="3" name="Content Placeholder 2"/>
          <p:cNvSpPr>
            <a:spLocks noGrp="1"/>
          </p:cNvSpPr>
          <p:nvPr>
            <p:ph idx="1"/>
          </p:nvPr>
        </p:nvSpPr>
        <p:spPr>
          <a:xfrm>
            <a:off x="152400" y="1600200"/>
            <a:ext cx="8882236" cy="5165273"/>
          </a:xfrm>
        </p:spPr>
        <p:txBody>
          <a:bodyPr>
            <a:normAutofit fontScale="85000" lnSpcReduction="20000"/>
          </a:bodyPr>
          <a:lstStyle/>
          <a:p>
            <a:r>
              <a:rPr lang="en-US" sz="2800" dirty="0"/>
              <a:t>Classes, objects, interfaces, constructors, functions, properties and their setters can have visibility modifiers. There are four visibility modifiers in Kotlin: private, protected, internal and public. </a:t>
            </a:r>
          </a:p>
          <a:p>
            <a:r>
              <a:rPr lang="en-US" b="1" dirty="0"/>
              <a:t>public: default</a:t>
            </a:r>
          </a:p>
          <a:p>
            <a:pPr lvl="1"/>
            <a:r>
              <a:rPr lang="en-US" dirty="0"/>
              <a:t>The public modifiers means that the declarations are visible everywhere.</a:t>
            </a:r>
          </a:p>
          <a:p>
            <a:pPr lvl="1"/>
            <a:r>
              <a:rPr lang="en-US" dirty="0"/>
              <a:t>In Kotlin the default visibility modifier is public </a:t>
            </a:r>
          </a:p>
          <a:p>
            <a:r>
              <a:rPr lang="en-US" b="1" dirty="0"/>
              <a:t>internal</a:t>
            </a:r>
          </a:p>
          <a:p>
            <a:pPr lvl="1"/>
            <a:r>
              <a:rPr lang="en-US" dirty="0"/>
              <a:t>internal means that the declarations are visible inside a module. A module in </a:t>
            </a:r>
            <a:r>
              <a:rPr lang="en-US" dirty="0" err="1"/>
              <a:t>kotlin</a:t>
            </a:r>
            <a:r>
              <a:rPr lang="en-US" dirty="0"/>
              <a:t> is a set of Kotlin files compiled together. </a:t>
            </a:r>
          </a:p>
          <a:p>
            <a:r>
              <a:rPr lang="en-US" b="1" dirty="0"/>
              <a:t>private</a:t>
            </a:r>
          </a:p>
          <a:p>
            <a:pPr lvl="1"/>
            <a:r>
              <a:rPr lang="en-US" dirty="0"/>
              <a:t>With private declarations are only visible in the class</a:t>
            </a:r>
          </a:p>
          <a:p>
            <a:r>
              <a:rPr lang="en-US" b="1" dirty="0"/>
              <a:t>protected</a:t>
            </a:r>
          </a:p>
          <a:p>
            <a:pPr lvl="1"/>
            <a:r>
              <a:rPr lang="en-US" dirty="0"/>
              <a:t>Declarations are only visible in its class and in its sub classes</a:t>
            </a:r>
          </a:p>
          <a:p>
            <a:pPr lvl="1"/>
            <a:endParaRPr lang="en-US" dirty="0"/>
          </a:p>
          <a:p>
            <a:pPr lvl="1"/>
            <a:endParaRPr lang="en-US" sz="2400" dirty="0"/>
          </a:p>
        </p:txBody>
      </p:sp>
      <p:pic>
        <p:nvPicPr>
          <p:cNvPr id="4" name="Picture 2" descr="https://developer.android.com/images/kotlin/android-and-kotlin.png">
            <a:extLst>
              <a:ext uri="{FF2B5EF4-FFF2-40B4-BE49-F238E27FC236}">
                <a16:creationId xmlns:a16="http://schemas.microsoft.com/office/drawing/2014/main" id="{758E9E92-C1E3-42CF-98E2-9B80BBA14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199" y="92527"/>
            <a:ext cx="1338437" cy="129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510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400" dirty="0"/>
              <a:t>Declaring a </a:t>
            </a:r>
            <a:r>
              <a:rPr lang="en-US" sz="4400" dirty="0" err="1"/>
              <a:t>Kotlin</a:t>
            </a:r>
            <a:r>
              <a:rPr lang="en-US" sz="4400" dirty="0"/>
              <a:t> Class </a:t>
            </a:r>
            <a:endParaRPr lang="en-US" dirty="0"/>
          </a:p>
        </p:txBody>
      </p:sp>
      <p:sp>
        <p:nvSpPr>
          <p:cNvPr id="3" name="Content Placeholder 2"/>
          <p:cNvSpPr>
            <a:spLocks noGrp="1"/>
          </p:cNvSpPr>
          <p:nvPr>
            <p:ph idx="1"/>
          </p:nvPr>
        </p:nvSpPr>
        <p:spPr/>
        <p:txBody>
          <a:bodyPr>
            <a:normAutofit/>
          </a:bodyPr>
          <a:lstStyle/>
          <a:p>
            <a:r>
              <a:rPr lang="en-US" sz="2800" dirty="0"/>
              <a:t>Kotlin provides extensive support for developing object-oriented applications. </a:t>
            </a:r>
          </a:p>
          <a:p>
            <a:r>
              <a:rPr lang="en-US" sz="2800" dirty="0"/>
              <a:t>The basic syntax for a new class is as follows: </a:t>
            </a:r>
          </a:p>
          <a:p>
            <a:pPr marL="118872" indent="0">
              <a:buNone/>
            </a:pPr>
            <a:r>
              <a:rPr lang="en-US" sz="2800" dirty="0"/>
              <a:t>    class </a:t>
            </a:r>
            <a:r>
              <a:rPr lang="en-US" sz="2800" dirty="0" err="1"/>
              <a:t>NewClassName</a:t>
            </a:r>
            <a:r>
              <a:rPr lang="en-US" sz="2800" dirty="0"/>
              <a:t> {  </a:t>
            </a:r>
          </a:p>
          <a:p>
            <a:pPr marL="118872" indent="0">
              <a:buNone/>
            </a:pPr>
            <a:r>
              <a:rPr lang="en-US" sz="2800" dirty="0"/>
              <a:t>      // Properties </a:t>
            </a:r>
          </a:p>
          <a:p>
            <a:pPr marL="118872" indent="0">
              <a:buNone/>
            </a:pPr>
            <a:r>
              <a:rPr lang="en-US" sz="2800" dirty="0"/>
              <a:t>      // Methods</a:t>
            </a:r>
          </a:p>
          <a:p>
            <a:pPr marL="118872" indent="0">
              <a:buNone/>
            </a:pPr>
            <a:r>
              <a:rPr lang="en-US" sz="2800" dirty="0"/>
              <a:t> } </a:t>
            </a:r>
          </a:p>
        </p:txBody>
      </p:sp>
      <p:pic>
        <p:nvPicPr>
          <p:cNvPr id="4" name="Picture 2" descr="https://developer.android.com/images/kotlin/android-and-kotlin.png">
            <a:extLst>
              <a:ext uri="{FF2B5EF4-FFF2-40B4-BE49-F238E27FC236}">
                <a16:creationId xmlns:a16="http://schemas.microsoft.com/office/drawing/2014/main" id="{758E9E92-C1E3-42CF-98E2-9B80BBA14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199" y="92527"/>
            <a:ext cx="1338437" cy="129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585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and Object [ Example – 1 ]</a:t>
            </a:r>
          </a:p>
        </p:txBody>
      </p:sp>
      <p:sp>
        <p:nvSpPr>
          <p:cNvPr id="4" name="Content Placeholder 3"/>
          <p:cNvSpPr>
            <a:spLocks noGrp="1"/>
          </p:cNvSpPr>
          <p:nvPr>
            <p:ph sz="half" idx="1"/>
          </p:nvPr>
        </p:nvSpPr>
        <p:spPr>
          <a:xfrm>
            <a:off x="228600" y="1600200"/>
            <a:ext cx="4038600" cy="4623816"/>
          </a:xfrm>
        </p:spPr>
        <p:txBody>
          <a:bodyPr>
            <a:normAutofit fontScale="85000" lnSpcReduction="20000"/>
          </a:bodyPr>
          <a:lstStyle/>
          <a:p>
            <a:r>
              <a:rPr lang="en-US" sz="2400" b="1" dirty="0"/>
              <a:t>Simple Java class Person</a:t>
            </a:r>
          </a:p>
          <a:p>
            <a:pPr marL="118872" indent="0">
              <a:buNone/>
            </a:pPr>
            <a:endParaRPr lang="en-US" sz="2400" b="1" dirty="0"/>
          </a:p>
          <a:p>
            <a:pPr marL="118872" indent="0">
              <a:buNone/>
            </a:pPr>
            <a:r>
              <a:rPr lang="en-US" sz="2000" b="1" dirty="0"/>
              <a:t>public</a:t>
            </a:r>
            <a:r>
              <a:rPr lang="en-US" sz="2000" dirty="0"/>
              <a:t> </a:t>
            </a:r>
            <a:r>
              <a:rPr lang="en-US" sz="2000" b="1" dirty="0"/>
              <a:t>class</a:t>
            </a:r>
            <a:r>
              <a:rPr lang="en-US" sz="2000" dirty="0"/>
              <a:t> </a:t>
            </a:r>
            <a:r>
              <a:rPr lang="en-US" sz="2000" b="1" dirty="0"/>
              <a:t>Person</a:t>
            </a:r>
            <a:r>
              <a:rPr lang="en-US" sz="2000" dirty="0"/>
              <a:t> { </a:t>
            </a:r>
          </a:p>
          <a:p>
            <a:pPr marL="118872" indent="0">
              <a:buNone/>
            </a:pPr>
            <a:r>
              <a:rPr lang="en-US" sz="2000" b="1" dirty="0"/>
              <a:t> private</a:t>
            </a:r>
            <a:r>
              <a:rPr lang="en-US" sz="2000" dirty="0"/>
              <a:t> String name; </a:t>
            </a:r>
          </a:p>
          <a:p>
            <a:pPr marL="118872" indent="0">
              <a:buNone/>
            </a:pPr>
            <a:r>
              <a:rPr lang="en-US" sz="2000" b="1" dirty="0"/>
              <a:t>  public</a:t>
            </a:r>
            <a:r>
              <a:rPr lang="en-US" sz="2000" dirty="0"/>
              <a:t> </a:t>
            </a:r>
            <a:r>
              <a:rPr lang="en-US" sz="2000" b="1" dirty="0"/>
              <a:t>Person</a:t>
            </a:r>
            <a:r>
              <a:rPr lang="en-US" sz="2000" dirty="0"/>
              <a:t>(String name) { </a:t>
            </a:r>
          </a:p>
          <a:p>
            <a:pPr marL="118872" indent="0">
              <a:buNone/>
            </a:pPr>
            <a:r>
              <a:rPr lang="en-US" sz="2000" b="1" dirty="0"/>
              <a:t>         this</a:t>
            </a:r>
            <a:r>
              <a:rPr lang="en-US" sz="2000" dirty="0"/>
              <a:t>.name = name;</a:t>
            </a:r>
          </a:p>
          <a:p>
            <a:pPr marL="118872" indent="0">
              <a:buNone/>
            </a:pPr>
            <a:r>
              <a:rPr lang="en-US" sz="2000" dirty="0"/>
              <a:t> } </a:t>
            </a:r>
          </a:p>
          <a:p>
            <a:pPr marL="118872" indent="0">
              <a:buNone/>
            </a:pPr>
            <a:r>
              <a:rPr lang="en-US" sz="2000" b="1" dirty="0"/>
              <a:t>public</a:t>
            </a:r>
            <a:r>
              <a:rPr lang="en-US" sz="2000" dirty="0"/>
              <a:t> String </a:t>
            </a:r>
            <a:r>
              <a:rPr lang="en-US" sz="2000" b="1" dirty="0" err="1"/>
              <a:t>getName</a:t>
            </a:r>
            <a:r>
              <a:rPr lang="en-US" sz="2000" dirty="0"/>
              <a:t>() { </a:t>
            </a:r>
          </a:p>
          <a:p>
            <a:pPr marL="118872" indent="0">
              <a:buNone/>
            </a:pPr>
            <a:r>
              <a:rPr lang="en-US" sz="2000" b="1" dirty="0"/>
              <a:t>return</a:t>
            </a:r>
            <a:r>
              <a:rPr lang="en-US" sz="2000" dirty="0"/>
              <a:t> name; </a:t>
            </a:r>
          </a:p>
          <a:p>
            <a:pPr marL="118872" indent="0">
              <a:buNone/>
            </a:pPr>
            <a:r>
              <a:rPr lang="en-US" sz="2000" dirty="0"/>
              <a:t>}</a:t>
            </a:r>
          </a:p>
          <a:p>
            <a:pPr marL="118872" indent="0">
              <a:buNone/>
            </a:pPr>
            <a:r>
              <a:rPr lang="en-US" sz="2000" b="1" dirty="0"/>
              <a:t>public</a:t>
            </a:r>
            <a:r>
              <a:rPr lang="en-US" sz="2000" dirty="0"/>
              <a:t> void </a:t>
            </a:r>
            <a:r>
              <a:rPr lang="en-US" sz="2000" b="1" dirty="0" err="1"/>
              <a:t>setName</a:t>
            </a:r>
            <a:r>
              <a:rPr lang="en-US" sz="2000" dirty="0"/>
              <a:t>() { </a:t>
            </a:r>
          </a:p>
          <a:p>
            <a:pPr marL="118872" indent="0">
              <a:buNone/>
            </a:pPr>
            <a:r>
              <a:rPr lang="en-US" sz="2000" b="1" dirty="0"/>
              <a:t>this.name = name</a:t>
            </a:r>
            <a:r>
              <a:rPr lang="en-US" sz="2000" dirty="0"/>
              <a:t>; </a:t>
            </a:r>
          </a:p>
          <a:p>
            <a:pPr marL="118872" indent="0">
              <a:buNone/>
            </a:pPr>
            <a:r>
              <a:rPr lang="en-US" sz="2000" dirty="0"/>
              <a:t>}</a:t>
            </a:r>
          </a:p>
          <a:p>
            <a:pPr marL="118872" indent="0">
              <a:buNone/>
            </a:pPr>
            <a:endParaRPr lang="en-US" sz="2000" dirty="0"/>
          </a:p>
          <a:p>
            <a:pPr marL="118872" indent="0">
              <a:buNone/>
            </a:pPr>
            <a:r>
              <a:rPr lang="en-US" sz="2000" dirty="0"/>
              <a:t>}</a:t>
            </a:r>
          </a:p>
        </p:txBody>
      </p:sp>
      <p:sp>
        <p:nvSpPr>
          <p:cNvPr id="5" name="Content Placeholder 4"/>
          <p:cNvSpPr>
            <a:spLocks noGrp="1"/>
          </p:cNvSpPr>
          <p:nvPr>
            <p:ph sz="half" idx="2"/>
          </p:nvPr>
        </p:nvSpPr>
        <p:spPr>
          <a:xfrm>
            <a:off x="4800600" y="1600200"/>
            <a:ext cx="4343400" cy="4724400"/>
          </a:xfrm>
        </p:spPr>
        <p:txBody>
          <a:bodyPr>
            <a:normAutofit fontScale="85000" lnSpcReduction="20000"/>
          </a:bodyPr>
          <a:lstStyle/>
          <a:p>
            <a:r>
              <a:rPr lang="en-US" sz="2400" b="1" dirty="0"/>
              <a:t>Simple Kotlin class Person</a:t>
            </a:r>
          </a:p>
          <a:p>
            <a:pPr marL="118872" indent="0">
              <a:buNone/>
            </a:pPr>
            <a:endParaRPr lang="en-US" sz="2400" b="1" dirty="0"/>
          </a:p>
          <a:p>
            <a:pPr marL="118872" indent="0">
              <a:buNone/>
            </a:pPr>
            <a:r>
              <a:rPr lang="en-US" sz="2000" dirty="0"/>
              <a:t>//If you have only one constructor </a:t>
            </a:r>
            <a:endParaRPr lang="en-US" sz="1800" dirty="0"/>
          </a:p>
          <a:p>
            <a:pPr marL="118872" indent="0">
              <a:buNone/>
            </a:pPr>
            <a:endParaRPr lang="en-US" sz="2200" b="1" dirty="0"/>
          </a:p>
          <a:p>
            <a:pPr marL="118872" indent="0">
              <a:buNone/>
            </a:pPr>
            <a:r>
              <a:rPr lang="en-US" sz="2200" b="1" dirty="0"/>
              <a:t>class</a:t>
            </a:r>
            <a:r>
              <a:rPr lang="en-US" sz="2200" dirty="0"/>
              <a:t> </a:t>
            </a:r>
            <a:r>
              <a:rPr lang="en-US" sz="2200" b="1" dirty="0"/>
              <a:t>Person</a:t>
            </a:r>
            <a:r>
              <a:rPr lang="en-US" sz="2200" dirty="0"/>
              <a:t>(</a:t>
            </a:r>
            <a:r>
              <a:rPr lang="en-US" sz="2200" b="1" dirty="0" err="1"/>
              <a:t>val</a:t>
            </a:r>
            <a:r>
              <a:rPr lang="en-US" sz="2200" dirty="0"/>
              <a:t> name: String) </a:t>
            </a:r>
          </a:p>
          <a:p>
            <a:pPr marL="118872" indent="0">
              <a:buNone/>
            </a:pPr>
            <a:endParaRPr lang="en-US" sz="2200" dirty="0"/>
          </a:p>
          <a:p>
            <a:pPr marL="118872" indent="0">
              <a:buNone/>
            </a:pPr>
            <a:r>
              <a:rPr lang="en-US" sz="2200" dirty="0"/>
              <a:t>//If you have many constructor </a:t>
            </a:r>
            <a:endParaRPr lang="en-US" sz="1900" dirty="0"/>
          </a:p>
          <a:p>
            <a:pPr marL="118872" indent="0">
              <a:buNone/>
            </a:pPr>
            <a:endParaRPr lang="en-US" sz="2200" dirty="0"/>
          </a:p>
          <a:p>
            <a:pPr marL="118872" indent="0">
              <a:buNone/>
            </a:pPr>
            <a:r>
              <a:rPr lang="en-US" sz="2200" dirty="0"/>
              <a:t>class Person {</a:t>
            </a:r>
          </a:p>
          <a:p>
            <a:pPr marL="118872" indent="0">
              <a:buNone/>
            </a:pPr>
            <a:r>
              <a:rPr lang="en-US" sz="2200" dirty="0"/>
              <a:t>  var </a:t>
            </a:r>
            <a:r>
              <a:rPr lang="en-US" sz="2200" dirty="0" err="1"/>
              <a:t>name:String</a:t>
            </a:r>
            <a:endParaRPr lang="en-US" sz="2200" dirty="0"/>
          </a:p>
          <a:p>
            <a:pPr marL="118872" indent="0">
              <a:buNone/>
            </a:pPr>
            <a:r>
              <a:rPr lang="en-US" sz="2200" dirty="0"/>
              <a:t>  var </a:t>
            </a:r>
            <a:r>
              <a:rPr lang="en-US" sz="2200" dirty="0" err="1"/>
              <a:t>age:Int</a:t>
            </a:r>
            <a:r>
              <a:rPr lang="en-US" sz="2200" dirty="0"/>
              <a:t> = 0</a:t>
            </a:r>
          </a:p>
          <a:p>
            <a:pPr marL="118872" indent="0">
              <a:buNone/>
            </a:pPr>
            <a:r>
              <a:rPr lang="en-US" sz="2200" dirty="0"/>
              <a:t>  constructor(</a:t>
            </a:r>
            <a:r>
              <a:rPr lang="en-US" sz="2200" dirty="0" err="1"/>
              <a:t>name:String</a:t>
            </a:r>
            <a:r>
              <a:rPr lang="en-US" sz="2200" dirty="0"/>
              <a:t>) {</a:t>
            </a:r>
          </a:p>
          <a:p>
            <a:pPr marL="118872" indent="0">
              <a:buNone/>
            </a:pPr>
            <a:r>
              <a:rPr lang="en-US" sz="2200" dirty="0"/>
              <a:t>    this.name = name</a:t>
            </a:r>
          </a:p>
          <a:p>
            <a:pPr marL="118872" indent="0">
              <a:buNone/>
            </a:pPr>
            <a:r>
              <a:rPr lang="en-US" sz="2200" dirty="0"/>
              <a:t>  }</a:t>
            </a:r>
          </a:p>
          <a:p>
            <a:pPr marL="118872" indent="0">
              <a:buNone/>
            </a:pPr>
            <a:r>
              <a:rPr lang="en-US" sz="2200" dirty="0"/>
              <a:t>  constructor(</a:t>
            </a:r>
            <a:r>
              <a:rPr lang="en-US" sz="2200" dirty="0" err="1"/>
              <a:t>name:String</a:t>
            </a:r>
            <a:r>
              <a:rPr lang="en-US" sz="2200" dirty="0"/>
              <a:t>, </a:t>
            </a:r>
            <a:r>
              <a:rPr lang="en-US" sz="2200" dirty="0" err="1"/>
              <a:t>age:Int</a:t>
            </a:r>
            <a:r>
              <a:rPr lang="en-US" sz="2200" dirty="0"/>
              <a:t>) {</a:t>
            </a:r>
          </a:p>
          <a:p>
            <a:pPr marL="118872" indent="0">
              <a:buNone/>
            </a:pPr>
            <a:r>
              <a:rPr lang="en-US" sz="2200" dirty="0"/>
              <a:t>    this.name = name</a:t>
            </a:r>
          </a:p>
          <a:p>
            <a:pPr marL="118872" indent="0">
              <a:buNone/>
            </a:pPr>
            <a:r>
              <a:rPr lang="en-US" sz="2200" dirty="0"/>
              <a:t>    </a:t>
            </a:r>
            <a:r>
              <a:rPr lang="en-US" sz="2200" dirty="0" err="1"/>
              <a:t>this.age</a:t>
            </a:r>
            <a:r>
              <a:rPr lang="en-US" sz="2200" dirty="0"/>
              <a:t> = age</a:t>
            </a:r>
          </a:p>
          <a:p>
            <a:pPr marL="118872" indent="0">
              <a:buNone/>
            </a:pPr>
            <a:r>
              <a:rPr lang="en-US" sz="2200" dirty="0"/>
              <a:t>  }</a:t>
            </a:r>
          </a:p>
          <a:p>
            <a:pPr marL="118872" indent="0">
              <a:buNone/>
            </a:pPr>
            <a:r>
              <a:rPr lang="en-US" sz="2200" dirty="0"/>
              <a:t>}</a:t>
            </a:r>
            <a:endParaRPr lang="en-US" sz="2400" dirty="0"/>
          </a:p>
        </p:txBody>
      </p:sp>
      <p:sp>
        <p:nvSpPr>
          <p:cNvPr id="6" name="TextBox 5"/>
          <p:cNvSpPr txBox="1"/>
          <p:nvPr/>
        </p:nvSpPr>
        <p:spPr>
          <a:xfrm>
            <a:off x="381000" y="6324600"/>
            <a:ext cx="8153400" cy="461665"/>
          </a:xfrm>
          <a:prstGeom prst="rect">
            <a:avLst/>
          </a:prstGeom>
          <a:noFill/>
        </p:spPr>
        <p:txBody>
          <a:bodyPr wrap="square" rtlCol="0">
            <a:spAutoFit/>
          </a:bodyPr>
          <a:lstStyle/>
          <a:p>
            <a:r>
              <a:rPr lang="en-US" sz="2400" b="1" dirty="0"/>
              <a:t>Note : No need of semicolon in the end of the line</a:t>
            </a:r>
          </a:p>
        </p:txBody>
      </p:sp>
    </p:spTree>
    <p:extLst>
      <p:ext uri="{BB962C8B-B14F-4D97-AF65-F5344CB8AC3E}">
        <p14:creationId xmlns:p14="http://schemas.microsoft.com/office/powerpoint/2010/main" val="3557973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 Example – 2 ]</a:t>
            </a:r>
          </a:p>
        </p:txBody>
      </p:sp>
      <p:sp>
        <p:nvSpPr>
          <p:cNvPr id="3" name="Content Placeholder 2"/>
          <p:cNvSpPr>
            <a:spLocks noGrp="1"/>
          </p:cNvSpPr>
          <p:nvPr>
            <p:ph sz="half" idx="1"/>
          </p:nvPr>
        </p:nvSpPr>
        <p:spPr>
          <a:xfrm>
            <a:off x="0" y="1600200"/>
            <a:ext cx="3886200" cy="5105400"/>
          </a:xfrm>
        </p:spPr>
        <p:txBody>
          <a:bodyPr>
            <a:noAutofit/>
          </a:bodyPr>
          <a:lstStyle/>
          <a:p>
            <a:pPr fontAlgn="base"/>
            <a:r>
              <a:rPr lang="en-US" sz="2000" dirty="0"/>
              <a:t>There could be only one</a:t>
            </a:r>
            <a:r>
              <a:rPr lang="en-US" sz="2000" b="1" dirty="0">
                <a:solidFill>
                  <a:srgbClr val="C00000"/>
                </a:solidFill>
              </a:rPr>
              <a:t> Primary constructor </a:t>
            </a:r>
            <a:r>
              <a:rPr lang="en-US" sz="2000" dirty="0"/>
              <a:t>for a class in </a:t>
            </a:r>
            <a:r>
              <a:rPr lang="en-US" sz="2000" dirty="0" err="1"/>
              <a:t>Kotlin</a:t>
            </a:r>
            <a:r>
              <a:rPr lang="en-US" sz="2000" dirty="0"/>
              <a:t>.</a:t>
            </a:r>
          </a:p>
          <a:p>
            <a:pPr fontAlgn="base"/>
            <a:r>
              <a:rPr lang="en-US" sz="2000" dirty="0"/>
              <a:t> The primary constructor comes right after the class name in the header part of the class.</a:t>
            </a:r>
          </a:p>
          <a:p>
            <a:pPr fontAlgn="base"/>
            <a:r>
              <a:rPr lang="en-US" sz="2000" dirty="0"/>
              <a:t>Constructors that are written inside the Body of Class are called </a:t>
            </a:r>
            <a:r>
              <a:rPr lang="en-US" sz="2000" b="1" dirty="0">
                <a:solidFill>
                  <a:srgbClr val="C00000"/>
                </a:solidFill>
              </a:rPr>
              <a:t>Secondary constructors</a:t>
            </a:r>
            <a:r>
              <a:rPr lang="en-US" sz="2000" dirty="0"/>
              <a:t>.</a:t>
            </a:r>
          </a:p>
          <a:p>
            <a:pPr fontAlgn="base"/>
            <a:r>
              <a:rPr lang="en-US" sz="2000" dirty="0"/>
              <a:t>Secondary Constructor should call primary constructor or other secondary constructors using </a:t>
            </a:r>
            <a:r>
              <a:rPr lang="en-US" sz="2000" b="1" dirty="0"/>
              <a:t>this</a:t>
            </a:r>
            <a:r>
              <a:rPr lang="en-US" sz="2000" dirty="0"/>
              <a:t> keyword. </a:t>
            </a:r>
          </a:p>
          <a:p>
            <a:pPr marL="118872" indent="0" fontAlgn="base">
              <a:buNone/>
            </a:pPr>
            <a:endParaRPr lang="en-US" sz="2000" dirty="0"/>
          </a:p>
          <a:p>
            <a:pPr marL="118872" indent="0" fontAlgn="base">
              <a:buNone/>
            </a:pPr>
            <a:r>
              <a:rPr lang="en-US" sz="2000" dirty="0"/>
              <a:t>Refer : </a:t>
            </a:r>
            <a:r>
              <a:rPr lang="en-US" sz="2000" dirty="0" err="1"/>
              <a:t>Item.kt</a:t>
            </a:r>
            <a:r>
              <a:rPr lang="en-US" sz="2000" dirty="0"/>
              <a:t> &amp; </a:t>
            </a:r>
            <a:r>
              <a:rPr lang="en-US" sz="2000" dirty="0" err="1"/>
              <a:t>TestItem.kt</a:t>
            </a:r>
            <a:endParaRPr lang="en-US" sz="2000" dirty="0"/>
          </a:p>
        </p:txBody>
      </p:sp>
      <p:sp>
        <p:nvSpPr>
          <p:cNvPr id="5" name="Content Placeholder 4"/>
          <p:cNvSpPr>
            <a:spLocks noGrp="1"/>
          </p:cNvSpPr>
          <p:nvPr>
            <p:ph sz="half" idx="2"/>
          </p:nvPr>
        </p:nvSpPr>
        <p:spPr>
          <a:xfrm>
            <a:off x="3810000" y="1524000"/>
            <a:ext cx="5257800" cy="5181600"/>
          </a:xfrm>
        </p:spPr>
        <p:txBody>
          <a:bodyPr>
            <a:normAutofit fontScale="70000" lnSpcReduction="20000"/>
          </a:bodyPr>
          <a:lstStyle/>
          <a:p>
            <a:pPr marL="118872" indent="0" fontAlgn="base">
              <a:buNone/>
            </a:pPr>
            <a:r>
              <a:rPr lang="en-US" sz="2400" dirty="0"/>
              <a:t>fun main(</a:t>
            </a:r>
            <a:r>
              <a:rPr lang="en-US" sz="2400" dirty="0" err="1"/>
              <a:t>args</a:t>
            </a:r>
            <a:r>
              <a:rPr lang="en-US" sz="2400" dirty="0"/>
              <a:t>: Array&lt;String&gt;){</a:t>
            </a:r>
          </a:p>
          <a:p>
            <a:pPr marL="118872" indent="0" fontAlgn="base">
              <a:buNone/>
            </a:pPr>
            <a:r>
              <a:rPr lang="en-US" sz="2400" dirty="0"/>
              <a:t>    </a:t>
            </a:r>
            <a:r>
              <a:rPr lang="en-US" sz="2400" dirty="0" err="1"/>
              <a:t>var</a:t>
            </a:r>
            <a:r>
              <a:rPr lang="en-US" sz="2400" dirty="0"/>
              <a:t> person_1 = Person(“David",25, "Teaching")</a:t>
            </a:r>
          </a:p>
          <a:p>
            <a:pPr marL="118872" indent="0" fontAlgn="base">
              <a:buNone/>
            </a:pPr>
            <a:r>
              <a:rPr lang="en-US" sz="2400" dirty="0"/>
              <a:t>    person_1.printPersonDetails()</a:t>
            </a:r>
          </a:p>
          <a:p>
            <a:pPr marL="118872" indent="0" fontAlgn="base">
              <a:buNone/>
            </a:pPr>
            <a:r>
              <a:rPr lang="en-US" sz="2400" dirty="0"/>
              <a:t>}</a:t>
            </a:r>
          </a:p>
          <a:p>
            <a:pPr marL="118872" indent="0" fontAlgn="base">
              <a:buNone/>
            </a:pPr>
            <a:r>
              <a:rPr lang="en-US" sz="2400" dirty="0"/>
              <a:t> </a:t>
            </a:r>
          </a:p>
          <a:p>
            <a:pPr marL="118872" indent="0" fontAlgn="base">
              <a:buNone/>
            </a:pPr>
            <a:r>
              <a:rPr lang="en-US" sz="2400" dirty="0">
                <a:solidFill>
                  <a:srgbClr val="C00000"/>
                </a:solidFill>
              </a:rPr>
              <a:t>// </a:t>
            </a:r>
            <a:r>
              <a:rPr lang="en-US" sz="2400" dirty="0" err="1">
                <a:solidFill>
                  <a:srgbClr val="C00000"/>
                </a:solidFill>
              </a:rPr>
              <a:t>Kotlin</a:t>
            </a:r>
            <a:r>
              <a:rPr lang="en-US" sz="2400" dirty="0">
                <a:solidFill>
                  <a:srgbClr val="C00000"/>
                </a:solidFill>
              </a:rPr>
              <a:t> Primary Constructors</a:t>
            </a:r>
          </a:p>
          <a:p>
            <a:pPr marL="118872" indent="0" fontAlgn="base">
              <a:buNone/>
            </a:pPr>
            <a:r>
              <a:rPr lang="en-US" sz="2400" dirty="0"/>
              <a:t>class Person (var name: String, var age: Int){</a:t>
            </a:r>
          </a:p>
          <a:p>
            <a:pPr marL="118872" indent="0" fontAlgn="base">
              <a:buNone/>
            </a:pPr>
            <a:r>
              <a:rPr lang="en-US" sz="2400" dirty="0"/>
              <a:t>    </a:t>
            </a:r>
            <a:r>
              <a:rPr lang="en-US" sz="2400" dirty="0" err="1"/>
              <a:t>var</a:t>
            </a:r>
            <a:r>
              <a:rPr lang="en-US" sz="2400" dirty="0"/>
              <a:t> profession: String = "Not Mentioned"</a:t>
            </a:r>
          </a:p>
          <a:p>
            <a:pPr marL="118872" indent="0" fontAlgn="base">
              <a:buNone/>
            </a:pPr>
            <a:r>
              <a:rPr lang="en-US" sz="2400" dirty="0"/>
              <a:t> </a:t>
            </a:r>
          </a:p>
          <a:p>
            <a:pPr marL="118872" indent="0" fontAlgn="base">
              <a:buNone/>
            </a:pPr>
            <a:r>
              <a:rPr lang="en-US" sz="2400" dirty="0">
                <a:solidFill>
                  <a:srgbClr val="C00000"/>
                </a:solidFill>
              </a:rPr>
              <a:t>// </a:t>
            </a:r>
            <a:r>
              <a:rPr lang="en-US" sz="2400" dirty="0" err="1">
                <a:solidFill>
                  <a:srgbClr val="C00000"/>
                </a:solidFill>
              </a:rPr>
              <a:t>Kotlin</a:t>
            </a:r>
            <a:r>
              <a:rPr lang="en-US" sz="2400" dirty="0">
                <a:solidFill>
                  <a:srgbClr val="C00000"/>
                </a:solidFill>
              </a:rPr>
              <a:t> Secondary Constructors</a:t>
            </a:r>
          </a:p>
          <a:p>
            <a:pPr marL="118872" indent="0" fontAlgn="base">
              <a:buNone/>
            </a:pPr>
            <a:endParaRPr lang="en-US" sz="2400" dirty="0"/>
          </a:p>
          <a:p>
            <a:pPr marL="118872" indent="0" fontAlgn="base">
              <a:buNone/>
            </a:pPr>
            <a:r>
              <a:rPr lang="en-US" sz="2400" dirty="0"/>
              <a:t>    constructor (name: String, age: </a:t>
            </a:r>
            <a:r>
              <a:rPr lang="en-US" sz="2400" dirty="0" err="1"/>
              <a:t>Int</a:t>
            </a:r>
            <a:r>
              <a:rPr lang="en-US" sz="2400" dirty="0"/>
              <a:t>, profession: String): this(</a:t>
            </a:r>
            <a:r>
              <a:rPr lang="en-US" sz="2400" dirty="0" err="1"/>
              <a:t>name,age</a:t>
            </a:r>
            <a:r>
              <a:rPr lang="en-US" sz="2400" dirty="0"/>
              <a:t>){</a:t>
            </a:r>
          </a:p>
          <a:p>
            <a:pPr marL="118872" indent="0" fontAlgn="base">
              <a:buNone/>
            </a:pPr>
            <a:r>
              <a:rPr lang="en-US" sz="2400" dirty="0"/>
              <a:t>        </a:t>
            </a:r>
            <a:r>
              <a:rPr lang="en-US" sz="2400" dirty="0" err="1"/>
              <a:t>this.profession</a:t>
            </a:r>
            <a:r>
              <a:rPr lang="en-US" sz="2400" dirty="0"/>
              <a:t> = profession</a:t>
            </a:r>
          </a:p>
          <a:p>
            <a:pPr marL="118872" indent="0" fontAlgn="base">
              <a:buNone/>
            </a:pPr>
            <a:r>
              <a:rPr lang="en-US" sz="2400" dirty="0"/>
              <a:t>    }</a:t>
            </a:r>
          </a:p>
          <a:p>
            <a:pPr marL="118872" indent="0" fontAlgn="base">
              <a:buNone/>
            </a:pPr>
            <a:r>
              <a:rPr lang="en-US" sz="2400" dirty="0"/>
              <a:t>    </a:t>
            </a:r>
          </a:p>
          <a:p>
            <a:pPr marL="118872" indent="0" fontAlgn="base">
              <a:buNone/>
            </a:pPr>
            <a:r>
              <a:rPr lang="en-US" sz="2400" dirty="0"/>
              <a:t>    fun </a:t>
            </a:r>
            <a:r>
              <a:rPr lang="en-US" sz="2400" dirty="0" err="1"/>
              <a:t>printPersonDetails</a:t>
            </a:r>
            <a:r>
              <a:rPr lang="en-US" sz="2400" dirty="0"/>
              <a:t>(){</a:t>
            </a:r>
          </a:p>
          <a:p>
            <a:pPr marL="118872" indent="0" fontAlgn="base">
              <a:buNone/>
            </a:pPr>
            <a:r>
              <a:rPr lang="en-US" sz="2400" dirty="0"/>
              <a:t>        </a:t>
            </a:r>
            <a:r>
              <a:rPr lang="en-US" sz="2400" dirty="0" err="1"/>
              <a:t>println</a:t>
            </a:r>
            <a:r>
              <a:rPr lang="en-US" sz="2400" dirty="0"/>
              <a:t>("$name whose profession is $profession, is $age years old.")</a:t>
            </a:r>
          </a:p>
          <a:p>
            <a:pPr marL="118872" indent="0" fontAlgn="base">
              <a:buNone/>
            </a:pPr>
            <a:r>
              <a:rPr lang="en-US" sz="2400" dirty="0"/>
              <a:t>    }</a:t>
            </a:r>
          </a:p>
          <a:p>
            <a:pPr marL="118872" indent="0" fontAlgn="base">
              <a:buNone/>
            </a:pPr>
            <a:r>
              <a:rPr lang="en-US" sz="2400" dirty="0"/>
              <a:t>}</a:t>
            </a:r>
          </a:p>
          <a:p>
            <a:pPr marL="118872" indent="0" fontAlgn="base">
              <a:buNone/>
            </a:pPr>
            <a:endParaRPr lang="en-US" sz="2400" dirty="0"/>
          </a:p>
          <a:p>
            <a:pPr marL="118872" indent="0" fontAlgn="base">
              <a:buNone/>
            </a:pPr>
            <a:r>
              <a:rPr lang="en-US" sz="2000" b="1" dirty="0">
                <a:solidFill>
                  <a:srgbClr val="C00000"/>
                </a:solidFill>
              </a:rPr>
              <a:t>Output : David whose profession is Teaching, is 25 years old.</a:t>
            </a:r>
            <a:endParaRPr lang="en-US" sz="2600" b="1" dirty="0">
              <a:solidFill>
                <a:srgbClr val="C00000"/>
              </a:solidFill>
            </a:endParaRPr>
          </a:p>
          <a:p>
            <a:pPr marL="118872" indent="0">
              <a:buNone/>
            </a:pPr>
            <a:endParaRPr lang="en-US" sz="2400" dirty="0"/>
          </a:p>
        </p:txBody>
      </p:sp>
    </p:spTree>
    <p:extLst>
      <p:ext uri="{BB962C8B-B14F-4D97-AF65-F5344CB8AC3E}">
        <p14:creationId xmlns:p14="http://schemas.microsoft.com/office/powerpoint/2010/main" val="1244017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and Object [ Example – 3 ]</a:t>
            </a:r>
          </a:p>
        </p:txBody>
      </p:sp>
      <p:sp>
        <p:nvSpPr>
          <p:cNvPr id="4" name="Content Placeholder 3"/>
          <p:cNvSpPr>
            <a:spLocks noGrp="1"/>
          </p:cNvSpPr>
          <p:nvPr>
            <p:ph sz="half" idx="1"/>
          </p:nvPr>
        </p:nvSpPr>
        <p:spPr>
          <a:xfrm>
            <a:off x="0" y="1524000"/>
            <a:ext cx="9144000" cy="5181600"/>
          </a:xfrm>
        </p:spPr>
        <p:txBody>
          <a:bodyPr>
            <a:normAutofit fontScale="62500" lnSpcReduction="20000"/>
          </a:bodyPr>
          <a:lstStyle/>
          <a:p>
            <a:pPr marL="118872" indent="0">
              <a:buNone/>
            </a:pPr>
            <a:r>
              <a:rPr lang="en-US" dirty="0"/>
              <a:t>class </a:t>
            </a:r>
            <a:r>
              <a:rPr lang="en-US" dirty="0" err="1"/>
              <a:t>BankAccount</a:t>
            </a:r>
            <a:r>
              <a:rPr lang="en-US" dirty="0"/>
              <a:t> { </a:t>
            </a:r>
          </a:p>
          <a:p>
            <a:pPr marL="118872" indent="0">
              <a:buNone/>
            </a:pPr>
            <a:r>
              <a:rPr lang="en-US" dirty="0"/>
              <a:t>   var </a:t>
            </a:r>
            <a:r>
              <a:rPr lang="en-US" dirty="0" err="1"/>
              <a:t>accountBalance</a:t>
            </a:r>
            <a:r>
              <a:rPr lang="en-US" dirty="0"/>
              <a:t>: Double = 0.0 </a:t>
            </a:r>
          </a:p>
          <a:p>
            <a:pPr marL="118872" indent="0">
              <a:buNone/>
            </a:pPr>
            <a:r>
              <a:rPr lang="en-US" dirty="0"/>
              <a:t>   var </a:t>
            </a:r>
            <a:r>
              <a:rPr lang="en-US" dirty="0" err="1"/>
              <a:t>accountNumber</a:t>
            </a:r>
            <a:r>
              <a:rPr lang="en-US" dirty="0"/>
              <a:t>: Int = 0 </a:t>
            </a:r>
          </a:p>
          <a:p>
            <a:pPr marL="118872" indent="0">
              <a:buNone/>
            </a:pPr>
            <a:r>
              <a:rPr lang="en-US" dirty="0"/>
              <a:t>   var </a:t>
            </a:r>
            <a:r>
              <a:rPr lang="en-US" dirty="0" err="1"/>
              <a:t>lastName</a:t>
            </a:r>
            <a:r>
              <a:rPr lang="en-US" dirty="0"/>
              <a:t>: String = "" </a:t>
            </a:r>
          </a:p>
          <a:p>
            <a:pPr marL="118872" indent="0">
              <a:buNone/>
            </a:pPr>
            <a:r>
              <a:rPr lang="en-US" dirty="0"/>
              <a:t>constructor(number: Int, balance: Double) { </a:t>
            </a:r>
          </a:p>
          <a:p>
            <a:pPr marL="118872" indent="0">
              <a:buNone/>
            </a:pPr>
            <a:r>
              <a:rPr lang="en-US" dirty="0" err="1"/>
              <a:t>accountNumber</a:t>
            </a:r>
            <a:r>
              <a:rPr lang="en-US" dirty="0"/>
              <a:t> = number </a:t>
            </a:r>
          </a:p>
          <a:p>
            <a:pPr marL="118872" indent="0">
              <a:buNone/>
            </a:pPr>
            <a:r>
              <a:rPr lang="en-US" dirty="0" err="1"/>
              <a:t>accountBalance</a:t>
            </a:r>
            <a:r>
              <a:rPr lang="en-US" dirty="0"/>
              <a:t> = balance </a:t>
            </a:r>
          </a:p>
          <a:p>
            <a:pPr marL="118872" indent="0">
              <a:buNone/>
            </a:pPr>
            <a:r>
              <a:rPr lang="en-US" dirty="0"/>
              <a:t>} </a:t>
            </a:r>
          </a:p>
          <a:p>
            <a:pPr marL="118872" indent="0">
              <a:buNone/>
            </a:pPr>
            <a:r>
              <a:rPr lang="en-US" dirty="0"/>
              <a:t>constructor(number: Int, balance: </a:t>
            </a:r>
            <a:r>
              <a:rPr lang="en-US" dirty="0" err="1"/>
              <a:t>Double,name</a:t>
            </a:r>
            <a:r>
              <a:rPr lang="en-US" dirty="0"/>
              <a:t>: String ) { </a:t>
            </a:r>
          </a:p>
          <a:p>
            <a:pPr marL="118872" indent="0">
              <a:buNone/>
            </a:pPr>
            <a:r>
              <a:rPr lang="en-US" dirty="0" err="1"/>
              <a:t>accountNumber</a:t>
            </a:r>
            <a:r>
              <a:rPr lang="en-US" dirty="0"/>
              <a:t> = number </a:t>
            </a:r>
          </a:p>
          <a:p>
            <a:pPr marL="118872" indent="0">
              <a:buNone/>
            </a:pPr>
            <a:r>
              <a:rPr lang="en-US" dirty="0" err="1"/>
              <a:t>accountBalance</a:t>
            </a:r>
            <a:r>
              <a:rPr lang="en-US" dirty="0"/>
              <a:t> = balance </a:t>
            </a:r>
          </a:p>
          <a:p>
            <a:pPr marL="118872" indent="0">
              <a:buNone/>
            </a:pPr>
            <a:r>
              <a:rPr lang="en-US" dirty="0" err="1"/>
              <a:t>lastName</a:t>
            </a:r>
            <a:r>
              <a:rPr lang="en-US" dirty="0"/>
              <a:t> = name </a:t>
            </a:r>
          </a:p>
          <a:p>
            <a:pPr marL="118872" indent="0">
              <a:buNone/>
            </a:pPr>
            <a:r>
              <a:rPr lang="en-US" dirty="0"/>
              <a:t>}</a:t>
            </a:r>
          </a:p>
          <a:p>
            <a:pPr marL="118872" indent="0">
              <a:buNone/>
            </a:pPr>
            <a:r>
              <a:rPr lang="en-US" dirty="0"/>
              <a:t>fun </a:t>
            </a:r>
            <a:r>
              <a:rPr lang="en-US" dirty="0" err="1"/>
              <a:t>displayBalance</a:t>
            </a:r>
            <a:r>
              <a:rPr lang="en-US" dirty="0"/>
              <a:t>() { </a:t>
            </a:r>
          </a:p>
          <a:p>
            <a:pPr marL="118872" indent="0">
              <a:buNone/>
            </a:pPr>
            <a:r>
              <a:rPr lang="en-US" dirty="0" err="1"/>
              <a:t>println</a:t>
            </a:r>
            <a:r>
              <a:rPr lang="en-US" dirty="0"/>
              <a:t>("Number $</a:t>
            </a:r>
            <a:r>
              <a:rPr lang="en-US" dirty="0" err="1"/>
              <a:t>accountNumber</a:t>
            </a:r>
            <a:r>
              <a:rPr lang="en-US" dirty="0"/>
              <a:t>") </a:t>
            </a:r>
          </a:p>
          <a:p>
            <a:pPr marL="118872" indent="0">
              <a:buNone/>
            </a:pPr>
            <a:r>
              <a:rPr lang="en-US" dirty="0" err="1"/>
              <a:t>println</a:t>
            </a:r>
            <a:r>
              <a:rPr lang="en-US" dirty="0"/>
              <a:t>("Current balance is $</a:t>
            </a:r>
            <a:r>
              <a:rPr lang="en-US" dirty="0" err="1"/>
              <a:t>accountBalance</a:t>
            </a:r>
            <a:r>
              <a:rPr lang="en-US" dirty="0"/>
              <a:t>") </a:t>
            </a:r>
          </a:p>
          <a:p>
            <a:pPr marL="118872" indent="0">
              <a:buNone/>
            </a:pPr>
            <a:r>
              <a:rPr lang="en-US" dirty="0"/>
              <a:t>}</a:t>
            </a:r>
          </a:p>
          <a:p>
            <a:pPr marL="118872" indent="0">
              <a:buNone/>
            </a:pPr>
            <a:r>
              <a:rPr lang="en-US" dirty="0"/>
              <a:t>}</a:t>
            </a:r>
            <a:endParaRPr lang="en-US" sz="1900" dirty="0"/>
          </a:p>
          <a:p>
            <a:pPr marL="118872" indent="0">
              <a:buNone/>
            </a:pPr>
            <a:endParaRPr lang="en-US" sz="2900" dirty="0"/>
          </a:p>
          <a:p>
            <a:pPr marL="118872" indent="0">
              <a:buNone/>
            </a:pPr>
            <a:r>
              <a:rPr lang="en-US" sz="2900" b="1" u="sng" dirty="0"/>
              <a:t>Object Creation</a:t>
            </a:r>
          </a:p>
          <a:p>
            <a:pPr marL="118872" indent="0">
              <a:buNone/>
            </a:pPr>
            <a:endParaRPr lang="en-US" sz="2900" dirty="0"/>
          </a:p>
          <a:p>
            <a:pPr marL="118872" indent="0">
              <a:buNone/>
            </a:pPr>
            <a:r>
              <a:rPr lang="en-US" dirty="0" err="1"/>
              <a:t>val</a:t>
            </a:r>
            <a:r>
              <a:rPr lang="en-US" dirty="0"/>
              <a:t> account1: </a:t>
            </a:r>
            <a:r>
              <a:rPr lang="en-US" dirty="0" err="1"/>
              <a:t>BankAccount</a:t>
            </a:r>
            <a:r>
              <a:rPr lang="en-US" dirty="0"/>
              <a:t> = </a:t>
            </a:r>
            <a:r>
              <a:rPr lang="en-US" dirty="0" err="1"/>
              <a:t>BankAccount</a:t>
            </a:r>
            <a:r>
              <a:rPr lang="en-US" dirty="0"/>
              <a:t>(456456234, 342.98, "Smith")</a:t>
            </a:r>
          </a:p>
        </p:txBody>
      </p:sp>
    </p:spTree>
    <p:extLst>
      <p:ext uri="{BB962C8B-B14F-4D97-AF65-F5344CB8AC3E}">
        <p14:creationId xmlns:p14="http://schemas.microsoft.com/office/powerpoint/2010/main" val="2868617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D643-341E-4471-A633-1E1AC8A6FF9D}"/>
              </a:ext>
            </a:extLst>
          </p:cNvPr>
          <p:cNvSpPr>
            <a:spLocks noGrp="1"/>
          </p:cNvSpPr>
          <p:nvPr>
            <p:ph type="title"/>
          </p:nvPr>
        </p:nvSpPr>
        <p:spPr/>
        <p:txBody>
          <a:bodyPr/>
          <a:lstStyle/>
          <a:p>
            <a:r>
              <a:rPr lang="en-US" dirty="0"/>
              <a:t>Custom Accessors</a:t>
            </a:r>
          </a:p>
        </p:txBody>
      </p:sp>
      <p:sp>
        <p:nvSpPr>
          <p:cNvPr id="5" name="Content Placeholder 4">
            <a:extLst>
              <a:ext uri="{FF2B5EF4-FFF2-40B4-BE49-F238E27FC236}">
                <a16:creationId xmlns:a16="http://schemas.microsoft.com/office/drawing/2014/main" id="{B141CE36-A552-4BA8-A0EF-C34516397C3E}"/>
              </a:ext>
            </a:extLst>
          </p:cNvPr>
          <p:cNvSpPr>
            <a:spLocks noGrp="1"/>
          </p:cNvSpPr>
          <p:nvPr>
            <p:ph idx="1"/>
          </p:nvPr>
        </p:nvSpPr>
        <p:spPr>
          <a:xfrm>
            <a:off x="0" y="1524000"/>
            <a:ext cx="9144000" cy="5178551"/>
          </a:xfrm>
        </p:spPr>
        <p:txBody>
          <a:bodyPr>
            <a:normAutofit fontScale="55000" lnSpcReduction="20000"/>
          </a:bodyPr>
          <a:lstStyle/>
          <a:p>
            <a:r>
              <a:rPr lang="en-US" dirty="0"/>
              <a:t>Accessors that are provided automatically by Kotlin. </a:t>
            </a:r>
          </a:p>
          <a:p>
            <a:r>
              <a:rPr lang="en-US" dirty="0"/>
              <a:t>In addition to these default accessors it is also possible to implement </a:t>
            </a:r>
            <a:r>
              <a:rPr lang="en-US" i="1" dirty="0"/>
              <a:t>custom accessors </a:t>
            </a:r>
            <a:r>
              <a:rPr lang="en-US" dirty="0"/>
              <a:t>that allow calculations or other logic to be performed before the property is returned or set.</a:t>
            </a:r>
          </a:p>
          <a:p>
            <a:r>
              <a:rPr lang="en-US" dirty="0"/>
              <a:t>Example </a:t>
            </a:r>
          </a:p>
          <a:p>
            <a:pPr marL="676656" lvl="2" indent="0">
              <a:buNone/>
            </a:pPr>
            <a:r>
              <a:rPr lang="en-US" sz="3300" dirty="0"/>
              <a:t>class </a:t>
            </a:r>
            <a:r>
              <a:rPr lang="en-US" sz="3300" dirty="0" err="1"/>
              <a:t>BankAccount</a:t>
            </a:r>
            <a:r>
              <a:rPr lang="en-US" sz="3300" dirty="0"/>
              <a:t> (</a:t>
            </a:r>
            <a:r>
              <a:rPr lang="en-US" sz="3300" dirty="0" err="1"/>
              <a:t>val</a:t>
            </a:r>
            <a:r>
              <a:rPr lang="en-US" sz="3300" dirty="0"/>
              <a:t> </a:t>
            </a:r>
            <a:r>
              <a:rPr lang="en-US" sz="3300" dirty="0" err="1"/>
              <a:t>accountNumber</a:t>
            </a:r>
            <a:r>
              <a:rPr lang="en-US" sz="3300" dirty="0"/>
              <a:t>: Int, var </a:t>
            </a:r>
            <a:r>
              <a:rPr lang="en-US" sz="3300" dirty="0" err="1"/>
              <a:t>accountBalance</a:t>
            </a:r>
            <a:r>
              <a:rPr lang="en-US" sz="3300" dirty="0"/>
              <a:t>: Double) { </a:t>
            </a:r>
          </a:p>
          <a:p>
            <a:pPr marL="676656" lvl="2" indent="0">
              <a:buNone/>
            </a:pPr>
            <a:r>
              <a:rPr lang="en-US" sz="3300" dirty="0" err="1"/>
              <a:t>val</a:t>
            </a:r>
            <a:r>
              <a:rPr lang="en-US" sz="3300" dirty="0"/>
              <a:t> fees: Double = 25.00 </a:t>
            </a:r>
          </a:p>
          <a:p>
            <a:pPr marL="676656" lvl="2" indent="0">
              <a:buNone/>
            </a:pPr>
            <a:r>
              <a:rPr lang="en-US" sz="3300" dirty="0"/>
              <a:t>var </a:t>
            </a:r>
            <a:r>
              <a:rPr lang="en-US" sz="3300" dirty="0" err="1"/>
              <a:t>balanceLessFees</a:t>
            </a:r>
            <a:r>
              <a:rPr lang="en-US" sz="3300" dirty="0"/>
              <a:t>: Double </a:t>
            </a:r>
          </a:p>
          <a:p>
            <a:pPr marL="676656" lvl="2" indent="0">
              <a:buNone/>
            </a:pPr>
            <a:r>
              <a:rPr lang="en-US" sz="3300" dirty="0"/>
              <a:t>get() { </a:t>
            </a:r>
          </a:p>
          <a:p>
            <a:pPr marL="676656" lvl="2" indent="0">
              <a:buNone/>
            </a:pPr>
            <a:r>
              <a:rPr lang="en-US" sz="3300" dirty="0"/>
              <a:t>return </a:t>
            </a:r>
            <a:r>
              <a:rPr lang="en-US" sz="3300" dirty="0" err="1"/>
              <a:t>accountBalance</a:t>
            </a:r>
            <a:r>
              <a:rPr lang="en-US" sz="3300" dirty="0"/>
              <a:t> - fees </a:t>
            </a:r>
          </a:p>
          <a:p>
            <a:pPr marL="676656" lvl="2" indent="0">
              <a:buNone/>
            </a:pPr>
            <a:r>
              <a:rPr lang="en-US" sz="3300" dirty="0"/>
              <a:t>} </a:t>
            </a:r>
          </a:p>
          <a:p>
            <a:pPr marL="676656" lvl="2" indent="0">
              <a:buNone/>
            </a:pPr>
            <a:r>
              <a:rPr lang="en-US" sz="3300" dirty="0"/>
              <a:t>set(value) { </a:t>
            </a:r>
          </a:p>
          <a:p>
            <a:pPr marL="676656" lvl="2" indent="0">
              <a:buNone/>
            </a:pPr>
            <a:r>
              <a:rPr lang="en-US" sz="3300" dirty="0" err="1"/>
              <a:t>accountBalance</a:t>
            </a:r>
            <a:r>
              <a:rPr lang="en-US" sz="3300" dirty="0"/>
              <a:t> = value - fees </a:t>
            </a:r>
          </a:p>
          <a:p>
            <a:pPr marL="676656" lvl="2" indent="0">
              <a:buNone/>
            </a:pPr>
            <a:r>
              <a:rPr lang="en-US" sz="3300" dirty="0"/>
              <a:t>}</a:t>
            </a:r>
          </a:p>
          <a:p>
            <a:pPr marL="676656" lvl="2" indent="0">
              <a:buNone/>
            </a:pPr>
            <a:r>
              <a:rPr lang="en-US" sz="3300" dirty="0"/>
              <a:t>..</a:t>
            </a:r>
          </a:p>
          <a:p>
            <a:pPr marL="676656" lvl="2" indent="0">
              <a:buNone/>
            </a:pPr>
            <a:r>
              <a:rPr lang="en-US" sz="3300" dirty="0"/>
              <a:t>}</a:t>
            </a:r>
          </a:p>
          <a:p>
            <a:pPr marL="118872" indent="0">
              <a:buNone/>
            </a:pPr>
            <a:r>
              <a:rPr lang="en-US" dirty="0"/>
              <a:t>The following code gets the current balance less the fees value before setting the property to a new value:</a:t>
            </a:r>
          </a:p>
          <a:p>
            <a:pPr marL="118872" indent="0">
              <a:buNone/>
            </a:pPr>
            <a:r>
              <a:rPr lang="en-US" dirty="0"/>
              <a:t>	</a:t>
            </a:r>
            <a:r>
              <a:rPr lang="en-US" dirty="0" err="1"/>
              <a:t>val</a:t>
            </a:r>
            <a:r>
              <a:rPr lang="en-US" dirty="0"/>
              <a:t> balance1 = account1.balanceLessFees</a:t>
            </a:r>
          </a:p>
          <a:p>
            <a:pPr marL="118872" indent="0">
              <a:buNone/>
            </a:pPr>
            <a:r>
              <a:rPr lang="en-US" dirty="0"/>
              <a:t>	account1.balanceLessFees = 12123.12</a:t>
            </a:r>
          </a:p>
          <a:p>
            <a:pPr marL="118872" indent="0">
              <a:buNone/>
            </a:pPr>
            <a:r>
              <a:rPr lang="en-US" dirty="0"/>
              <a:t>Refer : </a:t>
            </a:r>
            <a:r>
              <a:rPr lang="en-US" dirty="0" err="1"/>
              <a:t>Account.kt</a:t>
            </a:r>
            <a:r>
              <a:rPr lang="en-US" dirty="0"/>
              <a:t> and </a:t>
            </a:r>
            <a:r>
              <a:rPr lang="en-US" dirty="0" err="1"/>
              <a:t>TestAccount.kt</a:t>
            </a:r>
            <a:endParaRPr lang="en-US" dirty="0"/>
          </a:p>
        </p:txBody>
      </p:sp>
      <p:pic>
        <p:nvPicPr>
          <p:cNvPr id="4" name="Picture 2" descr="https://developer.android.com/images/kotlin/android-and-kotlin.png">
            <a:extLst>
              <a:ext uri="{FF2B5EF4-FFF2-40B4-BE49-F238E27FC236}">
                <a16:creationId xmlns:a16="http://schemas.microsoft.com/office/drawing/2014/main" id="{4F06D6DF-A3D6-4070-8F55-2DA6D713E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199" y="92527"/>
            <a:ext cx="1338437" cy="129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74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D643-341E-4471-A633-1E1AC8A6FF9D}"/>
              </a:ext>
            </a:extLst>
          </p:cNvPr>
          <p:cNvSpPr>
            <a:spLocks noGrp="1"/>
          </p:cNvSpPr>
          <p:nvPr>
            <p:ph type="title"/>
          </p:nvPr>
        </p:nvSpPr>
        <p:spPr/>
        <p:txBody>
          <a:bodyPr>
            <a:normAutofit fontScale="90000"/>
          </a:bodyPr>
          <a:lstStyle/>
          <a:p>
            <a:r>
              <a:rPr lang="en-US" b="0" dirty="0"/>
              <a:t>Kotlin Inheritance and </a:t>
            </a:r>
            <a:r>
              <a:rPr lang="en-US" b="0" dirty="0" err="1"/>
              <a:t>Subclassing</a:t>
            </a:r>
            <a:endParaRPr lang="en-US" b="0" dirty="0"/>
          </a:p>
        </p:txBody>
      </p:sp>
      <p:sp>
        <p:nvSpPr>
          <p:cNvPr id="5" name="Content Placeholder 4">
            <a:extLst>
              <a:ext uri="{FF2B5EF4-FFF2-40B4-BE49-F238E27FC236}">
                <a16:creationId xmlns:a16="http://schemas.microsoft.com/office/drawing/2014/main" id="{B141CE36-A552-4BA8-A0EF-C34516397C3E}"/>
              </a:ext>
            </a:extLst>
          </p:cNvPr>
          <p:cNvSpPr>
            <a:spLocks noGrp="1"/>
          </p:cNvSpPr>
          <p:nvPr>
            <p:ph idx="1"/>
          </p:nvPr>
        </p:nvSpPr>
        <p:spPr>
          <a:xfrm>
            <a:off x="0" y="1524000"/>
            <a:ext cx="9144000" cy="5178551"/>
          </a:xfrm>
        </p:spPr>
        <p:txBody>
          <a:bodyPr>
            <a:normAutofit fontScale="92500" lnSpcReduction="20000"/>
          </a:bodyPr>
          <a:lstStyle/>
          <a:p>
            <a:pPr marL="118872" indent="0">
              <a:buNone/>
            </a:pPr>
            <a:r>
              <a:rPr lang="en-US" u="sng" dirty="0" err="1"/>
              <a:t>Subclassing</a:t>
            </a:r>
            <a:r>
              <a:rPr lang="en-US" u="sng" dirty="0"/>
              <a:t> Syntax</a:t>
            </a:r>
          </a:p>
          <a:p>
            <a:r>
              <a:rPr lang="en-US" dirty="0"/>
              <a:t>As a safety measure designed to make Kotlin code less prone to error, before a subclass can be derived from a parent class, the parent class must be declared as open. This is achieved by placing the </a:t>
            </a:r>
            <a:r>
              <a:rPr lang="en-US" i="1" dirty="0"/>
              <a:t>open </a:t>
            </a:r>
            <a:r>
              <a:rPr lang="en-US" dirty="0"/>
              <a:t>keyword within the class header:</a:t>
            </a:r>
          </a:p>
          <a:p>
            <a:pPr marL="411480" lvl="1" indent="0">
              <a:buNone/>
            </a:pPr>
            <a:r>
              <a:rPr lang="en-US" b="1" dirty="0"/>
              <a:t>open </a:t>
            </a:r>
            <a:r>
              <a:rPr lang="en-US" dirty="0"/>
              <a:t>class </a:t>
            </a:r>
            <a:r>
              <a:rPr lang="en-US" dirty="0" err="1"/>
              <a:t>MyParentClass</a:t>
            </a:r>
            <a:r>
              <a:rPr lang="en-US" dirty="0"/>
              <a:t> { </a:t>
            </a:r>
          </a:p>
          <a:p>
            <a:pPr marL="411480" lvl="1" indent="0">
              <a:buNone/>
            </a:pPr>
            <a:r>
              <a:rPr lang="en-US" dirty="0"/>
              <a:t>var </a:t>
            </a:r>
            <a:r>
              <a:rPr lang="en-US" dirty="0" err="1"/>
              <a:t>myProperty</a:t>
            </a:r>
            <a:r>
              <a:rPr lang="en-US" dirty="0"/>
              <a:t>: Int = 0</a:t>
            </a:r>
          </a:p>
          <a:p>
            <a:pPr marL="411480" lvl="1" indent="0">
              <a:buNone/>
            </a:pPr>
            <a:r>
              <a:rPr lang="en-US" dirty="0"/>
              <a:t>}</a:t>
            </a:r>
          </a:p>
          <a:p>
            <a:pPr marL="411480" lvl="1" indent="0">
              <a:buNone/>
            </a:pPr>
            <a:r>
              <a:rPr lang="en-US" dirty="0"/>
              <a:t>With a simple class of this type, the subclass can be created as follows:</a:t>
            </a:r>
          </a:p>
          <a:p>
            <a:pPr marL="411480" lvl="1" indent="0">
              <a:buNone/>
            </a:pPr>
            <a:r>
              <a:rPr lang="en-US" dirty="0"/>
              <a:t>class </a:t>
            </a:r>
            <a:r>
              <a:rPr lang="en-US" dirty="0" err="1"/>
              <a:t>MySubClass</a:t>
            </a:r>
            <a:r>
              <a:rPr lang="en-US" dirty="0"/>
              <a:t> : </a:t>
            </a:r>
            <a:r>
              <a:rPr lang="en-US" dirty="0" err="1"/>
              <a:t>MyParentClass</a:t>
            </a:r>
            <a:r>
              <a:rPr lang="en-US" dirty="0"/>
              <a:t>() { </a:t>
            </a:r>
          </a:p>
          <a:p>
            <a:pPr marL="411480" lvl="1" indent="0">
              <a:buNone/>
            </a:pPr>
            <a:r>
              <a:rPr lang="en-US" dirty="0"/>
              <a:t>}</a:t>
            </a:r>
          </a:p>
        </p:txBody>
      </p:sp>
    </p:spTree>
    <p:extLst>
      <p:ext uri="{BB962C8B-B14F-4D97-AF65-F5344CB8AC3E}">
        <p14:creationId xmlns:p14="http://schemas.microsoft.com/office/powerpoint/2010/main" val="4171373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8D8-5AF5-4E3F-808D-29AFAE369872}"/>
              </a:ext>
            </a:extLst>
          </p:cNvPr>
          <p:cNvSpPr>
            <a:spLocks noGrp="1"/>
          </p:cNvSpPr>
          <p:nvPr>
            <p:ph type="title"/>
          </p:nvPr>
        </p:nvSpPr>
        <p:spPr/>
        <p:txBody>
          <a:bodyPr>
            <a:normAutofit fontScale="90000"/>
          </a:bodyPr>
          <a:lstStyle/>
          <a:p>
            <a:r>
              <a:rPr lang="en-US" dirty="0"/>
              <a:t>Deal with Parent class primary constructors in subclass</a:t>
            </a:r>
          </a:p>
        </p:txBody>
      </p:sp>
      <p:sp>
        <p:nvSpPr>
          <p:cNvPr id="3" name="Content Placeholder 2">
            <a:extLst>
              <a:ext uri="{FF2B5EF4-FFF2-40B4-BE49-F238E27FC236}">
                <a16:creationId xmlns:a16="http://schemas.microsoft.com/office/drawing/2014/main" id="{BE452051-0F84-4695-95D4-9350019E12C3}"/>
              </a:ext>
            </a:extLst>
          </p:cNvPr>
          <p:cNvSpPr>
            <a:spLocks noGrp="1"/>
          </p:cNvSpPr>
          <p:nvPr>
            <p:ph idx="1"/>
          </p:nvPr>
        </p:nvSpPr>
        <p:spPr>
          <a:xfrm>
            <a:off x="228600" y="1600200"/>
            <a:ext cx="8610600" cy="5102351"/>
          </a:xfrm>
        </p:spPr>
        <p:txBody>
          <a:bodyPr>
            <a:normAutofit fontScale="85000" lnSpcReduction="20000"/>
          </a:bodyPr>
          <a:lstStyle/>
          <a:p>
            <a:r>
              <a:rPr lang="en-US" dirty="0"/>
              <a:t>For classes containing primary or secondary constructors, the rules for creating a subclass are slightly more complicated. </a:t>
            </a:r>
          </a:p>
          <a:p>
            <a:r>
              <a:rPr lang="en-US" dirty="0"/>
              <a:t>Consider the following parent class which contains a primary constructor:</a:t>
            </a:r>
          </a:p>
          <a:p>
            <a:pPr marL="411480" lvl="1" indent="0">
              <a:buNone/>
            </a:pPr>
            <a:r>
              <a:rPr lang="en-US" dirty="0"/>
              <a:t>open class </a:t>
            </a:r>
            <a:r>
              <a:rPr lang="en-US" dirty="0" err="1"/>
              <a:t>MyParentClass</a:t>
            </a:r>
            <a:r>
              <a:rPr lang="en-US" dirty="0"/>
              <a:t>(var </a:t>
            </a:r>
            <a:r>
              <a:rPr lang="en-US" dirty="0" err="1"/>
              <a:t>myProperty</a:t>
            </a:r>
            <a:r>
              <a:rPr lang="en-US" dirty="0"/>
              <a:t>: Int)  {}</a:t>
            </a:r>
          </a:p>
          <a:p>
            <a:pPr marL="411480" lvl="1" indent="0">
              <a:buNone/>
            </a:pPr>
            <a:endParaRPr lang="en-US" sz="1400" dirty="0"/>
          </a:p>
          <a:p>
            <a:r>
              <a:rPr lang="en-US" dirty="0"/>
              <a:t>In order to create a subclass of this class, the subclass declaration references any base class parameters while also initializing the parent class using the following syntax:</a:t>
            </a:r>
          </a:p>
          <a:p>
            <a:pPr marL="411480" lvl="1" indent="0">
              <a:buNone/>
            </a:pPr>
            <a:r>
              <a:rPr lang="en-US" dirty="0"/>
              <a:t>class </a:t>
            </a:r>
            <a:r>
              <a:rPr lang="en-US" dirty="0" err="1"/>
              <a:t>MySubClass</a:t>
            </a:r>
            <a:r>
              <a:rPr lang="en-US" dirty="0"/>
              <a:t>(</a:t>
            </a:r>
            <a:r>
              <a:rPr lang="en-US" b="1" dirty="0" err="1"/>
              <a:t>myProperty</a:t>
            </a:r>
            <a:r>
              <a:rPr lang="en-US" b="1" dirty="0"/>
              <a:t>: Int</a:t>
            </a:r>
            <a:r>
              <a:rPr lang="en-US" dirty="0"/>
              <a:t>) : </a:t>
            </a:r>
            <a:r>
              <a:rPr lang="en-US" dirty="0" err="1"/>
              <a:t>MyParentClass</a:t>
            </a:r>
            <a:r>
              <a:rPr lang="en-US" dirty="0"/>
              <a:t>(</a:t>
            </a:r>
            <a:r>
              <a:rPr lang="en-US" b="1" dirty="0" err="1"/>
              <a:t>myProperty</a:t>
            </a:r>
            <a:r>
              <a:rPr lang="en-US" dirty="0"/>
              <a:t>) { </a:t>
            </a:r>
          </a:p>
          <a:p>
            <a:pPr marL="411480" lvl="1" indent="0">
              <a:buNone/>
            </a:pPr>
            <a:r>
              <a:rPr lang="en-US" dirty="0"/>
              <a:t>}</a:t>
            </a:r>
          </a:p>
        </p:txBody>
      </p:sp>
    </p:spTree>
    <p:extLst>
      <p:ext uri="{BB962C8B-B14F-4D97-AF65-F5344CB8AC3E}">
        <p14:creationId xmlns:p14="http://schemas.microsoft.com/office/powerpoint/2010/main" val="3921373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8D8-5AF5-4E3F-808D-29AFAE369872}"/>
              </a:ext>
            </a:extLst>
          </p:cNvPr>
          <p:cNvSpPr>
            <a:spLocks noGrp="1"/>
          </p:cNvSpPr>
          <p:nvPr>
            <p:ph type="title"/>
          </p:nvPr>
        </p:nvSpPr>
        <p:spPr>
          <a:xfrm>
            <a:off x="0" y="155448"/>
            <a:ext cx="9067800" cy="1252728"/>
          </a:xfrm>
        </p:spPr>
        <p:txBody>
          <a:bodyPr>
            <a:noAutofit/>
          </a:bodyPr>
          <a:lstStyle/>
          <a:p>
            <a:pPr algn="ctr"/>
            <a:r>
              <a:rPr lang="en-US" sz="3200" dirty="0"/>
              <a:t>Example – </a:t>
            </a:r>
            <a:r>
              <a:rPr lang="en-US" sz="3200" dirty="0" err="1"/>
              <a:t>BankAccount</a:t>
            </a:r>
            <a:r>
              <a:rPr lang="en-US" sz="3200" dirty="0"/>
              <a:t> and </a:t>
            </a:r>
            <a:r>
              <a:rPr lang="en-US" sz="3200" dirty="0" err="1"/>
              <a:t>SavingAccount</a:t>
            </a:r>
            <a:endParaRPr lang="en-US" sz="3200" dirty="0"/>
          </a:p>
        </p:txBody>
      </p:sp>
      <p:sp>
        <p:nvSpPr>
          <p:cNvPr id="3" name="Content Placeholder 2">
            <a:extLst>
              <a:ext uri="{FF2B5EF4-FFF2-40B4-BE49-F238E27FC236}">
                <a16:creationId xmlns:a16="http://schemas.microsoft.com/office/drawing/2014/main" id="{BE452051-0F84-4695-95D4-9350019E12C3}"/>
              </a:ext>
            </a:extLst>
          </p:cNvPr>
          <p:cNvSpPr>
            <a:spLocks noGrp="1"/>
          </p:cNvSpPr>
          <p:nvPr>
            <p:ph idx="1"/>
          </p:nvPr>
        </p:nvSpPr>
        <p:spPr>
          <a:xfrm>
            <a:off x="228600" y="1600200"/>
            <a:ext cx="8610600" cy="5102351"/>
          </a:xfrm>
        </p:spPr>
        <p:txBody>
          <a:bodyPr>
            <a:normAutofit fontScale="85000" lnSpcReduction="20000"/>
          </a:bodyPr>
          <a:lstStyle/>
          <a:p>
            <a:r>
              <a:rPr lang="en-US" dirty="0"/>
              <a:t>Refer same </a:t>
            </a:r>
            <a:r>
              <a:rPr lang="en-US" dirty="0" err="1"/>
              <a:t>BankAccount</a:t>
            </a:r>
            <a:r>
              <a:rPr lang="en-US" dirty="0"/>
              <a:t> class and use open keyword to achieve inheritance and if you want to override a method, declare the method as open.</a:t>
            </a:r>
          </a:p>
          <a:p>
            <a:pPr marL="118872" indent="0">
              <a:buNone/>
            </a:pPr>
            <a:r>
              <a:rPr lang="en-US" dirty="0">
                <a:solidFill>
                  <a:srgbClr val="0070C0"/>
                </a:solidFill>
              </a:rPr>
              <a:t>open</a:t>
            </a:r>
            <a:r>
              <a:rPr lang="en-US" dirty="0"/>
              <a:t> class </a:t>
            </a:r>
            <a:r>
              <a:rPr lang="en-US" dirty="0" err="1"/>
              <a:t>BankAccount</a:t>
            </a:r>
            <a:r>
              <a:rPr lang="en-US" dirty="0"/>
              <a:t> {</a:t>
            </a:r>
          </a:p>
          <a:p>
            <a:pPr marL="118872" indent="0">
              <a:buNone/>
            </a:pPr>
            <a:r>
              <a:rPr lang="en-US" dirty="0"/>
              <a:t>    var </a:t>
            </a:r>
            <a:r>
              <a:rPr lang="en-US" dirty="0" err="1"/>
              <a:t>accountNumber</a:t>
            </a:r>
            <a:r>
              <a:rPr lang="en-US" dirty="0"/>
              <a:t> = 0</a:t>
            </a:r>
          </a:p>
          <a:p>
            <a:pPr marL="118872" indent="0">
              <a:buNone/>
            </a:pPr>
            <a:r>
              <a:rPr lang="en-US" dirty="0"/>
              <a:t>    var </a:t>
            </a:r>
            <a:r>
              <a:rPr lang="en-US" dirty="0" err="1"/>
              <a:t>accountBalance</a:t>
            </a:r>
            <a:r>
              <a:rPr lang="en-US" dirty="0"/>
              <a:t> = 0.0</a:t>
            </a:r>
          </a:p>
          <a:p>
            <a:pPr marL="118872" indent="0">
              <a:buNone/>
            </a:pPr>
            <a:r>
              <a:rPr lang="en-US" dirty="0"/>
              <a:t>    constructor(number: Int, balance: Double) {</a:t>
            </a:r>
          </a:p>
          <a:p>
            <a:pPr marL="118872" indent="0">
              <a:buNone/>
            </a:pPr>
            <a:r>
              <a:rPr lang="en-US" dirty="0"/>
              <a:t>        </a:t>
            </a:r>
            <a:r>
              <a:rPr lang="en-US" dirty="0" err="1"/>
              <a:t>accountNumber</a:t>
            </a:r>
            <a:r>
              <a:rPr lang="en-US" dirty="0"/>
              <a:t> = number</a:t>
            </a:r>
          </a:p>
          <a:p>
            <a:pPr marL="118872" indent="0">
              <a:buNone/>
            </a:pPr>
            <a:r>
              <a:rPr lang="en-US" dirty="0"/>
              <a:t>        </a:t>
            </a:r>
            <a:r>
              <a:rPr lang="en-US" dirty="0" err="1"/>
              <a:t>accountBalance</a:t>
            </a:r>
            <a:r>
              <a:rPr lang="en-US" dirty="0"/>
              <a:t> = balance</a:t>
            </a:r>
          </a:p>
          <a:p>
            <a:pPr marL="118872" indent="0">
              <a:buNone/>
            </a:pPr>
            <a:r>
              <a:rPr lang="en-US" dirty="0"/>
              <a:t>    }</a:t>
            </a:r>
          </a:p>
          <a:p>
            <a:pPr marL="118872" indent="0">
              <a:buNone/>
            </a:pPr>
            <a:r>
              <a:rPr lang="en-US" dirty="0"/>
              <a:t>     </a:t>
            </a:r>
            <a:r>
              <a:rPr lang="en-US" dirty="0">
                <a:solidFill>
                  <a:srgbClr val="0070C0"/>
                </a:solidFill>
              </a:rPr>
              <a:t>open</a:t>
            </a:r>
            <a:r>
              <a:rPr lang="en-US" dirty="0"/>
              <a:t> fun </a:t>
            </a:r>
            <a:r>
              <a:rPr lang="en-US" dirty="0" err="1"/>
              <a:t>displayBalance</a:t>
            </a:r>
            <a:r>
              <a:rPr lang="en-US" dirty="0"/>
              <a:t>(){ // To Override use open</a:t>
            </a:r>
          </a:p>
          <a:p>
            <a:pPr marL="118872" indent="0">
              <a:buNone/>
            </a:pPr>
            <a:r>
              <a:rPr lang="en-US" dirty="0"/>
              <a:t>        </a:t>
            </a:r>
            <a:r>
              <a:rPr lang="en-US" dirty="0" err="1"/>
              <a:t>println</a:t>
            </a:r>
            <a:r>
              <a:rPr lang="en-US" dirty="0"/>
              <a:t>("Number $</a:t>
            </a:r>
            <a:r>
              <a:rPr lang="en-US" dirty="0" err="1"/>
              <a:t>accountNumber</a:t>
            </a:r>
            <a:r>
              <a:rPr lang="en-US" dirty="0"/>
              <a:t>")</a:t>
            </a:r>
          </a:p>
          <a:p>
            <a:pPr marL="118872" indent="0">
              <a:buNone/>
            </a:pPr>
            <a:r>
              <a:rPr lang="en-US" dirty="0"/>
              <a:t>        </a:t>
            </a:r>
            <a:r>
              <a:rPr lang="en-US" dirty="0" err="1"/>
              <a:t>println</a:t>
            </a:r>
            <a:r>
              <a:rPr lang="en-US" dirty="0"/>
              <a:t>("Current balance is $</a:t>
            </a:r>
            <a:r>
              <a:rPr lang="en-US" dirty="0" err="1"/>
              <a:t>accountBalance</a:t>
            </a:r>
            <a:r>
              <a:rPr lang="en-US" dirty="0"/>
              <a:t>")</a:t>
            </a:r>
          </a:p>
          <a:p>
            <a:pPr marL="118872" indent="0">
              <a:buNone/>
            </a:pPr>
            <a:r>
              <a:rPr lang="en-US" dirty="0"/>
              <a:t>    }</a:t>
            </a:r>
          </a:p>
          <a:p>
            <a:pPr marL="118872" indent="0">
              <a:buNone/>
            </a:pPr>
            <a:r>
              <a:rPr lang="en-US" dirty="0"/>
              <a:t>}</a:t>
            </a:r>
          </a:p>
          <a:p>
            <a:pPr marL="118872" indent="0">
              <a:buNone/>
            </a:pPr>
            <a:endParaRPr lang="en-US" dirty="0"/>
          </a:p>
        </p:txBody>
      </p:sp>
    </p:spTree>
    <p:extLst>
      <p:ext uri="{BB962C8B-B14F-4D97-AF65-F5344CB8AC3E}">
        <p14:creationId xmlns:p14="http://schemas.microsoft.com/office/powerpoint/2010/main" val="182153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228600" y="1775191"/>
            <a:ext cx="8806036" cy="4625609"/>
          </a:xfrm>
        </p:spPr>
        <p:txBody>
          <a:bodyPr>
            <a:normAutofit/>
          </a:bodyPr>
          <a:lstStyle/>
          <a:p>
            <a:pPr lvl="0"/>
            <a:r>
              <a:rPr lang="en-US" dirty="0"/>
              <a:t>What is </a:t>
            </a:r>
            <a:r>
              <a:rPr lang="en-US" dirty="0" err="1"/>
              <a:t>Kotlin</a:t>
            </a:r>
            <a:r>
              <a:rPr lang="en-US" dirty="0"/>
              <a:t>?</a:t>
            </a:r>
          </a:p>
          <a:p>
            <a:pPr lvl="0"/>
            <a:r>
              <a:rPr lang="en-US" dirty="0" err="1"/>
              <a:t>Kotlin</a:t>
            </a:r>
            <a:r>
              <a:rPr lang="en-US" dirty="0"/>
              <a:t> Features</a:t>
            </a:r>
          </a:p>
          <a:p>
            <a:pPr lvl="0"/>
            <a:r>
              <a:rPr lang="en-US" dirty="0"/>
              <a:t>main() function</a:t>
            </a:r>
          </a:p>
          <a:p>
            <a:pPr lvl="0"/>
            <a:r>
              <a:rPr lang="en-US" dirty="0"/>
              <a:t>Mutable and Immutable</a:t>
            </a:r>
          </a:p>
          <a:p>
            <a:pPr lvl="0"/>
            <a:r>
              <a:rPr lang="en-US" dirty="0" err="1"/>
              <a:t>Kotlin</a:t>
            </a:r>
            <a:r>
              <a:rPr lang="en-US" dirty="0"/>
              <a:t> Strings</a:t>
            </a:r>
          </a:p>
          <a:p>
            <a:pPr lvl="0"/>
            <a:r>
              <a:rPr lang="en-US" dirty="0"/>
              <a:t>Looping</a:t>
            </a:r>
          </a:p>
          <a:p>
            <a:pPr lvl="0"/>
            <a:r>
              <a:rPr lang="en-US" dirty="0"/>
              <a:t>Null safety</a:t>
            </a:r>
          </a:p>
          <a:p>
            <a:pPr lvl="0"/>
            <a:r>
              <a:rPr lang="en-US" dirty="0"/>
              <a:t>Class and Objects</a:t>
            </a:r>
          </a:p>
          <a:p>
            <a:pPr lvl="0"/>
            <a:r>
              <a:rPr lang="en-US" dirty="0"/>
              <a:t>Inheritance, Interface and Data class</a:t>
            </a:r>
          </a:p>
          <a:p>
            <a:pPr marL="118872" indent="0">
              <a:buNone/>
            </a:pPr>
            <a:endParaRPr lang="en-US" dirty="0"/>
          </a:p>
        </p:txBody>
      </p:sp>
    </p:spTree>
    <p:extLst>
      <p:ext uri="{BB962C8B-B14F-4D97-AF65-F5344CB8AC3E}">
        <p14:creationId xmlns:p14="http://schemas.microsoft.com/office/powerpoint/2010/main" val="350059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8D8-5AF5-4E3F-808D-29AFAE369872}"/>
              </a:ext>
            </a:extLst>
          </p:cNvPr>
          <p:cNvSpPr>
            <a:spLocks noGrp="1"/>
          </p:cNvSpPr>
          <p:nvPr>
            <p:ph type="title"/>
          </p:nvPr>
        </p:nvSpPr>
        <p:spPr>
          <a:xfrm>
            <a:off x="0" y="155448"/>
            <a:ext cx="9067800" cy="1252728"/>
          </a:xfrm>
        </p:spPr>
        <p:txBody>
          <a:bodyPr>
            <a:noAutofit/>
          </a:bodyPr>
          <a:lstStyle/>
          <a:p>
            <a:pPr algn="ctr"/>
            <a:r>
              <a:rPr lang="en-US" sz="3200" dirty="0"/>
              <a:t>Example – </a:t>
            </a:r>
            <a:r>
              <a:rPr lang="en-US" sz="3200" dirty="0" err="1"/>
              <a:t>BankAccount</a:t>
            </a:r>
            <a:r>
              <a:rPr lang="en-US" sz="3200" dirty="0"/>
              <a:t> and </a:t>
            </a:r>
            <a:r>
              <a:rPr lang="en-US" sz="3200" dirty="0" err="1"/>
              <a:t>SavingAccount</a:t>
            </a:r>
            <a:endParaRPr lang="en-US" sz="3200" dirty="0"/>
          </a:p>
        </p:txBody>
      </p:sp>
      <p:sp>
        <p:nvSpPr>
          <p:cNvPr id="3" name="Content Placeholder 2">
            <a:extLst>
              <a:ext uri="{FF2B5EF4-FFF2-40B4-BE49-F238E27FC236}">
                <a16:creationId xmlns:a16="http://schemas.microsoft.com/office/drawing/2014/main" id="{BE452051-0F84-4695-95D4-9350019E12C3}"/>
              </a:ext>
            </a:extLst>
          </p:cNvPr>
          <p:cNvSpPr>
            <a:spLocks noGrp="1"/>
          </p:cNvSpPr>
          <p:nvPr>
            <p:ph idx="1"/>
          </p:nvPr>
        </p:nvSpPr>
        <p:spPr>
          <a:xfrm>
            <a:off x="228600" y="1600200"/>
            <a:ext cx="8610600" cy="5102351"/>
          </a:xfrm>
        </p:spPr>
        <p:txBody>
          <a:bodyPr>
            <a:normAutofit fontScale="55000" lnSpcReduction="20000"/>
          </a:bodyPr>
          <a:lstStyle/>
          <a:p>
            <a:pPr marL="118872" indent="0">
              <a:buNone/>
            </a:pPr>
            <a:r>
              <a:rPr lang="en-US" dirty="0"/>
              <a:t>class </a:t>
            </a:r>
            <a:r>
              <a:rPr lang="en-US" dirty="0" err="1"/>
              <a:t>SavingsAccount</a:t>
            </a:r>
            <a:r>
              <a:rPr lang="en-US" dirty="0"/>
              <a:t> : </a:t>
            </a:r>
            <a:r>
              <a:rPr lang="en-US" dirty="0" err="1"/>
              <a:t>BankAccount</a:t>
            </a:r>
            <a:r>
              <a:rPr lang="en-US" dirty="0"/>
              <a:t> {</a:t>
            </a:r>
          </a:p>
          <a:p>
            <a:pPr marL="118872" indent="0">
              <a:buNone/>
            </a:pPr>
            <a:r>
              <a:rPr lang="en-US" dirty="0"/>
              <a:t>    var </a:t>
            </a:r>
            <a:r>
              <a:rPr lang="en-US" dirty="0" err="1"/>
              <a:t>interestRate</a:t>
            </a:r>
            <a:r>
              <a:rPr lang="en-US" dirty="0"/>
              <a:t>: Double = 0.0</a:t>
            </a:r>
          </a:p>
          <a:p>
            <a:pPr marL="118872" indent="0">
              <a:buNone/>
            </a:pPr>
            <a:r>
              <a:rPr lang="en-US" dirty="0"/>
              <a:t>    constructor(</a:t>
            </a:r>
            <a:r>
              <a:rPr lang="en-US" dirty="0" err="1"/>
              <a:t>accountNumber</a:t>
            </a:r>
            <a:r>
              <a:rPr lang="en-US" dirty="0"/>
              <a:t>: Int, </a:t>
            </a:r>
            <a:r>
              <a:rPr lang="en-US" dirty="0" err="1"/>
              <a:t>accountBalance</a:t>
            </a:r>
            <a:r>
              <a:rPr lang="en-US" dirty="0"/>
              <a:t>: Double) :</a:t>
            </a:r>
          </a:p>
          <a:p>
            <a:pPr marL="118872" indent="0">
              <a:buNone/>
            </a:pPr>
            <a:r>
              <a:rPr lang="en-US" dirty="0"/>
              <a:t>            super(</a:t>
            </a:r>
            <a:r>
              <a:rPr lang="en-US" dirty="0" err="1"/>
              <a:t>accountNumber</a:t>
            </a:r>
            <a:r>
              <a:rPr lang="en-US" dirty="0"/>
              <a:t>, </a:t>
            </a:r>
            <a:r>
              <a:rPr lang="en-US" dirty="0" err="1"/>
              <a:t>accountBalance</a:t>
            </a:r>
            <a:r>
              <a:rPr lang="en-US" dirty="0"/>
              <a:t>)</a:t>
            </a:r>
          </a:p>
          <a:p>
            <a:pPr marL="118872" indent="0">
              <a:buNone/>
            </a:pPr>
            <a:endParaRPr lang="en-US" dirty="0"/>
          </a:p>
          <a:p>
            <a:pPr marL="118872" indent="0">
              <a:buNone/>
            </a:pPr>
            <a:r>
              <a:rPr lang="en-US" dirty="0"/>
              <a:t>    constructor(</a:t>
            </a:r>
            <a:r>
              <a:rPr lang="en-US" dirty="0" err="1"/>
              <a:t>accountNumber</a:t>
            </a:r>
            <a:r>
              <a:rPr lang="en-US" dirty="0"/>
              <a:t>: Int, </a:t>
            </a:r>
            <a:r>
              <a:rPr lang="en-US" dirty="0" err="1"/>
              <a:t>accountBalance</a:t>
            </a:r>
            <a:r>
              <a:rPr lang="en-US" dirty="0"/>
              <a:t>: Double, rate: Double) :</a:t>
            </a:r>
          </a:p>
          <a:p>
            <a:pPr marL="118872" indent="0">
              <a:buNone/>
            </a:pPr>
            <a:r>
              <a:rPr lang="en-US" dirty="0"/>
              <a:t>            super(</a:t>
            </a:r>
            <a:r>
              <a:rPr lang="en-US" dirty="0" err="1"/>
              <a:t>accountNumber</a:t>
            </a:r>
            <a:r>
              <a:rPr lang="en-US" dirty="0"/>
              <a:t>, </a:t>
            </a:r>
            <a:r>
              <a:rPr lang="en-US" dirty="0" err="1"/>
              <a:t>accountBalance</a:t>
            </a:r>
            <a:r>
              <a:rPr lang="en-US" dirty="0"/>
              <a:t>) {</a:t>
            </a:r>
          </a:p>
          <a:p>
            <a:pPr marL="118872" indent="0">
              <a:buNone/>
            </a:pPr>
            <a:r>
              <a:rPr lang="en-US" dirty="0"/>
              <a:t>        </a:t>
            </a:r>
            <a:r>
              <a:rPr lang="en-US" dirty="0" err="1"/>
              <a:t>interestRate</a:t>
            </a:r>
            <a:r>
              <a:rPr lang="en-US" dirty="0"/>
              <a:t> = rate</a:t>
            </a:r>
          </a:p>
          <a:p>
            <a:pPr marL="118872" indent="0">
              <a:buNone/>
            </a:pPr>
            <a:r>
              <a:rPr lang="en-US" dirty="0"/>
              <a:t>    }</a:t>
            </a:r>
          </a:p>
          <a:p>
            <a:pPr marL="118872" indent="0">
              <a:buNone/>
            </a:pPr>
            <a:endParaRPr lang="en-US" dirty="0"/>
          </a:p>
          <a:p>
            <a:pPr marL="118872" indent="0">
              <a:buNone/>
            </a:pPr>
            <a:r>
              <a:rPr lang="en-US" dirty="0"/>
              <a:t>    fun </a:t>
            </a:r>
            <a:r>
              <a:rPr lang="en-US" dirty="0" err="1"/>
              <a:t>calculateInterest</a:t>
            </a:r>
            <a:r>
              <a:rPr lang="en-US" dirty="0"/>
              <a:t>(): Double</a:t>
            </a:r>
          </a:p>
          <a:p>
            <a:pPr marL="118872" indent="0">
              <a:buNone/>
            </a:pPr>
            <a:r>
              <a:rPr lang="en-US" dirty="0"/>
              <a:t>    {</a:t>
            </a:r>
          </a:p>
          <a:p>
            <a:pPr marL="118872" indent="0">
              <a:buNone/>
            </a:pPr>
            <a:r>
              <a:rPr lang="en-US" dirty="0"/>
              <a:t>        return </a:t>
            </a:r>
            <a:r>
              <a:rPr lang="en-US" dirty="0" err="1"/>
              <a:t>interestRate</a:t>
            </a:r>
            <a:r>
              <a:rPr lang="en-US" dirty="0"/>
              <a:t> * </a:t>
            </a:r>
            <a:r>
              <a:rPr lang="en-US" dirty="0" err="1"/>
              <a:t>accountBalance</a:t>
            </a:r>
            <a:endParaRPr lang="en-US" dirty="0"/>
          </a:p>
          <a:p>
            <a:pPr marL="118872" indent="0">
              <a:buNone/>
            </a:pPr>
            <a:r>
              <a:rPr lang="en-US" dirty="0"/>
              <a:t>    }</a:t>
            </a:r>
          </a:p>
          <a:p>
            <a:pPr marL="118872" indent="0">
              <a:buNone/>
            </a:pPr>
            <a:r>
              <a:rPr lang="en-US" dirty="0"/>
              <a:t>    </a:t>
            </a:r>
            <a:r>
              <a:rPr lang="en-US" b="1" dirty="0">
                <a:solidFill>
                  <a:srgbClr val="0070C0"/>
                </a:solidFill>
              </a:rPr>
              <a:t>override</a:t>
            </a:r>
            <a:r>
              <a:rPr lang="en-US" dirty="0"/>
              <a:t> fun </a:t>
            </a:r>
            <a:r>
              <a:rPr lang="en-US" dirty="0" err="1"/>
              <a:t>displayBalance</a:t>
            </a:r>
            <a:r>
              <a:rPr lang="en-US" dirty="0"/>
              <a:t>() // Override from parent</a:t>
            </a:r>
          </a:p>
          <a:p>
            <a:pPr marL="118872" indent="0">
              <a:buNone/>
            </a:pPr>
            <a:r>
              <a:rPr lang="en-US" dirty="0"/>
              <a:t>    {</a:t>
            </a:r>
          </a:p>
          <a:p>
            <a:pPr marL="118872" indent="0">
              <a:buNone/>
            </a:pPr>
            <a:r>
              <a:rPr lang="en-US" dirty="0"/>
              <a:t>        </a:t>
            </a:r>
            <a:r>
              <a:rPr lang="en-US" dirty="0" err="1"/>
              <a:t>println</a:t>
            </a:r>
            <a:r>
              <a:rPr lang="en-US" dirty="0"/>
              <a:t>("Number $</a:t>
            </a:r>
            <a:r>
              <a:rPr lang="en-US" dirty="0" err="1"/>
              <a:t>accountNumber</a:t>
            </a:r>
            <a:r>
              <a:rPr lang="en-US" dirty="0"/>
              <a:t>")</a:t>
            </a:r>
          </a:p>
          <a:p>
            <a:pPr marL="118872" indent="0">
              <a:buNone/>
            </a:pPr>
            <a:r>
              <a:rPr lang="en-US" dirty="0"/>
              <a:t>        </a:t>
            </a:r>
            <a:r>
              <a:rPr lang="en-US" dirty="0" err="1"/>
              <a:t>println</a:t>
            </a:r>
            <a:r>
              <a:rPr lang="en-US" dirty="0"/>
              <a:t>("Current balance is $</a:t>
            </a:r>
            <a:r>
              <a:rPr lang="en-US" dirty="0" err="1"/>
              <a:t>accountBalance</a:t>
            </a:r>
            <a:r>
              <a:rPr lang="en-US" dirty="0"/>
              <a:t>")</a:t>
            </a:r>
          </a:p>
          <a:p>
            <a:pPr marL="118872" indent="0">
              <a:buNone/>
            </a:pPr>
            <a:r>
              <a:rPr lang="en-US" dirty="0"/>
              <a:t>        </a:t>
            </a:r>
            <a:r>
              <a:rPr lang="en-US" dirty="0" err="1"/>
              <a:t>println</a:t>
            </a:r>
            <a:r>
              <a:rPr lang="en-US" dirty="0"/>
              <a:t>("Prevailing interest rate is $</a:t>
            </a:r>
            <a:r>
              <a:rPr lang="en-US" dirty="0" err="1"/>
              <a:t>interestRate</a:t>
            </a:r>
            <a:r>
              <a:rPr lang="en-US" dirty="0"/>
              <a:t>")</a:t>
            </a:r>
          </a:p>
          <a:p>
            <a:pPr marL="118872" indent="0">
              <a:buNone/>
            </a:pPr>
            <a:r>
              <a:rPr lang="en-US" dirty="0"/>
              <a:t>    }</a:t>
            </a:r>
          </a:p>
          <a:p>
            <a:pPr marL="118872" indent="0">
              <a:buNone/>
            </a:pPr>
            <a:r>
              <a:rPr lang="en-US" dirty="0"/>
              <a:t>}</a:t>
            </a:r>
          </a:p>
        </p:txBody>
      </p:sp>
    </p:spTree>
    <p:extLst>
      <p:ext uri="{BB962C8B-B14F-4D97-AF65-F5344CB8AC3E}">
        <p14:creationId xmlns:p14="http://schemas.microsoft.com/office/powerpoint/2010/main" val="3688183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8D8-5AF5-4E3F-808D-29AFAE369872}"/>
              </a:ext>
            </a:extLst>
          </p:cNvPr>
          <p:cNvSpPr>
            <a:spLocks noGrp="1"/>
          </p:cNvSpPr>
          <p:nvPr>
            <p:ph type="title"/>
          </p:nvPr>
        </p:nvSpPr>
        <p:spPr>
          <a:xfrm>
            <a:off x="0" y="155448"/>
            <a:ext cx="9067800" cy="1252728"/>
          </a:xfrm>
        </p:spPr>
        <p:txBody>
          <a:bodyPr>
            <a:noAutofit/>
          </a:bodyPr>
          <a:lstStyle/>
          <a:p>
            <a:pPr algn="ctr"/>
            <a:r>
              <a:rPr lang="en-US" sz="3200" dirty="0"/>
              <a:t>main function</a:t>
            </a:r>
          </a:p>
        </p:txBody>
      </p:sp>
      <p:sp>
        <p:nvSpPr>
          <p:cNvPr id="3" name="Content Placeholder 2">
            <a:extLst>
              <a:ext uri="{FF2B5EF4-FFF2-40B4-BE49-F238E27FC236}">
                <a16:creationId xmlns:a16="http://schemas.microsoft.com/office/drawing/2014/main" id="{BE452051-0F84-4695-95D4-9350019E12C3}"/>
              </a:ext>
            </a:extLst>
          </p:cNvPr>
          <p:cNvSpPr>
            <a:spLocks noGrp="1"/>
          </p:cNvSpPr>
          <p:nvPr>
            <p:ph idx="1"/>
          </p:nvPr>
        </p:nvSpPr>
        <p:spPr>
          <a:xfrm>
            <a:off x="228600" y="1600200"/>
            <a:ext cx="8610600" cy="5102351"/>
          </a:xfrm>
        </p:spPr>
        <p:txBody>
          <a:bodyPr>
            <a:normAutofit/>
          </a:bodyPr>
          <a:lstStyle/>
          <a:p>
            <a:pPr marL="118872" indent="0">
              <a:buNone/>
            </a:pPr>
            <a:r>
              <a:rPr lang="en-US" sz="2800" dirty="0"/>
              <a:t>fun main(</a:t>
            </a:r>
            <a:r>
              <a:rPr lang="en-US" sz="2800" dirty="0" err="1"/>
              <a:t>args</a:t>
            </a:r>
            <a:r>
              <a:rPr lang="en-US" sz="2800" dirty="0"/>
              <a:t>: Array&lt;String&gt;) {</a:t>
            </a:r>
          </a:p>
          <a:p>
            <a:pPr marL="118872" indent="0">
              <a:buNone/>
            </a:pPr>
            <a:r>
              <a:rPr lang="en-US" sz="2800" dirty="0"/>
              <a:t>    </a:t>
            </a:r>
            <a:r>
              <a:rPr lang="en-US" sz="2800" dirty="0" err="1"/>
              <a:t>val</a:t>
            </a:r>
            <a:r>
              <a:rPr lang="en-US" sz="2800" dirty="0"/>
              <a:t> savings1 = </a:t>
            </a:r>
            <a:r>
              <a:rPr lang="en-US" sz="2800" dirty="0" err="1"/>
              <a:t>SavingsAccount</a:t>
            </a:r>
            <a:r>
              <a:rPr lang="en-US" sz="2800" dirty="0"/>
              <a:t>(12311, 600.00, 0.07)</a:t>
            </a:r>
          </a:p>
          <a:p>
            <a:pPr marL="118872" indent="0">
              <a:buNone/>
            </a:pPr>
            <a:r>
              <a:rPr lang="en-US" sz="2800" dirty="0"/>
              <a:t>    </a:t>
            </a:r>
            <a:r>
              <a:rPr lang="en-US" sz="2800" dirty="0" err="1"/>
              <a:t>println</a:t>
            </a:r>
            <a:r>
              <a:rPr lang="en-US" sz="2800" dirty="0"/>
              <a:t>(savings1.calculateInterest())</a:t>
            </a:r>
          </a:p>
          <a:p>
            <a:pPr marL="118872" indent="0">
              <a:buNone/>
            </a:pPr>
            <a:r>
              <a:rPr lang="en-US" sz="2800" dirty="0"/>
              <a:t>    savings1.displayBalance()</a:t>
            </a:r>
          </a:p>
          <a:p>
            <a:pPr marL="118872" indent="0">
              <a:buNone/>
            </a:pPr>
            <a:r>
              <a:rPr lang="en-US" sz="2800" dirty="0"/>
              <a:t>}</a:t>
            </a:r>
          </a:p>
          <a:p>
            <a:pPr marL="118872" indent="0">
              <a:buNone/>
            </a:pPr>
            <a:r>
              <a:rPr lang="en-US" sz="2800" dirty="0"/>
              <a:t>Console output</a:t>
            </a:r>
          </a:p>
          <a:p>
            <a:pPr marL="118872" indent="0">
              <a:buNone/>
            </a:pPr>
            <a:r>
              <a:rPr lang="en-US" sz="2800" dirty="0"/>
              <a:t>42.01</a:t>
            </a:r>
          </a:p>
          <a:p>
            <a:pPr marL="118872" indent="0">
              <a:buNone/>
            </a:pPr>
            <a:r>
              <a:rPr lang="en-US" sz="2800" dirty="0"/>
              <a:t>Number 12311</a:t>
            </a:r>
          </a:p>
          <a:p>
            <a:pPr marL="118872" indent="0">
              <a:buNone/>
            </a:pPr>
            <a:r>
              <a:rPr lang="en-US" sz="2800" dirty="0"/>
              <a:t>Current balance is 600.0</a:t>
            </a:r>
          </a:p>
          <a:p>
            <a:pPr marL="118872" indent="0">
              <a:buNone/>
            </a:pPr>
            <a:r>
              <a:rPr lang="en-US" sz="2800" dirty="0"/>
              <a:t>Prevailing interest rate is 0.07</a:t>
            </a:r>
          </a:p>
          <a:p>
            <a:pPr marL="118872" indent="0">
              <a:buNone/>
            </a:pPr>
            <a:r>
              <a:rPr lang="en-US" sz="2800" dirty="0"/>
              <a:t>Refer : </a:t>
            </a:r>
            <a:r>
              <a:rPr lang="en-US" sz="2800" dirty="0" err="1"/>
              <a:t>inheritancedemo</a:t>
            </a:r>
            <a:r>
              <a:rPr lang="en-US" sz="2800" dirty="0"/>
              <a:t> Package</a:t>
            </a:r>
          </a:p>
        </p:txBody>
      </p:sp>
    </p:spTree>
    <p:extLst>
      <p:ext uri="{BB962C8B-B14F-4D97-AF65-F5344CB8AC3E}">
        <p14:creationId xmlns:p14="http://schemas.microsoft.com/office/powerpoint/2010/main" val="1220738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8D8-5AF5-4E3F-808D-29AFAE369872}"/>
              </a:ext>
            </a:extLst>
          </p:cNvPr>
          <p:cNvSpPr>
            <a:spLocks noGrp="1"/>
          </p:cNvSpPr>
          <p:nvPr>
            <p:ph type="title"/>
          </p:nvPr>
        </p:nvSpPr>
        <p:spPr>
          <a:xfrm>
            <a:off x="0" y="155448"/>
            <a:ext cx="9067800" cy="1252728"/>
          </a:xfrm>
        </p:spPr>
        <p:txBody>
          <a:bodyPr>
            <a:noAutofit/>
          </a:bodyPr>
          <a:lstStyle/>
          <a:p>
            <a:pPr algn="ctr"/>
            <a:r>
              <a:rPr lang="en-US" sz="4000" dirty="0"/>
              <a:t>Interface </a:t>
            </a:r>
          </a:p>
        </p:txBody>
      </p:sp>
      <p:sp>
        <p:nvSpPr>
          <p:cNvPr id="3" name="Content Placeholder 2">
            <a:extLst>
              <a:ext uri="{FF2B5EF4-FFF2-40B4-BE49-F238E27FC236}">
                <a16:creationId xmlns:a16="http://schemas.microsoft.com/office/drawing/2014/main" id="{BE452051-0F84-4695-95D4-9350019E12C3}"/>
              </a:ext>
            </a:extLst>
          </p:cNvPr>
          <p:cNvSpPr>
            <a:spLocks noGrp="1"/>
          </p:cNvSpPr>
          <p:nvPr>
            <p:ph idx="1"/>
          </p:nvPr>
        </p:nvSpPr>
        <p:spPr>
          <a:xfrm>
            <a:off x="152400" y="1600200"/>
            <a:ext cx="8882236" cy="5102351"/>
          </a:xfrm>
        </p:spPr>
        <p:txBody>
          <a:bodyPr>
            <a:normAutofit/>
          </a:bodyPr>
          <a:lstStyle/>
          <a:p>
            <a:r>
              <a:rPr lang="en-US" dirty="0"/>
              <a:t>An interface is essentially a contract that a class may choose to sign; if it does, the class is obliged to provide implementations of the properties and functions of the interface. </a:t>
            </a:r>
          </a:p>
          <a:p>
            <a:r>
              <a:rPr lang="en-US" dirty="0"/>
              <a:t>However, an interface may provide a default implementation of some or all of its properties and functions. </a:t>
            </a:r>
          </a:p>
          <a:p>
            <a:r>
              <a:rPr lang="en-US" dirty="0"/>
              <a:t>If a property or function has a default implementation, the class may choose to override it, but it doesn't have to.</a:t>
            </a:r>
          </a:p>
          <a:p>
            <a:endParaRPr lang="en-US" dirty="0"/>
          </a:p>
        </p:txBody>
      </p:sp>
    </p:spTree>
    <p:extLst>
      <p:ext uri="{BB962C8B-B14F-4D97-AF65-F5344CB8AC3E}">
        <p14:creationId xmlns:p14="http://schemas.microsoft.com/office/powerpoint/2010/main" val="3528279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8D8-5AF5-4E3F-808D-29AFAE369872}"/>
              </a:ext>
            </a:extLst>
          </p:cNvPr>
          <p:cNvSpPr>
            <a:spLocks noGrp="1"/>
          </p:cNvSpPr>
          <p:nvPr>
            <p:ph type="title"/>
          </p:nvPr>
        </p:nvSpPr>
        <p:spPr>
          <a:xfrm>
            <a:off x="0" y="155448"/>
            <a:ext cx="9067800" cy="1252728"/>
          </a:xfrm>
        </p:spPr>
        <p:txBody>
          <a:bodyPr>
            <a:noAutofit/>
          </a:bodyPr>
          <a:lstStyle/>
          <a:p>
            <a:pPr algn="ctr"/>
            <a:r>
              <a:rPr lang="en-US" sz="4000" dirty="0"/>
              <a:t>Interface </a:t>
            </a:r>
          </a:p>
        </p:txBody>
      </p:sp>
      <p:sp>
        <p:nvSpPr>
          <p:cNvPr id="3" name="Content Placeholder 2">
            <a:extLst>
              <a:ext uri="{FF2B5EF4-FFF2-40B4-BE49-F238E27FC236}">
                <a16:creationId xmlns:a16="http://schemas.microsoft.com/office/drawing/2014/main" id="{BE452051-0F84-4695-95D4-9350019E12C3}"/>
              </a:ext>
            </a:extLst>
          </p:cNvPr>
          <p:cNvSpPr>
            <a:spLocks noGrp="1"/>
          </p:cNvSpPr>
          <p:nvPr>
            <p:ph idx="1"/>
          </p:nvPr>
        </p:nvSpPr>
        <p:spPr>
          <a:xfrm>
            <a:off x="152400" y="1600200"/>
            <a:ext cx="4648200" cy="5102351"/>
          </a:xfrm>
        </p:spPr>
        <p:txBody>
          <a:bodyPr>
            <a:normAutofit fontScale="70000" lnSpcReduction="20000"/>
          </a:bodyPr>
          <a:lstStyle/>
          <a:p>
            <a:pPr marL="118872" indent="0">
              <a:buNone/>
            </a:pPr>
            <a:r>
              <a:rPr lang="en-US" u="sng" dirty="0"/>
              <a:t>Example</a:t>
            </a:r>
          </a:p>
          <a:p>
            <a:pPr marL="118872" indent="0">
              <a:buNone/>
            </a:pPr>
            <a:r>
              <a:rPr lang="en-US" dirty="0"/>
              <a:t> </a:t>
            </a:r>
          </a:p>
          <a:p>
            <a:pPr marL="118872" indent="0">
              <a:buNone/>
            </a:pPr>
            <a:r>
              <a:rPr lang="en-US" dirty="0"/>
              <a:t>interface </a:t>
            </a:r>
            <a:r>
              <a:rPr lang="en-US" dirty="0" err="1"/>
              <a:t>MyInterface</a:t>
            </a:r>
            <a:r>
              <a:rPr lang="en-US" dirty="0"/>
              <a:t> {</a:t>
            </a:r>
          </a:p>
          <a:p>
            <a:pPr marL="118872" indent="0">
              <a:buNone/>
            </a:pPr>
            <a:r>
              <a:rPr lang="en-US" dirty="0"/>
              <a:t>    </a:t>
            </a:r>
            <a:r>
              <a:rPr lang="en-US" dirty="0" err="1"/>
              <a:t>val</a:t>
            </a:r>
            <a:r>
              <a:rPr lang="en-US" dirty="0"/>
              <a:t> test: Int</a:t>
            </a:r>
          </a:p>
          <a:p>
            <a:pPr marL="118872" indent="0">
              <a:buNone/>
            </a:pPr>
            <a:r>
              <a:rPr lang="en-US" dirty="0"/>
              <a:t>    // Abstract method</a:t>
            </a:r>
          </a:p>
          <a:p>
            <a:pPr marL="118872" indent="0">
              <a:buNone/>
            </a:pPr>
            <a:r>
              <a:rPr lang="en-US" dirty="0"/>
              <a:t>    fun print() : String</a:t>
            </a:r>
          </a:p>
          <a:p>
            <a:pPr marL="118872" indent="0">
              <a:buNone/>
            </a:pPr>
            <a:endParaRPr lang="en-US" dirty="0"/>
          </a:p>
          <a:p>
            <a:pPr marL="118872" indent="0">
              <a:buNone/>
            </a:pPr>
            <a:r>
              <a:rPr lang="en-US" dirty="0"/>
              <a:t>    // default implementation</a:t>
            </a:r>
          </a:p>
          <a:p>
            <a:pPr marL="118872" indent="0">
              <a:buNone/>
            </a:pPr>
            <a:r>
              <a:rPr lang="en-US" dirty="0"/>
              <a:t>    fun hello(name: String) {</a:t>
            </a:r>
          </a:p>
          <a:p>
            <a:pPr marL="118872" indent="0">
              <a:buNone/>
            </a:pPr>
            <a:r>
              <a:rPr lang="en-US" dirty="0"/>
              <a:t>        </a:t>
            </a:r>
            <a:r>
              <a:rPr lang="en-US" dirty="0" err="1"/>
              <a:t>println</a:t>
            </a:r>
            <a:r>
              <a:rPr lang="en-US" dirty="0"/>
              <a:t>("Hello there, $name!")</a:t>
            </a:r>
          </a:p>
          <a:p>
            <a:pPr marL="118872" indent="0">
              <a:buNone/>
            </a:pPr>
            <a:r>
              <a:rPr lang="en-US" dirty="0"/>
              <a:t>    }</a:t>
            </a:r>
          </a:p>
          <a:p>
            <a:pPr marL="118872" indent="0">
              <a:buNone/>
            </a:pPr>
            <a:r>
              <a:rPr lang="en-US" dirty="0"/>
              <a:t>}</a:t>
            </a:r>
          </a:p>
          <a:p>
            <a:pPr marL="118872" indent="0">
              <a:buNone/>
            </a:pPr>
            <a:endParaRPr lang="en-US" dirty="0"/>
          </a:p>
          <a:p>
            <a:pPr marL="118872" indent="0">
              <a:buNone/>
            </a:pPr>
            <a:r>
              <a:rPr lang="en-US" dirty="0"/>
              <a:t>class </a:t>
            </a:r>
            <a:r>
              <a:rPr lang="en-US" dirty="0" err="1"/>
              <a:t>InterfaceImp</a:t>
            </a:r>
            <a:r>
              <a:rPr lang="en-US" dirty="0"/>
              <a:t> : </a:t>
            </a:r>
            <a:r>
              <a:rPr lang="en-US" dirty="0" err="1"/>
              <a:t>MyInterface</a:t>
            </a:r>
            <a:r>
              <a:rPr lang="en-US" dirty="0"/>
              <a:t> {</a:t>
            </a:r>
          </a:p>
          <a:p>
            <a:pPr marL="118872" indent="0">
              <a:buNone/>
            </a:pPr>
            <a:r>
              <a:rPr lang="en-US" dirty="0"/>
              <a:t>    override </a:t>
            </a:r>
            <a:r>
              <a:rPr lang="en-US" dirty="0" err="1"/>
              <a:t>val</a:t>
            </a:r>
            <a:r>
              <a:rPr lang="en-US" dirty="0"/>
              <a:t> test: Int = 25</a:t>
            </a:r>
          </a:p>
          <a:p>
            <a:pPr marL="118872" indent="0">
              <a:buNone/>
            </a:pPr>
            <a:r>
              <a:rPr lang="en-US" dirty="0"/>
              <a:t>    override fun print() = "Kotlin"</a:t>
            </a:r>
          </a:p>
          <a:p>
            <a:pPr marL="118872" indent="0">
              <a:buNone/>
            </a:pPr>
            <a:r>
              <a:rPr lang="en-US" dirty="0"/>
              <a:t>}</a:t>
            </a:r>
          </a:p>
          <a:p>
            <a:pPr marL="118872" indent="0">
              <a:buNone/>
            </a:pPr>
            <a:endParaRPr lang="en-US" dirty="0"/>
          </a:p>
          <a:p>
            <a:pPr marL="118872" indent="0">
              <a:buNone/>
            </a:pPr>
            <a:endParaRPr lang="en-US" dirty="0"/>
          </a:p>
        </p:txBody>
      </p:sp>
      <p:sp>
        <p:nvSpPr>
          <p:cNvPr id="7" name="Content Placeholder 2">
            <a:extLst>
              <a:ext uri="{FF2B5EF4-FFF2-40B4-BE49-F238E27FC236}">
                <a16:creationId xmlns:a16="http://schemas.microsoft.com/office/drawing/2014/main" id="{729148FE-A07E-466E-81AE-A623C36CBA8D}"/>
              </a:ext>
            </a:extLst>
          </p:cNvPr>
          <p:cNvSpPr txBox="1">
            <a:spLocks/>
          </p:cNvSpPr>
          <p:nvPr/>
        </p:nvSpPr>
        <p:spPr>
          <a:xfrm>
            <a:off x="4572000" y="1430450"/>
            <a:ext cx="4447396" cy="510235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sz="2400" dirty="0"/>
              <a:t>fun main(</a:t>
            </a:r>
            <a:r>
              <a:rPr lang="en-US" sz="2400" dirty="0" err="1"/>
              <a:t>args</a:t>
            </a:r>
            <a:r>
              <a:rPr lang="en-US" sz="2400" dirty="0"/>
              <a:t>: Array&lt;String&gt;) {</a:t>
            </a:r>
          </a:p>
          <a:p>
            <a:pPr marL="118872" indent="0">
              <a:buNone/>
            </a:pPr>
            <a:r>
              <a:rPr lang="en-US" sz="2400" dirty="0"/>
              <a:t>    </a:t>
            </a:r>
            <a:r>
              <a:rPr lang="en-US" sz="2400" dirty="0" err="1"/>
              <a:t>val</a:t>
            </a:r>
            <a:r>
              <a:rPr lang="en-US" sz="2400" dirty="0"/>
              <a:t> obj = </a:t>
            </a:r>
            <a:r>
              <a:rPr lang="en-US" sz="2400" dirty="0" err="1"/>
              <a:t>InterfaceImp</a:t>
            </a:r>
            <a:r>
              <a:rPr lang="en-US" sz="2400" dirty="0"/>
              <a:t>()</a:t>
            </a:r>
          </a:p>
          <a:p>
            <a:pPr marL="118872" indent="0">
              <a:buNone/>
            </a:pPr>
            <a:endParaRPr lang="en-US" sz="2400" dirty="0"/>
          </a:p>
          <a:p>
            <a:pPr marL="118872" indent="0">
              <a:buNone/>
            </a:pPr>
            <a:r>
              <a:rPr lang="en-US" sz="2400" dirty="0"/>
              <a:t>    </a:t>
            </a:r>
            <a:r>
              <a:rPr lang="en-US" sz="2400" dirty="0" err="1"/>
              <a:t>println</a:t>
            </a:r>
            <a:r>
              <a:rPr lang="en-US" sz="2400" dirty="0"/>
              <a:t>("test = ${</a:t>
            </a:r>
            <a:r>
              <a:rPr lang="en-US" sz="2400" dirty="0" err="1"/>
              <a:t>obj.test</a:t>
            </a:r>
            <a:r>
              <a:rPr lang="en-US" sz="2400" dirty="0"/>
              <a:t>}")</a:t>
            </a:r>
          </a:p>
          <a:p>
            <a:pPr marL="118872" indent="0">
              <a:buNone/>
            </a:pPr>
            <a:r>
              <a:rPr lang="en-US" sz="2400" dirty="0"/>
              <a:t>    print("Calling hello(): ")</a:t>
            </a:r>
          </a:p>
          <a:p>
            <a:pPr marL="118872" indent="0">
              <a:buNone/>
            </a:pPr>
            <a:endParaRPr lang="en-US" sz="2400" dirty="0"/>
          </a:p>
          <a:p>
            <a:pPr marL="118872" indent="0">
              <a:buNone/>
            </a:pPr>
            <a:r>
              <a:rPr lang="en-US" sz="2400" dirty="0"/>
              <a:t>    </a:t>
            </a:r>
            <a:r>
              <a:rPr lang="en-US" sz="2400" dirty="0" err="1"/>
              <a:t>obj.hello</a:t>
            </a:r>
            <a:r>
              <a:rPr lang="en-US" sz="2400" dirty="0"/>
              <a:t>("Tim")</a:t>
            </a:r>
          </a:p>
          <a:p>
            <a:pPr marL="118872" indent="0">
              <a:buNone/>
            </a:pPr>
            <a:r>
              <a:rPr lang="en-US" sz="2400" dirty="0"/>
              <a:t>    print("Calling and printing print(): ")</a:t>
            </a:r>
          </a:p>
          <a:p>
            <a:pPr marL="118872" indent="0">
              <a:buNone/>
            </a:pPr>
            <a:r>
              <a:rPr lang="en-US" sz="2400" dirty="0"/>
              <a:t>    </a:t>
            </a:r>
            <a:r>
              <a:rPr lang="en-US" sz="2400" dirty="0" err="1"/>
              <a:t>println</a:t>
            </a:r>
            <a:r>
              <a:rPr lang="en-US" sz="2400" dirty="0"/>
              <a:t>(</a:t>
            </a:r>
            <a:r>
              <a:rPr lang="en-US" sz="2400" dirty="0" err="1"/>
              <a:t>obj.print</a:t>
            </a:r>
            <a:r>
              <a:rPr lang="en-US" sz="2400" dirty="0"/>
              <a:t>())</a:t>
            </a:r>
          </a:p>
          <a:p>
            <a:pPr marL="118872" indent="0">
              <a:buNone/>
            </a:pPr>
            <a:r>
              <a:rPr lang="en-US" sz="2400" dirty="0"/>
              <a:t>}</a:t>
            </a:r>
          </a:p>
        </p:txBody>
      </p:sp>
    </p:spTree>
    <p:extLst>
      <p:ext uri="{BB962C8B-B14F-4D97-AF65-F5344CB8AC3E}">
        <p14:creationId xmlns:p14="http://schemas.microsoft.com/office/powerpoint/2010/main" val="26475202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8D8-5AF5-4E3F-808D-29AFAE369872}"/>
              </a:ext>
            </a:extLst>
          </p:cNvPr>
          <p:cNvSpPr>
            <a:spLocks noGrp="1"/>
          </p:cNvSpPr>
          <p:nvPr>
            <p:ph type="title"/>
          </p:nvPr>
        </p:nvSpPr>
        <p:spPr>
          <a:xfrm>
            <a:off x="0" y="155448"/>
            <a:ext cx="9067800" cy="1252728"/>
          </a:xfrm>
        </p:spPr>
        <p:txBody>
          <a:bodyPr>
            <a:noAutofit/>
          </a:bodyPr>
          <a:lstStyle/>
          <a:p>
            <a:pPr algn="ctr"/>
            <a:r>
              <a:rPr lang="en-US" sz="4000" dirty="0"/>
              <a:t>Data Class</a:t>
            </a:r>
          </a:p>
        </p:txBody>
      </p:sp>
      <p:sp>
        <p:nvSpPr>
          <p:cNvPr id="3" name="Content Placeholder 2">
            <a:extLst>
              <a:ext uri="{FF2B5EF4-FFF2-40B4-BE49-F238E27FC236}">
                <a16:creationId xmlns:a16="http://schemas.microsoft.com/office/drawing/2014/main" id="{BE452051-0F84-4695-95D4-9350019E12C3}"/>
              </a:ext>
            </a:extLst>
          </p:cNvPr>
          <p:cNvSpPr>
            <a:spLocks noGrp="1"/>
          </p:cNvSpPr>
          <p:nvPr>
            <p:ph idx="1"/>
          </p:nvPr>
        </p:nvSpPr>
        <p:spPr>
          <a:xfrm>
            <a:off x="152400" y="1600200"/>
            <a:ext cx="8763000" cy="5102351"/>
          </a:xfrm>
        </p:spPr>
        <p:txBody>
          <a:bodyPr>
            <a:normAutofit fontScale="85000" lnSpcReduction="10000"/>
          </a:bodyPr>
          <a:lstStyle/>
          <a:p>
            <a:r>
              <a:rPr lang="en-US" dirty="0"/>
              <a:t>While building any application, we often need to create classes whose primary purpose is to hold data/state. </a:t>
            </a:r>
          </a:p>
          <a:p>
            <a:r>
              <a:rPr lang="en-US" dirty="0"/>
              <a:t>These classes generally contain the same old boilerplate code in the form of getters, setters, equals(), </a:t>
            </a:r>
            <a:r>
              <a:rPr lang="en-US" dirty="0" err="1"/>
              <a:t>hashcode</a:t>
            </a:r>
            <a:r>
              <a:rPr lang="en-US" dirty="0"/>
              <a:t>() and </a:t>
            </a:r>
            <a:r>
              <a:rPr lang="en-US" dirty="0" err="1"/>
              <a:t>toString</a:t>
            </a:r>
            <a:r>
              <a:rPr lang="en-US" dirty="0"/>
              <a:t>() methods.</a:t>
            </a:r>
          </a:p>
          <a:p>
            <a:r>
              <a:rPr lang="en-US" dirty="0"/>
              <a:t>Will look into Kotlin data classes and how concise they are compared to POJOs (Plain Old Java Objects) and how much boilerplate we can get rid of by moving to Kotlin data classes during the Android app development.</a:t>
            </a:r>
          </a:p>
          <a:p>
            <a:r>
              <a:rPr lang="en-US" dirty="0"/>
              <a:t>In Kotlin, this is called a data class and is marked as data</a:t>
            </a:r>
          </a:p>
          <a:p>
            <a:pPr marL="118872" indent="0">
              <a:buNone/>
            </a:pPr>
            <a:endParaRPr lang="en-US" dirty="0"/>
          </a:p>
          <a:p>
            <a:pPr marL="118872" indent="0">
              <a:buNone/>
            </a:pPr>
            <a:r>
              <a:rPr lang="en-US" sz="2800" dirty="0"/>
              <a:t>data class Person (</a:t>
            </a:r>
            <a:r>
              <a:rPr lang="en-US" sz="2800" dirty="0" err="1"/>
              <a:t>val</a:t>
            </a:r>
            <a:r>
              <a:rPr lang="en-US" sz="2800" dirty="0"/>
              <a:t> </a:t>
            </a:r>
            <a:r>
              <a:rPr lang="en-US" sz="2800" dirty="0" err="1"/>
              <a:t>fname:String</a:t>
            </a:r>
            <a:r>
              <a:rPr lang="en-US" sz="2800" dirty="0"/>
              <a:t>, </a:t>
            </a:r>
            <a:r>
              <a:rPr lang="en-US" sz="2800" dirty="0" err="1"/>
              <a:t>val</a:t>
            </a:r>
            <a:r>
              <a:rPr lang="en-US" sz="2800" dirty="0"/>
              <a:t> </a:t>
            </a:r>
            <a:r>
              <a:rPr lang="en-US" sz="2800" dirty="0" err="1"/>
              <a:t>lname:String</a:t>
            </a:r>
            <a:r>
              <a:rPr lang="en-US" sz="2800" dirty="0"/>
              <a:t>, var </a:t>
            </a:r>
            <a:r>
              <a:rPr lang="en-US" sz="2800" dirty="0" err="1"/>
              <a:t>age:Int</a:t>
            </a:r>
            <a:r>
              <a:rPr lang="en-US" sz="2800" dirty="0"/>
              <a:t>){</a:t>
            </a:r>
          </a:p>
          <a:p>
            <a:pPr marL="118872" indent="0">
              <a:buNone/>
            </a:pPr>
            <a:r>
              <a:rPr lang="en-US" sz="2800" dirty="0"/>
              <a:t>}</a:t>
            </a:r>
            <a:endParaRPr lang="en-US" dirty="0"/>
          </a:p>
        </p:txBody>
      </p:sp>
    </p:spTree>
    <p:extLst>
      <p:ext uri="{BB962C8B-B14F-4D97-AF65-F5344CB8AC3E}">
        <p14:creationId xmlns:p14="http://schemas.microsoft.com/office/powerpoint/2010/main" val="22909864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8D8-5AF5-4E3F-808D-29AFAE369872}"/>
              </a:ext>
            </a:extLst>
          </p:cNvPr>
          <p:cNvSpPr>
            <a:spLocks noGrp="1"/>
          </p:cNvSpPr>
          <p:nvPr>
            <p:ph type="title"/>
          </p:nvPr>
        </p:nvSpPr>
        <p:spPr>
          <a:xfrm>
            <a:off x="0" y="155448"/>
            <a:ext cx="9067800" cy="1252728"/>
          </a:xfrm>
        </p:spPr>
        <p:txBody>
          <a:bodyPr>
            <a:noAutofit/>
          </a:bodyPr>
          <a:lstStyle/>
          <a:p>
            <a:r>
              <a:rPr lang="en-US" sz="4000" dirty="0"/>
              <a:t>Rules for Creating Data Classes</a:t>
            </a:r>
          </a:p>
        </p:txBody>
      </p:sp>
      <p:sp>
        <p:nvSpPr>
          <p:cNvPr id="3" name="Content Placeholder 2">
            <a:extLst>
              <a:ext uri="{FF2B5EF4-FFF2-40B4-BE49-F238E27FC236}">
                <a16:creationId xmlns:a16="http://schemas.microsoft.com/office/drawing/2014/main" id="{BE452051-0F84-4695-95D4-9350019E12C3}"/>
              </a:ext>
            </a:extLst>
          </p:cNvPr>
          <p:cNvSpPr>
            <a:spLocks noGrp="1"/>
          </p:cNvSpPr>
          <p:nvPr>
            <p:ph idx="1"/>
          </p:nvPr>
        </p:nvSpPr>
        <p:spPr>
          <a:xfrm>
            <a:off x="152400" y="1600200"/>
            <a:ext cx="8763000" cy="5102351"/>
          </a:xfrm>
        </p:spPr>
        <p:txBody>
          <a:bodyPr>
            <a:normAutofit fontScale="92500" lnSpcReduction="10000"/>
          </a:bodyPr>
          <a:lstStyle/>
          <a:p>
            <a:r>
              <a:rPr lang="en-US" dirty="0"/>
              <a:t>The Kotlin documentation on data classes notes that there are some basic restrictions in order to maintain consistency/behavior of generated code:</a:t>
            </a:r>
          </a:p>
          <a:p>
            <a:pPr lvl="1">
              <a:buClr>
                <a:srgbClr val="0070C0"/>
              </a:buClr>
            </a:pPr>
            <a:r>
              <a:rPr lang="en-US" dirty="0"/>
              <a:t>The primary constructor needs to have at least one parameter;</a:t>
            </a:r>
          </a:p>
          <a:p>
            <a:pPr lvl="1">
              <a:buClr>
                <a:srgbClr val="0070C0"/>
              </a:buClr>
            </a:pPr>
            <a:r>
              <a:rPr lang="en-US" dirty="0"/>
              <a:t>All primary constructor parameters need to be marked as </a:t>
            </a:r>
            <a:r>
              <a:rPr lang="en-US" dirty="0" err="1"/>
              <a:t>val</a:t>
            </a:r>
            <a:r>
              <a:rPr lang="en-US" dirty="0"/>
              <a:t> or var;</a:t>
            </a:r>
          </a:p>
          <a:p>
            <a:pPr lvl="1">
              <a:buClr>
                <a:srgbClr val="0070C0"/>
              </a:buClr>
            </a:pPr>
            <a:r>
              <a:rPr lang="en-US" dirty="0"/>
              <a:t>Data classes cannot be abstract, open, sealed(abstract in java)or inner;</a:t>
            </a:r>
          </a:p>
          <a:p>
            <a:pPr lvl="1">
              <a:buClr>
                <a:srgbClr val="0070C0"/>
              </a:buClr>
            </a:pPr>
            <a:r>
              <a:rPr lang="en-US" dirty="0"/>
              <a:t>Data classes may not extend other classes (but may implement interfaces).</a:t>
            </a:r>
          </a:p>
          <a:p>
            <a:pPr lvl="1">
              <a:buClr>
                <a:srgbClr val="0070C0"/>
              </a:buClr>
            </a:pPr>
            <a:r>
              <a:rPr lang="en-US" dirty="0"/>
              <a:t>Refer : 	</a:t>
            </a:r>
            <a:r>
              <a:rPr lang="en-US" dirty="0" err="1"/>
              <a:t>Person.kt</a:t>
            </a:r>
            <a:r>
              <a:rPr lang="en-US" dirty="0"/>
              <a:t> and </a:t>
            </a:r>
            <a:r>
              <a:rPr lang="en-US" dirty="0" err="1"/>
              <a:t>TestPerson.kt</a:t>
            </a:r>
            <a:endParaRPr lang="en-US" dirty="0"/>
          </a:p>
        </p:txBody>
      </p:sp>
    </p:spTree>
    <p:extLst>
      <p:ext uri="{BB962C8B-B14F-4D97-AF65-F5344CB8AC3E}">
        <p14:creationId xmlns:p14="http://schemas.microsoft.com/office/powerpoint/2010/main" val="852582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8AE8A-737F-48DA-A6F5-C7C3D979D76B}"/>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6BC19567-D974-49B9-A15F-B3A0F9778EAB}"/>
              </a:ext>
            </a:extLst>
          </p:cNvPr>
          <p:cNvSpPr>
            <a:spLocks noGrp="1"/>
          </p:cNvSpPr>
          <p:nvPr>
            <p:ph idx="1"/>
          </p:nvPr>
        </p:nvSpPr>
        <p:spPr/>
        <p:txBody>
          <a:bodyPr/>
          <a:lstStyle/>
          <a:p>
            <a:pPr marL="633222" indent="-514350">
              <a:buAutoNum type="arabicPeriod"/>
            </a:pPr>
            <a:r>
              <a:rPr lang="en-US" dirty="0"/>
              <a:t>The primary constructor comes right after the class name in the header part of the class.</a:t>
            </a:r>
          </a:p>
          <a:p>
            <a:pPr marL="411480" lvl="1" indent="0">
              <a:buNone/>
            </a:pPr>
            <a:r>
              <a:rPr lang="en-US" dirty="0"/>
              <a:t>   a) True      b) False</a:t>
            </a:r>
          </a:p>
          <a:p>
            <a:pPr marL="633222" indent="-514350">
              <a:buFont typeface="+mj-lt"/>
              <a:buAutoNum type="arabicPeriod"/>
            </a:pPr>
            <a:r>
              <a:rPr lang="en-US" dirty="0"/>
              <a:t>If you want Inherit, in Kotlin you have declare the parent class with the keyword ________</a:t>
            </a:r>
          </a:p>
          <a:p>
            <a:pPr marL="118872" indent="0">
              <a:buNone/>
            </a:pPr>
            <a:r>
              <a:rPr lang="en-US" dirty="0"/>
              <a:t>      a) extends b) open     c</a:t>
            </a:r>
            <a:r>
              <a:rPr lang="en-US"/>
              <a:t>) Inherit</a:t>
            </a:r>
            <a:endParaRPr lang="en-US" dirty="0"/>
          </a:p>
          <a:p>
            <a:endParaRPr lang="en-US" dirty="0"/>
          </a:p>
        </p:txBody>
      </p:sp>
    </p:spTree>
    <p:extLst>
      <p:ext uri="{BB962C8B-B14F-4D97-AF65-F5344CB8AC3E}">
        <p14:creationId xmlns:p14="http://schemas.microsoft.com/office/powerpoint/2010/main" val="30191323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B8DA-44EC-4BEF-A2F2-63959651D769}"/>
              </a:ext>
            </a:extLst>
          </p:cNvPr>
          <p:cNvSpPr>
            <a:spLocks noGrp="1"/>
          </p:cNvSpPr>
          <p:nvPr>
            <p:ph type="title"/>
          </p:nvPr>
        </p:nvSpPr>
        <p:spPr/>
        <p:txBody>
          <a:bodyPr>
            <a:normAutofit fontScale="90000"/>
          </a:bodyPr>
          <a:lstStyle/>
          <a:p>
            <a:r>
              <a:rPr lang="en-US" dirty="0"/>
              <a:t>Main  Point 2</a:t>
            </a:r>
            <a:br>
              <a:rPr lang="en-US" dirty="0"/>
            </a:br>
            <a:endParaRPr lang="en-US" dirty="0"/>
          </a:p>
        </p:txBody>
      </p:sp>
      <p:sp>
        <p:nvSpPr>
          <p:cNvPr id="3" name="Content Placeholder 2">
            <a:extLst>
              <a:ext uri="{FF2B5EF4-FFF2-40B4-BE49-F238E27FC236}">
                <a16:creationId xmlns:a16="http://schemas.microsoft.com/office/drawing/2014/main" id="{ACFCD5E5-B5BA-4DD3-A73B-85660426A4D3}"/>
              </a:ext>
            </a:extLst>
          </p:cNvPr>
          <p:cNvSpPr>
            <a:spLocks noGrp="1"/>
          </p:cNvSpPr>
          <p:nvPr>
            <p:ph idx="1"/>
          </p:nvPr>
        </p:nvSpPr>
        <p:spPr/>
        <p:txBody>
          <a:bodyPr>
            <a:normAutofit fontScale="92500" lnSpcReduction="10000"/>
          </a:bodyPr>
          <a:lstStyle/>
          <a:p>
            <a:r>
              <a:rPr lang="en-US" dirty="0"/>
              <a:t>In the OO paradigm of programming, execution of a program involves objects interacting with objects. Each object has a type, which is embodied in a Kotlin </a:t>
            </a:r>
            <a:r>
              <a:rPr lang="en-US" i="1" dirty="0"/>
              <a:t>class.</a:t>
            </a:r>
            <a:r>
              <a:rPr lang="en-US" dirty="0"/>
              <a:t> </a:t>
            </a:r>
            <a:r>
              <a:rPr lang="en-US"/>
              <a:t>The Kotlin </a:t>
            </a:r>
            <a:r>
              <a:rPr lang="en-US" dirty="0"/>
              <a:t>language specifies syntax rules for the coding of classes, and also for how objects are to be created based on their type (class).</a:t>
            </a:r>
            <a:r>
              <a:rPr lang="en-US" i="1" dirty="0"/>
              <a:t> By using more and more of the intelligence of Nature, we are able to successfully manage all complexity in life, and live a life of success, harmony and fulfillment.</a:t>
            </a:r>
            <a:endParaRPr lang="en-US" dirty="0"/>
          </a:p>
          <a:p>
            <a:endParaRPr lang="en-US" dirty="0"/>
          </a:p>
        </p:txBody>
      </p:sp>
    </p:spTree>
    <p:extLst>
      <p:ext uri="{BB962C8B-B14F-4D97-AF65-F5344CB8AC3E}">
        <p14:creationId xmlns:p14="http://schemas.microsoft.com/office/powerpoint/2010/main" val="274430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0" dirty="0"/>
              <a:t>Develop Android apps with Kotlin</a:t>
            </a:r>
          </a:p>
        </p:txBody>
      </p:sp>
      <p:sp>
        <p:nvSpPr>
          <p:cNvPr id="3" name="Content Placeholder 2"/>
          <p:cNvSpPr>
            <a:spLocks noGrp="1"/>
          </p:cNvSpPr>
          <p:nvPr>
            <p:ph idx="1"/>
          </p:nvPr>
        </p:nvSpPr>
        <p:spPr>
          <a:xfrm>
            <a:off x="304800" y="1600200"/>
            <a:ext cx="8534400" cy="5102351"/>
          </a:xfrm>
        </p:spPr>
        <p:txBody>
          <a:bodyPr>
            <a:normAutofit fontScale="92500" lnSpcReduction="10000"/>
          </a:bodyPr>
          <a:lstStyle/>
          <a:p>
            <a:pPr>
              <a:lnSpc>
                <a:spcPct val="150000"/>
              </a:lnSpc>
            </a:pPr>
            <a:r>
              <a:rPr lang="en-US" sz="2800" dirty="0"/>
              <a:t>The Android team announced during Google I/O 2017 that Kotlin is an official language to develop Android Apps.</a:t>
            </a:r>
          </a:p>
          <a:p>
            <a:pPr>
              <a:lnSpc>
                <a:spcPct val="150000"/>
              </a:lnSpc>
            </a:pPr>
            <a:r>
              <a:rPr lang="en-US" sz="2800" dirty="0"/>
              <a:t>It's expressive, safe, and powerful.</a:t>
            </a:r>
          </a:p>
          <a:p>
            <a:pPr>
              <a:lnSpc>
                <a:spcPct val="150000"/>
              </a:lnSpc>
            </a:pPr>
            <a:r>
              <a:rPr lang="en-US" sz="2800" dirty="0"/>
              <a:t>Best of all, it's interoperable with our existing Android languages and runtime. Kotlin is concise while being expressive. </a:t>
            </a:r>
          </a:p>
          <a:p>
            <a:pPr>
              <a:lnSpc>
                <a:spcPct val="150000"/>
              </a:lnSpc>
            </a:pPr>
            <a:r>
              <a:rPr lang="en-US" sz="2800" dirty="0"/>
              <a:t>It contains safety features for nullability and immutability, to make your Android apps healthy and performant by default.</a:t>
            </a:r>
          </a:p>
        </p:txBody>
      </p:sp>
    </p:spTree>
    <p:extLst>
      <p:ext uri="{BB962C8B-B14F-4D97-AF65-F5344CB8AC3E}">
        <p14:creationId xmlns:p14="http://schemas.microsoft.com/office/powerpoint/2010/main" val="145971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0" dirty="0"/>
              <a:t>Develop Android apps with Kotlin</a:t>
            </a:r>
          </a:p>
        </p:txBody>
      </p:sp>
      <p:sp>
        <p:nvSpPr>
          <p:cNvPr id="6" name="Content Placeholder 5">
            <a:extLst>
              <a:ext uri="{FF2B5EF4-FFF2-40B4-BE49-F238E27FC236}">
                <a16:creationId xmlns:a16="http://schemas.microsoft.com/office/drawing/2014/main" id="{E7126C4F-DBFA-441D-A283-A3ACAA232A70}"/>
              </a:ext>
            </a:extLst>
          </p:cNvPr>
          <p:cNvSpPr>
            <a:spLocks noGrp="1"/>
          </p:cNvSpPr>
          <p:nvPr>
            <p:ph idx="1"/>
          </p:nvPr>
        </p:nvSpPr>
        <p:spPr/>
        <p:txBody>
          <a:bodyPr/>
          <a:lstStyle/>
          <a:p>
            <a:r>
              <a:rPr lang="en-US" dirty="0"/>
              <a:t>Write better Android apps faster with Kotlin. Kotlin is a modern statically typed programming language that will boost your productivity and increase your developer happiness.</a:t>
            </a:r>
          </a:p>
          <a:p>
            <a:r>
              <a:rPr lang="en-US" dirty="0"/>
              <a:t>Reference resources : </a:t>
            </a:r>
          </a:p>
          <a:p>
            <a:pPr lvl="1"/>
            <a:r>
              <a:rPr lang="en-US" dirty="0">
                <a:hlinkClick r:id="rId3"/>
              </a:rPr>
              <a:t>https://developer.android.com/kotlin/</a:t>
            </a:r>
            <a:endParaRPr lang="en-US" dirty="0"/>
          </a:p>
          <a:p>
            <a:pPr lvl="1"/>
            <a:r>
              <a:rPr lang="en-US" dirty="0"/>
              <a:t>https://developer.android.com/kotlin/faq</a:t>
            </a:r>
          </a:p>
        </p:txBody>
      </p:sp>
    </p:spTree>
    <p:extLst>
      <p:ext uri="{BB962C8B-B14F-4D97-AF65-F5344CB8AC3E}">
        <p14:creationId xmlns:p14="http://schemas.microsoft.com/office/powerpoint/2010/main" val="537036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Kotlin?</a:t>
            </a:r>
          </a:p>
        </p:txBody>
      </p:sp>
      <p:sp>
        <p:nvSpPr>
          <p:cNvPr id="3" name="Content Placeholder 2"/>
          <p:cNvSpPr>
            <a:spLocks noGrp="1"/>
          </p:cNvSpPr>
          <p:nvPr>
            <p:ph idx="1"/>
          </p:nvPr>
        </p:nvSpPr>
        <p:spPr>
          <a:xfrm>
            <a:off x="0" y="1600200"/>
            <a:ext cx="9034636" cy="4625609"/>
          </a:xfrm>
        </p:spPr>
        <p:txBody>
          <a:bodyPr>
            <a:noAutofit/>
          </a:bodyPr>
          <a:lstStyle/>
          <a:p>
            <a:pPr>
              <a:lnSpc>
                <a:spcPct val="150000"/>
              </a:lnSpc>
            </a:pPr>
            <a:r>
              <a:rPr lang="en-US" sz="2400" dirty="0"/>
              <a:t>Kotlin is a JVM based language developed by JetBrains5 ,                         a company known for creating IntelliJ IDEA, a powerful IDE for Java development. </a:t>
            </a:r>
          </a:p>
          <a:p>
            <a:pPr>
              <a:lnSpc>
                <a:spcPct val="150000"/>
              </a:lnSpc>
            </a:pPr>
            <a:r>
              <a:rPr lang="en-US" sz="2400" dirty="0"/>
              <a:t>Android Studio, the official Android IDE, is based on </a:t>
            </a:r>
            <a:r>
              <a:rPr lang="en-US" sz="2400" dirty="0" err="1"/>
              <a:t>IntelliJ</a:t>
            </a:r>
            <a:r>
              <a:rPr lang="en-US" sz="2400" dirty="0"/>
              <a:t>.</a:t>
            </a:r>
          </a:p>
          <a:p>
            <a:pPr>
              <a:lnSpc>
                <a:spcPct val="150000"/>
              </a:lnSpc>
            </a:pPr>
            <a:r>
              <a:rPr lang="en-US" sz="2400" dirty="0"/>
              <a:t> Kotlin was created with Java developers in mind, and with </a:t>
            </a:r>
            <a:r>
              <a:rPr lang="en-US" sz="2400" dirty="0" err="1"/>
              <a:t>IntelliJ</a:t>
            </a:r>
            <a:r>
              <a:rPr lang="en-US" sz="2400" dirty="0"/>
              <a:t> as its main development IDE.</a:t>
            </a:r>
          </a:p>
          <a:p>
            <a:pPr lvl="1">
              <a:lnSpc>
                <a:spcPct val="150000"/>
              </a:lnSpc>
            </a:pPr>
            <a:r>
              <a:rPr lang="en-US" sz="2000" dirty="0"/>
              <a:t>Learn more about from </a:t>
            </a:r>
            <a:r>
              <a:rPr lang="en-US" sz="2000" dirty="0">
                <a:hlinkClick r:id="rId3"/>
              </a:rPr>
              <a:t>https://developer.android.com/kotlin/index.html</a:t>
            </a:r>
            <a:endParaRPr lang="en-US" sz="2000" dirty="0"/>
          </a:p>
          <a:p>
            <a:pPr lvl="1">
              <a:lnSpc>
                <a:spcPct val="150000"/>
              </a:lnSpc>
            </a:pPr>
            <a:r>
              <a:rPr lang="en-US" sz="2000" dirty="0"/>
              <a:t>Try online :   </a:t>
            </a:r>
            <a:r>
              <a:rPr lang="en-US" sz="2000" dirty="0">
                <a:hlinkClick r:id="rId4"/>
              </a:rPr>
              <a:t>https://try.kotlinlang.org/</a:t>
            </a:r>
            <a:endParaRPr lang="en-US" sz="2000" dirty="0"/>
          </a:p>
          <a:p>
            <a:pPr lvl="1">
              <a:lnSpc>
                <a:spcPct val="150000"/>
              </a:lnSpc>
            </a:pPr>
            <a:r>
              <a:rPr lang="en-US" sz="2000" dirty="0"/>
              <a:t>Find Answers about Kotlin from https://developer.android.com/kotlin/faq.html</a:t>
            </a:r>
          </a:p>
        </p:txBody>
      </p:sp>
    </p:spTree>
    <p:extLst>
      <p:ext uri="{BB962C8B-B14F-4D97-AF65-F5344CB8AC3E}">
        <p14:creationId xmlns:p14="http://schemas.microsoft.com/office/powerpoint/2010/main" val="2464357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Kotlin Features</a:t>
            </a:r>
          </a:p>
        </p:txBody>
      </p:sp>
      <p:sp>
        <p:nvSpPr>
          <p:cNvPr id="3" name="Content Placeholder 2"/>
          <p:cNvSpPr>
            <a:spLocks noGrp="1"/>
          </p:cNvSpPr>
          <p:nvPr>
            <p:ph idx="1"/>
          </p:nvPr>
        </p:nvSpPr>
        <p:spPr>
          <a:xfrm>
            <a:off x="76200" y="1524000"/>
            <a:ext cx="8958436" cy="5334000"/>
          </a:xfrm>
        </p:spPr>
        <p:txBody>
          <a:bodyPr>
            <a:noAutofit/>
          </a:bodyPr>
          <a:lstStyle/>
          <a:p>
            <a:pPr>
              <a:lnSpc>
                <a:spcPct val="120000"/>
              </a:lnSpc>
            </a:pPr>
            <a:r>
              <a:rPr lang="en-US" sz="1900" b="1" dirty="0">
                <a:solidFill>
                  <a:schemeClr val="accent1">
                    <a:lumMod val="75000"/>
                  </a:schemeClr>
                </a:solidFill>
              </a:rPr>
              <a:t>Modern and expressive: </a:t>
            </a:r>
            <a:r>
              <a:rPr lang="en-US" sz="1900" dirty="0"/>
              <a:t>You can write more with much less code.</a:t>
            </a:r>
          </a:p>
          <a:p>
            <a:pPr>
              <a:lnSpc>
                <a:spcPct val="120000"/>
              </a:lnSpc>
            </a:pPr>
            <a:r>
              <a:rPr lang="en-US" sz="1900" b="1" dirty="0">
                <a:solidFill>
                  <a:schemeClr val="accent1">
                    <a:lumMod val="75000"/>
                  </a:schemeClr>
                </a:solidFill>
              </a:rPr>
              <a:t>It’s safer : </a:t>
            </a:r>
            <a:r>
              <a:rPr lang="en-US" sz="1900" dirty="0"/>
              <a:t>Kotlin is null safe, which means that we deal with possible null situations in compile time, to prevent run time exceptions.</a:t>
            </a:r>
          </a:p>
          <a:p>
            <a:pPr>
              <a:lnSpc>
                <a:spcPct val="120000"/>
              </a:lnSpc>
            </a:pPr>
            <a:r>
              <a:rPr lang="en-US" sz="1900" b="1" dirty="0">
                <a:solidFill>
                  <a:schemeClr val="accent1">
                    <a:lumMod val="75000"/>
                  </a:schemeClr>
                </a:solidFill>
              </a:rPr>
              <a:t>Functional and object-oriented: </a:t>
            </a:r>
            <a:r>
              <a:rPr lang="en-US" sz="1900" dirty="0"/>
              <a:t>Kotlin is basically an object-oriented language, also gains the benefits of functional programming.</a:t>
            </a:r>
          </a:p>
          <a:p>
            <a:pPr>
              <a:lnSpc>
                <a:spcPct val="120000"/>
              </a:lnSpc>
            </a:pPr>
            <a:r>
              <a:rPr lang="en-US" sz="1900" b="1" dirty="0">
                <a:solidFill>
                  <a:schemeClr val="accent1">
                    <a:lumMod val="75000"/>
                  </a:schemeClr>
                </a:solidFill>
              </a:rPr>
              <a:t>Statically typed: </a:t>
            </a:r>
            <a:r>
              <a:rPr lang="en-US" sz="1900" dirty="0"/>
              <a:t>This means the type of every expression in a program is known at compile time, and the compiler can validate that the methods and fields you’re trying to access exist on the objects you’re using.</a:t>
            </a:r>
          </a:p>
          <a:p>
            <a:pPr>
              <a:lnSpc>
                <a:spcPct val="120000"/>
              </a:lnSpc>
            </a:pPr>
            <a:r>
              <a:rPr lang="en-US" sz="1900" b="1" dirty="0"/>
              <a:t> </a:t>
            </a:r>
            <a:r>
              <a:rPr lang="en-US" sz="1900" b="1" dirty="0">
                <a:solidFill>
                  <a:schemeClr val="accent1">
                    <a:lumMod val="75000"/>
                  </a:schemeClr>
                </a:solidFill>
              </a:rPr>
              <a:t>Free and open source: </a:t>
            </a:r>
            <a:r>
              <a:rPr lang="en-US" sz="1900" dirty="0"/>
              <a:t>The Kotlin language, including the compiler, libraries, and all related tooling, is entirely open source and free to use for any purpose.</a:t>
            </a:r>
          </a:p>
          <a:p>
            <a:pPr>
              <a:lnSpc>
                <a:spcPct val="120000"/>
              </a:lnSpc>
            </a:pPr>
            <a:r>
              <a:rPr lang="en-US" sz="1900" b="1" dirty="0">
                <a:solidFill>
                  <a:schemeClr val="accent1">
                    <a:lumMod val="75000"/>
                  </a:schemeClr>
                </a:solidFill>
              </a:rPr>
              <a:t>It’s highly interoperable: </a:t>
            </a:r>
            <a:r>
              <a:rPr lang="en-US" sz="1900" dirty="0"/>
              <a:t>You can continue using most libraries and code written in Java, because the interoperability between both languages is excellent. It’s even possible to create mixed projects, with both Kotlin and Java files coexisting. Easily convert the existing Java code into Kotlin by selecting Code </a:t>
            </a:r>
            <a:r>
              <a:rPr lang="en-US" sz="1900" dirty="0">
                <a:sym typeface="Wingdings" panose="05000000000000000000" pitchFamily="2" charset="2"/>
              </a:rPr>
              <a:t> </a:t>
            </a:r>
            <a:r>
              <a:rPr lang="en-US" sz="1900" dirty="0"/>
              <a:t>Convert Java File to Kotlin File</a:t>
            </a:r>
          </a:p>
          <a:p>
            <a:endParaRPr lang="en-US" sz="2000" b="1" dirty="0"/>
          </a:p>
          <a:p>
            <a:endParaRPr lang="en-US" sz="2000" b="1" dirty="0">
              <a:solidFill>
                <a:schemeClr val="accent1">
                  <a:lumMod val="75000"/>
                </a:schemeClr>
              </a:solidFill>
            </a:endParaRPr>
          </a:p>
        </p:txBody>
      </p:sp>
    </p:spTree>
    <p:extLst>
      <p:ext uri="{BB962C8B-B14F-4D97-AF65-F5344CB8AC3E}">
        <p14:creationId xmlns:p14="http://schemas.microsoft.com/office/powerpoint/2010/main" val="2573813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0" dirty="0"/>
              <a:t>Kotlin Data Types</a:t>
            </a:r>
            <a:endParaRPr lang="en-US" b="0" dirty="0"/>
          </a:p>
        </p:txBody>
      </p:sp>
      <p:sp>
        <p:nvSpPr>
          <p:cNvPr id="3" name="Content Placeholder 2"/>
          <p:cNvSpPr>
            <a:spLocks noGrp="1"/>
          </p:cNvSpPr>
          <p:nvPr>
            <p:ph idx="1"/>
          </p:nvPr>
        </p:nvSpPr>
        <p:spPr>
          <a:xfrm>
            <a:off x="152400" y="1408176"/>
            <a:ext cx="8839200" cy="5294376"/>
          </a:xfrm>
        </p:spPr>
        <p:txBody>
          <a:bodyPr>
            <a:normAutofit fontScale="70000" lnSpcReduction="20000"/>
          </a:bodyPr>
          <a:lstStyle/>
          <a:p>
            <a:endParaRPr lang="en-US" dirty="0"/>
          </a:p>
          <a:p>
            <a:r>
              <a:rPr lang="en-US" dirty="0"/>
              <a:t>Integer Data Types</a:t>
            </a:r>
          </a:p>
          <a:p>
            <a:pPr lvl="1"/>
            <a:r>
              <a:rPr lang="en-US" dirty="0"/>
              <a:t>Byte, Short, Int and Long</a:t>
            </a:r>
          </a:p>
          <a:p>
            <a:pPr marL="457200" lvl="1" indent="0">
              <a:buNone/>
            </a:pPr>
            <a:endParaRPr lang="en-US" sz="1600" dirty="0"/>
          </a:p>
          <a:p>
            <a:r>
              <a:rPr lang="en-US" dirty="0"/>
              <a:t>Floating Point Data Types</a:t>
            </a:r>
          </a:p>
          <a:p>
            <a:pPr lvl="1">
              <a:lnSpc>
                <a:spcPct val="150000"/>
              </a:lnSpc>
            </a:pPr>
            <a:r>
              <a:rPr lang="en-US" dirty="0"/>
              <a:t>Float, Double</a:t>
            </a:r>
          </a:p>
          <a:p>
            <a:pPr marL="457200" lvl="1" indent="0">
              <a:lnSpc>
                <a:spcPct val="150000"/>
              </a:lnSpc>
              <a:buNone/>
            </a:pPr>
            <a:endParaRPr lang="en-US" sz="600" dirty="0"/>
          </a:p>
          <a:p>
            <a:r>
              <a:rPr lang="en-US" dirty="0"/>
              <a:t>Boolean </a:t>
            </a:r>
          </a:p>
          <a:p>
            <a:pPr lvl="1"/>
            <a:r>
              <a:rPr lang="en-US" dirty="0"/>
              <a:t>Accepts true or false</a:t>
            </a:r>
          </a:p>
          <a:p>
            <a:endParaRPr lang="en-US" sz="1400" dirty="0"/>
          </a:p>
          <a:p>
            <a:r>
              <a:rPr lang="en-US" dirty="0"/>
              <a:t>Character Data Type</a:t>
            </a:r>
          </a:p>
          <a:p>
            <a:pPr lvl="1"/>
            <a:r>
              <a:rPr lang="en-US" dirty="0"/>
              <a:t>Char</a:t>
            </a:r>
          </a:p>
          <a:p>
            <a:endParaRPr lang="en-US" sz="1600" dirty="0"/>
          </a:p>
          <a:p>
            <a:r>
              <a:rPr lang="en-US" dirty="0"/>
              <a:t>String </a:t>
            </a:r>
          </a:p>
          <a:p>
            <a:pPr marL="118872" indent="0">
              <a:buNone/>
            </a:pPr>
            <a:endParaRPr lang="en-US" sz="2300" dirty="0"/>
          </a:p>
          <a:p>
            <a:r>
              <a:rPr lang="en-US" dirty="0"/>
              <a:t>All of the above data types are actually objects, each of which provides a range of functions and properties that may be used to perform a variety of different type specific tasks. These functions and properties are accessed using so-called dot notation. </a:t>
            </a:r>
          </a:p>
          <a:p>
            <a:endParaRPr lang="en-US" dirty="0"/>
          </a:p>
          <a:p>
            <a:pPr>
              <a:lnSpc>
                <a:spcPct val="150000"/>
              </a:lnSpc>
            </a:pPr>
            <a:endParaRPr lang="en-US" dirty="0"/>
          </a:p>
        </p:txBody>
      </p:sp>
    </p:spTree>
    <p:extLst>
      <p:ext uri="{BB962C8B-B14F-4D97-AF65-F5344CB8AC3E}">
        <p14:creationId xmlns:p14="http://schemas.microsoft.com/office/powerpoint/2010/main" val="1480367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2159</TotalTime>
  <Words>4915</Words>
  <Application>Microsoft Office PowerPoint</Application>
  <PresentationFormat>On-screen Show (4:3)</PresentationFormat>
  <Paragraphs>626</Paragraphs>
  <Slides>47</Slides>
  <Notes>24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47</vt:i4>
      </vt:variant>
    </vt:vector>
  </HeadingPairs>
  <TitlesOfParts>
    <vt:vector size="59" baseType="lpstr">
      <vt:lpstr>Arial</vt:lpstr>
      <vt:lpstr>Calibri</vt:lpstr>
      <vt:lpstr>Calibri Light</vt:lpstr>
      <vt:lpstr>Gill Sans</vt:lpstr>
      <vt:lpstr>Gill Sans Light</vt:lpstr>
      <vt:lpstr>Impact</vt:lpstr>
      <vt:lpstr>Times New Roman</vt:lpstr>
      <vt:lpstr>Wingdings</vt:lpstr>
      <vt:lpstr>Wingdings 2</vt:lpstr>
      <vt:lpstr>Wingdings 3</vt:lpstr>
      <vt:lpstr>Module</vt:lpstr>
      <vt:lpstr>Office Theme</vt:lpstr>
      <vt:lpstr>PowerPoint Presentation</vt:lpstr>
      <vt:lpstr>PowerPoint Presentation</vt:lpstr>
      <vt:lpstr>PowerPoint Presentation</vt:lpstr>
      <vt:lpstr>Agenda</vt:lpstr>
      <vt:lpstr>Develop Android apps with Kotlin</vt:lpstr>
      <vt:lpstr>Develop Android apps with Kotlin</vt:lpstr>
      <vt:lpstr>What is Kotlin?</vt:lpstr>
      <vt:lpstr>Kotlin Features</vt:lpstr>
      <vt:lpstr>Kotlin Data Types</vt:lpstr>
      <vt:lpstr>main function in Kotlin</vt:lpstr>
      <vt:lpstr>Mutable and Immutable                   (Variables and Constants)</vt:lpstr>
      <vt:lpstr>Kotlin Strings</vt:lpstr>
      <vt:lpstr>Kotlin Operators</vt:lpstr>
      <vt:lpstr>Kotlin loops for, forEach, repeat, while, do-while </vt:lpstr>
      <vt:lpstr>Kotlin  - Ranges, when expression </vt:lpstr>
      <vt:lpstr>Kotlin  - Null Safety </vt:lpstr>
      <vt:lpstr>Way to handle Null Safety in Kotlin</vt:lpstr>
      <vt:lpstr>Way to handle Null Safety in Kotlin</vt:lpstr>
      <vt:lpstr>Way to handle Null Safety in Kotlin</vt:lpstr>
      <vt:lpstr>The !! Operator (not-null assertion operator)</vt:lpstr>
      <vt:lpstr>Arrays </vt:lpstr>
      <vt:lpstr>String Arrays</vt:lpstr>
      <vt:lpstr>ArrayList</vt:lpstr>
      <vt:lpstr>Declaring own Functions</vt:lpstr>
      <vt:lpstr>Example 1 - functions</vt:lpstr>
      <vt:lpstr>Example 2- Variable Number of Function Parameters  </vt:lpstr>
      <vt:lpstr>Example 3-Declaring Default Function Parameters  </vt:lpstr>
      <vt:lpstr>Example 4 :Single Expression Function</vt:lpstr>
      <vt:lpstr>Quiz</vt:lpstr>
      <vt:lpstr>Main Point 1</vt:lpstr>
      <vt:lpstr> Kotlin Modifiers</vt:lpstr>
      <vt:lpstr> Declaring a Kotlin Class </vt:lpstr>
      <vt:lpstr>Class and Object [ Example – 1 ]</vt:lpstr>
      <vt:lpstr>Constructors [ Example – 2 ]</vt:lpstr>
      <vt:lpstr>Class and Object [ Example – 3 ]</vt:lpstr>
      <vt:lpstr>Custom Accessors</vt:lpstr>
      <vt:lpstr>Kotlin Inheritance and Subclassing</vt:lpstr>
      <vt:lpstr>Deal with Parent class primary constructors in subclass</vt:lpstr>
      <vt:lpstr>Example – BankAccount and SavingAccount</vt:lpstr>
      <vt:lpstr>Example – BankAccount and SavingAccount</vt:lpstr>
      <vt:lpstr>main function</vt:lpstr>
      <vt:lpstr>Interface </vt:lpstr>
      <vt:lpstr>Interface </vt:lpstr>
      <vt:lpstr>Data Class</vt:lpstr>
      <vt:lpstr>Rules for Creating Data Classes</vt:lpstr>
      <vt:lpstr>Quiz</vt:lpstr>
      <vt:lpstr>Main  Point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Kotlin Introduction</dc:title>
  <dc:creator>Renuka Mohanraj</dc:creator>
  <cp:lastModifiedBy>Renuka Mohanraj</cp:lastModifiedBy>
  <cp:revision>216</cp:revision>
  <dcterms:created xsi:type="dcterms:W3CDTF">2017-12-04T15:36:22Z</dcterms:created>
  <dcterms:modified xsi:type="dcterms:W3CDTF">2020-02-24T03:04:03Z</dcterms:modified>
</cp:coreProperties>
</file>