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45"/>
  </p:notesMasterIdLst>
  <p:sldIdLst>
    <p:sldId id="314" r:id="rId3"/>
    <p:sldId id="315" r:id="rId4"/>
    <p:sldId id="316" r:id="rId5"/>
    <p:sldId id="310" r:id="rId6"/>
    <p:sldId id="287" r:id="rId7"/>
    <p:sldId id="285" r:id="rId8"/>
    <p:sldId id="262" r:id="rId9"/>
    <p:sldId id="263" r:id="rId10"/>
    <p:sldId id="265" r:id="rId11"/>
    <p:sldId id="264" r:id="rId12"/>
    <p:sldId id="268" r:id="rId13"/>
    <p:sldId id="270" r:id="rId14"/>
    <p:sldId id="288" r:id="rId15"/>
    <p:sldId id="313" r:id="rId16"/>
    <p:sldId id="307" r:id="rId17"/>
    <p:sldId id="289" r:id="rId18"/>
    <p:sldId id="296" r:id="rId19"/>
    <p:sldId id="297" r:id="rId20"/>
    <p:sldId id="274" r:id="rId21"/>
    <p:sldId id="275" r:id="rId22"/>
    <p:sldId id="277" r:id="rId23"/>
    <p:sldId id="298" r:id="rId24"/>
    <p:sldId id="280" r:id="rId25"/>
    <p:sldId id="299" r:id="rId26"/>
    <p:sldId id="279" r:id="rId27"/>
    <p:sldId id="308" r:id="rId28"/>
    <p:sldId id="311" r:id="rId29"/>
    <p:sldId id="281" r:id="rId30"/>
    <p:sldId id="282" r:id="rId31"/>
    <p:sldId id="309" r:id="rId32"/>
    <p:sldId id="283" r:id="rId33"/>
    <p:sldId id="284" r:id="rId34"/>
    <p:sldId id="300" r:id="rId35"/>
    <p:sldId id="290" r:id="rId36"/>
    <p:sldId id="291" r:id="rId37"/>
    <p:sldId id="301" r:id="rId38"/>
    <p:sldId id="303" r:id="rId39"/>
    <p:sldId id="304" r:id="rId40"/>
    <p:sldId id="305" r:id="rId41"/>
    <p:sldId id="306" r:id="rId42"/>
    <p:sldId id="286"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53F5F-4385-46DA-AB9C-B48A6D06D44C}" v="4" dt="2020-02-25T02:44:48.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3792" autoAdjust="0"/>
  </p:normalViewPr>
  <p:slideViewPr>
    <p:cSldViewPr>
      <p:cViewPr varScale="1">
        <p:scale>
          <a:sx n="67" d="100"/>
          <a:sy n="67" d="100"/>
        </p:scale>
        <p:origin x="128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93AA0B3D-18F9-46C6-9DF3-D85848182FB7}"/>
  </pc:docChgLst>
  <pc:docChgLst>
    <pc:chgData name="Renuka Mohanraj" userId="1e2ef1a2-791d-4e3a-9512-7cfb920dac40" providerId="ADAL" clId="{9CB53F5F-4385-46DA-AB9C-B48A6D06D44C}"/>
    <pc:docChg chg="custSel addSld delSld modSld">
      <pc:chgData name="Renuka Mohanraj" userId="1e2ef1a2-791d-4e3a-9512-7cfb920dac40" providerId="ADAL" clId="{9CB53F5F-4385-46DA-AB9C-B48A6D06D44C}" dt="2020-02-25T02:45:11.750" v="45" actId="403"/>
      <pc:docMkLst>
        <pc:docMk/>
      </pc:docMkLst>
      <pc:sldChg chg="del">
        <pc:chgData name="Renuka Mohanraj" userId="1e2ef1a2-791d-4e3a-9512-7cfb920dac40" providerId="ADAL" clId="{9CB53F5F-4385-46DA-AB9C-B48A6D06D44C}" dt="2020-02-24T22:57:56.366" v="23" actId="47"/>
        <pc:sldMkLst>
          <pc:docMk/>
          <pc:sldMk cId="2398090110" sldId="256"/>
        </pc:sldMkLst>
      </pc:sldChg>
      <pc:sldChg chg="modSp mod">
        <pc:chgData name="Renuka Mohanraj" userId="1e2ef1a2-791d-4e3a-9512-7cfb920dac40" providerId="ADAL" clId="{9CB53F5F-4385-46DA-AB9C-B48A6D06D44C}" dt="2020-02-24T23:30:46.433" v="27" actId="20577"/>
        <pc:sldMkLst>
          <pc:docMk/>
          <pc:sldMk cId="3253008627" sldId="275"/>
        </pc:sldMkLst>
        <pc:spChg chg="mod">
          <ac:chgData name="Renuka Mohanraj" userId="1e2ef1a2-791d-4e3a-9512-7cfb920dac40" providerId="ADAL" clId="{9CB53F5F-4385-46DA-AB9C-B48A6D06D44C}" dt="2020-02-24T23:30:46.433" v="27" actId="20577"/>
          <ac:spMkLst>
            <pc:docMk/>
            <pc:sldMk cId="3253008627" sldId="275"/>
            <ac:spMk id="15" creationId="{17663CC7-35F8-499F-A915-99106C2CAD92}"/>
          </ac:spMkLst>
        </pc:spChg>
      </pc:sldChg>
      <pc:sldChg chg="modSp mod">
        <pc:chgData name="Renuka Mohanraj" userId="1e2ef1a2-791d-4e3a-9512-7cfb920dac40" providerId="ADAL" clId="{9CB53F5F-4385-46DA-AB9C-B48A6D06D44C}" dt="2020-02-24T23:41:26.099" v="29" actId="20577"/>
        <pc:sldMkLst>
          <pc:docMk/>
          <pc:sldMk cId="1196698056" sldId="279"/>
        </pc:sldMkLst>
        <pc:spChg chg="mod">
          <ac:chgData name="Renuka Mohanraj" userId="1e2ef1a2-791d-4e3a-9512-7cfb920dac40" providerId="ADAL" clId="{9CB53F5F-4385-46DA-AB9C-B48A6D06D44C}" dt="2020-02-24T23:41:26.099" v="29" actId="20577"/>
          <ac:spMkLst>
            <pc:docMk/>
            <pc:sldMk cId="1196698056" sldId="279"/>
            <ac:spMk id="4" creationId="{00000000-0000-0000-0000-000000000000}"/>
          </ac:spMkLst>
        </pc:spChg>
      </pc:sldChg>
      <pc:sldChg chg="modSp mod">
        <pc:chgData name="Renuka Mohanraj" userId="1e2ef1a2-791d-4e3a-9512-7cfb920dac40" providerId="ADAL" clId="{9CB53F5F-4385-46DA-AB9C-B48A6D06D44C}" dt="2020-02-24T23:44:55.373" v="30" actId="33524"/>
        <pc:sldMkLst>
          <pc:docMk/>
          <pc:sldMk cId="4211131442" sldId="284"/>
        </pc:sldMkLst>
        <pc:spChg chg="mod">
          <ac:chgData name="Renuka Mohanraj" userId="1e2ef1a2-791d-4e3a-9512-7cfb920dac40" providerId="ADAL" clId="{9CB53F5F-4385-46DA-AB9C-B48A6D06D44C}" dt="2020-02-24T23:44:55.373" v="30" actId="33524"/>
          <ac:spMkLst>
            <pc:docMk/>
            <pc:sldMk cId="4211131442" sldId="284"/>
            <ac:spMk id="3" creationId="{00000000-0000-0000-0000-000000000000}"/>
          </ac:spMkLst>
        </pc:spChg>
      </pc:sldChg>
      <pc:sldChg chg="modSp mod">
        <pc:chgData name="Renuka Mohanraj" userId="1e2ef1a2-791d-4e3a-9512-7cfb920dac40" providerId="ADAL" clId="{9CB53F5F-4385-46DA-AB9C-B48A6D06D44C}" dt="2020-02-24T23:59:49.197" v="33" actId="33524"/>
        <pc:sldMkLst>
          <pc:docMk/>
          <pc:sldMk cId="1365560231" sldId="286"/>
        </pc:sldMkLst>
        <pc:spChg chg="mod">
          <ac:chgData name="Renuka Mohanraj" userId="1e2ef1a2-791d-4e3a-9512-7cfb920dac40" providerId="ADAL" clId="{9CB53F5F-4385-46DA-AB9C-B48A6D06D44C}" dt="2020-02-24T23:59:49.197" v="33" actId="33524"/>
          <ac:spMkLst>
            <pc:docMk/>
            <pc:sldMk cId="1365560231" sldId="286"/>
            <ac:spMk id="3" creationId="{00000000-0000-0000-0000-000000000000}"/>
          </ac:spMkLst>
        </pc:spChg>
      </pc:sldChg>
      <pc:sldChg chg="modSp mod">
        <pc:chgData name="Renuka Mohanraj" userId="1e2ef1a2-791d-4e3a-9512-7cfb920dac40" providerId="ADAL" clId="{9CB53F5F-4385-46DA-AB9C-B48A6D06D44C}" dt="2020-02-24T23:50:40.342" v="31" actId="33524"/>
        <pc:sldMkLst>
          <pc:docMk/>
          <pc:sldMk cId="1339436433" sldId="290"/>
        </pc:sldMkLst>
        <pc:spChg chg="mod">
          <ac:chgData name="Renuka Mohanraj" userId="1e2ef1a2-791d-4e3a-9512-7cfb920dac40" providerId="ADAL" clId="{9CB53F5F-4385-46DA-AB9C-B48A6D06D44C}" dt="2020-02-24T23:50:40.342" v="31" actId="33524"/>
          <ac:spMkLst>
            <pc:docMk/>
            <pc:sldMk cId="1339436433" sldId="290"/>
            <ac:spMk id="3" creationId="{00000000-0000-0000-0000-000000000000}"/>
          </ac:spMkLst>
        </pc:spChg>
      </pc:sldChg>
      <pc:sldChg chg="del">
        <pc:chgData name="Renuka Mohanraj" userId="1e2ef1a2-791d-4e3a-9512-7cfb920dac40" providerId="ADAL" clId="{9CB53F5F-4385-46DA-AB9C-B48A6D06D44C}" dt="2020-02-24T23:57:51.493" v="32" actId="47"/>
        <pc:sldMkLst>
          <pc:docMk/>
          <pc:sldMk cId="3042734914" sldId="302"/>
        </pc:sldMkLst>
      </pc:sldChg>
      <pc:sldChg chg="modSp mod">
        <pc:chgData name="Renuka Mohanraj" userId="1e2ef1a2-791d-4e3a-9512-7cfb920dac40" providerId="ADAL" clId="{9CB53F5F-4385-46DA-AB9C-B48A6D06D44C}" dt="2020-02-25T02:45:11.750" v="45" actId="403"/>
        <pc:sldMkLst>
          <pc:docMk/>
          <pc:sldMk cId="3787902076" sldId="312"/>
        </pc:sldMkLst>
        <pc:spChg chg="mod">
          <ac:chgData name="Renuka Mohanraj" userId="1e2ef1a2-791d-4e3a-9512-7cfb920dac40" providerId="ADAL" clId="{9CB53F5F-4385-46DA-AB9C-B48A6D06D44C}" dt="2020-02-25T02:45:11.750" v="45" actId="403"/>
          <ac:spMkLst>
            <pc:docMk/>
            <pc:sldMk cId="3787902076" sldId="312"/>
            <ac:spMk id="3" creationId="{E5B2648E-19BE-450C-8798-33BCFCF3EA5A}"/>
          </ac:spMkLst>
        </pc:spChg>
      </pc:sldChg>
      <pc:sldChg chg="modSp mod">
        <pc:chgData name="Renuka Mohanraj" userId="1e2ef1a2-791d-4e3a-9512-7cfb920dac40" providerId="ADAL" clId="{9CB53F5F-4385-46DA-AB9C-B48A6D06D44C}" dt="2020-02-24T23:22:51.328" v="26" actId="14100"/>
        <pc:sldMkLst>
          <pc:docMk/>
          <pc:sldMk cId="2392636233" sldId="313"/>
        </pc:sldMkLst>
        <pc:picChg chg="mod">
          <ac:chgData name="Renuka Mohanraj" userId="1e2ef1a2-791d-4e3a-9512-7cfb920dac40" providerId="ADAL" clId="{9CB53F5F-4385-46DA-AB9C-B48A6D06D44C}" dt="2020-02-24T23:22:51.328" v="26" actId="14100"/>
          <ac:picMkLst>
            <pc:docMk/>
            <pc:sldMk cId="2392636233" sldId="313"/>
            <ac:picMk id="4" creationId="{C3AB0BF0-871B-4403-9CB4-A1C1240AD51B}"/>
          </ac:picMkLst>
        </pc:picChg>
      </pc:sldChg>
      <pc:sldChg chg="modSp add mod">
        <pc:chgData name="Renuka Mohanraj" userId="1e2ef1a2-791d-4e3a-9512-7cfb920dac40" providerId="ADAL" clId="{9CB53F5F-4385-46DA-AB9C-B48A6D06D44C}" dt="2020-02-24T22:57:16.051" v="2" actId="27636"/>
        <pc:sldMkLst>
          <pc:docMk/>
          <pc:sldMk cId="1552836989" sldId="314"/>
        </pc:sldMkLst>
        <pc:spChg chg="mod">
          <ac:chgData name="Renuka Mohanraj" userId="1e2ef1a2-791d-4e3a-9512-7cfb920dac40" providerId="ADAL" clId="{9CB53F5F-4385-46DA-AB9C-B48A6D06D44C}" dt="2020-02-24T22:57:16.051" v="2" actId="27636"/>
          <ac:spMkLst>
            <pc:docMk/>
            <pc:sldMk cId="1552836989" sldId="314"/>
            <ac:spMk id="3" creationId="{00000000-0000-0000-0000-000000000000}"/>
          </ac:spMkLst>
        </pc:spChg>
      </pc:sldChg>
      <pc:sldChg chg="add">
        <pc:chgData name="Renuka Mohanraj" userId="1e2ef1a2-791d-4e3a-9512-7cfb920dac40" providerId="ADAL" clId="{9CB53F5F-4385-46DA-AB9C-B48A6D06D44C}" dt="2020-02-24T22:57:06.641" v="0"/>
        <pc:sldMkLst>
          <pc:docMk/>
          <pc:sldMk cId="1352277524" sldId="315"/>
        </pc:sldMkLst>
      </pc:sldChg>
      <pc:sldChg chg="modSp add mod">
        <pc:chgData name="Renuka Mohanraj" userId="1e2ef1a2-791d-4e3a-9512-7cfb920dac40" providerId="ADAL" clId="{9CB53F5F-4385-46DA-AB9C-B48A6D06D44C}" dt="2020-02-24T22:57:38.817" v="22" actId="20577"/>
        <pc:sldMkLst>
          <pc:docMk/>
          <pc:sldMk cId="4192833343" sldId="316"/>
        </pc:sldMkLst>
        <pc:spChg chg="mod">
          <ac:chgData name="Renuka Mohanraj" userId="1e2ef1a2-791d-4e3a-9512-7cfb920dac40" providerId="ADAL" clId="{9CB53F5F-4385-46DA-AB9C-B48A6D06D44C}" dt="2020-02-24T22:57:38.817" v="22" actId="20577"/>
          <ac:spMkLst>
            <pc:docMk/>
            <pc:sldMk cId="4192833343" sldId="316"/>
            <ac:spMk id="3" creationId="{00000000-0000-0000-0000-000000000000}"/>
          </ac:spMkLst>
        </pc:spChg>
      </pc:sldChg>
    </pc:docChg>
  </pc:docChgLst>
  <pc:docChgLst>
    <pc:chgData name="Renuka Mohanraj" userId="1e2ef1a2-791d-4e3a-9512-7cfb920dac40" providerId="ADAL" clId="{ECD49C93-7BCF-4294-A260-259AA5C65F7A}"/>
  </pc:docChgLst>
  <pc:docChgLst>
    <pc:chgData name="Renuka Mohanraj" userId="1e2ef1a2-791d-4e3a-9512-7cfb920dac40" providerId="ADAL" clId="{DBF3CCFE-AB9F-45A9-B02C-FE60D3B6FD6D}"/>
    <pc:docChg chg="undo custSel addSld delSld modSld">
      <pc:chgData name="Renuka Mohanraj" userId="1e2ef1a2-791d-4e3a-9512-7cfb920dac40" providerId="ADAL" clId="{DBF3CCFE-AB9F-45A9-B02C-FE60D3B6FD6D}" dt="2019-12-05T21:16:05.980" v="1904" actId="20577"/>
      <pc:docMkLst>
        <pc:docMk/>
      </pc:docMkLst>
      <pc:sldChg chg="addSp delSp modSp">
        <pc:chgData name="Renuka Mohanraj" userId="1e2ef1a2-791d-4e3a-9512-7cfb920dac40" providerId="ADAL" clId="{DBF3CCFE-AB9F-45A9-B02C-FE60D3B6FD6D}" dt="2019-11-26T16:01:17.960" v="1902" actId="20577"/>
        <pc:sldMkLst>
          <pc:docMk/>
          <pc:sldMk cId="2398090110" sldId="256"/>
        </pc:sldMkLst>
        <pc:spChg chg="mod">
          <ac:chgData name="Renuka Mohanraj" userId="1e2ef1a2-791d-4e3a-9512-7cfb920dac40" providerId="ADAL" clId="{DBF3CCFE-AB9F-45A9-B02C-FE60D3B6FD6D}" dt="2019-11-26T16:01:17.960" v="1902" actId="20577"/>
          <ac:spMkLst>
            <pc:docMk/>
            <pc:sldMk cId="2398090110" sldId="256"/>
            <ac:spMk id="2" creationId="{00000000-0000-0000-0000-000000000000}"/>
          </ac:spMkLst>
        </pc:spChg>
        <pc:cxnChg chg="add del mod modVis">
          <ac:chgData name="Renuka Mohanraj" userId="1e2ef1a2-791d-4e3a-9512-7cfb920dac40" providerId="ADAL" clId="{DBF3CCFE-AB9F-45A9-B02C-FE60D3B6FD6D}" dt="2019-11-26T15:17:25.646" v="1856"/>
          <ac:cxnSpMkLst>
            <pc:docMk/>
            <pc:sldMk cId="2398090110" sldId="256"/>
            <ac:cxnSpMk id="3" creationId="{A9D7A7A4-F800-4B84-B797-5651EFF7EF89}"/>
          </ac:cxnSpMkLst>
        </pc:cxnChg>
      </pc:sldChg>
      <pc:sldChg chg="addSp delSp modSp">
        <pc:chgData name="Renuka Mohanraj" userId="1e2ef1a2-791d-4e3a-9512-7cfb920dac40" providerId="ADAL" clId="{DBF3CCFE-AB9F-45A9-B02C-FE60D3B6FD6D}" dt="2019-11-26T15:17:25.646" v="1856"/>
        <pc:sldMkLst>
          <pc:docMk/>
          <pc:sldMk cId="3451176776" sldId="262"/>
        </pc:sldMkLst>
        <pc:spChg chg="add del mod">
          <ac:chgData name="Renuka Mohanraj" userId="1e2ef1a2-791d-4e3a-9512-7cfb920dac40" providerId="ADAL" clId="{DBF3CCFE-AB9F-45A9-B02C-FE60D3B6FD6D}" dt="2019-11-26T15:17:25.646" v="1856"/>
          <ac:spMkLst>
            <pc:docMk/>
            <pc:sldMk cId="3451176776" sldId="262"/>
            <ac:spMk id="5" creationId="{35CB02CE-9D89-4CE8-9E8B-0F967C0C8607}"/>
          </ac:spMkLst>
        </pc:spChg>
        <pc:cxnChg chg="add del mod modVis">
          <ac:chgData name="Renuka Mohanraj" userId="1e2ef1a2-791d-4e3a-9512-7cfb920dac40" providerId="ADAL" clId="{DBF3CCFE-AB9F-45A9-B02C-FE60D3B6FD6D}" dt="2019-11-26T15:17:25.646" v="1856"/>
          <ac:cxnSpMkLst>
            <pc:docMk/>
            <pc:sldMk cId="3451176776" sldId="262"/>
            <ac:cxnSpMk id="4" creationId="{54254EE2-9A6B-4705-A05B-C3BD1D99A783}"/>
          </ac:cxnSpMkLst>
        </pc:cxnChg>
      </pc:sldChg>
      <pc:sldChg chg="addSp delSp modSp">
        <pc:chgData name="Renuka Mohanraj" userId="1e2ef1a2-791d-4e3a-9512-7cfb920dac40" providerId="ADAL" clId="{DBF3CCFE-AB9F-45A9-B02C-FE60D3B6FD6D}" dt="2019-11-26T15:17:25.646" v="1856"/>
        <pc:sldMkLst>
          <pc:docMk/>
          <pc:sldMk cId="2912564819" sldId="263"/>
        </pc:sldMkLst>
        <pc:spChg chg="add del mod">
          <ac:chgData name="Renuka Mohanraj" userId="1e2ef1a2-791d-4e3a-9512-7cfb920dac40" providerId="ADAL" clId="{DBF3CCFE-AB9F-45A9-B02C-FE60D3B6FD6D}" dt="2019-11-26T15:17:25.646" v="1856"/>
          <ac:spMkLst>
            <pc:docMk/>
            <pc:sldMk cId="2912564819" sldId="263"/>
            <ac:spMk id="5" creationId="{DF3904CE-6970-43BF-AA46-079AE19D1568}"/>
          </ac:spMkLst>
        </pc:spChg>
        <pc:cxnChg chg="add del mod modVis">
          <ac:chgData name="Renuka Mohanraj" userId="1e2ef1a2-791d-4e3a-9512-7cfb920dac40" providerId="ADAL" clId="{DBF3CCFE-AB9F-45A9-B02C-FE60D3B6FD6D}" dt="2019-11-26T15:17:25.646" v="1856"/>
          <ac:cxnSpMkLst>
            <pc:docMk/>
            <pc:sldMk cId="2912564819" sldId="263"/>
            <ac:cxnSpMk id="4" creationId="{F867A9EC-A6B8-4784-A012-8EDC9C9A1DD3}"/>
          </ac:cxnSpMkLst>
        </pc:cxnChg>
      </pc:sldChg>
      <pc:sldChg chg="addSp delSp modSp modNotesTx">
        <pc:chgData name="Renuka Mohanraj" userId="1e2ef1a2-791d-4e3a-9512-7cfb920dac40" providerId="ADAL" clId="{DBF3CCFE-AB9F-45A9-B02C-FE60D3B6FD6D}" dt="2019-11-26T16:00:25.523" v="1901" actId="20577"/>
        <pc:sldMkLst>
          <pc:docMk/>
          <pc:sldMk cId="3336274001" sldId="264"/>
        </pc:sldMkLst>
        <pc:spChg chg="add mod">
          <ac:chgData name="Renuka Mohanraj" userId="1e2ef1a2-791d-4e3a-9512-7cfb920dac40" providerId="ADAL" clId="{DBF3CCFE-AB9F-45A9-B02C-FE60D3B6FD6D}" dt="2019-11-25T01:32:25.458" v="63" actId="20577"/>
          <ac:spMkLst>
            <pc:docMk/>
            <pc:sldMk cId="3336274001" sldId="264"/>
            <ac:spMk id="14" creationId="{15A0F826-3166-4B35-AFEE-2EEC32A934E8}"/>
          </ac:spMkLst>
        </pc:spChg>
        <pc:cxnChg chg="add del mod modVis">
          <ac:chgData name="Renuka Mohanraj" userId="1e2ef1a2-791d-4e3a-9512-7cfb920dac40" providerId="ADAL" clId="{DBF3CCFE-AB9F-45A9-B02C-FE60D3B6FD6D}" dt="2019-11-26T15:17:25.646" v="1856"/>
          <ac:cxnSpMkLst>
            <pc:docMk/>
            <pc:sldMk cId="3336274001" sldId="264"/>
            <ac:cxnSpMk id="3" creationId="{B55F8FD7-3B95-46BF-96E1-BDBE8FA2B74A}"/>
          </ac:cxnSpMkLst>
        </pc:cxnChg>
        <pc:cxnChg chg="add mod">
          <ac:chgData name="Renuka Mohanraj" userId="1e2ef1a2-791d-4e3a-9512-7cfb920dac40" providerId="ADAL" clId="{DBF3CCFE-AB9F-45A9-B02C-FE60D3B6FD6D}" dt="2019-11-25T01:31:45.664" v="33" actId="208"/>
          <ac:cxnSpMkLst>
            <pc:docMk/>
            <pc:sldMk cId="3336274001" sldId="264"/>
            <ac:cxnSpMk id="4" creationId="{0A558629-2203-4F96-93F6-637DF845B95C}"/>
          </ac:cxnSpMkLst>
        </pc:cxnChg>
      </pc:sldChg>
      <pc:sldChg chg="addSp delSp modSp">
        <pc:chgData name="Renuka Mohanraj" userId="1e2ef1a2-791d-4e3a-9512-7cfb920dac40" providerId="ADAL" clId="{DBF3CCFE-AB9F-45A9-B02C-FE60D3B6FD6D}" dt="2019-11-26T15:17:25.646" v="1856"/>
        <pc:sldMkLst>
          <pc:docMk/>
          <pc:sldMk cId="3667182064" sldId="265"/>
        </pc:sldMkLst>
        <pc:cxnChg chg="add del mod modVis">
          <ac:chgData name="Renuka Mohanraj" userId="1e2ef1a2-791d-4e3a-9512-7cfb920dac40" providerId="ADAL" clId="{DBF3CCFE-AB9F-45A9-B02C-FE60D3B6FD6D}" dt="2019-11-26T15:17:25.646" v="1856"/>
          <ac:cxnSpMkLst>
            <pc:docMk/>
            <pc:sldMk cId="3667182064" sldId="265"/>
            <ac:cxnSpMk id="2" creationId="{DD5F6E91-7886-493A-8303-F653C0CE9540}"/>
          </ac:cxnSpMkLst>
        </pc:cxnChg>
      </pc:sldChg>
      <pc:sldChg chg="addSp delSp modSp">
        <pc:chgData name="Renuka Mohanraj" userId="1e2ef1a2-791d-4e3a-9512-7cfb920dac40" providerId="ADAL" clId="{DBF3CCFE-AB9F-45A9-B02C-FE60D3B6FD6D}" dt="2019-11-26T15:17:25.646" v="1856"/>
        <pc:sldMkLst>
          <pc:docMk/>
          <pc:sldMk cId="2216105399" sldId="268"/>
        </pc:sldMkLst>
        <pc:spChg chg="add del mod">
          <ac:chgData name="Renuka Mohanraj" userId="1e2ef1a2-791d-4e3a-9512-7cfb920dac40" providerId="ADAL" clId="{DBF3CCFE-AB9F-45A9-B02C-FE60D3B6FD6D}" dt="2019-11-26T15:17:25.646" v="1856"/>
          <ac:spMkLst>
            <pc:docMk/>
            <pc:sldMk cId="2216105399" sldId="268"/>
            <ac:spMk id="6" creationId="{29C4BAE4-E6AA-481C-B85B-37C2F93FA94C}"/>
          </ac:spMkLst>
        </pc:spChg>
        <pc:cxnChg chg="add del mod modVis">
          <ac:chgData name="Renuka Mohanraj" userId="1e2ef1a2-791d-4e3a-9512-7cfb920dac40" providerId="ADAL" clId="{DBF3CCFE-AB9F-45A9-B02C-FE60D3B6FD6D}" dt="2019-11-26T15:17:25.646" v="1856"/>
          <ac:cxnSpMkLst>
            <pc:docMk/>
            <pc:sldMk cId="2216105399" sldId="268"/>
            <ac:cxnSpMk id="4" creationId="{A544976B-3A93-4A45-940D-E44CE46302BA}"/>
          </ac:cxnSpMkLst>
        </pc:cxnChg>
      </pc:sldChg>
      <pc:sldChg chg="addSp delSp modSp">
        <pc:chgData name="Renuka Mohanraj" userId="1e2ef1a2-791d-4e3a-9512-7cfb920dac40" providerId="ADAL" clId="{DBF3CCFE-AB9F-45A9-B02C-FE60D3B6FD6D}" dt="2019-11-26T15:17:25.646" v="1856"/>
        <pc:sldMkLst>
          <pc:docMk/>
          <pc:sldMk cId="367905946" sldId="270"/>
        </pc:sldMkLst>
        <pc:spChg chg="mod">
          <ac:chgData name="Renuka Mohanraj" userId="1e2ef1a2-791d-4e3a-9512-7cfb920dac40" providerId="ADAL" clId="{DBF3CCFE-AB9F-45A9-B02C-FE60D3B6FD6D}" dt="2019-11-26T00:55:26.892" v="160" actId="1076"/>
          <ac:spMkLst>
            <pc:docMk/>
            <pc:sldMk cId="367905946" sldId="270"/>
            <ac:spMk id="2" creationId="{00000000-0000-0000-0000-000000000000}"/>
          </ac:spMkLst>
        </pc:spChg>
        <pc:spChg chg="mod">
          <ac:chgData name="Renuka Mohanraj" userId="1e2ef1a2-791d-4e3a-9512-7cfb920dac40" providerId="ADAL" clId="{DBF3CCFE-AB9F-45A9-B02C-FE60D3B6FD6D}" dt="2019-11-26T00:55:44.785" v="175"/>
          <ac:spMkLst>
            <pc:docMk/>
            <pc:sldMk cId="367905946" sldId="270"/>
            <ac:spMk id="3" creationId="{00000000-0000-0000-0000-000000000000}"/>
          </ac:spMkLst>
        </pc:spChg>
        <pc:spChg chg="add del mod">
          <ac:chgData name="Renuka Mohanraj" userId="1e2ef1a2-791d-4e3a-9512-7cfb920dac40" providerId="ADAL" clId="{DBF3CCFE-AB9F-45A9-B02C-FE60D3B6FD6D}" dt="2019-11-26T15:17:25.646" v="1856"/>
          <ac:spMkLst>
            <pc:docMk/>
            <pc:sldMk cId="367905946" sldId="270"/>
            <ac:spMk id="5" creationId="{70D96A39-19A7-43E8-927F-D530F2090C79}"/>
          </ac:spMkLst>
        </pc:spChg>
        <pc:spChg chg="add del">
          <ac:chgData name="Renuka Mohanraj" userId="1e2ef1a2-791d-4e3a-9512-7cfb920dac40" providerId="ADAL" clId="{DBF3CCFE-AB9F-45A9-B02C-FE60D3B6FD6D}" dt="2019-11-26T00:55:37.877" v="174"/>
          <ac:spMkLst>
            <pc:docMk/>
            <pc:sldMk cId="367905946" sldId="270"/>
            <ac:spMk id="5" creationId="{7F4A01EA-7AD5-48DE-9593-19677D9AB7B8}"/>
          </ac:spMkLst>
        </pc:spChg>
        <pc:picChg chg="mod">
          <ac:chgData name="Renuka Mohanraj" userId="1e2ef1a2-791d-4e3a-9512-7cfb920dac40" providerId="ADAL" clId="{DBF3CCFE-AB9F-45A9-B02C-FE60D3B6FD6D}" dt="2019-11-26T00:55:55.096" v="176" actId="14100"/>
          <ac:picMkLst>
            <pc:docMk/>
            <pc:sldMk cId="367905946" sldId="270"/>
            <ac:picMk id="4" creationId="{E3B0B5F5-C110-4C45-BF75-1562A852B0C1}"/>
          </ac:picMkLst>
        </pc:picChg>
        <pc:cxnChg chg="add del mod modVis">
          <ac:chgData name="Renuka Mohanraj" userId="1e2ef1a2-791d-4e3a-9512-7cfb920dac40" providerId="ADAL" clId="{DBF3CCFE-AB9F-45A9-B02C-FE60D3B6FD6D}" dt="2019-11-26T15:17:25.646" v="1856"/>
          <ac:cxnSpMkLst>
            <pc:docMk/>
            <pc:sldMk cId="367905946" sldId="270"/>
            <ac:cxnSpMk id="6" creationId="{65D04F51-41DE-492B-A419-ED646623CB0F}"/>
          </ac:cxnSpMkLst>
        </pc:cxnChg>
      </pc:sldChg>
      <pc:sldChg chg="addSp delSp modSp modNotesTx">
        <pc:chgData name="Renuka Mohanraj" userId="1e2ef1a2-791d-4e3a-9512-7cfb920dac40" providerId="ADAL" clId="{DBF3CCFE-AB9F-45A9-B02C-FE60D3B6FD6D}" dt="2019-11-26T15:17:25.646" v="1856"/>
        <pc:sldMkLst>
          <pc:docMk/>
          <pc:sldMk cId="653665755" sldId="274"/>
        </pc:sldMkLst>
        <pc:cxnChg chg="add del mod modVis">
          <ac:chgData name="Renuka Mohanraj" userId="1e2ef1a2-791d-4e3a-9512-7cfb920dac40" providerId="ADAL" clId="{DBF3CCFE-AB9F-45A9-B02C-FE60D3B6FD6D}" dt="2019-11-26T15:17:25.646" v="1856"/>
          <ac:cxnSpMkLst>
            <pc:docMk/>
            <pc:sldMk cId="653665755" sldId="274"/>
            <ac:cxnSpMk id="5" creationId="{F4393D48-51D9-43C7-A946-3FDAC8313552}"/>
          </ac:cxnSpMkLst>
        </pc:cxnChg>
      </pc:sldChg>
      <pc:sldChg chg="addSp delSp modSp">
        <pc:chgData name="Renuka Mohanraj" userId="1e2ef1a2-791d-4e3a-9512-7cfb920dac40" providerId="ADAL" clId="{DBF3CCFE-AB9F-45A9-B02C-FE60D3B6FD6D}" dt="2019-11-26T15:17:25.646" v="1856"/>
        <pc:sldMkLst>
          <pc:docMk/>
          <pc:sldMk cId="3253008627" sldId="275"/>
        </pc:sldMkLst>
        <pc:spChg chg="mod">
          <ac:chgData name="Renuka Mohanraj" userId="1e2ef1a2-791d-4e3a-9512-7cfb920dac40" providerId="ADAL" clId="{DBF3CCFE-AB9F-45A9-B02C-FE60D3B6FD6D}" dt="2019-11-26T15:14:44.081" v="681" actId="20577"/>
          <ac:spMkLst>
            <pc:docMk/>
            <pc:sldMk cId="3253008627" sldId="275"/>
            <ac:spMk id="15" creationId="{17663CC7-35F8-499F-A915-99106C2CAD92}"/>
          </ac:spMkLst>
        </pc:spChg>
        <pc:cxnChg chg="add del mod modVis">
          <ac:chgData name="Renuka Mohanraj" userId="1e2ef1a2-791d-4e3a-9512-7cfb920dac40" providerId="ADAL" clId="{DBF3CCFE-AB9F-45A9-B02C-FE60D3B6FD6D}" dt="2019-11-26T15:17:25.646" v="1856"/>
          <ac:cxnSpMkLst>
            <pc:docMk/>
            <pc:sldMk cId="3253008627" sldId="275"/>
            <ac:cxnSpMk id="3" creationId="{F0F1DA1D-48C5-4EB1-8B8B-968B77CD6484}"/>
          </ac:cxnSpMkLst>
        </pc:cxnChg>
      </pc:sldChg>
      <pc:sldChg chg="addSp delSp modSp">
        <pc:chgData name="Renuka Mohanraj" userId="1e2ef1a2-791d-4e3a-9512-7cfb920dac40" providerId="ADAL" clId="{DBF3CCFE-AB9F-45A9-B02C-FE60D3B6FD6D}" dt="2019-11-26T15:17:25.646" v="1856"/>
        <pc:sldMkLst>
          <pc:docMk/>
          <pc:sldMk cId="2909892914" sldId="277"/>
        </pc:sldMkLst>
        <pc:spChg chg="add del mod">
          <ac:chgData name="Renuka Mohanraj" userId="1e2ef1a2-791d-4e3a-9512-7cfb920dac40" providerId="ADAL" clId="{DBF3CCFE-AB9F-45A9-B02C-FE60D3B6FD6D}" dt="2019-11-26T15:17:25.646" v="1856"/>
          <ac:spMkLst>
            <pc:docMk/>
            <pc:sldMk cId="2909892914" sldId="277"/>
            <ac:spMk id="6" creationId="{6CB133A2-8D52-4A80-8473-A61C91D3AFC1}"/>
          </ac:spMkLst>
        </pc:spChg>
        <pc:cxnChg chg="add del mod modVis">
          <ac:chgData name="Renuka Mohanraj" userId="1e2ef1a2-791d-4e3a-9512-7cfb920dac40" providerId="ADAL" clId="{DBF3CCFE-AB9F-45A9-B02C-FE60D3B6FD6D}" dt="2019-11-26T15:17:25.646" v="1856"/>
          <ac:cxnSpMkLst>
            <pc:docMk/>
            <pc:sldMk cId="2909892914" sldId="277"/>
            <ac:cxnSpMk id="4" creationId="{F8760231-1F35-4C11-B388-4450712D7EF7}"/>
          </ac:cxnSpMkLst>
        </pc:cxnChg>
      </pc:sldChg>
      <pc:sldChg chg="addSp delSp modSp modNotesTx">
        <pc:chgData name="Renuka Mohanraj" userId="1e2ef1a2-791d-4e3a-9512-7cfb920dac40" providerId="ADAL" clId="{DBF3CCFE-AB9F-45A9-B02C-FE60D3B6FD6D}" dt="2019-12-05T21:16:05.980" v="1904" actId="20577"/>
        <pc:sldMkLst>
          <pc:docMk/>
          <pc:sldMk cId="1196698056" sldId="279"/>
        </pc:sldMkLst>
        <pc:spChg chg="mod">
          <ac:chgData name="Renuka Mohanraj" userId="1e2ef1a2-791d-4e3a-9512-7cfb920dac40" providerId="ADAL" clId="{DBF3CCFE-AB9F-45A9-B02C-FE60D3B6FD6D}" dt="2019-11-26T15:15:07.583" v="688" actId="20577"/>
          <ac:spMkLst>
            <pc:docMk/>
            <pc:sldMk cId="1196698056" sldId="279"/>
            <ac:spMk id="2" creationId="{00000000-0000-0000-0000-000000000000}"/>
          </ac:spMkLst>
        </pc:spChg>
        <pc:spChg chg="mod">
          <ac:chgData name="Renuka Mohanraj" userId="1e2ef1a2-791d-4e3a-9512-7cfb920dac40" providerId="ADAL" clId="{DBF3CCFE-AB9F-45A9-B02C-FE60D3B6FD6D}" dt="2019-11-26T01:13:54.543" v="252" actId="6549"/>
          <ac:spMkLst>
            <pc:docMk/>
            <pc:sldMk cId="1196698056" sldId="279"/>
            <ac:spMk id="4" creationId="{00000000-0000-0000-0000-000000000000}"/>
          </ac:spMkLst>
        </pc:spChg>
        <pc:spChg chg="add del mod">
          <ac:chgData name="Renuka Mohanraj" userId="1e2ef1a2-791d-4e3a-9512-7cfb920dac40" providerId="ADAL" clId="{DBF3CCFE-AB9F-45A9-B02C-FE60D3B6FD6D}" dt="2019-11-26T15:17:25.646" v="1856"/>
          <ac:spMkLst>
            <pc:docMk/>
            <pc:sldMk cId="1196698056" sldId="279"/>
            <ac:spMk id="5" creationId="{81C3A50B-334F-4A6A-9184-797A767349A6}"/>
          </ac:spMkLst>
        </pc:spChg>
        <pc:picChg chg="del">
          <ac:chgData name="Renuka Mohanraj" userId="1e2ef1a2-791d-4e3a-9512-7cfb920dac40" providerId="ADAL" clId="{DBF3CCFE-AB9F-45A9-B02C-FE60D3B6FD6D}" dt="2019-11-26T01:06:14.376" v="192" actId="478"/>
          <ac:picMkLst>
            <pc:docMk/>
            <pc:sldMk cId="1196698056" sldId="279"/>
            <ac:picMk id="3075" creationId="{00000000-0000-0000-0000-000000000000}"/>
          </ac:picMkLst>
        </pc:picChg>
        <pc:cxnChg chg="add del mod modVis">
          <ac:chgData name="Renuka Mohanraj" userId="1e2ef1a2-791d-4e3a-9512-7cfb920dac40" providerId="ADAL" clId="{DBF3CCFE-AB9F-45A9-B02C-FE60D3B6FD6D}" dt="2019-11-26T15:17:25.646" v="1856"/>
          <ac:cxnSpMkLst>
            <pc:docMk/>
            <pc:sldMk cId="1196698056" sldId="279"/>
            <ac:cxnSpMk id="3" creationId="{E644957F-5893-4F7F-9EE4-ED01DB05E455}"/>
          </ac:cxnSpMkLst>
        </pc:cxnChg>
      </pc:sldChg>
      <pc:sldChg chg="addSp delSp modSp">
        <pc:chgData name="Renuka Mohanraj" userId="1e2ef1a2-791d-4e3a-9512-7cfb920dac40" providerId="ADAL" clId="{DBF3CCFE-AB9F-45A9-B02C-FE60D3B6FD6D}" dt="2019-11-26T15:17:25.646" v="1856"/>
        <pc:sldMkLst>
          <pc:docMk/>
          <pc:sldMk cId="3194714334" sldId="280"/>
        </pc:sldMkLst>
        <pc:spChg chg="add del mod">
          <ac:chgData name="Renuka Mohanraj" userId="1e2ef1a2-791d-4e3a-9512-7cfb920dac40" providerId="ADAL" clId="{DBF3CCFE-AB9F-45A9-B02C-FE60D3B6FD6D}" dt="2019-11-26T15:17:25.646" v="1856"/>
          <ac:spMkLst>
            <pc:docMk/>
            <pc:sldMk cId="3194714334" sldId="280"/>
            <ac:spMk id="4" creationId="{A1716B25-0D4C-440F-BEF6-4B6CF84CE982}"/>
          </ac:spMkLst>
        </pc:spChg>
        <pc:cxnChg chg="add del mod modVis">
          <ac:chgData name="Renuka Mohanraj" userId="1e2ef1a2-791d-4e3a-9512-7cfb920dac40" providerId="ADAL" clId="{DBF3CCFE-AB9F-45A9-B02C-FE60D3B6FD6D}" dt="2019-11-26T15:17:25.646" v="1856"/>
          <ac:cxnSpMkLst>
            <pc:docMk/>
            <pc:sldMk cId="3194714334" sldId="280"/>
            <ac:cxnSpMk id="5" creationId="{F4D438C6-DA59-438F-873E-78F9E1B25BBE}"/>
          </ac:cxnSpMkLst>
        </pc:cxnChg>
      </pc:sldChg>
      <pc:sldChg chg="addSp delSp modSp">
        <pc:chgData name="Renuka Mohanraj" userId="1e2ef1a2-791d-4e3a-9512-7cfb920dac40" providerId="ADAL" clId="{DBF3CCFE-AB9F-45A9-B02C-FE60D3B6FD6D}" dt="2019-11-26T15:17:25.646" v="1856"/>
        <pc:sldMkLst>
          <pc:docMk/>
          <pc:sldMk cId="614117911" sldId="281"/>
        </pc:sldMkLst>
        <pc:spChg chg="mod">
          <ac:chgData name="Renuka Mohanraj" userId="1e2ef1a2-791d-4e3a-9512-7cfb920dac40" providerId="ADAL" clId="{DBF3CCFE-AB9F-45A9-B02C-FE60D3B6FD6D}" dt="2019-11-26T02:37:48.653" v="472" actId="6549"/>
          <ac:spMkLst>
            <pc:docMk/>
            <pc:sldMk cId="614117911" sldId="281"/>
            <ac:spMk id="2" creationId="{00000000-0000-0000-0000-000000000000}"/>
          </ac:spMkLst>
        </pc:spChg>
        <pc:spChg chg="mod">
          <ac:chgData name="Renuka Mohanraj" userId="1e2ef1a2-791d-4e3a-9512-7cfb920dac40" providerId="ADAL" clId="{DBF3CCFE-AB9F-45A9-B02C-FE60D3B6FD6D}" dt="2019-11-26T02:37:39.398" v="471" actId="27636"/>
          <ac:spMkLst>
            <pc:docMk/>
            <pc:sldMk cId="614117911" sldId="281"/>
            <ac:spMk id="3" creationId="{00000000-0000-0000-0000-000000000000}"/>
          </ac:spMkLst>
        </pc:spChg>
        <pc:spChg chg="add del mod">
          <ac:chgData name="Renuka Mohanraj" userId="1e2ef1a2-791d-4e3a-9512-7cfb920dac40" providerId="ADAL" clId="{DBF3CCFE-AB9F-45A9-B02C-FE60D3B6FD6D}" dt="2019-11-26T15:17:25.646" v="1856"/>
          <ac:spMkLst>
            <pc:docMk/>
            <pc:sldMk cId="614117911" sldId="281"/>
            <ac:spMk id="4" creationId="{7E297623-6EF4-4610-B7A2-CF0374D2361B}"/>
          </ac:spMkLst>
        </pc:spChg>
        <pc:cxnChg chg="add del mod modVis">
          <ac:chgData name="Renuka Mohanraj" userId="1e2ef1a2-791d-4e3a-9512-7cfb920dac40" providerId="ADAL" clId="{DBF3CCFE-AB9F-45A9-B02C-FE60D3B6FD6D}" dt="2019-11-26T15:17:25.646" v="1856"/>
          <ac:cxnSpMkLst>
            <pc:docMk/>
            <pc:sldMk cId="614117911" sldId="281"/>
            <ac:cxnSpMk id="5" creationId="{E02EE433-8452-400F-B27B-0BD5521BA63C}"/>
          </ac:cxnSpMkLst>
        </pc:cxnChg>
      </pc:sldChg>
      <pc:sldChg chg="addSp delSp modSp modNotesTx">
        <pc:chgData name="Renuka Mohanraj" userId="1e2ef1a2-791d-4e3a-9512-7cfb920dac40" providerId="ADAL" clId="{DBF3CCFE-AB9F-45A9-B02C-FE60D3B6FD6D}" dt="2019-11-26T15:17:25.646" v="1856"/>
        <pc:sldMkLst>
          <pc:docMk/>
          <pc:sldMk cId="155068691" sldId="282"/>
        </pc:sldMkLst>
        <pc:spChg chg="mod">
          <ac:chgData name="Renuka Mohanraj" userId="1e2ef1a2-791d-4e3a-9512-7cfb920dac40" providerId="ADAL" clId="{DBF3CCFE-AB9F-45A9-B02C-FE60D3B6FD6D}" dt="2019-11-26T02:38:00.041" v="480" actId="1076"/>
          <ac:spMkLst>
            <pc:docMk/>
            <pc:sldMk cId="155068691" sldId="282"/>
            <ac:spMk id="2" creationId="{00000000-0000-0000-0000-000000000000}"/>
          </ac:spMkLst>
        </pc:spChg>
        <pc:spChg chg="mod">
          <ac:chgData name="Renuka Mohanraj" userId="1e2ef1a2-791d-4e3a-9512-7cfb920dac40" providerId="ADAL" clId="{DBF3CCFE-AB9F-45A9-B02C-FE60D3B6FD6D}" dt="2019-11-26T02:40:04.040" v="508" actId="14100"/>
          <ac:spMkLst>
            <pc:docMk/>
            <pc:sldMk cId="155068691" sldId="282"/>
            <ac:spMk id="3" creationId="{00000000-0000-0000-0000-000000000000}"/>
          </ac:spMkLst>
        </pc:spChg>
        <pc:spChg chg="add del mod">
          <ac:chgData name="Renuka Mohanraj" userId="1e2ef1a2-791d-4e3a-9512-7cfb920dac40" providerId="ADAL" clId="{DBF3CCFE-AB9F-45A9-B02C-FE60D3B6FD6D}" dt="2019-11-26T15:17:25.646" v="1856"/>
          <ac:spMkLst>
            <pc:docMk/>
            <pc:sldMk cId="155068691" sldId="282"/>
            <ac:spMk id="4" creationId="{FA539961-BC23-4721-9B0F-AABF1782DE1E}"/>
          </ac:spMkLst>
        </pc:spChg>
        <pc:cxnChg chg="add del mod modVis">
          <ac:chgData name="Renuka Mohanraj" userId="1e2ef1a2-791d-4e3a-9512-7cfb920dac40" providerId="ADAL" clId="{DBF3CCFE-AB9F-45A9-B02C-FE60D3B6FD6D}" dt="2019-11-26T15:17:25.646" v="1856"/>
          <ac:cxnSpMkLst>
            <pc:docMk/>
            <pc:sldMk cId="155068691" sldId="282"/>
            <ac:cxnSpMk id="5" creationId="{FC3DCCCE-55EE-4605-A563-F56EA56AC6A1}"/>
          </ac:cxnSpMkLst>
        </pc:cxnChg>
      </pc:sldChg>
      <pc:sldChg chg="addSp delSp modSp">
        <pc:chgData name="Renuka Mohanraj" userId="1e2ef1a2-791d-4e3a-9512-7cfb920dac40" providerId="ADAL" clId="{DBF3CCFE-AB9F-45A9-B02C-FE60D3B6FD6D}" dt="2019-11-26T15:17:25.646" v="1856"/>
        <pc:sldMkLst>
          <pc:docMk/>
          <pc:sldMk cId="3888697836" sldId="283"/>
        </pc:sldMkLst>
        <pc:spChg chg="add del mod">
          <ac:chgData name="Renuka Mohanraj" userId="1e2ef1a2-791d-4e3a-9512-7cfb920dac40" providerId="ADAL" clId="{DBF3CCFE-AB9F-45A9-B02C-FE60D3B6FD6D}" dt="2019-11-26T15:17:25.646" v="1856"/>
          <ac:spMkLst>
            <pc:docMk/>
            <pc:sldMk cId="3888697836" sldId="283"/>
            <ac:spMk id="4" creationId="{871AB669-A949-4785-A103-515CDD040603}"/>
          </ac:spMkLst>
        </pc:spChg>
        <pc:cxnChg chg="add del mod modVis">
          <ac:chgData name="Renuka Mohanraj" userId="1e2ef1a2-791d-4e3a-9512-7cfb920dac40" providerId="ADAL" clId="{DBF3CCFE-AB9F-45A9-B02C-FE60D3B6FD6D}" dt="2019-11-26T15:17:25.646" v="1856"/>
          <ac:cxnSpMkLst>
            <pc:docMk/>
            <pc:sldMk cId="3888697836" sldId="283"/>
            <ac:cxnSpMk id="5" creationId="{BF1FF3EB-E2F4-418A-A6AA-AD83062BBF16}"/>
          </ac:cxnSpMkLst>
        </pc:cxnChg>
      </pc:sldChg>
      <pc:sldChg chg="addSp delSp modSp">
        <pc:chgData name="Renuka Mohanraj" userId="1e2ef1a2-791d-4e3a-9512-7cfb920dac40" providerId="ADAL" clId="{DBF3CCFE-AB9F-45A9-B02C-FE60D3B6FD6D}" dt="2019-11-26T15:17:25.646" v="1856"/>
        <pc:sldMkLst>
          <pc:docMk/>
          <pc:sldMk cId="4211131442" sldId="284"/>
        </pc:sldMkLst>
        <pc:spChg chg="add del mod">
          <ac:chgData name="Renuka Mohanraj" userId="1e2ef1a2-791d-4e3a-9512-7cfb920dac40" providerId="ADAL" clId="{DBF3CCFE-AB9F-45A9-B02C-FE60D3B6FD6D}" dt="2019-11-26T15:17:25.646" v="1856"/>
          <ac:spMkLst>
            <pc:docMk/>
            <pc:sldMk cId="4211131442" sldId="284"/>
            <ac:spMk id="7" creationId="{F21C9800-0705-409B-B7C1-FB6AD066BED6}"/>
          </ac:spMkLst>
        </pc:spChg>
        <pc:cxnChg chg="add del mod modVis">
          <ac:chgData name="Renuka Mohanraj" userId="1e2ef1a2-791d-4e3a-9512-7cfb920dac40" providerId="ADAL" clId="{DBF3CCFE-AB9F-45A9-B02C-FE60D3B6FD6D}" dt="2019-11-26T15:17:25.646" v="1856"/>
          <ac:cxnSpMkLst>
            <pc:docMk/>
            <pc:sldMk cId="4211131442" sldId="284"/>
            <ac:cxnSpMk id="5" creationId="{EC987BF3-2D3F-4038-B111-7C7C00F2B610}"/>
          </ac:cxnSpMkLst>
        </pc:cxnChg>
      </pc:sldChg>
      <pc:sldChg chg="addSp delSp modSp">
        <pc:chgData name="Renuka Mohanraj" userId="1e2ef1a2-791d-4e3a-9512-7cfb920dac40" providerId="ADAL" clId="{DBF3CCFE-AB9F-45A9-B02C-FE60D3B6FD6D}" dt="2019-11-26T15:17:25.646" v="1856"/>
        <pc:sldMkLst>
          <pc:docMk/>
          <pc:sldMk cId="385412682" sldId="285"/>
        </pc:sldMkLst>
        <pc:spChg chg="add del mod">
          <ac:chgData name="Renuka Mohanraj" userId="1e2ef1a2-791d-4e3a-9512-7cfb920dac40" providerId="ADAL" clId="{DBF3CCFE-AB9F-45A9-B02C-FE60D3B6FD6D}" dt="2019-11-26T15:17:25.646" v="1856"/>
          <ac:spMkLst>
            <pc:docMk/>
            <pc:sldMk cId="385412682" sldId="285"/>
            <ac:spMk id="4" creationId="{D1505986-B5A9-4DDC-9BAD-98218D9AF3AE}"/>
          </ac:spMkLst>
        </pc:spChg>
        <pc:cxnChg chg="add del mod modVis">
          <ac:chgData name="Renuka Mohanraj" userId="1e2ef1a2-791d-4e3a-9512-7cfb920dac40" providerId="ADAL" clId="{DBF3CCFE-AB9F-45A9-B02C-FE60D3B6FD6D}" dt="2019-11-26T15:17:25.646" v="1856"/>
          <ac:cxnSpMkLst>
            <pc:docMk/>
            <pc:sldMk cId="385412682" sldId="285"/>
            <ac:cxnSpMk id="5" creationId="{29C0EECC-91D3-44B4-ACEB-63336E1FDF78}"/>
          </ac:cxnSpMkLst>
        </pc:cxnChg>
      </pc:sldChg>
      <pc:sldChg chg="addSp delSp modSp">
        <pc:chgData name="Renuka Mohanraj" userId="1e2ef1a2-791d-4e3a-9512-7cfb920dac40" providerId="ADAL" clId="{DBF3CCFE-AB9F-45A9-B02C-FE60D3B6FD6D}" dt="2019-11-26T15:17:25.646" v="1856"/>
        <pc:sldMkLst>
          <pc:docMk/>
          <pc:sldMk cId="1365560231" sldId="286"/>
        </pc:sldMkLst>
        <pc:spChg chg="add del mod">
          <ac:chgData name="Renuka Mohanraj" userId="1e2ef1a2-791d-4e3a-9512-7cfb920dac40" providerId="ADAL" clId="{DBF3CCFE-AB9F-45A9-B02C-FE60D3B6FD6D}" dt="2019-11-26T15:17:25.646" v="1856"/>
          <ac:spMkLst>
            <pc:docMk/>
            <pc:sldMk cId="1365560231" sldId="286"/>
            <ac:spMk id="4" creationId="{FA9E86A1-95A7-4D64-B260-D25FC023A714}"/>
          </ac:spMkLst>
        </pc:spChg>
        <pc:cxnChg chg="add del mod modVis">
          <ac:chgData name="Renuka Mohanraj" userId="1e2ef1a2-791d-4e3a-9512-7cfb920dac40" providerId="ADAL" clId="{DBF3CCFE-AB9F-45A9-B02C-FE60D3B6FD6D}" dt="2019-11-26T15:17:25.646" v="1856"/>
          <ac:cxnSpMkLst>
            <pc:docMk/>
            <pc:sldMk cId="1365560231" sldId="286"/>
            <ac:cxnSpMk id="5" creationId="{2808529D-0C9B-4E0C-8039-17EF9865B6FF}"/>
          </ac:cxnSpMkLst>
        </pc:cxnChg>
      </pc:sldChg>
      <pc:sldChg chg="addSp delSp modSp">
        <pc:chgData name="Renuka Mohanraj" userId="1e2ef1a2-791d-4e3a-9512-7cfb920dac40" providerId="ADAL" clId="{DBF3CCFE-AB9F-45A9-B02C-FE60D3B6FD6D}" dt="2019-11-26T15:53:12.404" v="1857" actId="6549"/>
        <pc:sldMkLst>
          <pc:docMk/>
          <pc:sldMk cId="3030433846" sldId="287"/>
        </pc:sldMkLst>
        <pc:spChg chg="mod">
          <ac:chgData name="Renuka Mohanraj" userId="1e2ef1a2-791d-4e3a-9512-7cfb920dac40" providerId="ADAL" clId="{DBF3CCFE-AB9F-45A9-B02C-FE60D3B6FD6D}" dt="2019-11-26T15:53:12.404" v="1857" actId="6549"/>
          <ac:spMkLst>
            <pc:docMk/>
            <pc:sldMk cId="3030433846" sldId="287"/>
            <ac:spMk id="3" creationId="{00000000-0000-0000-0000-000000000000}"/>
          </ac:spMkLst>
        </pc:spChg>
        <pc:spChg chg="add del mod">
          <ac:chgData name="Renuka Mohanraj" userId="1e2ef1a2-791d-4e3a-9512-7cfb920dac40" providerId="ADAL" clId="{DBF3CCFE-AB9F-45A9-B02C-FE60D3B6FD6D}" dt="2019-11-26T15:17:25.646" v="1856"/>
          <ac:spMkLst>
            <pc:docMk/>
            <pc:sldMk cId="3030433846" sldId="287"/>
            <ac:spMk id="4" creationId="{0046F3C7-48E0-475A-BBC4-F3A1BDE24054}"/>
          </ac:spMkLst>
        </pc:spChg>
        <pc:cxnChg chg="add del mod modVis">
          <ac:chgData name="Renuka Mohanraj" userId="1e2ef1a2-791d-4e3a-9512-7cfb920dac40" providerId="ADAL" clId="{DBF3CCFE-AB9F-45A9-B02C-FE60D3B6FD6D}" dt="2019-11-26T15:17:25.646" v="1856"/>
          <ac:cxnSpMkLst>
            <pc:docMk/>
            <pc:sldMk cId="3030433846" sldId="287"/>
            <ac:cxnSpMk id="5" creationId="{3EF18A94-C280-4651-85BD-E62A5A892509}"/>
          </ac:cxnSpMkLst>
        </pc:cxnChg>
      </pc:sldChg>
      <pc:sldChg chg="addSp delSp modSp">
        <pc:chgData name="Renuka Mohanraj" userId="1e2ef1a2-791d-4e3a-9512-7cfb920dac40" providerId="ADAL" clId="{DBF3CCFE-AB9F-45A9-B02C-FE60D3B6FD6D}" dt="2019-11-26T15:17:25.646" v="1856"/>
        <pc:sldMkLst>
          <pc:docMk/>
          <pc:sldMk cId="3518195694" sldId="288"/>
        </pc:sldMkLst>
        <pc:spChg chg="add del mod">
          <ac:chgData name="Renuka Mohanraj" userId="1e2ef1a2-791d-4e3a-9512-7cfb920dac40" providerId="ADAL" clId="{DBF3CCFE-AB9F-45A9-B02C-FE60D3B6FD6D}" dt="2019-11-26T15:17:25.646" v="1856"/>
          <ac:spMkLst>
            <pc:docMk/>
            <pc:sldMk cId="3518195694" sldId="288"/>
            <ac:spMk id="13" creationId="{C21454C7-A3CF-40C7-84C8-CCD8FE540B3E}"/>
          </ac:spMkLst>
        </pc:spChg>
        <pc:cxnChg chg="add del mod modVis">
          <ac:chgData name="Renuka Mohanraj" userId="1e2ef1a2-791d-4e3a-9512-7cfb920dac40" providerId="ADAL" clId="{DBF3CCFE-AB9F-45A9-B02C-FE60D3B6FD6D}" dt="2019-11-26T15:17:25.646" v="1856"/>
          <ac:cxnSpMkLst>
            <pc:docMk/>
            <pc:sldMk cId="3518195694" sldId="288"/>
            <ac:cxnSpMk id="4" creationId="{9D27AF28-CDB7-42A0-A1C5-1FA0BB7A7FC5}"/>
          </ac:cxnSpMkLst>
        </pc:cxnChg>
      </pc:sldChg>
      <pc:sldChg chg="addSp delSp modSp">
        <pc:chgData name="Renuka Mohanraj" userId="1e2ef1a2-791d-4e3a-9512-7cfb920dac40" providerId="ADAL" clId="{DBF3CCFE-AB9F-45A9-B02C-FE60D3B6FD6D}" dt="2019-11-26T15:17:25.646" v="1856"/>
        <pc:sldMkLst>
          <pc:docMk/>
          <pc:sldMk cId="3267724523" sldId="289"/>
        </pc:sldMkLst>
        <pc:spChg chg="mod">
          <ac:chgData name="Renuka Mohanraj" userId="1e2ef1a2-791d-4e3a-9512-7cfb920dac40" providerId="ADAL" clId="{DBF3CCFE-AB9F-45A9-B02C-FE60D3B6FD6D}" dt="2019-11-25T01:40:27.485" v="148" actId="1076"/>
          <ac:spMkLst>
            <pc:docMk/>
            <pc:sldMk cId="3267724523" sldId="289"/>
            <ac:spMk id="2" creationId="{00000000-0000-0000-0000-000000000000}"/>
          </ac:spMkLst>
        </pc:spChg>
        <pc:spChg chg="mod">
          <ac:chgData name="Renuka Mohanraj" userId="1e2ef1a2-791d-4e3a-9512-7cfb920dac40" providerId="ADAL" clId="{DBF3CCFE-AB9F-45A9-B02C-FE60D3B6FD6D}" dt="2019-11-26T15:12:02.602" v="675" actId="14100"/>
          <ac:spMkLst>
            <pc:docMk/>
            <pc:sldMk cId="3267724523" sldId="289"/>
            <ac:spMk id="3" creationId="{00000000-0000-0000-0000-000000000000}"/>
          </ac:spMkLst>
        </pc:spChg>
        <pc:spChg chg="add del mod">
          <ac:chgData name="Renuka Mohanraj" userId="1e2ef1a2-791d-4e3a-9512-7cfb920dac40" providerId="ADAL" clId="{DBF3CCFE-AB9F-45A9-B02C-FE60D3B6FD6D}" dt="2019-11-26T15:17:25.646" v="1856"/>
          <ac:spMkLst>
            <pc:docMk/>
            <pc:sldMk cId="3267724523" sldId="289"/>
            <ac:spMk id="5" creationId="{70CC4EFF-38A6-49A3-9F25-6F477A443BA7}"/>
          </ac:spMkLst>
        </pc:spChg>
        <pc:picChg chg="add mod">
          <ac:chgData name="Renuka Mohanraj" userId="1e2ef1a2-791d-4e3a-9512-7cfb920dac40" providerId="ADAL" clId="{DBF3CCFE-AB9F-45A9-B02C-FE60D3B6FD6D}" dt="2019-11-26T15:11:59.277" v="674" actId="14100"/>
          <ac:picMkLst>
            <pc:docMk/>
            <pc:sldMk cId="3267724523" sldId="289"/>
            <ac:picMk id="2050" creationId="{C0B56ECA-E48C-425D-BB37-744FD872955A}"/>
          </ac:picMkLst>
        </pc:picChg>
        <pc:cxnChg chg="add del mod modVis">
          <ac:chgData name="Renuka Mohanraj" userId="1e2ef1a2-791d-4e3a-9512-7cfb920dac40" providerId="ADAL" clId="{DBF3CCFE-AB9F-45A9-B02C-FE60D3B6FD6D}" dt="2019-11-26T15:17:25.646" v="1856"/>
          <ac:cxnSpMkLst>
            <pc:docMk/>
            <pc:sldMk cId="3267724523" sldId="289"/>
            <ac:cxnSpMk id="4" creationId="{48E06A92-5E8A-4062-81AA-A2FE7C7D5784}"/>
          </ac:cxnSpMkLst>
        </pc:cxnChg>
      </pc:sldChg>
      <pc:sldChg chg="addSp delSp modSp">
        <pc:chgData name="Renuka Mohanraj" userId="1e2ef1a2-791d-4e3a-9512-7cfb920dac40" providerId="ADAL" clId="{DBF3CCFE-AB9F-45A9-B02C-FE60D3B6FD6D}" dt="2019-11-26T15:17:25.646" v="1856"/>
        <pc:sldMkLst>
          <pc:docMk/>
          <pc:sldMk cId="1339436433" sldId="290"/>
        </pc:sldMkLst>
        <pc:spChg chg="add del mod">
          <ac:chgData name="Renuka Mohanraj" userId="1e2ef1a2-791d-4e3a-9512-7cfb920dac40" providerId="ADAL" clId="{DBF3CCFE-AB9F-45A9-B02C-FE60D3B6FD6D}" dt="2019-11-26T15:17:25.646" v="1856"/>
          <ac:spMkLst>
            <pc:docMk/>
            <pc:sldMk cId="1339436433" sldId="290"/>
            <ac:spMk id="7" creationId="{71DBF71E-131E-48C2-B40B-7C74F6EF03CE}"/>
          </ac:spMkLst>
        </pc:spChg>
        <pc:cxnChg chg="add del mod modVis">
          <ac:chgData name="Renuka Mohanraj" userId="1e2ef1a2-791d-4e3a-9512-7cfb920dac40" providerId="ADAL" clId="{DBF3CCFE-AB9F-45A9-B02C-FE60D3B6FD6D}" dt="2019-11-26T15:17:25.646" v="1856"/>
          <ac:cxnSpMkLst>
            <pc:docMk/>
            <pc:sldMk cId="1339436433" sldId="290"/>
            <ac:cxnSpMk id="2" creationId="{11AFFC13-DCE0-4E01-AFFF-9163626C699E}"/>
          </ac:cxnSpMkLst>
        </pc:cxnChg>
      </pc:sldChg>
      <pc:sldChg chg="addSp delSp modSp">
        <pc:chgData name="Renuka Mohanraj" userId="1e2ef1a2-791d-4e3a-9512-7cfb920dac40" providerId="ADAL" clId="{DBF3CCFE-AB9F-45A9-B02C-FE60D3B6FD6D}" dt="2019-11-26T15:17:25.646" v="1856"/>
        <pc:sldMkLst>
          <pc:docMk/>
          <pc:sldMk cId="3535839070" sldId="291"/>
        </pc:sldMkLst>
        <pc:cxnChg chg="add del mod modVis">
          <ac:chgData name="Renuka Mohanraj" userId="1e2ef1a2-791d-4e3a-9512-7cfb920dac40" providerId="ADAL" clId="{DBF3CCFE-AB9F-45A9-B02C-FE60D3B6FD6D}" dt="2019-11-26T15:17:25.646" v="1856"/>
          <ac:cxnSpMkLst>
            <pc:docMk/>
            <pc:sldMk cId="3535839070" sldId="291"/>
            <ac:cxnSpMk id="5" creationId="{1B65D9CD-C7BA-4AE6-A273-8738ABDF1439}"/>
          </ac:cxnSpMkLst>
        </pc:cxnChg>
      </pc:sldChg>
      <pc:sldChg chg="addSp delSp modSp">
        <pc:chgData name="Renuka Mohanraj" userId="1e2ef1a2-791d-4e3a-9512-7cfb920dac40" providerId="ADAL" clId="{DBF3CCFE-AB9F-45A9-B02C-FE60D3B6FD6D}" dt="2019-11-26T15:17:25.646" v="1856"/>
        <pc:sldMkLst>
          <pc:docMk/>
          <pc:sldMk cId="4005307074" sldId="296"/>
        </pc:sldMkLst>
        <pc:cxnChg chg="add del mod modVis">
          <ac:chgData name="Renuka Mohanraj" userId="1e2ef1a2-791d-4e3a-9512-7cfb920dac40" providerId="ADAL" clId="{DBF3CCFE-AB9F-45A9-B02C-FE60D3B6FD6D}" dt="2019-11-26T15:17:25.646" v="1856"/>
          <ac:cxnSpMkLst>
            <pc:docMk/>
            <pc:sldMk cId="4005307074" sldId="296"/>
            <ac:cxnSpMk id="3" creationId="{1BD86912-B651-4FB6-9C1B-A99E35D36E6A}"/>
          </ac:cxnSpMkLst>
        </pc:cxnChg>
      </pc:sldChg>
      <pc:sldChg chg="addSp delSp modSp">
        <pc:chgData name="Renuka Mohanraj" userId="1e2ef1a2-791d-4e3a-9512-7cfb920dac40" providerId="ADAL" clId="{DBF3CCFE-AB9F-45A9-B02C-FE60D3B6FD6D}" dt="2019-11-26T15:17:25.646" v="1856"/>
        <pc:sldMkLst>
          <pc:docMk/>
          <pc:sldMk cId="856183907" sldId="297"/>
        </pc:sldMkLst>
        <pc:cxnChg chg="add del mod modVis">
          <ac:chgData name="Renuka Mohanraj" userId="1e2ef1a2-791d-4e3a-9512-7cfb920dac40" providerId="ADAL" clId="{DBF3CCFE-AB9F-45A9-B02C-FE60D3B6FD6D}" dt="2019-11-26T15:17:25.646" v="1856"/>
          <ac:cxnSpMkLst>
            <pc:docMk/>
            <pc:sldMk cId="856183907" sldId="297"/>
            <ac:cxnSpMk id="4" creationId="{A0898A9E-1B87-4BBD-904D-86BEE897891D}"/>
          </ac:cxnSpMkLst>
        </pc:cxnChg>
      </pc:sldChg>
      <pc:sldChg chg="addSp delSp modSp">
        <pc:chgData name="Renuka Mohanraj" userId="1e2ef1a2-791d-4e3a-9512-7cfb920dac40" providerId="ADAL" clId="{DBF3CCFE-AB9F-45A9-B02C-FE60D3B6FD6D}" dt="2019-11-26T15:17:25.646" v="1856"/>
        <pc:sldMkLst>
          <pc:docMk/>
          <pc:sldMk cId="436421341" sldId="298"/>
        </pc:sldMkLst>
        <pc:spChg chg="add del mod">
          <ac:chgData name="Renuka Mohanraj" userId="1e2ef1a2-791d-4e3a-9512-7cfb920dac40" providerId="ADAL" clId="{DBF3CCFE-AB9F-45A9-B02C-FE60D3B6FD6D}" dt="2019-11-26T15:17:25.646" v="1856"/>
          <ac:spMkLst>
            <pc:docMk/>
            <pc:sldMk cId="436421341" sldId="298"/>
            <ac:spMk id="5" creationId="{F7FA0B57-7A56-4B00-A424-10CABF920552}"/>
          </ac:spMkLst>
        </pc:spChg>
        <pc:cxnChg chg="add del mod modVis">
          <ac:chgData name="Renuka Mohanraj" userId="1e2ef1a2-791d-4e3a-9512-7cfb920dac40" providerId="ADAL" clId="{DBF3CCFE-AB9F-45A9-B02C-FE60D3B6FD6D}" dt="2019-11-26T15:17:25.646" v="1856"/>
          <ac:cxnSpMkLst>
            <pc:docMk/>
            <pc:sldMk cId="436421341" sldId="298"/>
            <ac:cxnSpMk id="6" creationId="{3B9BF572-8811-480E-87AA-C5A82141F377}"/>
          </ac:cxnSpMkLst>
        </pc:cxnChg>
      </pc:sldChg>
      <pc:sldChg chg="addSp delSp modSp">
        <pc:chgData name="Renuka Mohanraj" userId="1e2ef1a2-791d-4e3a-9512-7cfb920dac40" providerId="ADAL" clId="{DBF3CCFE-AB9F-45A9-B02C-FE60D3B6FD6D}" dt="2019-11-26T15:17:25.646" v="1856"/>
        <pc:sldMkLst>
          <pc:docMk/>
          <pc:sldMk cId="834426935" sldId="299"/>
        </pc:sldMkLst>
        <pc:cxnChg chg="add del mod modVis">
          <ac:chgData name="Renuka Mohanraj" userId="1e2ef1a2-791d-4e3a-9512-7cfb920dac40" providerId="ADAL" clId="{DBF3CCFE-AB9F-45A9-B02C-FE60D3B6FD6D}" dt="2019-11-26T15:17:25.646" v="1856"/>
          <ac:cxnSpMkLst>
            <pc:docMk/>
            <pc:sldMk cId="834426935" sldId="299"/>
            <ac:cxnSpMk id="3" creationId="{9E61DEC8-9E8D-438A-8E0B-308FBA3742FC}"/>
          </ac:cxnSpMkLst>
        </pc:cxnChg>
      </pc:sldChg>
      <pc:sldChg chg="addSp delSp modSp">
        <pc:chgData name="Renuka Mohanraj" userId="1e2ef1a2-791d-4e3a-9512-7cfb920dac40" providerId="ADAL" clId="{DBF3CCFE-AB9F-45A9-B02C-FE60D3B6FD6D}" dt="2019-11-26T15:17:25.646" v="1856"/>
        <pc:sldMkLst>
          <pc:docMk/>
          <pc:sldMk cId="1982460371" sldId="300"/>
        </pc:sldMkLst>
        <pc:spChg chg="add del mod">
          <ac:chgData name="Renuka Mohanraj" userId="1e2ef1a2-791d-4e3a-9512-7cfb920dac40" providerId="ADAL" clId="{DBF3CCFE-AB9F-45A9-B02C-FE60D3B6FD6D}" dt="2019-11-26T15:17:25.646" v="1856"/>
          <ac:spMkLst>
            <pc:docMk/>
            <pc:sldMk cId="1982460371" sldId="300"/>
            <ac:spMk id="6" creationId="{4177F0F8-9B8F-46D0-9DBE-B7024A8C8597}"/>
          </ac:spMkLst>
        </pc:spChg>
        <pc:cxnChg chg="add del mod modVis">
          <ac:chgData name="Renuka Mohanraj" userId="1e2ef1a2-791d-4e3a-9512-7cfb920dac40" providerId="ADAL" clId="{DBF3CCFE-AB9F-45A9-B02C-FE60D3B6FD6D}" dt="2019-11-26T15:17:25.646" v="1856"/>
          <ac:cxnSpMkLst>
            <pc:docMk/>
            <pc:sldMk cId="1982460371" sldId="300"/>
            <ac:cxnSpMk id="4" creationId="{632D95DE-3F90-49B4-86D7-8B50C876EBB2}"/>
          </ac:cxnSpMkLst>
        </pc:cxnChg>
      </pc:sldChg>
      <pc:sldChg chg="addSp delSp modSp">
        <pc:chgData name="Renuka Mohanraj" userId="1e2ef1a2-791d-4e3a-9512-7cfb920dac40" providerId="ADAL" clId="{DBF3CCFE-AB9F-45A9-B02C-FE60D3B6FD6D}" dt="2019-11-26T15:17:25.646" v="1856"/>
        <pc:sldMkLst>
          <pc:docMk/>
          <pc:sldMk cId="1308368785" sldId="301"/>
        </pc:sldMkLst>
        <pc:cxnChg chg="add del mod modVis">
          <ac:chgData name="Renuka Mohanraj" userId="1e2ef1a2-791d-4e3a-9512-7cfb920dac40" providerId="ADAL" clId="{DBF3CCFE-AB9F-45A9-B02C-FE60D3B6FD6D}" dt="2019-11-26T15:17:25.646" v="1856"/>
          <ac:cxnSpMkLst>
            <pc:docMk/>
            <pc:sldMk cId="1308368785" sldId="301"/>
            <ac:cxnSpMk id="5" creationId="{8951777E-89D7-4E70-98E5-7694FEFA9120}"/>
          </ac:cxnSpMkLst>
        </pc:cxnChg>
      </pc:sldChg>
      <pc:sldChg chg="addSp delSp modSp">
        <pc:chgData name="Renuka Mohanraj" userId="1e2ef1a2-791d-4e3a-9512-7cfb920dac40" providerId="ADAL" clId="{DBF3CCFE-AB9F-45A9-B02C-FE60D3B6FD6D}" dt="2019-11-26T15:17:25.646" v="1856"/>
        <pc:sldMkLst>
          <pc:docMk/>
          <pc:sldMk cId="3042734914" sldId="302"/>
        </pc:sldMkLst>
        <pc:cxnChg chg="add del mod modVis">
          <ac:chgData name="Renuka Mohanraj" userId="1e2ef1a2-791d-4e3a-9512-7cfb920dac40" providerId="ADAL" clId="{DBF3CCFE-AB9F-45A9-B02C-FE60D3B6FD6D}" dt="2019-11-26T15:17:25.646" v="1856"/>
          <ac:cxnSpMkLst>
            <pc:docMk/>
            <pc:sldMk cId="3042734914" sldId="302"/>
            <ac:cxnSpMk id="4" creationId="{EBEB4414-EE17-4CFF-90D6-00C190AD219F}"/>
          </ac:cxnSpMkLst>
        </pc:cxnChg>
      </pc:sldChg>
      <pc:sldChg chg="addSp delSp modSp">
        <pc:chgData name="Renuka Mohanraj" userId="1e2ef1a2-791d-4e3a-9512-7cfb920dac40" providerId="ADAL" clId="{DBF3CCFE-AB9F-45A9-B02C-FE60D3B6FD6D}" dt="2019-11-26T15:17:25.646" v="1856"/>
        <pc:sldMkLst>
          <pc:docMk/>
          <pc:sldMk cId="222288457" sldId="303"/>
        </pc:sldMkLst>
        <pc:cxnChg chg="add del mod modVis">
          <ac:chgData name="Renuka Mohanraj" userId="1e2ef1a2-791d-4e3a-9512-7cfb920dac40" providerId="ADAL" clId="{DBF3CCFE-AB9F-45A9-B02C-FE60D3B6FD6D}" dt="2019-11-26T15:17:25.646" v="1856"/>
          <ac:cxnSpMkLst>
            <pc:docMk/>
            <pc:sldMk cId="222288457" sldId="303"/>
            <ac:cxnSpMk id="4" creationId="{1057D05F-0D0E-4FBF-B688-59D943FAAEEC}"/>
          </ac:cxnSpMkLst>
        </pc:cxnChg>
      </pc:sldChg>
      <pc:sldChg chg="addSp delSp modSp">
        <pc:chgData name="Renuka Mohanraj" userId="1e2ef1a2-791d-4e3a-9512-7cfb920dac40" providerId="ADAL" clId="{DBF3CCFE-AB9F-45A9-B02C-FE60D3B6FD6D}" dt="2019-11-26T15:17:25.646" v="1856"/>
        <pc:sldMkLst>
          <pc:docMk/>
          <pc:sldMk cId="2355860267" sldId="304"/>
        </pc:sldMkLst>
        <pc:spChg chg="add del mod">
          <ac:chgData name="Renuka Mohanraj" userId="1e2ef1a2-791d-4e3a-9512-7cfb920dac40" providerId="ADAL" clId="{DBF3CCFE-AB9F-45A9-B02C-FE60D3B6FD6D}" dt="2019-11-26T15:17:25.646" v="1856"/>
          <ac:spMkLst>
            <pc:docMk/>
            <pc:sldMk cId="2355860267" sldId="304"/>
            <ac:spMk id="6" creationId="{A3988709-1E4E-4D26-88C0-30888EC3529A}"/>
          </ac:spMkLst>
        </pc:spChg>
        <pc:cxnChg chg="add del mod modVis">
          <ac:chgData name="Renuka Mohanraj" userId="1e2ef1a2-791d-4e3a-9512-7cfb920dac40" providerId="ADAL" clId="{DBF3CCFE-AB9F-45A9-B02C-FE60D3B6FD6D}" dt="2019-11-26T15:17:25.646" v="1856"/>
          <ac:cxnSpMkLst>
            <pc:docMk/>
            <pc:sldMk cId="2355860267" sldId="304"/>
            <ac:cxnSpMk id="7" creationId="{8E1FE629-7D9E-4749-8EA4-9A826E0753A1}"/>
          </ac:cxnSpMkLst>
        </pc:cxnChg>
      </pc:sldChg>
      <pc:sldChg chg="addSp delSp modSp">
        <pc:chgData name="Renuka Mohanraj" userId="1e2ef1a2-791d-4e3a-9512-7cfb920dac40" providerId="ADAL" clId="{DBF3CCFE-AB9F-45A9-B02C-FE60D3B6FD6D}" dt="2019-11-26T15:17:25.646" v="1856"/>
        <pc:sldMkLst>
          <pc:docMk/>
          <pc:sldMk cId="2750332416" sldId="305"/>
        </pc:sldMkLst>
        <pc:cxnChg chg="add del mod modVis">
          <ac:chgData name="Renuka Mohanraj" userId="1e2ef1a2-791d-4e3a-9512-7cfb920dac40" providerId="ADAL" clId="{DBF3CCFE-AB9F-45A9-B02C-FE60D3B6FD6D}" dt="2019-11-26T15:17:25.646" v="1856"/>
          <ac:cxnSpMkLst>
            <pc:docMk/>
            <pc:sldMk cId="2750332416" sldId="305"/>
            <ac:cxnSpMk id="4" creationId="{8C6ED3A5-9E4C-496F-8B10-5E12778A67C2}"/>
          </ac:cxnSpMkLst>
        </pc:cxnChg>
      </pc:sldChg>
      <pc:sldChg chg="addSp delSp modSp">
        <pc:chgData name="Renuka Mohanraj" userId="1e2ef1a2-791d-4e3a-9512-7cfb920dac40" providerId="ADAL" clId="{DBF3CCFE-AB9F-45A9-B02C-FE60D3B6FD6D}" dt="2019-11-26T15:17:25.646" v="1856"/>
        <pc:sldMkLst>
          <pc:docMk/>
          <pc:sldMk cId="3143677824" sldId="306"/>
        </pc:sldMkLst>
        <pc:cxnChg chg="add del mod modVis">
          <ac:chgData name="Renuka Mohanraj" userId="1e2ef1a2-791d-4e3a-9512-7cfb920dac40" providerId="ADAL" clId="{DBF3CCFE-AB9F-45A9-B02C-FE60D3B6FD6D}" dt="2019-11-26T15:17:25.646" v="1856"/>
          <ac:cxnSpMkLst>
            <pc:docMk/>
            <pc:sldMk cId="3143677824" sldId="306"/>
            <ac:cxnSpMk id="4" creationId="{64027D2F-F476-4C9A-8B3C-A0D8BEDD0913}"/>
          </ac:cxnSpMkLst>
        </pc:cxnChg>
      </pc:sldChg>
      <pc:sldChg chg="addSp delSp modSp add">
        <pc:chgData name="Renuka Mohanraj" userId="1e2ef1a2-791d-4e3a-9512-7cfb920dac40" providerId="ADAL" clId="{DBF3CCFE-AB9F-45A9-B02C-FE60D3B6FD6D}" dt="2019-11-26T15:17:25.646" v="1856"/>
        <pc:sldMkLst>
          <pc:docMk/>
          <pc:sldMk cId="693268536" sldId="307"/>
        </pc:sldMkLst>
        <pc:spChg chg="mod">
          <ac:chgData name="Renuka Mohanraj" userId="1e2ef1a2-791d-4e3a-9512-7cfb920dac40" providerId="ADAL" clId="{DBF3CCFE-AB9F-45A9-B02C-FE60D3B6FD6D}" dt="2019-11-25T01:36:26.024" v="95" actId="1076"/>
          <ac:spMkLst>
            <pc:docMk/>
            <pc:sldMk cId="693268536" sldId="307"/>
            <ac:spMk id="2" creationId="{4F28D4C5-E66B-459D-A463-F103D1CB3A08}"/>
          </ac:spMkLst>
        </pc:spChg>
        <pc:spChg chg="mod">
          <ac:chgData name="Renuka Mohanraj" userId="1e2ef1a2-791d-4e3a-9512-7cfb920dac40" providerId="ADAL" clId="{DBF3CCFE-AB9F-45A9-B02C-FE60D3B6FD6D}" dt="2019-11-25T01:36:50.727" v="139" actId="20577"/>
          <ac:spMkLst>
            <pc:docMk/>
            <pc:sldMk cId="693268536" sldId="307"/>
            <ac:spMk id="3" creationId="{1F323392-3C13-4817-ABAF-B0692C365607}"/>
          </ac:spMkLst>
        </pc:spChg>
        <pc:spChg chg="add del mod">
          <ac:chgData name="Renuka Mohanraj" userId="1e2ef1a2-791d-4e3a-9512-7cfb920dac40" providerId="ADAL" clId="{DBF3CCFE-AB9F-45A9-B02C-FE60D3B6FD6D}" dt="2019-11-25T01:34:21.531" v="70"/>
          <ac:spMkLst>
            <pc:docMk/>
            <pc:sldMk cId="693268536" sldId="307"/>
            <ac:spMk id="4" creationId="{2A1BFB4C-D223-4107-9D22-1EC4393C26E8}"/>
          </ac:spMkLst>
        </pc:spChg>
        <pc:spChg chg="add del mod">
          <ac:chgData name="Renuka Mohanraj" userId="1e2ef1a2-791d-4e3a-9512-7cfb920dac40" providerId="ADAL" clId="{DBF3CCFE-AB9F-45A9-B02C-FE60D3B6FD6D}" dt="2019-11-26T15:17:25.646" v="1856"/>
          <ac:spMkLst>
            <pc:docMk/>
            <pc:sldMk cId="693268536" sldId="307"/>
            <ac:spMk id="5" creationId="{47E751E0-B1D5-4811-986C-FE971D830702}"/>
          </ac:spMkLst>
        </pc:spChg>
        <pc:picChg chg="add del mod">
          <ac:chgData name="Renuka Mohanraj" userId="1e2ef1a2-791d-4e3a-9512-7cfb920dac40" providerId="ADAL" clId="{DBF3CCFE-AB9F-45A9-B02C-FE60D3B6FD6D}" dt="2019-11-25T01:34:21.531" v="70"/>
          <ac:picMkLst>
            <pc:docMk/>
            <pc:sldMk cId="693268536" sldId="307"/>
            <ac:picMk id="1026" creationId="{27B46176-8434-4482-B01D-7EA69AA74EDE}"/>
          </ac:picMkLst>
        </pc:picChg>
        <pc:picChg chg="add mod">
          <ac:chgData name="Renuka Mohanraj" userId="1e2ef1a2-791d-4e3a-9512-7cfb920dac40" providerId="ADAL" clId="{DBF3CCFE-AB9F-45A9-B02C-FE60D3B6FD6D}" dt="2019-11-25T01:36:58.662" v="142" actId="14100"/>
          <ac:picMkLst>
            <pc:docMk/>
            <pc:sldMk cId="693268536" sldId="307"/>
            <ac:picMk id="1028" creationId="{5CB8A2EE-F56C-4D4F-9F15-F4C73C87D6A9}"/>
          </ac:picMkLst>
        </pc:picChg>
        <pc:cxnChg chg="add del mod modVis">
          <ac:chgData name="Renuka Mohanraj" userId="1e2ef1a2-791d-4e3a-9512-7cfb920dac40" providerId="ADAL" clId="{DBF3CCFE-AB9F-45A9-B02C-FE60D3B6FD6D}" dt="2019-11-26T15:17:25.646" v="1856"/>
          <ac:cxnSpMkLst>
            <pc:docMk/>
            <pc:sldMk cId="693268536" sldId="307"/>
            <ac:cxnSpMk id="4" creationId="{2EAD93BB-F82D-48F0-BE2E-2D6B97C18669}"/>
          </ac:cxnSpMkLst>
        </pc:cxnChg>
      </pc:sldChg>
      <pc:sldChg chg="addSp delSp modSp add">
        <pc:chgData name="Renuka Mohanraj" userId="1e2ef1a2-791d-4e3a-9512-7cfb920dac40" providerId="ADAL" clId="{DBF3CCFE-AB9F-45A9-B02C-FE60D3B6FD6D}" dt="2019-11-26T15:17:25.646" v="1856"/>
        <pc:sldMkLst>
          <pc:docMk/>
          <pc:sldMk cId="760270092" sldId="308"/>
        </pc:sldMkLst>
        <pc:spChg chg="mod">
          <ac:chgData name="Renuka Mohanraj" userId="1e2ef1a2-791d-4e3a-9512-7cfb920dac40" providerId="ADAL" clId="{DBF3CCFE-AB9F-45A9-B02C-FE60D3B6FD6D}" dt="2019-11-26T01:17:45.062" v="291" actId="1076"/>
          <ac:spMkLst>
            <pc:docMk/>
            <pc:sldMk cId="760270092" sldId="308"/>
            <ac:spMk id="2" creationId="{A983C86C-004B-4B1E-8CAF-19608C98BC4A}"/>
          </ac:spMkLst>
        </pc:spChg>
        <pc:spChg chg="del">
          <ac:chgData name="Renuka Mohanraj" userId="1e2ef1a2-791d-4e3a-9512-7cfb920dac40" providerId="ADAL" clId="{DBF3CCFE-AB9F-45A9-B02C-FE60D3B6FD6D}" dt="2019-11-26T01:16:50.309" v="255" actId="478"/>
          <ac:spMkLst>
            <pc:docMk/>
            <pc:sldMk cId="760270092" sldId="308"/>
            <ac:spMk id="3" creationId="{8B4173A8-5D8E-41DE-9615-C4D79D6B5B97}"/>
          </ac:spMkLst>
        </pc:spChg>
        <pc:picChg chg="add mod">
          <ac:chgData name="Renuka Mohanraj" userId="1e2ef1a2-791d-4e3a-9512-7cfb920dac40" providerId="ADAL" clId="{DBF3CCFE-AB9F-45A9-B02C-FE60D3B6FD6D}" dt="2019-11-26T01:17:52.796" v="292" actId="14100"/>
          <ac:picMkLst>
            <pc:docMk/>
            <pc:sldMk cId="760270092" sldId="308"/>
            <ac:picMk id="4" creationId="{F422D44B-AB09-4309-B66D-73C07893EDCA}"/>
          </ac:picMkLst>
        </pc:picChg>
        <pc:cxnChg chg="add del mod modVis">
          <ac:chgData name="Renuka Mohanraj" userId="1e2ef1a2-791d-4e3a-9512-7cfb920dac40" providerId="ADAL" clId="{DBF3CCFE-AB9F-45A9-B02C-FE60D3B6FD6D}" dt="2019-11-26T15:17:25.646" v="1856"/>
          <ac:cxnSpMkLst>
            <pc:docMk/>
            <pc:sldMk cId="760270092" sldId="308"/>
            <ac:cxnSpMk id="3" creationId="{4D71E662-31D5-4E62-9163-1AC63888B20D}"/>
          </ac:cxnSpMkLst>
        </pc:cxnChg>
      </pc:sldChg>
      <pc:sldChg chg="addSp delSp modSp add">
        <pc:chgData name="Renuka Mohanraj" userId="1e2ef1a2-791d-4e3a-9512-7cfb920dac40" providerId="ADAL" clId="{DBF3CCFE-AB9F-45A9-B02C-FE60D3B6FD6D}" dt="2019-11-26T15:17:25.646" v="1856"/>
        <pc:sldMkLst>
          <pc:docMk/>
          <pc:sldMk cId="503321805" sldId="309"/>
        </pc:sldMkLst>
        <pc:spChg chg="mod">
          <ac:chgData name="Renuka Mohanraj" userId="1e2ef1a2-791d-4e3a-9512-7cfb920dac40" providerId="ADAL" clId="{DBF3CCFE-AB9F-45A9-B02C-FE60D3B6FD6D}" dt="2019-11-26T02:40:37.639" v="549" actId="14100"/>
          <ac:spMkLst>
            <pc:docMk/>
            <pc:sldMk cId="503321805" sldId="309"/>
            <ac:spMk id="2" creationId="{00000000-0000-0000-0000-000000000000}"/>
          </ac:spMkLst>
        </pc:spChg>
        <pc:spChg chg="add del mod">
          <ac:chgData name="Renuka Mohanraj" userId="1e2ef1a2-791d-4e3a-9512-7cfb920dac40" providerId="ADAL" clId="{DBF3CCFE-AB9F-45A9-B02C-FE60D3B6FD6D}" dt="2019-11-26T02:44:58.731" v="559" actId="403"/>
          <ac:spMkLst>
            <pc:docMk/>
            <pc:sldMk cId="503321805" sldId="309"/>
            <ac:spMk id="3" creationId="{00000000-0000-0000-0000-000000000000}"/>
          </ac:spMkLst>
        </pc:spChg>
        <pc:spChg chg="add del">
          <ac:chgData name="Renuka Mohanraj" userId="1e2ef1a2-791d-4e3a-9512-7cfb920dac40" providerId="ADAL" clId="{DBF3CCFE-AB9F-45A9-B02C-FE60D3B6FD6D}" dt="2019-11-26T02:41:04.265" v="551"/>
          <ac:spMkLst>
            <pc:docMk/>
            <pc:sldMk cId="503321805" sldId="309"/>
            <ac:spMk id="4" creationId="{62D90CC5-3A4D-431F-A54E-05D9A382ABE0}"/>
          </ac:spMkLst>
        </pc:spChg>
        <pc:spChg chg="add del mod">
          <ac:chgData name="Renuka Mohanraj" userId="1e2ef1a2-791d-4e3a-9512-7cfb920dac40" providerId="ADAL" clId="{DBF3CCFE-AB9F-45A9-B02C-FE60D3B6FD6D}" dt="2019-11-26T15:17:25.646" v="1856"/>
          <ac:spMkLst>
            <pc:docMk/>
            <pc:sldMk cId="503321805" sldId="309"/>
            <ac:spMk id="4" creationId="{D61F4391-BC82-4294-871C-CFACE37732E4}"/>
          </ac:spMkLst>
        </pc:spChg>
        <pc:cxnChg chg="add del mod modVis">
          <ac:chgData name="Renuka Mohanraj" userId="1e2ef1a2-791d-4e3a-9512-7cfb920dac40" providerId="ADAL" clId="{DBF3CCFE-AB9F-45A9-B02C-FE60D3B6FD6D}" dt="2019-11-26T15:17:25.646" v="1856"/>
          <ac:cxnSpMkLst>
            <pc:docMk/>
            <pc:sldMk cId="503321805" sldId="309"/>
            <ac:cxnSpMk id="5" creationId="{823C8894-5CBC-40A9-9729-E65F67DC16D9}"/>
          </ac:cxnSpMkLst>
        </pc:cxnChg>
      </pc:sldChg>
      <pc:sldChg chg="addSp delSp modSp add">
        <pc:chgData name="Renuka Mohanraj" userId="1e2ef1a2-791d-4e3a-9512-7cfb920dac40" providerId="ADAL" clId="{DBF3CCFE-AB9F-45A9-B02C-FE60D3B6FD6D}" dt="2019-11-26T15:17:25.646" v="1856"/>
        <pc:sldMkLst>
          <pc:docMk/>
          <pc:sldMk cId="236345472" sldId="310"/>
        </pc:sldMkLst>
        <pc:spChg chg="mod">
          <ac:chgData name="Renuka Mohanraj" userId="1e2ef1a2-791d-4e3a-9512-7cfb920dac40" providerId="ADAL" clId="{DBF3CCFE-AB9F-45A9-B02C-FE60D3B6FD6D}" dt="2019-11-26T03:10:47.473" v="575" actId="20577"/>
          <ac:spMkLst>
            <pc:docMk/>
            <pc:sldMk cId="236345472" sldId="310"/>
            <ac:spMk id="2" creationId="{09D7F2A2-1012-43BB-968E-9AD92C53FCE5}"/>
          </ac:spMkLst>
        </pc:spChg>
        <pc:spChg chg="mod">
          <ac:chgData name="Renuka Mohanraj" userId="1e2ef1a2-791d-4e3a-9512-7cfb920dac40" providerId="ADAL" clId="{DBF3CCFE-AB9F-45A9-B02C-FE60D3B6FD6D}" dt="2019-11-26T03:11:34.219" v="580" actId="14100"/>
          <ac:spMkLst>
            <pc:docMk/>
            <pc:sldMk cId="236345472" sldId="310"/>
            <ac:spMk id="3" creationId="{6E2F5440-2264-436F-B42C-E68871B669ED}"/>
          </ac:spMkLst>
        </pc:spChg>
        <pc:spChg chg="add del mod">
          <ac:chgData name="Renuka Mohanraj" userId="1e2ef1a2-791d-4e3a-9512-7cfb920dac40" providerId="ADAL" clId="{DBF3CCFE-AB9F-45A9-B02C-FE60D3B6FD6D}" dt="2019-11-26T15:17:25.646" v="1856"/>
          <ac:spMkLst>
            <pc:docMk/>
            <pc:sldMk cId="236345472" sldId="310"/>
            <ac:spMk id="4" creationId="{7750A9CE-DC21-40A6-8FB7-5B5A52305A93}"/>
          </ac:spMkLst>
        </pc:spChg>
        <pc:cxnChg chg="add del mod modVis">
          <ac:chgData name="Renuka Mohanraj" userId="1e2ef1a2-791d-4e3a-9512-7cfb920dac40" providerId="ADAL" clId="{DBF3CCFE-AB9F-45A9-B02C-FE60D3B6FD6D}" dt="2019-11-26T15:17:25.646" v="1856"/>
          <ac:cxnSpMkLst>
            <pc:docMk/>
            <pc:sldMk cId="236345472" sldId="310"/>
            <ac:cxnSpMk id="5" creationId="{4B3EE70A-9D53-42D8-8165-D4ADCFC00157}"/>
          </ac:cxnSpMkLst>
        </pc:cxnChg>
      </pc:sldChg>
      <pc:sldChg chg="addSp delSp modSp add">
        <pc:chgData name="Renuka Mohanraj" userId="1e2ef1a2-791d-4e3a-9512-7cfb920dac40" providerId="ADAL" clId="{DBF3CCFE-AB9F-45A9-B02C-FE60D3B6FD6D}" dt="2019-11-26T15:17:25.646" v="1856"/>
        <pc:sldMkLst>
          <pc:docMk/>
          <pc:sldMk cId="3417412155" sldId="311"/>
        </pc:sldMkLst>
        <pc:spChg chg="mod">
          <ac:chgData name="Renuka Mohanraj" userId="1e2ef1a2-791d-4e3a-9512-7cfb920dac40" providerId="ADAL" clId="{DBF3CCFE-AB9F-45A9-B02C-FE60D3B6FD6D}" dt="2019-11-26T03:11:57.405" v="594" actId="20577"/>
          <ac:spMkLst>
            <pc:docMk/>
            <pc:sldMk cId="3417412155" sldId="311"/>
            <ac:spMk id="2" creationId="{46C89EB8-BE54-4A2B-A0F9-5DA7AE4F2A44}"/>
          </ac:spMkLst>
        </pc:spChg>
        <pc:spChg chg="mod">
          <ac:chgData name="Renuka Mohanraj" userId="1e2ef1a2-791d-4e3a-9512-7cfb920dac40" providerId="ADAL" clId="{DBF3CCFE-AB9F-45A9-B02C-FE60D3B6FD6D}" dt="2019-11-26T03:12:45.531" v="604" actId="123"/>
          <ac:spMkLst>
            <pc:docMk/>
            <pc:sldMk cId="3417412155" sldId="311"/>
            <ac:spMk id="3" creationId="{E5B2648E-19BE-450C-8798-33BCFCF3EA5A}"/>
          </ac:spMkLst>
        </pc:spChg>
        <pc:spChg chg="add del mod">
          <ac:chgData name="Renuka Mohanraj" userId="1e2ef1a2-791d-4e3a-9512-7cfb920dac40" providerId="ADAL" clId="{DBF3CCFE-AB9F-45A9-B02C-FE60D3B6FD6D}" dt="2019-11-26T15:17:25.646" v="1856"/>
          <ac:spMkLst>
            <pc:docMk/>
            <pc:sldMk cId="3417412155" sldId="311"/>
            <ac:spMk id="4" creationId="{EBF71188-95D3-4964-9A06-4F45B7E54142}"/>
          </ac:spMkLst>
        </pc:spChg>
        <pc:cxnChg chg="add del mod modVis">
          <ac:chgData name="Renuka Mohanraj" userId="1e2ef1a2-791d-4e3a-9512-7cfb920dac40" providerId="ADAL" clId="{DBF3CCFE-AB9F-45A9-B02C-FE60D3B6FD6D}" dt="2019-11-26T15:17:25.646" v="1856"/>
          <ac:cxnSpMkLst>
            <pc:docMk/>
            <pc:sldMk cId="3417412155" sldId="311"/>
            <ac:cxnSpMk id="5" creationId="{78C851B4-66B8-4731-8624-95A8705D10DC}"/>
          </ac:cxnSpMkLst>
        </pc:cxnChg>
      </pc:sldChg>
      <pc:sldChg chg="addSp delSp modSp add">
        <pc:chgData name="Renuka Mohanraj" userId="1e2ef1a2-791d-4e3a-9512-7cfb920dac40" providerId="ADAL" clId="{DBF3CCFE-AB9F-45A9-B02C-FE60D3B6FD6D}" dt="2019-11-26T15:17:25.646" v="1856"/>
        <pc:sldMkLst>
          <pc:docMk/>
          <pc:sldMk cId="3787902076" sldId="312"/>
        </pc:sldMkLst>
        <pc:spChg chg="mod">
          <ac:chgData name="Renuka Mohanraj" userId="1e2ef1a2-791d-4e3a-9512-7cfb920dac40" providerId="ADAL" clId="{DBF3CCFE-AB9F-45A9-B02C-FE60D3B6FD6D}" dt="2019-11-26T03:14:26.312" v="611" actId="20577"/>
          <ac:spMkLst>
            <pc:docMk/>
            <pc:sldMk cId="3787902076" sldId="312"/>
            <ac:spMk id="2" creationId="{46C89EB8-BE54-4A2B-A0F9-5DA7AE4F2A44}"/>
          </ac:spMkLst>
        </pc:spChg>
        <pc:spChg chg="mod">
          <ac:chgData name="Renuka Mohanraj" userId="1e2ef1a2-791d-4e3a-9512-7cfb920dac40" providerId="ADAL" clId="{DBF3CCFE-AB9F-45A9-B02C-FE60D3B6FD6D}" dt="2019-11-26T03:14:05.829" v="609" actId="403"/>
          <ac:spMkLst>
            <pc:docMk/>
            <pc:sldMk cId="3787902076" sldId="312"/>
            <ac:spMk id="3" creationId="{E5B2648E-19BE-450C-8798-33BCFCF3EA5A}"/>
          </ac:spMkLst>
        </pc:spChg>
        <pc:spChg chg="add del mod">
          <ac:chgData name="Renuka Mohanraj" userId="1e2ef1a2-791d-4e3a-9512-7cfb920dac40" providerId="ADAL" clId="{DBF3CCFE-AB9F-45A9-B02C-FE60D3B6FD6D}" dt="2019-11-26T15:17:25.646" v="1856"/>
          <ac:spMkLst>
            <pc:docMk/>
            <pc:sldMk cId="3787902076" sldId="312"/>
            <ac:spMk id="4" creationId="{AF680BB2-A366-4532-9CAF-493336D3E3F9}"/>
          </ac:spMkLst>
        </pc:spChg>
        <pc:cxnChg chg="add del mod modVis">
          <ac:chgData name="Renuka Mohanraj" userId="1e2ef1a2-791d-4e3a-9512-7cfb920dac40" providerId="ADAL" clId="{DBF3CCFE-AB9F-45A9-B02C-FE60D3B6FD6D}" dt="2019-11-26T15:17:25.646" v="1856"/>
          <ac:cxnSpMkLst>
            <pc:docMk/>
            <pc:sldMk cId="3787902076" sldId="312"/>
            <ac:cxnSpMk id="5" creationId="{42BC5923-0187-496B-B4DB-93C18D43AC9B}"/>
          </ac:cxnSpMkLst>
        </pc:cxnChg>
      </pc:sldChg>
      <pc:sldChg chg="addSp delSp modSp add">
        <pc:chgData name="Renuka Mohanraj" userId="1e2ef1a2-791d-4e3a-9512-7cfb920dac40" providerId="ADAL" clId="{DBF3CCFE-AB9F-45A9-B02C-FE60D3B6FD6D}" dt="2019-11-26T15:17:25.646" v="1856"/>
        <pc:sldMkLst>
          <pc:docMk/>
          <pc:sldMk cId="2392636233" sldId="313"/>
        </pc:sldMkLst>
        <pc:cxnChg chg="add del mod modVis">
          <ac:chgData name="Renuka Mohanraj" userId="1e2ef1a2-791d-4e3a-9512-7cfb920dac40" providerId="ADAL" clId="{DBF3CCFE-AB9F-45A9-B02C-FE60D3B6FD6D}" dt="2019-11-26T15:17:25.646" v="1856"/>
          <ac:cxnSpMkLst>
            <pc:docMk/>
            <pc:sldMk cId="2392636233" sldId="313"/>
            <ac:cxnSpMk id="2" creationId="{BC796074-641A-4513-8AED-5398BC990D2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5B329-FCEF-493F-8A7A-1D2EE61CB564}" type="datetimeFigureOut">
              <a:rPr lang="en-US" smtClean="0"/>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C30C5-411F-4CFF-956C-6F655E1CC25D}" type="slidenum">
              <a:rPr lang="en-US" smtClean="0"/>
              <a:t>‹#›</a:t>
            </a:fld>
            <a:endParaRPr lang="en-US"/>
          </a:p>
        </p:txBody>
      </p:sp>
    </p:spTree>
    <p:extLst>
      <p:ext uri="{BB962C8B-B14F-4D97-AF65-F5344CB8AC3E}">
        <p14:creationId xmlns:p14="http://schemas.microsoft.com/office/powerpoint/2010/main" val="259338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eveloper.android.com/guide/components/activitie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eveloper.android.com/guide/components/activiti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4</a:t>
            </a:fld>
            <a:endParaRPr lang="en-US"/>
          </a:p>
        </p:txBody>
      </p:sp>
    </p:spTree>
    <p:extLst>
      <p:ext uri="{BB962C8B-B14F-4D97-AF65-F5344CB8AC3E}">
        <p14:creationId xmlns:p14="http://schemas.microsoft.com/office/powerpoint/2010/main" val="284200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Project &gt; Android view you see three top-level folders below your </a:t>
            </a:r>
            <a:r>
              <a:rPr lang="en-US" sz="1200" b="1" i="0" kern="1200" dirty="0">
                <a:solidFill>
                  <a:schemeClr val="tx1"/>
                </a:solidFill>
                <a:effectLst/>
                <a:latin typeface="+mn-lt"/>
                <a:ea typeface="+mn-ea"/>
                <a:cs typeface="+mn-cs"/>
              </a:rPr>
              <a:t>app</a:t>
            </a:r>
            <a:r>
              <a:rPr lang="en-US" sz="1200" b="0" i="0" kern="1200" dirty="0">
                <a:solidFill>
                  <a:schemeClr val="tx1"/>
                </a:solidFill>
                <a:effectLst/>
                <a:latin typeface="+mn-lt"/>
                <a:ea typeface="+mn-ea"/>
                <a:cs typeface="+mn-cs"/>
              </a:rPr>
              <a:t> folder: </a:t>
            </a:r>
            <a:r>
              <a:rPr lang="en-US" sz="1200" b="1" i="0" kern="1200" dirty="0">
                <a:solidFill>
                  <a:schemeClr val="tx1"/>
                </a:solidFill>
                <a:effectLst/>
                <a:latin typeface="+mn-lt"/>
                <a:ea typeface="+mn-ea"/>
                <a:cs typeface="+mn-cs"/>
              </a:rPr>
              <a:t>manifests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res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Expand the </a:t>
            </a:r>
            <a:r>
              <a:rPr lang="en-US" sz="1200" b="1" i="0" kern="1200" dirty="0">
                <a:solidFill>
                  <a:schemeClr val="tx1"/>
                </a:solidFill>
                <a:effectLst/>
                <a:latin typeface="+mn-lt"/>
                <a:ea typeface="+mn-ea"/>
                <a:cs typeface="+mn-cs"/>
              </a:rPr>
              <a:t>manifests</a:t>
            </a:r>
            <a:r>
              <a:rPr lang="en-US" sz="1200" b="0" i="0" kern="1200" dirty="0">
                <a:solidFill>
                  <a:schemeClr val="tx1"/>
                </a:solidFill>
                <a:effectLst/>
                <a:latin typeface="+mn-lt"/>
                <a:ea typeface="+mn-ea"/>
                <a:cs typeface="+mn-cs"/>
              </a:rPr>
              <a:t> folder.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folder contains AndroidManifest.xml</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This file describes all the components of your Android app and is read by the Android runtime system when your app is executed.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Expand the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folder. All your Kotlin and Java language files are organized here. The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folder contains three subfolders: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com.example.android.myapplication</a:t>
            </a:r>
            <a:r>
              <a:rPr lang="en-US" sz="1200" b="0" i="0" kern="1200" dirty="0">
                <a:solidFill>
                  <a:schemeClr val="tx1"/>
                </a:solidFill>
                <a:effectLst/>
                <a:latin typeface="+mn-lt"/>
                <a:ea typeface="+mn-ea"/>
                <a:cs typeface="+mn-cs"/>
              </a:rPr>
              <a:t> (or the domain name you have specified)</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This folder contains the Kotlin and Java source code files for your app.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com.example.android</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myapplication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androidTest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This folder is where you would put your instrumented tests. It starts out with a skeleton test file.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com.example.android</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myapplication</a:t>
            </a:r>
            <a:r>
              <a:rPr lang="en-US" sz="1200" b="1" i="0" kern="1200" dirty="0">
                <a:solidFill>
                  <a:schemeClr val="tx1"/>
                </a:solidFill>
                <a:effectLst/>
                <a:latin typeface="+mn-lt"/>
                <a:ea typeface="+mn-ea"/>
                <a:cs typeface="+mn-cs"/>
              </a:rPr>
              <a:t>(test):</a:t>
            </a:r>
            <a:r>
              <a:rPr lang="en-US" sz="1200" b="0" i="0" kern="1200" dirty="0">
                <a:solidFill>
                  <a:schemeClr val="tx1"/>
                </a:solidFill>
                <a:effectLst/>
                <a:latin typeface="+mn-lt"/>
                <a:ea typeface="+mn-ea"/>
                <a:cs typeface="+mn-cs"/>
              </a:rPr>
              <a:t> This folder is where you would put your unit tests. It starts out with a skeleton unit test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Expand the </a:t>
            </a:r>
            <a:r>
              <a:rPr lang="en-US" sz="1200" b="1" i="0" kern="1200" dirty="0">
                <a:solidFill>
                  <a:schemeClr val="tx1"/>
                </a:solidFill>
                <a:effectLst/>
                <a:latin typeface="+mn-lt"/>
                <a:ea typeface="+mn-ea"/>
                <a:cs typeface="+mn-cs"/>
              </a:rPr>
              <a:t>res</a:t>
            </a:r>
            <a:r>
              <a:rPr lang="en-US" sz="1200" b="0" i="0" kern="1200" dirty="0">
                <a:solidFill>
                  <a:schemeClr val="tx1"/>
                </a:solidFill>
                <a:effectLst/>
                <a:latin typeface="+mn-lt"/>
                <a:ea typeface="+mn-ea"/>
                <a:cs typeface="+mn-cs"/>
              </a:rPr>
              <a:t> folder. This folder contains all the resources for your app, including images, layout files, strings, icons, and styling. It includes these subfolders: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drawable</a:t>
            </a:r>
            <a:r>
              <a:rPr lang="en-US" sz="1200" b="0" i="0" kern="1200" dirty="0">
                <a:solidFill>
                  <a:schemeClr val="tx1"/>
                </a:solidFill>
                <a:effectLst/>
                <a:latin typeface="+mn-lt"/>
                <a:ea typeface="+mn-ea"/>
                <a:cs typeface="+mn-cs"/>
              </a:rPr>
              <a:t>: All your app's images will be stored in this folder.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layout</a:t>
            </a:r>
            <a:r>
              <a:rPr lang="en-US" sz="1200" b="0" i="0" kern="1200" dirty="0">
                <a:solidFill>
                  <a:schemeClr val="tx1"/>
                </a:solidFill>
                <a:effectLst/>
                <a:latin typeface="+mn-lt"/>
                <a:ea typeface="+mn-ea"/>
                <a:cs typeface="+mn-cs"/>
              </a:rPr>
              <a:t>: This folder contains the layout files for your activities. Currently your app has one activity that has a layout file called activity_main.xml.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mipmap</a:t>
            </a:r>
            <a:r>
              <a:rPr lang="en-US" sz="1200" b="0" i="0" kern="1200" dirty="0">
                <a:solidFill>
                  <a:schemeClr val="tx1"/>
                </a:solidFill>
                <a:effectLst/>
                <a:latin typeface="+mn-lt"/>
                <a:ea typeface="+mn-ea"/>
                <a:cs typeface="+mn-cs"/>
              </a:rPr>
              <a:t>: This folder contains the launcher icons for your app.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Contains resources, such as strings and colors, used in your app.</a:t>
            </a:r>
          </a:p>
          <a:p>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13</a:t>
            </a:fld>
            <a:endParaRPr lang="en-US"/>
          </a:p>
        </p:txBody>
      </p:sp>
    </p:spTree>
    <p:extLst>
      <p:ext uri="{BB962C8B-B14F-4D97-AF65-F5344CB8AC3E}">
        <p14:creationId xmlns:p14="http://schemas.microsoft.com/office/powerpoint/2010/main" val="224871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17</a:t>
            </a:fld>
            <a:endParaRPr lang="en-US"/>
          </a:p>
        </p:txBody>
      </p:sp>
    </p:spTree>
    <p:extLst>
      <p:ext uri="{BB962C8B-B14F-4D97-AF65-F5344CB8AC3E}">
        <p14:creationId xmlns:p14="http://schemas.microsoft.com/office/powerpoint/2010/main" val="93197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18</a:t>
            </a:fld>
            <a:endParaRPr lang="en-US"/>
          </a:p>
        </p:txBody>
      </p:sp>
    </p:spTree>
    <p:extLst>
      <p:ext uri="{BB962C8B-B14F-4D97-AF65-F5344CB8AC3E}">
        <p14:creationId xmlns:p14="http://schemas.microsoft.com/office/powerpoint/2010/main" val="3628655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Activity_main.xml is a layout file.</a:t>
            </a:r>
          </a:p>
          <a:p>
            <a:r>
              <a:rPr lang="en-US" sz="1200" b="0" i="0" kern="1200" dirty="0">
                <a:solidFill>
                  <a:schemeClr val="tx1"/>
                </a:solidFill>
                <a:effectLst/>
                <a:latin typeface="+mn-lt"/>
                <a:ea typeface="+mn-ea"/>
                <a:cs typeface="+mn-cs"/>
              </a:rPr>
              <a:t>XM</a:t>
            </a:r>
            <a:r>
              <a:rPr lang="en-US" sz="1200" b="0" i="0" kern="1200" baseline="0" dirty="0">
                <a:solidFill>
                  <a:schemeClr val="tx1"/>
                </a:solidFill>
                <a:effectLst/>
                <a:latin typeface="+mn-lt"/>
                <a:ea typeface="+mn-ea"/>
                <a:cs typeface="+mn-cs"/>
              </a:rPr>
              <a:t>L is used to transfer data between multiple technologies.</a:t>
            </a:r>
          </a:p>
          <a:p>
            <a:r>
              <a:rPr lang="en-US" sz="1200" b="0" i="0" kern="1200" baseline="0" dirty="0">
                <a:solidFill>
                  <a:schemeClr val="tx1"/>
                </a:solidFill>
                <a:effectLst/>
                <a:latin typeface="+mn-lt"/>
                <a:ea typeface="+mn-ea"/>
                <a:cs typeface="+mn-cs"/>
              </a:rPr>
              <a:t>The first line with </a:t>
            </a:r>
            <a:r>
              <a:rPr lang="en-US" sz="1200" b="0" i="0" kern="1200" baseline="0" dirty="0" err="1">
                <a:solidFill>
                  <a:schemeClr val="tx1"/>
                </a:solidFill>
                <a:effectLst/>
                <a:latin typeface="+mn-lt"/>
                <a:ea typeface="+mn-ea"/>
                <a:cs typeface="+mn-cs"/>
              </a:rPr>
              <a:t>url</a:t>
            </a:r>
            <a:r>
              <a:rPr lang="en-US" sz="1200" b="0" i="0" kern="1200" baseline="0" dirty="0">
                <a:solidFill>
                  <a:schemeClr val="tx1"/>
                </a:solidFill>
                <a:effectLst/>
                <a:latin typeface="+mn-lt"/>
                <a:ea typeface="+mn-ea"/>
                <a:cs typeface="+mn-cs"/>
              </a:rPr>
              <a:t> says that every xml file need to follow the XSD(XML Schema Definition)</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Layout helps to organize the UI components.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Every UI component need to specify width and height</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To Specify Width and Height use five parameters</a:t>
            </a:r>
          </a:p>
          <a:p>
            <a:endParaRPr lang="en-US" sz="1200" b="0" i="0" kern="1200" baseline="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err="1">
                <a:solidFill>
                  <a:schemeClr val="tx1"/>
                </a:solidFill>
                <a:effectLst/>
                <a:latin typeface="+mn-lt"/>
                <a:ea typeface="+mn-ea"/>
                <a:cs typeface="+mn-cs"/>
              </a:rPr>
              <a:t>match_parent</a:t>
            </a:r>
            <a:r>
              <a:rPr lang="en-US" sz="1200" b="0" i="0" kern="1200" baseline="0" dirty="0">
                <a:solidFill>
                  <a:schemeClr val="tx1"/>
                </a:solidFill>
                <a:effectLst/>
                <a:latin typeface="+mn-lt"/>
                <a:ea typeface="+mn-ea"/>
                <a:cs typeface="+mn-cs"/>
              </a:rPr>
              <a:t>   - occupy the complete screen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err="1">
                <a:solidFill>
                  <a:schemeClr val="tx1"/>
                </a:solidFill>
                <a:effectLst/>
                <a:latin typeface="+mn-lt"/>
                <a:ea typeface="+mn-ea"/>
                <a:cs typeface="+mn-cs"/>
              </a:rPr>
              <a:t>Wrap_content</a:t>
            </a:r>
            <a:r>
              <a:rPr lang="en-US" sz="1200" b="0" i="0" kern="1200" baseline="0" dirty="0">
                <a:solidFill>
                  <a:schemeClr val="tx1"/>
                </a:solidFill>
                <a:effectLst/>
                <a:latin typeface="+mn-lt"/>
                <a:ea typeface="+mn-ea"/>
                <a:cs typeface="+mn-cs"/>
              </a:rPr>
              <a:t>  -  occupy the screen up to the content</a:t>
            </a:r>
          </a:p>
          <a:p>
            <a:pPr marL="228600" indent="-228600">
              <a:buAutoNum type="arabicPeriod"/>
            </a:pPr>
            <a:r>
              <a:rPr lang="en-US" sz="1200" b="0" i="0" kern="1200" baseline="0" dirty="0">
                <a:solidFill>
                  <a:schemeClr val="tx1"/>
                </a:solidFill>
                <a:effectLst/>
                <a:latin typeface="+mn-lt"/>
                <a:ea typeface="+mn-ea"/>
                <a:cs typeface="+mn-cs"/>
              </a:rPr>
              <a:t>Pixels –Specify in pixels </a:t>
            </a:r>
          </a:p>
          <a:p>
            <a:pPr marL="228600" indent="-228600">
              <a:buAutoNum type="arabicPeriod"/>
            </a:pPr>
            <a:r>
              <a:rPr lang="en-US" sz="1200" b="0" i="0" kern="1200" baseline="0" dirty="0" err="1">
                <a:solidFill>
                  <a:schemeClr val="tx1"/>
                </a:solidFill>
                <a:effectLst/>
                <a:latin typeface="+mn-lt"/>
                <a:ea typeface="+mn-ea"/>
                <a:cs typeface="+mn-cs"/>
              </a:rPr>
              <a:t>dps</a:t>
            </a:r>
            <a:r>
              <a:rPr lang="en-US" sz="1200" b="0" i="0" kern="1200" baseline="0" dirty="0">
                <a:solidFill>
                  <a:schemeClr val="tx1"/>
                </a:solidFill>
                <a:effectLst/>
                <a:latin typeface="+mn-lt"/>
                <a:ea typeface="+mn-ea"/>
                <a:cs typeface="+mn-cs"/>
              </a:rPr>
              <a:t> – It is the best choice it adjust according to the screen resolution</a:t>
            </a:r>
          </a:p>
          <a:p>
            <a:pPr marL="228600" indent="-228600">
              <a:buAutoNum type="arabicPeriod"/>
            </a:pPr>
            <a:endParaRPr lang="en-US" sz="1200" b="0" i="0" kern="1200" baseline="0" dirty="0">
              <a:solidFill>
                <a:schemeClr val="tx1"/>
              </a:solidFill>
              <a:effectLst/>
              <a:latin typeface="+mn-lt"/>
              <a:ea typeface="+mn-ea"/>
              <a:cs typeface="+mn-cs"/>
            </a:endParaRPr>
          </a:p>
          <a:p>
            <a:pPr marL="228600" indent="-228600">
              <a:buAutoNum type="arabicPeriod"/>
            </a:pPr>
            <a:endParaRPr lang="en-US" sz="1200" b="0" i="0" kern="1200" baseline="0" dirty="0">
              <a:solidFill>
                <a:schemeClr val="tx1"/>
              </a:solidFill>
              <a:effectLst/>
              <a:latin typeface="+mn-lt"/>
              <a:ea typeface="+mn-ea"/>
              <a:cs typeface="+mn-cs"/>
            </a:endParaRPr>
          </a:p>
          <a:p>
            <a:pPr marL="228600" indent="-228600">
              <a:buAutoNum type="arabicPeriod"/>
            </a:pPr>
            <a:endParaRPr lang="en-US" sz="1200" b="0" i="0" kern="1200" baseline="0" dirty="0">
              <a:solidFill>
                <a:schemeClr val="tx1"/>
              </a:solidFill>
              <a:effectLst/>
              <a:latin typeface="+mn-lt"/>
              <a:ea typeface="+mn-ea"/>
              <a:cs typeface="+mn-cs"/>
            </a:endParaRPr>
          </a:p>
          <a:p>
            <a:pPr marL="228600" indent="-228600">
              <a:buAutoNum type="arabicPeriod"/>
            </a:pPr>
            <a:endParaRPr lang="en-US" sz="1200" b="0" i="0" kern="1200" baseline="0" dirty="0">
              <a:solidFill>
                <a:schemeClr val="tx1"/>
              </a:solidFill>
              <a:effectLst/>
              <a:latin typeface="+mn-lt"/>
              <a:ea typeface="+mn-ea"/>
              <a:cs typeface="+mn-cs"/>
            </a:endParaRPr>
          </a:p>
          <a:p>
            <a:pPr marL="228600" indent="-228600">
              <a:buAutoNum type="arabicPeriod"/>
            </a:pPr>
            <a:endParaRPr lang="en-US" sz="1200" b="0" i="0" kern="1200" baseline="0" dirty="0">
              <a:solidFill>
                <a:schemeClr val="tx1"/>
              </a:solidFill>
              <a:effectLst/>
              <a:latin typeface="+mn-lt"/>
              <a:ea typeface="+mn-ea"/>
              <a:cs typeface="+mn-cs"/>
            </a:endParaRPr>
          </a:p>
          <a:p>
            <a:pPr marL="228600" indent="-228600">
              <a:buAutoNum type="arabicPeriod"/>
            </a:pPr>
            <a:endParaRPr lang="en-US" sz="1200" b="0" i="0" kern="1200" baseline="0" dirty="0">
              <a:solidFill>
                <a:schemeClr val="tx1"/>
              </a:solidFill>
              <a:effectLst/>
              <a:latin typeface="+mn-lt"/>
              <a:ea typeface="+mn-ea"/>
              <a:cs typeface="+mn-cs"/>
            </a:endParaRPr>
          </a:p>
          <a:p>
            <a:pPr marL="228600" indent="-228600">
              <a:buAutoNum type="arabicPeriod"/>
            </a:pPr>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Taken in part or whole from </a:t>
            </a:r>
            <a:r>
              <a:rPr lang="en-US" sz="1200" b="0" i="0" u="none" strike="noStrike" kern="1200" dirty="0">
                <a:solidFill>
                  <a:schemeClr val="tx1"/>
                </a:solidFill>
                <a:effectLst/>
                <a:latin typeface="+mn-lt"/>
                <a:ea typeface="+mn-ea"/>
                <a:cs typeface="+mn-cs"/>
                <a:hlinkClick r:id="rId3"/>
              </a:rPr>
              <a:t>http://developer.android.com/guide/components/activities.html</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19</a:t>
            </a:fld>
            <a:endParaRPr lang="en-US"/>
          </a:p>
        </p:txBody>
      </p:sp>
    </p:spTree>
    <p:extLst>
      <p:ext uri="{BB962C8B-B14F-4D97-AF65-F5344CB8AC3E}">
        <p14:creationId xmlns:p14="http://schemas.microsoft.com/office/powerpoint/2010/main" val="323017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activity is a single screen in an application</a:t>
            </a:r>
            <a:r>
              <a:rPr lang="en-US" sz="1200" b="0" i="0" kern="1200" baseline="0" dirty="0">
                <a:solidFill>
                  <a:schemeClr val="tx1"/>
                </a:solidFill>
                <a:effectLst/>
                <a:latin typeface="+mn-lt"/>
                <a:ea typeface="+mn-ea"/>
                <a:cs typeface="+mn-cs"/>
              </a:rPr>
              <a:t> with some UI components. It</a:t>
            </a:r>
            <a:r>
              <a:rPr lang="en-US" sz="1200" b="0" i="0" kern="1200" dirty="0">
                <a:solidFill>
                  <a:schemeClr val="tx1"/>
                </a:solidFill>
                <a:effectLst/>
                <a:latin typeface="+mn-lt"/>
                <a:ea typeface="+mn-ea"/>
                <a:cs typeface="+mn-cs"/>
              </a:rPr>
              <a:t> is a Java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create an</a:t>
            </a:r>
            <a:r>
              <a:rPr lang="en-US" sz="1200" b="0" i="0" kern="1200" baseline="0" dirty="0">
                <a:solidFill>
                  <a:schemeClr val="tx1"/>
                </a:solidFill>
                <a:effectLst/>
                <a:latin typeface="+mn-lt"/>
                <a:ea typeface="+mn-ea"/>
                <a:cs typeface="+mn-cs"/>
              </a:rPr>
              <a:t> Activity follow these steps</a:t>
            </a:r>
          </a:p>
          <a:p>
            <a:endParaRPr lang="en-US" sz="1200" b="0" i="0" kern="1200" baseline="0" dirty="0">
              <a:solidFill>
                <a:schemeClr val="tx1"/>
              </a:solidFill>
              <a:effectLst/>
              <a:latin typeface="+mn-lt"/>
              <a:ea typeface="+mn-ea"/>
              <a:cs typeface="+mn-cs"/>
            </a:endParaRPr>
          </a:p>
          <a:p>
            <a:pPr marL="228600" indent="-228600">
              <a:buAutoNum type="arabicPeriod"/>
            </a:pPr>
            <a:r>
              <a:rPr lang="en-US" sz="1200" b="0" i="0" kern="1200" baseline="0" dirty="0">
                <a:solidFill>
                  <a:schemeClr val="tx1"/>
                </a:solidFill>
                <a:effectLst/>
                <a:latin typeface="+mn-lt"/>
                <a:ea typeface="+mn-ea"/>
                <a:cs typeface="+mn-cs"/>
              </a:rPr>
              <a:t>Create a class which extends Activity ( which import from </a:t>
            </a:r>
            <a:r>
              <a:rPr lang="en-US" sz="1200" b="0" i="0" kern="1200" baseline="0" dirty="0" err="1">
                <a:solidFill>
                  <a:schemeClr val="tx1"/>
                </a:solidFill>
                <a:effectLst/>
                <a:latin typeface="+mn-lt"/>
                <a:ea typeface="+mn-ea"/>
                <a:cs typeface="+mn-cs"/>
              </a:rPr>
              <a:t>andriod.app.Activity</a:t>
            </a:r>
            <a:r>
              <a:rPr lang="en-US" sz="1200" b="0" i="0" kern="1200" baseline="0" dirty="0">
                <a:solidFill>
                  <a:schemeClr val="tx1"/>
                </a:solidFill>
                <a:effectLst/>
                <a:latin typeface="+mn-lt"/>
                <a:ea typeface="+mn-ea"/>
                <a:cs typeface="+mn-cs"/>
              </a:rPr>
              <a:t> )</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startAt="2"/>
            </a:pPr>
            <a:r>
              <a:rPr lang="en-US" sz="1200" b="0" i="0" kern="1200" dirty="0">
                <a:solidFill>
                  <a:schemeClr val="tx1"/>
                </a:solidFill>
                <a:effectLst/>
                <a:latin typeface="+mn-lt"/>
                <a:ea typeface="+mn-ea"/>
                <a:cs typeface="+mn-cs"/>
              </a:rPr>
              <a:t>Usually in Java execution starts</a:t>
            </a:r>
            <a:r>
              <a:rPr lang="en-US" sz="1200" b="0" i="0" kern="1200" baseline="0" dirty="0">
                <a:solidFill>
                  <a:schemeClr val="tx1"/>
                </a:solidFill>
                <a:effectLst/>
                <a:latin typeface="+mn-lt"/>
                <a:ea typeface="+mn-ea"/>
                <a:cs typeface="+mn-cs"/>
              </a:rPr>
              <a:t> with main method() but in Android  execution starts with </a:t>
            </a:r>
            <a:r>
              <a:rPr lang="en-US" sz="1200" b="0" i="0" kern="1200" baseline="0" dirty="0" err="1">
                <a:solidFill>
                  <a:schemeClr val="tx1"/>
                </a:solidFill>
                <a:effectLst/>
                <a:latin typeface="+mn-lt"/>
                <a:ea typeface="+mn-ea"/>
                <a:cs typeface="+mn-cs"/>
              </a:rPr>
              <a:t>onCreate</a:t>
            </a:r>
            <a:r>
              <a:rPr lang="en-US" sz="1200" b="0" i="0" kern="1200" baseline="0" dirty="0">
                <a:solidFill>
                  <a:schemeClr val="tx1"/>
                </a:solidFill>
                <a:effectLst/>
                <a:latin typeface="+mn-lt"/>
                <a:ea typeface="+mn-ea"/>
                <a:cs typeface="+mn-cs"/>
              </a:rPr>
              <a:t>(), so provide implementation for </a:t>
            </a:r>
            <a:r>
              <a:rPr lang="en-US" sz="1200" b="0" i="0" kern="1200" baseline="0" dirty="0" err="1">
                <a:solidFill>
                  <a:schemeClr val="tx1"/>
                </a:solidFill>
                <a:effectLst/>
                <a:latin typeface="+mn-lt"/>
                <a:ea typeface="+mn-ea"/>
                <a:cs typeface="+mn-cs"/>
              </a:rPr>
              <a:t>onCreate</a:t>
            </a:r>
            <a:r>
              <a:rPr lang="en-US" sz="1200" b="0" i="0" kern="1200" baseline="0" dirty="0">
                <a:solidFill>
                  <a:schemeClr val="tx1"/>
                </a:solidFill>
                <a:effectLst/>
                <a:latin typeface="+mn-lt"/>
                <a:ea typeface="+mn-ea"/>
                <a:cs typeface="+mn-cs"/>
              </a:rPr>
              <a:t>() method</a:t>
            </a:r>
          </a:p>
          <a:p>
            <a:pPr marL="228600" indent="-228600">
              <a:buAutoNum type="arabicPeriod" startAt="2"/>
            </a:pPr>
            <a:endParaRPr lang="en-US" sz="1200" b="0" i="0" kern="1200" baseline="0" dirty="0">
              <a:solidFill>
                <a:schemeClr val="tx1"/>
              </a:solidFill>
              <a:effectLst/>
              <a:latin typeface="+mn-lt"/>
              <a:ea typeface="+mn-ea"/>
              <a:cs typeface="+mn-cs"/>
            </a:endParaRPr>
          </a:p>
          <a:p>
            <a:pPr marL="228600" indent="-228600">
              <a:buAutoNum type="arabicPeriod" startAt="2"/>
            </a:pPr>
            <a:r>
              <a:rPr lang="en-US" sz="1200" b="0" i="0" kern="1200" baseline="0" dirty="0">
                <a:solidFill>
                  <a:schemeClr val="tx1"/>
                </a:solidFill>
                <a:effectLst/>
                <a:latin typeface="+mn-lt"/>
                <a:ea typeface="+mn-ea"/>
                <a:cs typeface="+mn-cs"/>
              </a:rPr>
              <a:t>By using </a:t>
            </a:r>
            <a:r>
              <a:rPr lang="en-US" sz="1200" b="0" i="0" kern="1200" baseline="0" dirty="0" err="1">
                <a:solidFill>
                  <a:schemeClr val="tx1"/>
                </a:solidFill>
                <a:effectLst/>
                <a:latin typeface="+mn-lt"/>
                <a:ea typeface="+mn-ea"/>
                <a:cs typeface="+mn-cs"/>
              </a:rPr>
              <a:t>setContentView</a:t>
            </a:r>
            <a:r>
              <a:rPr lang="en-US" sz="1200" b="0" i="0" kern="1200" baseline="0" dirty="0">
                <a:solidFill>
                  <a:schemeClr val="tx1"/>
                </a:solidFill>
                <a:effectLst/>
                <a:latin typeface="+mn-lt"/>
                <a:ea typeface="+mn-ea"/>
                <a:cs typeface="+mn-cs"/>
              </a:rPr>
              <a:t>() specify the XML file  </a:t>
            </a:r>
            <a:r>
              <a:rPr lang="en-US" sz="1200" b="0" i="0" kern="1200" baseline="0" dirty="0" err="1">
                <a:solidFill>
                  <a:schemeClr val="tx1"/>
                </a:solidFill>
                <a:effectLst/>
                <a:latin typeface="+mn-lt"/>
                <a:ea typeface="+mn-ea"/>
                <a:cs typeface="+mn-cs"/>
              </a:rPr>
              <a:t>R.layout.activity_main</a:t>
            </a:r>
            <a:r>
              <a:rPr lang="en-US" sz="1200" b="0" i="0" kern="1200" baseline="0" dirty="0">
                <a:solidFill>
                  <a:schemeClr val="tx1"/>
                </a:solidFill>
                <a:effectLst/>
                <a:latin typeface="+mn-lt"/>
                <a:ea typeface="+mn-ea"/>
                <a:cs typeface="+mn-cs"/>
              </a:rPr>
              <a:t>. </a:t>
            </a:r>
          </a:p>
          <a:p>
            <a:pPr marL="228600" indent="-228600">
              <a:buAutoNum type="arabicPeriod" startAt="2"/>
            </a:pPr>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Taken in part or whole from </a:t>
            </a:r>
            <a:r>
              <a:rPr lang="en-US" sz="1200" b="0" i="0" u="none" strike="noStrike" kern="1200" dirty="0">
                <a:solidFill>
                  <a:schemeClr val="tx1"/>
                </a:solidFill>
                <a:effectLst/>
                <a:latin typeface="+mn-lt"/>
                <a:ea typeface="+mn-ea"/>
                <a:cs typeface="+mn-cs"/>
                <a:hlinkClick r:id="rId3"/>
              </a:rPr>
              <a:t>http://developer.android.com/guide/components/activities.html</a:t>
            </a:r>
            <a:endParaRPr lang="en-US" sz="1200" b="0" i="0" kern="1200" dirty="0">
              <a:solidFill>
                <a:schemeClr val="tx1"/>
              </a:solidFill>
              <a:effectLst/>
              <a:latin typeface="+mn-lt"/>
              <a:ea typeface="+mn-ea"/>
              <a:cs typeface="+mn-cs"/>
            </a:endParaRPr>
          </a:p>
          <a:p>
            <a:endParaRPr lang="en-US" dirty="0"/>
          </a:p>
          <a:p>
            <a:r>
              <a:rPr lang="en-US" dirty="0"/>
              <a:t>By default if you create a new project </a:t>
            </a:r>
            <a:r>
              <a:rPr lang="en-US" dirty="0" err="1"/>
              <a:t>MainActivity</a:t>
            </a:r>
            <a:r>
              <a:rPr lang="en-US" dirty="0"/>
              <a:t> extends </a:t>
            </a:r>
            <a:r>
              <a:rPr lang="en-US" sz="1200" b="0" i="0" kern="1200" dirty="0" err="1">
                <a:solidFill>
                  <a:schemeClr val="tx1"/>
                </a:solidFill>
                <a:effectLst/>
                <a:latin typeface="+mn-lt"/>
                <a:ea typeface="+mn-ea"/>
                <a:cs typeface="+mn-cs"/>
              </a:rPr>
              <a:t>AppCompatActivity</a:t>
            </a:r>
            <a:endParaRPr lang="en-US" dirty="0"/>
          </a:p>
          <a:p>
            <a:endParaRPr lang="en-US" dirty="0"/>
          </a:p>
          <a:p>
            <a:r>
              <a:rPr lang="en-US" sz="1200" b="0" i="0" kern="1200" dirty="0" err="1">
                <a:solidFill>
                  <a:schemeClr val="tx1"/>
                </a:solidFill>
                <a:effectLst/>
                <a:latin typeface="+mn-lt"/>
                <a:ea typeface="+mn-ea"/>
                <a:cs typeface="+mn-cs"/>
              </a:rPr>
              <a:t>AppCompatActivity</a:t>
            </a:r>
            <a:r>
              <a:rPr lang="en-US" sz="1200" b="0" i="0" kern="1200" dirty="0">
                <a:solidFill>
                  <a:schemeClr val="tx1"/>
                </a:solidFill>
                <a:effectLst/>
                <a:latin typeface="+mn-lt"/>
                <a:ea typeface="+mn-ea"/>
                <a:cs typeface="+mn-cs"/>
              </a:rPr>
              <a:t> is a class from v7 </a:t>
            </a:r>
            <a:r>
              <a:rPr lang="en-US" sz="1200" b="0" i="0" kern="1200" dirty="0" err="1">
                <a:solidFill>
                  <a:schemeClr val="tx1"/>
                </a:solidFill>
                <a:effectLst/>
                <a:latin typeface="+mn-lt"/>
                <a:ea typeface="+mn-ea"/>
                <a:cs typeface="+mn-cs"/>
              </a:rPr>
              <a:t>appcompat</a:t>
            </a:r>
            <a:r>
              <a:rPr lang="en-US" sz="1200" b="0" i="0" kern="1200" dirty="0">
                <a:solidFill>
                  <a:schemeClr val="tx1"/>
                </a:solidFill>
                <a:effectLst/>
                <a:latin typeface="+mn-lt"/>
                <a:ea typeface="+mn-ea"/>
                <a:cs typeface="+mn-cs"/>
              </a:rPr>
              <a:t> library. This is a compatibility library that back ports some features of recent versions of Android to older devices.</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20</a:t>
            </a:fld>
            <a:endParaRPr lang="en-US"/>
          </a:p>
        </p:txBody>
      </p:sp>
    </p:spTree>
    <p:extLst>
      <p:ext uri="{BB962C8B-B14F-4D97-AF65-F5344CB8AC3E}">
        <p14:creationId xmlns:p14="http://schemas.microsoft.com/office/powerpoint/2010/main" val="307108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0" i="1" kern="1200" dirty="0">
                <a:solidFill>
                  <a:schemeClr val="tx1"/>
                </a:solidFill>
                <a:effectLst/>
                <a:latin typeface="+mn-lt"/>
                <a:ea typeface="+mn-ea"/>
                <a:cs typeface="+mn-cs"/>
              </a:rPr>
              <a:t>Android Virtual Device</a:t>
            </a:r>
            <a:r>
              <a:rPr lang="en-US" sz="1200" b="0" i="0" kern="1200" dirty="0">
                <a:solidFill>
                  <a:schemeClr val="tx1"/>
                </a:solidFill>
                <a:effectLst/>
                <a:latin typeface="+mn-lt"/>
                <a:ea typeface="+mn-ea"/>
                <a:cs typeface="+mn-cs"/>
              </a:rPr>
              <a:t> (AVD) is a device configuration that is run with the Android emulator. It works with the emulator to provide a virtual device-specific environment in which to install and run Android apps. </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21</a:t>
            </a:fld>
            <a:endParaRPr lang="en-US"/>
          </a:p>
        </p:txBody>
      </p:sp>
    </p:spTree>
    <p:extLst>
      <p:ext uri="{BB962C8B-B14F-4D97-AF65-F5344CB8AC3E}">
        <p14:creationId xmlns:p14="http://schemas.microsoft.com/office/powerpoint/2010/main" val="571618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0" i="1" kern="1200" dirty="0">
                <a:solidFill>
                  <a:schemeClr val="tx1"/>
                </a:solidFill>
                <a:effectLst/>
                <a:latin typeface="+mn-lt"/>
                <a:ea typeface="+mn-ea"/>
                <a:cs typeface="+mn-cs"/>
              </a:rPr>
              <a:t>Android Virtual Device</a:t>
            </a:r>
            <a:r>
              <a:rPr lang="en-US" sz="1200" b="0" i="0" kern="1200" dirty="0">
                <a:solidFill>
                  <a:schemeClr val="tx1"/>
                </a:solidFill>
                <a:effectLst/>
                <a:latin typeface="+mn-lt"/>
                <a:ea typeface="+mn-ea"/>
                <a:cs typeface="+mn-cs"/>
              </a:rPr>
              <a:t> (AVD) is a device configuration that is run with the Android emulator. It works with the emulator to provide a virtual device-specific environment in which to install and run Android apps. </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22</a:t>
            </a:fld>
            <a:endParaRPr lang="en-US"/>
          </a:p>
        </p:txBody>
      </p:sp>
    </p:spTree>
    <p:extLst>
      <p:ext uri="{BB962C8B-B14F-4D97-AF65-F5344CB8AC3E}">
        <p14:creationId xmlns:p14="http://schemas.microsoft.com/office/powerpoint/2010/main" val="11984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23</a:t>
            </a:fld>
            <a:endParaRPr lang="en-US"/>
          </a:p>
        </p:txBody>
      </p:sp>
    </p:spTree>
    <p:extLst>
      <p:ext uri="{BB962C8B-B14F-4D97-AF65-F5344CB8AC3E}">
        <p14:creationId xmlns:p14="http://schemas.microsoft.com/office/powerpoint/2010/main" val="864359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24</a:t>
            </a:fld>
            <a:endParaRPr lang="en-US"/>
          </a:p>
        </p:txBody>
      </p:sp>
    </p:spTree>
    <p:extLst>
      <p:ext uri="{BB962C8B-B14F-4D97-AF65-F5344CB8AC3E}">
        <p14:creationId xmlns:p14="http://schemas.microsoft.com/office/powerpoint/2010/main" val="404253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The Kotlin source files get compiled to byte code.</a:t>
            </a:r>
          </a:p>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An Android Application Package, or APK file, gets created. (Which</a:t>
            </a:r>
            <a:r>
              <a:rPr lang="en-US" sz="1200" b="0" i="0" kern="1200" baseline="0" dirty="0">
                <a:solidFill>
                  <a:schemeClr val="tx1"/>
                </a:solidFill>
                <a:effectLst/>
                <a:latin typeface="+mn-lt"/>
                <a:ea typeface="+mn-ea"/>
                <a:cs typeface="+mn-cs"/>
              </a:rPr>
              <a:t> is the installation file is Android for the OS)</a:t>
            </a:r>
            <a:endParaRPr lang="en-US" sz="1200" b="0" i="0" kern="1200" dirty="0">
              <a:solidFill>
                <a:schemeClr val="tx1"/>
              </a:solidFill>
              <a:effectLst/>
              <a:latin typeface="+mn-lt"/>
              <a:ea typeface="+mn-ea"/>
              <a:cs typeface="+mn-cs"/>
            </a:endParaRPr>
          </a:p>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The file includes the </a:t>
            </a:r>
            <a:r>
              <a:rPr lang="en-US" sz="1200" b="0" i="0" kern="1200">
                <a:solidFill>
                  <a:schemeClr val="tx1"/>
                </a:solidFill>
                <a:effectLst/>
                <a:latin typeface="+mn-lt"/>
                <a:ea typeface="+mn-ea"/>
                <a:cs typeface="+mn-cs"/>
              </a:rPr>
              <a:t>compiled Kotlin </a:t>
            </a:r>
            <a:r>
              <a:rPr lang="en-US" sz="1200" b="0" i="0" kern="1200" dirty="0">
                <a:solidFill>
                  <a:schemeClr val="tx1"/>
                </a:solidFill>
                <a:effectLst/>
                <a:latin typeface="+mn-lt"/>
                <a:ea typeface="+mn-ea"/>
                <a:cs typeface="+mn-cs"/>
              </a:rPr>
              <a:t>files, along with any libraries and resources needed by your app.</a:t>
            </a:r>
          </a:p>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Assuming there’s not one already running, the emulator gets launched with the AVD.</a:t>
            </a:r>
          </a:p>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Once the emulator has been launched and the AVD is active, the APK file is uploaded to the AVD and installed.</a:t>
            </a:r>
          </a:p>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The AVD starts the main activity associated with the app.</a:t>
            </a:r>
          </a:p>
          <a:p>
            <a:pPr marL="228600" indent="-228600" fontAlgn="base">
              <a:lnSpc>
                <a:spcPct val="150000"/>
              </a:lnSpc>
              <a:buFont typeface="+mj-lt"/>
              <a:buAutoNum type="arabicPeriod"/>
            </a:pPr>
            <a:r>
              <a:rPr lang="en-US" sz="1200" b="0" i="0" kern="1200" dirty="0">
                <a:solidFill>
                  <a:schemeClr val="tx1"/>
                </a:solidFill>
                <a:effectLst/>
                <a:latin typeface="+mn-lt"/>
                <a:ea typeface="+mn-ea"/>
                <a:cs typeface="+mn-cs"/>
              </a:rPr>
              <a:t>Your app gets displayed on the AVD screen, and it’s all ready for you to test out.</a:t>
            </a:r>
          </a:p>
          <a:p>
            <a:endParaRPr lang="en-US" b="0" dirty="0"/>
          </a:p>
        </p:txBody>
      </p:sp>
      <p:sp>
        <p:nvSpPr>
          <p:cNvPr id="4" name="Slide Number Placeholder 3"/>
          <p:cNvSpPr>
            <a:spLocks noGrp="1"/>
          </p:cNvSpPr>
          <p:nvPr>
            <p:ph type="sldNum" sz="quarter" idx="10"/>
          </p:nvPr>
        </p:nvSpPr>
        <p:spPr/>
        <p:txBody>
          <a:bodyPr/>
          <a:lstStyle/>
          <a:p>
            <a:fld id="{F20C30C5-411F-4CFF-956C-6F655E1CC25D}" type="slidenum">
              <a:rPr lang="en-US" smtClean="0"/>
              <a:t>25</a:t>
            </a:fld>
            <a:endParaRPr lang="en-US"/>
          </a:p>
        </p:txBody>
      </p:sp>
    </p:spTree>
    <p:extLst>
      <p:ext uri="{BB962C8B-B14F-4D97-AF65-F5344CB8AC3E}">
        <p14:creationId xmlns:p14="http://schemas.microsoft.com/office/powerpoint/2010/main" val="404518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5</a:t>
            </a:fld>
            <a:endParaRPr lang="en-US"/>
          </a:p>
        </p:txBody>
      </p:sp>
    </p:spTree>
    <p:extLst>
      <p:ext uri="{BB962C8B-B14F-4D97-AF65-F5344CB8AC3E}">
        <p14:creationId xmlns:p14="http://schemas.microsoft.com/office/powerpoint/2010/main" val="3578018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28</a:t>
            </a:fld>
            <a:endParaRPr lang="en-US"/>
          </a:p>
        </p:txBody>
      </p:sp>
    </p:spTree>
    <p:extLst>
      <p:ext uri="{BB962C8B-B14F-4D97-AF65-F5344CB8AC3E}">
        <p14:creationId xmlns:p14="http://schemas.microsoft.com/office/powerpoint/2010/main" val="1112557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SP stands for scale-independent pixels, Use </a:t>
            </a:r>
            <a:r>
              <a:rPr lang="en-US" sz="1200" kern="1200" dirty="0" err="1">
                <a:solidFill>
                  <a:schemeClr val="tx1"/>
                </a:solidFill>
                <a:effectLst/>
                <a:latin typeface="+mn-lt"/>
                <a:ea typeface="+mn-ea"/>
                <a:cs typeface="+mn-cs"/>
              </a:rPr>
              <a:t>sp</a:t>
            </a:r>
            <a:r>
              <a:rPr lang="en-US" sz="1200" kern="1200" dirty="0">
                <a:solidFill>
                  <a:schemeClr val="tx1"/>
                </a:solidFill>
                <a:effectLst/>
                <a:latin typeface="+mn-lt"/>
                <a:ea typeface="+mn-ea"/>
                <a:cs typeface="+mn-cs"/>
              </a:rPr>
              <a:t> for text size, because it is scaled by the user’s font size preference.</a:t>
            </a:r>
          </a:p>
          <a:p>
            <a:pPr lvl="0"/>
            <a:r>
              <a:rPr lang="en-US" sz="1200" kern="1200" dirty="0" err="1">
                <a:solidFill>
                  <a:schemeClr val="tx1"/>
                </a:solidFill>
                <a:effectLst/>
                <a:latin typeface="+mn-lt"/>
                <a:ea typeface="+mn-ea"/>
                <a:cs typeface="+mn-cs"/>
              </a:rPr>
              <a:t>dp</a:t>
            </a:r>
            <a:r>
              <a:rPr lang="en-US" sz="1200" kern="1200" dirty="0">
                <a:solidFill>
                  <a:schemeClr val="tx1"/>
                </a:solidFill>
                <a:effectLst/>
                <a:latin typeface="+mn-lt"/>
                <a:ea typeface="+mn-ea"/>
                <a:cs typeface="+mn-cs"/>
              </a:rPr>
              <a:t> or dip stands for density-independent pixels, use </a:t>
            </a:r>
            <a:r>
              <a:rPr lang="en-US" sz="1200" kern="1200" dirty="0" err="1">
                <a:solidFill>
                  <a:schemeClr val="tx1"/>
                </a:solidFill>
                <a:effectLst/>
                <a:latin typeface="+mn-lt"/>
                <a:ea typeface="+mn-ea"/>
                <a:cs typeface="+mn-cs"/>
              </a:rPr>
              <a:t>dp</a:t>
            </a:r>
            <a:r>
              <a:rPr lang="en-US" sz="1200" kern="1200" dirty="0">
                <a:solidFill>
                  <a:schemeClr val="tx1"/>
                </a:solidFill>
                <a:effectLst/>
                <a:latin typeface="+mn-lt"/>
                <a:ea typeface="+mn-ea"/>
                <a:cs typeface="+mn-cs"/>
              </a:rPr>
              <a:t> for everything else other than text size.</a:t>
            </a: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29</a:t>
            </a:fld>
            <a:endParaRPr lang="en-US"/>
          </a:p>
        </p:txBody>
      </p:sp>
    </p:spTree>
    <p:extLst>
      <p:ext uri="{BB962C8B-B14F-4D97-AF65-F5344CB8AC3E}">
        <p14:creationId xmlns:p14="http://schemas.microsoft.com/office/powerpoint/2010/main" val="353744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30</a:t>
            </a:fld>
            <a:endParaRPr lang="en-US"/>
          </a:p>
        </p:txBody>
      </p:sp>
    </p:spTree>
    <p:extLst>
      <p:ext uri="{BB962C8B-B14F-4D97-AF65-F5344CB8AC3E}">
        <p14:creationId xmlns:p14="http://schemas.microsoft.com/office/powerpoint/2010/main" val="1237206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31</a:t>
            </a:fld>
            <a:endParaRPr lang="en-US"/>
          </a:p>
        </p:txBody>
      </p:sp>
    </p:spTree>
    <p:extLst>
      <p:ext uri="{BB962C8B-B14F-4D97-AF65-F5344CB8AC3E}">
        <p14:creationId xmlns:p14="http://schemas.microsoft.com/office/powerpoint/2010/main" val="2423688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32</a:t>
            </a:fld>
            <a:endParaRPr lang="en-US"/>
          </a:p>
        </p:txBody>
      </p:sp>
    </p:spTree>
    <p:extLst>
      <p:ext uri="{BB962C8B-B14F-4D97-AF65-F5344CB8AC3E}">
        <p14:creationId xmlns:p14="http://schemas.microsoft.com/office/powerpoint/2010/main" val="1174019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41</a:t>
            </a:fld>
            <a:endParaRPr lang="en-US"/>
          </a:p>
        </p:txBody>
      </p:sp>
    </p:spTree>
    <p:extLst>
      <p:ext uri="{BB962C8B-B14F-4D97-AF65-F5344CB8AC3E}">
        <p14:creationId xmlns:p14="http://schemas.microsoft.com/office/powerpoint/2010/main" val="1615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6</a:t>
            </a:fld>
            <a:endParaRPr lang="en-US"/>
          </a:p>
        </p:txBody>
      </p:sp>
    </p:spTree>
    <p:extLst>
      <p:ext uri="{BB962C8B-B14F-4D97-AF65-F5344CB8AC3E}">
        <p14:creationId xmlns:p14="http://schemas.microsoft.com/office/powerpoint/2010/main" val="264050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7</a:t>
            </a:fld>
            <a:endParaRPr lang="en-US"/>
          </a:p>
        </p:txBody>
      </p:sp>
    </p:spTree>
    <p:extLst>
      <p:ext uri="{BB962C8B-B14F-4D97-AF65-F5344CB8AC3E}">
        <p14:creationId xmlns:p14="http://schemas.microsoft.com/office/powerpoint/2010/main" val="379496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8</a:t>
            </a:fld>
            <a:endParaRPr lang="en-US"/>
          </a:p>
        </p:txBody>
      </p:sp>
    </p:spTree>
    <p:extLst>
      <p:ext uri="{BB962C8B-B14F-4D97-AF65-F5344CB8AC3E}">
        <p14:creationId xmlns:p14="http://schemas.microsoft.com/office/powerpoint/2010/main" val="46031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Android: Minimum supported version is now Android 4.1 Jelly Bean</a:t>
            </a: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9</a:t>
            </a:fld>
            <a:endParaRPr lang="en-US"/>
          </a:p>
        </p:txBody>
      </p:sp>
    </p:spTree>
    <p:extLst>
      <p:ext uri="{BB962C8B-B14F-4D97-AF65-F5344CB8AC3E}">
        <p14:creationId xmlns:p14="http://schemas.microsoft.com/office/powerpoint/2010/main" val="397197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Google </a:t>
            </a:r>
            <a:r>
              <a:rPr lang="en-US" sz="1200" b="1" i="0" kern="1200" dirty="0">
                <a:solidFill>
                  <a:schemeClr val="tx1"/>
                </a:solidFill>
                <a:effectLst/>
                <a:latin typeface="+mn-lt"/>
                <a:ea typeface="+mn-ea"/>
                <a:cs typeface="+mn-cs"/>
              </a:rPr>
              <a:t>Android instant app</a:t>
            </a:r>
            <a:r>
              <a:rPr lang="en-US" sz="1200" b="0" i="0" kern="1200" dirty="0">
                <a:solidFill>
                  <a:schemeClr val="tx1"/>
                </a:solidFill>
                <a:effectLst/>
                <a:latin typeface="+mn-lt"/>
                <a:ea typeface="+mn-ea"/>
                <a:cs typeface="+mn-cs"/>
              </a:rPr>
              <a:t> is a small software program that enables end users to test out a portion of a native </a:t>
            </a:r>
            <a:r>
              <a:rPr lang="en-US" sz="1200" b="1" i="0" kern="1200" dirty="0">
                <a:solidFill>
                  <a:schemeClr val="tx1"/>
                </a:solidFill>
                <a:effectLst/>
                <a:latin typeface="+mn-lt"/>
                <a:ea typeface="+mn-ea"/>
                <a:cs typeface="+mn-cs"/>
              </a:rPr>
              <a:t>Android app</a:t>
            </a:r>
            <a:r>
              <a:rPr lang="en-US" sz="1200" b="0" i="0" kern="1200" dirty="0">
                <a:solidFill>
                  <a:schemeClr val="tx1"/>
                </a:solidFill>
                <a:effectLst/>
                <a:latin typeface="+mn-lt"/>
                <a:ea typeface="+mn-ea"/>
                <a:cs typeface="+mn-cs"/>
              </a:rPr>
              <a:t> without installing it on a device. </a:t>
            </a:r>
          </a:p>
          <a:p>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 users can also find the </a:t>
            </a:r>
            <a:r>
              <a:rPr lang="en-US" sz="1200" b="1" i="0" kern="1200" dirty="0">
                <a:solidFill>
                  <a:schemeClr val="tx1"/>
                </a:solidFill>
                <a:effectLst/>
                <a:latin typeface="+mn-lt"/>
                <a:ea typeface="+mn-ea"/>
                <a:cs typeface="+mn-cs"/>
              </a:rPr>
              <a:t>instant app</a:t>
            </a:r>
            <a:r>
              <a:rPr lang="en-US" sz="1200" b="0" i="0" kern="1200" dirty="0">
                <a:solidFill>
                  <a:schemeClr val="tx1"/>
                </a:solidFill>
                <a:effectLst/>
                <a:latin typeface="+mn-lt"/>
                <a:ea typeface="+mn-ea"/>
                <a:cs typeface="+mn-cs"/>
              </a:rPr>
              <a:t> through the Google Play store. </a:t>
            </a:r>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 users must download </a:t>
            </a:r>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 6.0 to take advantage of </a:t>
            </a:r>
            <a:r>
              <a:rPr lang="en-US" sz="1200" b="1" i="0" kern="1200" dirty="0">
                <a:solidFill>
                  <a:schemeClr val="tx1"/>
                </a:solidFill>
                <a:effectLst/>
                <a:latin typeface="+mn-lt"/>
                <a:ea typeface="+mn-ea"/>
                <a:cs typeface="+mn-cs"/>
              </a:rPr>
              <a:t>instant apps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 </a:t>
            </a:r>
            <a:r>
              <a:rPr lang="en-US" dirty="0" err="1"/>
              <a:t>androidx</a:t>
            </a:r>
            <a:r>
              <a:rPr lang="en-US" dirty="0"/>
              <a:t> artifacts – Android </a:t>
            </a:r>
            <a:r>
              <a:rPr lang="en-US" dirty="0" err="1"/>
              <a:t>JetPack</a:t>
            </a:r>
            <a:r>
              <a:rPr lang="en-US" dirty="0"/>
              <a:t> support, </a:t>
            </a:r>
            <a:r>
              <a:rPr lang="en-US" sz="1200" b="1" i="0" kern="1200" dirty="0">
                <a:solidFill>
                  <a:schemeClr val="tx1"/>
                </a:solidFill>
                <a:effectLst/>
                <a:latin typeface="+mn-lt"/>
                <a:ea typeface="+mn-ea"/>
                <a:cs typeface="+mn-cs"/>
              </a:rPr>
              <a:t>Jetpack</a:t>
            </a:r>
            <a:r>
              <a:rPr lang="en-US" sz="1200" b="0" i="0" kern="1200" dirty="0">
                <a:solidFill>
                  <a:schemeClr val="tx1"/>
                </a:solidFill>
                <a:effectLst/>
                <a:latin typeface="+mn-lt"/>
                <a:ea typeface="+mn-ea"/>
                <a:cs typeface="+mn-cs"/>
              </a:rPr>
              <a:t> is a suite of libraries, tools, and guidance to help developers write high-quality apps easier. </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10</a:t>
            </a:fld>
            <a:endParaRPr lang="en-US"/>
          </a:p>
        </p:txBody>
      </p:sp>
    </p:spTree>
    <p:extLst>
      <p:ext uri="{BB962C8B-B14F-4D97-AF65-F5344CB8AC3E}">
        <p14:creationId xmlns:p14="http://schemas.microsoft.com/office/powerpoint/2010/main" val="409963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00000"/>
              </a:lnSpc>
            </a:pPr>
            <a:r>
              <a:rPr lang="en-US" sz="1200" b="1" i="1" kern="1200" dirty="0">
                <a:solidFill>
                  <a:schemeClr val="tx1"/>
                </a:solidFill>
                <a:effectLst/>
                <a:latin typeface="+mn-lt"/>
                <a:ea typeface="+mn-ea"/>
                <a:cs typeface="+mn-cs"/>
              </a:rPr>
              <a:t>Layouts define how the user interface is presented.</a:t>
            </a:r>
            <a:endParaRPr lang="en-US" sz="1200" b="0" i="1" kern="1200" dirty="0">
              <a:solidFill>
                <a:schemeClr val="tx1"/>
              </a:solidFill>
              <a:effectLst/>
              <a:latin typeface="+mn-lt"/>
              <a:ea typeface="+mn-ea"/>
              <a:cs typeface="+mn-cs"/>
            </a:endParaRPr>
          </a:p>
          <a:p>
            <a:pPr fontAlgn="base">
              <a:lnSpc>
                <a:spcPct val="100000"/>
              </a:lnSpc>
            </a:pPr>
            <a:r>
              <a:rPr lang="en-US" sz="1200" b="1" i="1" kern="1200" dirty="0">
                <a:solidFill>
                  <a:schemeClr val="tx1"/>
                </a:solidFill>
                <a:effectLst/>
                <a:latin typeface="+mn-lt"/>
                <a:ea typeface="+mn-ea"/>
                <a:cs typeface="+mn-cs"/>
              </a:rPr>
              <a:t>Activities define actions.</a:t>
            </a:r>
            <a:endParaRPr lang="en-US" sz="1200" b="0" i="1"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The device launches your app and creates an activity object.</a:t>
            </a:r>
            <a:endParaRPr lang="en-US" sz="1200" b="0" i="0"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The activity object specifies a layout.</a:t>
            </a:r>
            <a:endParaRPr lang="en-US" sz="1200" b="0" i="0"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The activity tells Android to display the layout on screen.</a:t>
            </a:r>
            <a:endParaRPr lang="en-US" sz="1200" b="0" i="0"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The user interacts with the layout that’s displayed on the device.</a:t>
            </a:r>
            <a:endParaRPr lang="en-US" sz="1200" b="0" i="0"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The activity responds to these interactions by running application code.</a:t>
            </a:r>
            <a:endParaRPr lang="en-US" sz="1200" b="0" i="0"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The activity updates the display...</a:t>
            </a:r>
            <a:endParaRPr lang="en-US" sz="1200" b="0" i="0" kern="1200" dirty="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a:solidFill>
                  <a:schemeClr val="tx1"/>
                </a:solidFill>
                <a:effectLst/>
                <a:latin typeface="+mn-lt"/>
                <a:ea typeface="+mn-ea"/>
                <a:cs typeface="+mn-cs"/>
              </a:rPr>
              <a:t>...which the user sees on the device.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11</a:t>
            </a:fld>
            <a:endParaRPr lang="en-US"/>
          </a:p>
        </p:txBody>
      </p:sp>
    </p:spTree>
    <p:extLst>
      <p:ext uri="{BB962C8B-B14F-4D97-AF65-F5344CB8AC3E}">
        <p14:creationId xmlns:p14="http://schemas.microsoft.com/office/powerpoint/2010/main" val="298870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C30C5-411F-4CFF-956C-6F655E1CC25D}" type="slidenum">
              <a:rPr lang="en-US" smtClean="0"/>
              <a:t>12</a:t>
            </a:fld>
            <a:endParaRPr lang="en-US"/>
          </a:p>
        </p:txBody>
      </p:sp>
    </p:spTree>
    <p:extLst>
      <p:ext uri="{BB962C8B-B14F-4D97-AF65-F5344CB8AC3E}">
        <p14:creationId xmlns:p14="http://schemas.microsoft.com/office/powerpoint/2010/main" val="4120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90F80F-58D9-4407-BA17-6D30AF5A30C8}" type="datetimeFigureOut">
              <a:rPr lang="en-US" smtClean="0"/>
              <a:t>2/24/2020</a:t>
            </a:fld>
            <a:endParaRPr lang="en-US"/>
          </a:p>
        </p:txBody>
      </p:sp>
      <p:sp>
        <p:nvSpPr>
          <p:cNvPr id="8" name="Slide Number Placeholder 7"/>
          <p:cNvSpPr>
            <a:spLocks noGrp="1"/>
          </p:cNvSpPr>
          <p:nvPr>
            <p:ph type="sldNum" sz="quarter" idx="11"/>
          </p:nvPr>
        </p:nvSpPr>
        <p:spPr/>
        <p:txBody>
          <a:bodyPr/>
          <a:lstStyle/>
          <a:p>
            <a:fld id="{D571DE25-2706-47C7-965C-47C0FD62B4D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A59D-DC1A-4717-A872-9BAFCC3E00A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3238EF-885C-464F-ADAF-ABFBDBBE308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00C9A3A-AB4B-4263-B2FC-194548FDD305}"/>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a:extLst>
              <a:ext uri="{FF2B5EF4-FFF2-40B4-BE49-F238E27FC236}">
                <a16:creationId xmlns:a16="http://schemas.microsoft.com/office/drawing/2014/main" id="{01288D43-E451-4FF3-A769-675827C47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226BB-EE6A-4419-898B-34C7D56EE0C5}"/>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379203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B447-5A5B-42BD-ADDD-8F6F9DFFE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AEDB5-99B9-4482-ACA3-F27910A0B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F7D3-44FC-4F13-96FD-DC9F8DDC77DC}"/>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a:extLst>
              <a:ext uri="{FF2B5EF4-FFF2-40B4-BE49-F238E27FC236}">
                <a16:creationId xmlns:a16="http://schemas.microsoft.com/office/drawing/2014/main" id="{4057229A-7218-4521-B229-18ECFEFA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88FBE-5625-4776-845F-0BB025ED900F}"/>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626178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6E93-10FF-43C5-B219-2AB2742E11D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2704772-A705-42E7-967A-1DC7EAB3BF1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A9FB4-5752-4823-A0B0-050C7D0B0503}"/>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a:extLst>
              <a:ext uri="{FF2B5EF4-FFF2-40B4-BE49-F238E27FC236}">
                <a16:creationId xmlns:a16="http://schemas.microsoft.com/office/drawing/2014/main" id="{3ACB9989-30D1-4BE6-9D64-0B197924D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80A79-497D-46A0-ABC6-AEE764D54525}"/>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056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AC75-525D-4005-B0F1-A1D59207F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EED91-C521-4317-ADD1-96F5C682C3B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E762EE-B1E0-4C8C-95F2-54F81CD9E4E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BCDBF-EAC8-4B03-B116-50BA170E4F71}"/>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6" name="Footer Placeholder 5">
            <a:extLst>
              <a:ext uri="{FF2B5EF4-FFF2-40B4-BE49-F238E27FC236}">
                <a16:creationId xmlns:a16="http://schemas.microsoft.com/office/drawing/2014/main" id="{6BB04710-26D3-4153-A94F-F576B0E06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9BAFD-1C5F-44D0-9157-7DD58F40B606}"/>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515987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357E-4097-474C-8FD7-16ABB419359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11D9A-555F-4452-A881-D56C91C2DF1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1C4E4-50F2-417F-99FA-EBDEFDE9B8B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63220-979B-4336-9DD5-1C2841F3B13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6199F-B7A7-426A-96A1-DC710B861A7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0B4FDB-64EA-4421-B9C9-468C2AE44EEB}"/>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8" name="Footer Placeholder 7">
            <a:extLst>
              <a:ext uri="{FF2B5EF4-FFF2-40B4-BE49-F238E27FC236}">
                <a16:creationId xmlns:a16="http://schemas.microsoft.com/office/drawing/2014/main" id="{ED6AF740-B9AC-4FFB-98FE-7A3BC47C0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2DA513-E70B-416B-9A6A-20603D127816}"/>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059817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FF7-BB00-4694-AF36-12FC1A3A9F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3B3051-B9B3-4F6C-B337-D6E43BA7B690}"/>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4" name="Footer Placeholder 3">
            <a:extLst>
              <a:ext uri="{FF2B5EF4-FFF2-40B4-BE49-F238E27FC236}">
                <a16:creationId xmlns:a16="http://schemas.microsoft.com/office/drawing/2014/main" id="{322BA790-FAAD-45FA-8F8D-CB85C12163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B3C8DE-88B0-4F95-B273-C54AED2CE7B2}"/>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234637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760C0-B845-4363-8C13-9C384F3D716A}"/>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3" name="Footer Placeholder 2">
            <a:extLst>
              <a:ext uri="{FF2B5EF4-FFF2-40B4-BE49-F238E27FC236}">
                <a16:creationId xmlns:a16="http://schemas.microsoft.com/office/drawing/2014/main" id="{106C1FD2-8E2E-4FB9-87EB-11F8812307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592C1-6B63-4257-9471-E66CA2F3843A}"/>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88726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AD24-EC0A-44E3-9F61-F1946927BA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928B820-AD7D-47FC-BE9D-7A65E238422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6CF9FA-6AFB-4391-973D-1D3C02BC3F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C8373-BB38-4597-B8AA-86108AA1AC52}"/>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6" name="Footer Placeholder 5">
            <a:extLst>
              <a:ext uri="{FF2B5EF4-FFF2-40B4-BE49-F238E27FC236}">
                <a16:creationId xmlns:a16="http://schemas.microsoft.com/office/drawing/2014/main" id="{F978AA99-3319-4287-8F86-3C9C6303A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C10F3-FA34-41E7-BDCE-E79B30EE2ECA}"/>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77396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F8F9-FC10-4E00-A073-F2663646213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A7FAEE4-B07F-4EF1-8EA2-6D1347B6C97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086D719-D403-4921-AE33-E0CC877041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BC7AD4-E527-4F36-9A62-DA693683C4B4}"/>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6" name="Footer Placeholder 5">
            <a:extLst>
              <a:ext uri="{FF2B5EF4-FFF2-40B4-BE49-F238E27FC236}">
                <a16:creationId xmlns:a16="http://schemas.microsoft.com/office/drawing/2014/main" id="{7DC6B0AB-4451-43EF-8DC5-56A45E84A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8DCB4-8BAE-4F8A-BF40-DE3DEDE93FA7}"/>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087032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B42-B93D-440D-B469-2355F7534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EAEC5B-EF2F-48F7-94E1-A5ACA5C69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EEDA-2C3F-481D-A816-D4DAE612ECE7}"/>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a:extLst>
              <a:ext uri="{FF2B5EF4-FFF2-40B4-BE49-F238E27FC236}">
                <a16:creationId xmlns:a16="http://schemas.microsoft.com/office/drawing/2014/main" id="{D441C4B0-5C98-4550-8763-EB421DF95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D150C-E46A-4D68-97E8-B18905305F83}"/>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50586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D2F86-DDF3-45F5-B2EA-623640CBBC9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090404-A6DC-44EB-A11C-40F69F4C9E8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E2C82-EDD4-4319-8210-7FD586A95839}"/>
              </a:ext>
            </a:extLst>
          </p:cNvPr>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a:extLst>
              <a:ext uri="{FF2B5EF4-FFF2-40B4-BE49-F238E27FC236}">
                <a16:creationId xmlns:a16="http://schemas.microsoft.com/office/drawing/2014/main" id="{82EA8CB3-9C26-4B28-9821-D0D07A0A9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9FF42-D5B7-43DA-B12B-3C9C2F72718D}"/>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6152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0F80F-58D9-4407-BA17-6D30AF5A30C8}"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90F80F-58D9-4407-BA17-6D30AF5A30C8}"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90F80F-58D9-4407-BA17-6D30AF5A30C8}"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1DE25-2706-47C7-965C-47C0FD62B4DB}"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90F80F-58D9-4407-BA17-6D30AF5A30C8}"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F80F-58D9-4407-BA17-6D30AF5A30C8}"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90F80F-58D9-4407-BA17-6D30AF5A30C8}" type="datetimeFigureOut">
              <a:rPr lang="en-US" smtClean="0"/>
              <a:t>2/24/2020</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571DE25-2706-47C7-965C-47C0FD62B4DB}"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58B5C-D812-44C1-A068-FF0085C0761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9B5A4B-B389-4D6B-802C-7306234818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33682-CD47-4E59-95A7-CF40D86AAE9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90F80F-58D9-4407-BA17-6D30AF5A30C8}" type="datetimeFigureOut">
              <a:rPr lang="en-US" smtClean="0"/>
              <a:t>2/24/2020</a:t>
            </a:fld>
            <a:endParaRPr lang="en-US"/>
          </a:p>
        </p:txBody>
      </p:sp>
      <p:sp>
        <p:nvSpPr>
          <p:cNvPr id="5" name="Footer Placeholder 4">
            <a:extLst>
              <a:ext uri="{FF2B5EF4-FFF2-40B4-BE49-F238E27FC236}">
                <a16:creationId xmlns:a16="http://schemas.microsoft.com/office/drawing/2014/main" id="{8568B7F7-D163-4977-8622-D18CEA27FB0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C2137-6BED-4374-A88C-6C7D6267C0D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1DE25-2706-47C7-965C-47C0FD62B4DB}" type="slidenum">
              <a:rPr lang="en-US" smtClean="0"/>
              <a:t>‹#›</a:t>
            </a:fld>
            <a:endParaRPr lang="en-US"/>
          </a:p>
        </p:txBody>
      </p:sp>
    </p:spTree>
    <p:extLst>
      <p:ext uri="{BB962C8B-B14F-4D97-AF65-F5344CB8AC3E}">
        <p14:creationId xmlns:p14="http://schemas.microsoft.com/office/powerpoint/2010/main" val="25059551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radle.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7670183-5B1A-431C-BB2F-B5FCA8FFB9AB}"/>
              </a:ext>
            </a:extLst>
          </p:cNvPr>
          <p:cNvPicPr>
            <a:picLocks noChangeAspect="1"/>
          </p:cNvPicPr>
          <p:nvPr/>
        </p:nvPicPr>
        <p:blipFill>
          <a:blip r:embed="rId2"/>
          <a:stretch>
            <a:fillRect/>
          </a:stretch>
        </p:blipFill>
        <p:spPr>
          <a:xfrm rot="10800000">
            <a:off x="-11207" y="853011"/>
            <a:ext cx="9151536" cy="5147739"/>
          </a:xfrm>
          <a:prstGeom prst="rect">
            <a:avLst/>
          </a:prstGeom>
        </p:spPr>
      </p:pic>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36" y="0"/>
            <a:ext cx="9151536" cy="7086600"/>
          </a:xfrm>
          <a:prstGeom prst="rect">
            <a:avLst/>
          </a:prstGeom>
        </p:spPr>
      </p:pic>
      <p:sp>
        <p:nvSpPr>
          <p:cNvPr id="3" name="Subtitle 2"/>
          <p:cNvSpPr>
            <a:spLocks noGrp="1"/>
          </p:cNvSpPr>
          <p:nvPr>
            <p:ph type="subTitle" idx="1"/>
          </p:nvPr>
        </p:nvSpPr>
        <p:spPr>
          <a:xfrm>
            <a:off x="1142999" y="2761119"/>
            <a:ext cx="7156049" cy="1440052"/>
          </a:xfrm>
        </p:spPr>
        <p:txBody>
          <a:bodyPr>
            <a:normAutofit fontScale="70000" lnSpcReduction="20000"/>
          </a:bodyPr>
          <a:lstStyle/>
          <a:p>
            <a:endParaRPr lang="en-US" dirty="0"/>
          </a:p>
          <a:p>
            <a:r>
              <a:rPr lang="en-US" dirty="0"/>
              <a:t> </a:t>
            </a:r>
            <a:r>
              <a:rPr lang="en-US" b="1" dirty="0"/>
              <a:t>© 2020 Maharishi International University </a:t>
            </a:r>
            <a:endParaRPr lang="en-US" dirty="0"/>
          </a:p>
          <a:p>
            <a:r>
              <a:rPr lang="en-US" sz="2100" b="1" dirty="0"/>
              <a:t>All course materials are copyright protected by international copyright laws and remain the property of the Maharishi International University. The materials are accessible only for the personal use of students enrolled in this course and only for the duration of the course. Any copying and distributing are not allowed and subject to legal action. </a:t>
            </a:r>
            <a:endParaRPr lang="en-US" sz="2100" dirty="0"/>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685800" y="1435285"/>
            <a:ext cx="7983020" cy="1107996"/>
          </a:xfrm>
          <a:prstGeom prst="rect">
            <a:avLst/>
          </a:prstGeom>
          <a:noFill/>
        </p:spPr>
        <p:txBody>
          <a:bodyPr wrap="square" rtlCol="0">
            <a:spAutoFit/>
          </a:bodyPr>
          <a:lstStyle/>
          <a:p>
            <a:pPr lvl="0" algn="ctr" eaLnBrk="0" fontAlgn="base" hangingPunct="0">
              <a:spcBef>
                <a:spcPct val="0"/>
              </a:spcBef>
              <a:spcAft>
                <a:spcPct val="0"/>
              </a:spcAft>
              <a:defRPr/>
            </a:pPr>
            <a:r>
              <a:rPr lang="en-US" sz="33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300" dirty="0">
                <a:solidFill>
                  <a:srgbClr val="F5FFFF"/>
                </a:solidFill>
                <a:latin typeface="Gill Sans" charset="0"/>
                <a:ea typeface="Gill Sans" charset="0"/>
                <a:cs typeface="Gill Sans" charset="0"/>
              </a:rPr>
              <a:t>Mobile Device Programming  </a:t>
            </a:r>
            <a:endParaRPr lang="en-US" sz="3300" dirty="0">
              <a:solidFill>
                <a:srgbClr val="0F62A9"/>
              </a:solidFill>
              <a:latin typeface="Arial" charset="0"/>
              <a:ea typeface="ＭＳ Ｐゴシック" charset="-128"/>
            </a:endParaRPr>
          </a:p>
        </p:txBody>
      </p:sp>
      <p:grpSp>
        <p:nvGrpSpPr>
          <p:cNvPr id="14" name="Group 13">
            <a:extLst>
              <a:ext uri="{FF2B5EF4-FFF2-40B4-BE49-F238E27FC236}">
                <a16:creationId xmlns:a16="http://schemas.microsoft.com/office/drawing/2014/main" id="{52F5C0F1-F0B4-4917-AA30-5CB2A8E0BE05}"/>
              </a:ext>
            </a:extLst>
          </p:cNvPr>
          <p:cNvGrpSpPr/>
          <p:nvPr/>
        </p:nvGrpSpPr>
        <p:grpSpPr>
          <a:xfrm>
            <a:off x="4030730" y="4398109"/>
            <a:ext cx="1082540" cy="1067240"/>
            <a:chOff x="5369208" y="4654401"/>
            <a:chExt cx="1443385" cy="1443385"/>
          </a:xfrm>
        </p:grpSpPr>
        <p:pic>
          <p:nvPicPr>
            <p:cNvPr id="15" name="Picture 14">
              <a:extLst>
                <a:ext uri="{FF2B5EF4-FFF2-40B4-BE49-F238E27FC236}">
                  <a16:creationId xmlns:a16="http://schemas.microsoft.com/office/drawing/2014/main" id="{B653A96F-6D11-4172-9C5D-54D581C10A9B}"/>
                </a:ext>
              </a:extLst>
            </p:cNvPr>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5379407" y="4664600"/>
              <a:ext cx="1433186" cy="1433186"/>
            </a:xfrm>
            <a:prstGeom prst="rect">
              <a:avLst/>
            </a:prstGeom>
          </p:spPr>
        </p:pic>
        <p:sp>
          <p:nvSpPr>
            <p:cNvPr id="16" name="Donut 1">
              <a:extLst>
                <a:ext uri="{FF2B5EF4-FFF2-40B4-BE49-F238E27FC236}">
                  <a16:creationId xmlns:a16="http://schemas.microsoft.com/office/drawing/2014/main" id="{87CECACC-90C0-4707-9287-DEDADBAFD51C}"/>
                </a:ext>
              </a:extLst>
            </p:cNvPr>
            <p:cNvSpPr/>
            <p:nvPr/>
          </p:nvSpPr>
          <p:spPr>
            <a:xfrm>
              <a:off x="5369208" y="4654401"/>
              <a:ext cx="1443385" cy="1443385"/>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grpSp>
    </p:spTree>
    <p:extLst>
      <p:ext uri="{BB962C8B-B14F-4D97-AF65-F5344CB8AC3E}">
        <p14:creationId xmlns:p14="http://schemas.microsoft.com/office/powerpoint/2010/main" val="15528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315200" cy="931903"/>
          </a:xfrm>
        </p:spPr>
        <p:txBody>
          <a:bodyPr/>
          <a:lstStyle/>
          <a:p>
            <a:r>
              <a:rPr lang="en-US" dirty="0"/>
              <a:t>Create a new project</a:t>
            </a:r>
          </a:p>
        </p:txBody>
      </p:sp>
      <p:sp>
        <p:nvSpPr>
          <p:cNvPr id="7" name="Rectangle 6">
            <a:extLst>
              <a:ext uri="{FF2B5EF4-FFF2-40B4-BE49-F238E27FC236}">
                <a16:creationId xmlns:a16="http://schemas.microsoft.com/office/drawing/2014/main" id="{FA6B62E7-FF94-4200-82D5-7C9B62E2B7D8}"/>
              </a:ext>
            </a:extLst>
          </p:cNvPr>
          <p:cNvSpPr/>
          <p:nvPr/>
        </p:nvSpPr>
        <p:spPr>
          <a:xfrm>
            <a:off x="6694947" y="633841"/>
            <a:ext cx="2438400" cy="12221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Name of your Application shown in Google play store and other places. </a:t>
            </a:r>
          </a:p>
        </p:txBody>
      </p:sp>
      <p:sp>
        <p:nvSpPr>
          <p:cNvPr id="10" name="Rectangle 9">
            <a:extLst>
              <a:ext uri="{FF2B5EF4-FFF2-40B4-BE49-F238E27FC236}">
                <a16:creationId xmlns:a16="http://schemas.microsoft.com/office/drawing/2014/main" id="{BB3A4892-BDC2-4BDC-9DD7-C6917625E798}"/>
              </a:ext>
            </a:extLst>
          </p:cNvPr>
          <p:cNvSpPr/>
          <p:nvPr/>
        </p:nvSpPr>
        <p:spPr>
          <a:xfrm>
            <a:off x="6669156" y="2015573"/>
            <a:ext cx="2438400" cy="12221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Forms the package name by combining application name and company name</a:t>
            </a:r>
          </a:p>
        </p:txBody>
      </p:sp>
      <p:sp>
        <p:nvSpPr>
          <p:cNvPr id="13" name="Rectangle 12">
            <a:extLst>
              <a:ext uri="{FF2B5EF4-FFF2-40B4-BE49-F238E27FC236}">
                <a16:creationId xmlns:a16="http://schemas.microsoft.com/office/drawing/2014/main" id="{9DED78EB-5F68-46B6-809D-ED74F613D1A0}"/>
              </a:ext>
            </a:extLst>
          </p:cNvPr>
          <p:cNvSpPr/>
          <p:nvPr/>
        </p:nvSpPr>
        <p:spPr>
          <a:xfrm>
            <a:off x="6669156" y="3556865"/>
            <a:ext cx="2438400" cy="9571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All of your files for your project will be stored here.</a:t>
            </a:r>
          </a:p>
        </p:txBody>
      </p:sp>
      <p:sp>
        <p:nvSpPr>
          <p:cNvPr id="19" name="Rectangle 18">
            <a:extLst>
              <a:ext uri="{FF2B5EF4-FFF2-40B4-BE49-F238E27FC236}">
                <a16:creationId xmlns:a16="http://schemas.microsoft.com/office/drawing/2014/main" id="{DF236DCE-5BBC-422B-A4F5-A3F2967E16D9}"/>
              </a:ext>
            </a:extLst>
          </p:cNvPr>
          <p:cNvSpPr/>
          <p:nvPr/>
        </p:nvSpPr>
        <p:spPr>
          <a:xfrm>
            <a:off x="6737150" y="4800351"/>
            <a:ext cx="2370406" cy="6098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Choose the language for Implementation </a:t>
            </a:r>
          </a:p>
        </p:txBody>
      </p:sp>
      <p:sp>
        <p:nvSpPr>
          <p:cNvPr id="24" name="Rectangle 23">
            <a:extLst>
              <a:ext uri="{FF2B5EF4-FFF2-40B4-BE49-F238E27FC236}">
                <a16:creationId xmlns:a16="http://schemas.microsoft.com/office/drawing/2014/main" id="{E984078B-B214-4818-A19B-8C51B6334B15}"/>
              </a:ext>
            </a:extLst>
          </p:cNvPr>
          <p:cNvSpPr/>
          <p:nvPr/>
        </p:nvSpPr>
        <p:spPr>
          <a:xfrm>
            <a:off x="6694947" y="6280305"/>
            <a:ext cx="2438400" cy="4815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Click Finish</a:t>
            </a:r>
          </a:p>
        </p:txBody>
      </p:sp>
      <p:pic>
        <p:nvPicPr>
          <p:cNvPr id="26" name="Picture 25">
            <a:extLst>
              <a:ext uri="{FF2B5EF4-FFF2-40B4-BE49-F238E27FC236}">
                <a16:creationId xmlns:a16="http://schemas.microsoft.com/office/drawing/2014/main" id="{FC3B2DA7-7210-4163-B3CE-C9D455523CFB}"/>
              </a:ext>
            </a:extLst>
          </p:cNvPr>
          <p:cNvPicPr>
            <a:picLocks noChangeAspect="1"/>
          </p:cNvPicPr>
          <p:nvPr/>
        </p:nvPicPr>
        <p:blipFill>
          <a:blip r:embed="rId3"/>
          <a:stretch>
            <a:fillRect/>
          </a:stretch>
        </p:blipFill>
        <p:spPr>
          <a:xfrm>
            <a:off x="103570" y="855703"/>
            <a:ext cx="6221029" cy="5906168"/>
          </a:xfrm>
          <a:prstGeom prst="rect">
            <a:avLst/>
          </a:prstGeom>
          <a:ln>
            <a:solidFill>
              <a:schemeClr val="tx2"/>
            </a:solidFill>
          </a:ln>
        </p:spPr>
      </p:pic>
      <p:cxnSp>
        <p:nvCxnSpPr>
          <p:cNvPr id="28" name="Straight Arrow Connector 27">
            <a:extLst>
              <a:ext uri="{FF2B5EF4-FFF2-40B4-BE49-F238E27FC236}">
                <a16:creationId xmlns:a16="http://schemas.microsoft.com/office/drawing/2014/main" id="{83E7BCA7-0A92-4954-B8D4-DDFF74614818}"/>
              </a:ext>
            </a:extLst>
          </p:cNvPr>
          <p:cNvCxnSpPr>
            <a:endCxn id="7" idx="1"/>
          </p:cNvCxnSpPr>
          <p:nvPr/>
        </p:nvCxnSpPr>
        <p:spPr>
          <a:xfrm flipV="1">
            <a:off x="4953000" y="1244927"/>
            <a:ext cx="1741947" cy="9648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D09258A-488F-4FAC-8744-36F6E513F9D2}"/>
              </a:ext>
            </a:extLst>
          </p:cNvPr>
          <p:cNvCxnSpPr>
            <a:endCxn id="10" idx="1"/>
          </p:cNvCxnSpPr>
          <p:nvPr/>
        </p:nvCxnSpPr>
        <p:spPr>
          <a:xfrm flipV="1">
            <a:off x="5257800" y="2626659"/>
            <a:ext cx="1411356" cy="38922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72" name="Straight Arrow Connector 3071">
            <a:extLst>
              <a:ext uri="{FF2B5EF4-FFF2-40B4-BE49-F238E27FC236}">
                <a16:creationId xmlns:a16="http://schemas.microsoft.com/office/drawing/2014/main" id="{39BA3335-0A1D-437B-9B49-BCF8E33CC89C}"/>
              </a:ext>
            </a:extLst>
          </p:cNvPr>
          <p:cNvCxnSpPr>
            <a:endCxn id="13" idx="1"/>
          </p:cNvCxnSpPr>
          <p:nvPr/>
        </p:nvCxnSpPr>
        <p:spPr>
          <a:xfrm>
            <a:off x="5105400" y="3556865"/>
            <a:ext cx="1563756" cy="4785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75" name="Straight Arrow Connector 3074">
            <a:extLst>
              <a:ext uri="{FF2B5EF4-FFF2-40B4-BE49-F238E27FC236}">
                <a16:creationId xmlns:a16="http://schemas.microsoft.com/office/drawing/2014/main" id="{E566B12D-2908-4CC7-8C09-92E5C3144CAC}"/>
              </a:ext>
            </a:extLst>
          </p:cNvPr>
          <p:cNvCxnSpPr/>
          <p:nvPr/>
        </p:nvCxnSpPr>
        <p:spPr>
          <a:xfrm>
            <a:off x="5410200" y="4169647"/>
            <a:ext cx="1326950" cy="783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77" name="Straight Arrow Connector 3076">
            <a:extLst>
              <a:ext uri="{FF2B5EF4-FFF2-40B4-BE49-F238E27FC236}">
                <a16:creationId xmlns:a16="http://schemas.microsoft.com/office/drawing/2014/main" id="{9E63A7DD-C6E8-4E75-8CB3-FD9303A4D909}"/>
              </a:ext>
            </a:extLst>
          </p:cNvPr>
          <p:cNvCxnSpPr>
            <a:endCxn id="24" idx="1"/>
          </p:cNvCxnSpPr>
          <p:nvPr/>
        </p:nvCxnSpPr>
        <p:spPr>
          <a:xfrm flipV="1">
            <a:off x="6096000" y="6521088"/>
            <a:ext cx="598947" cy="321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5A0F826-3166-4B35-AFEE-2EEC32A934E8}"/>
              </a:ext>
            </a:extLst>
          </p:cNvPr>
          <p:cNvSpPr/>
          <p:nvPr/>
        </p:nvSpPr>
        <p:spPr>
          <a:xfrm>
            <a:off x="6704020" y="5451291"/>
            <a:ext cx="2370406" cy="6098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Choose Minimum API support of SDK</a:t>
            </a:r>
          </a:p>
        </p:txBody>
      </p:sp>
      <p:cxnSp>
        <p:nvCxnSpPr>
          <p:cNvPr id="4" name="Straight Arrow Connector 3">
            <a:extLst>
              <a:ext uri="{FF2B5EF4-FFF2-40B4-BE49-F238E27FC236}">
                <a16:creationId xmlns:a16="http://schemas.microsoft.com/office/drawing/2014/main" id="{0A558629-2203-4F96-93F6-637DF845B95C}"/>
              </a:ext>
            </a:extLst>
          </p:cNvPr>
          <p:cNvCxnSpPr>
            <a:endCxn id="14" idx="1"/>
          </p:cNvCxnSpPr>
          <p:nvPr/>
        </p:nvCxnSpPr>
        <p:spPr>
          <a:xfrm>
            <a:off x="5410200" y="4898573"/>
            <a:ext cx="1293820" cy="8576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27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7315200" cy="609600"/>
          </a:xfrm>
        </p:spPr>
        <p:txBody>
          <a:bodyPr>
            <a:normAutofit fontScale="90000"/>
          </a:bodyPr>
          <a:lstStyle/>
          <a:p>
            <a:r>
              <a:rPr lang="en-US" dirty="0"/>
              <a:t>Activity</a:t>
            </a:r>
          </a:p>
        </p:txBody>
      </p:sp>
      <p:sp>
        <p:nvSpPr>
          <p:cNvPr id="3" name="Content Placeholder 2"/>
          <p:cNvSpPr>
            <a:spLocks noGrp="1"/>
          </p:cNvSpPr>
          <p:nvPr>
            <p:ph idx="1"/>
          </p:nvPr>
        </p:nvSpPr>
        <p:spPr>
          <a:xfrm>
            <a:off x="152400" y="914400"/>
            <a:ext cx="4572000" cy="5791200"/>
          </a:xfrm>
        </p:spPr>
        <p:txBody>
          <a:bodyPr>
            <a:normAutofit/>
          </a:bodyPr>
          <a:lstStyle/>
          <a:p>
            <a:pPr fontAlgn="base"/>
            <a:r>
              <a:rPr lang="en-US" dirty="0"/>
              <a:t>Every Android app is a collection of screens, and each screen is comprised of </a:t>
            </a:r>
            <a:r>
              <a:rPr lang="en-US" b="1" dirty="0">
                <a:solidFill>
                  <a:srgbClr val="FFC000"/>
                </a:solidFill>
              </a:rPr>
              <a:t>an activity </a:t>
            </a:r>
            <a:r>
              <a:rPr lang="en-US" dirty="0"/>
              <a:t>and a layout.</a:t>
            </a:r>
          </a:p>
          <a:p>
            <a:pPr fontAlgn="base"/>
            <a:r>
              <a:rPr lang="en-US" dirty="0">
                <a:solidFill>
                  <a:srgbClr val="FFC000"/>
                </a:solidFill>
              </a:rPr>
              <a:t>An </a:t>
            </a:r>
            <a:r>
              <a:rPr lang="en-US" b="1" dirty="0">
                <a:solidFill>
                  <a:srgbClr val="FFC000"/>
                </a:solidFill>
              </a:rPr>
              <a:t>activity</a:t>
            </a:r>
            <a:r>
              <a:rPr lang="en-US" dirty="0"/>
              <a:t> is </a:t>
            </a:r>
            <a:r>
              <a:rPr lang="en-US" b="1" dirty="0"/>
              <a:t>a single, defined thing that your user can do</a:t>
            </a:r>
            <a:r>
              <a:rPr lang="en-US" dirty="0"/>
              <a:t>. You might have an activity to compose an email, take a photo, or find a contact. Activities are usually associated with one screen, and they’re written in Java/Kotlin.</a:t>
            </a:r>
          </a:p>
          <a:p>
            <a:pPr fontAlgn="base"/>
            <a:r>
              <a:rPr lang="en-US" dirty="0"/>
              <a:t>A </a:t>
            </a:r>
            <a:r>
              <a:rPr lang="en-US" b="1" dirty="0"/>
              <a:t>layout</a:t>
            </a:r>
            <a:r>
              <a:rPr lang="en-US" dirty="0"/>
              <a:t> describes </a:t>
            </a:r>
            <a:r>
              <a:rPr lang="en-US" b="1" dirty="0"/>
              <a:t>the appearance of the screen.</a:t>
            </a:r>
            <a:r>
              <a:rPr lang="en-US" dirty="0"/>
              <a:t> Layouts are written as XML files and they tell Android how the different screen elements are arranged.</a:t>
            </a:r>
          </a:p>
          <a:p>
            <a:endParaRPr lang="en-US" dirty="0"/>
          </a:p>
        </p:txBody>
      </p:sp>
      <p:pic>
        <p:nvPicPr>
          <p:cNvPr id="7170"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
            <a:ext cx="44958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with no cap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725" y="3505200"/>
            <a:ext cx="448627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0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0"/>
            <a:ext cx="7315200" cy="762000"/>
          </a:xfrm>
        </p:spPr>
        <p:txBody>
          <a:bodyPr/>
          <a:lstStyle/>
          <a:p>
            <a:r>
              <a:rPr lang="en-US" dirty="0"/>
              <a:t>Creation of </a:t>
            </a:r>
            <a:r>
              <a:rPr lang="en-US" dirty="0" err="1"/>
              <a:t>HelloWorldApp</a:t>
            </a:r>
            <a:endParaRPr lang="en-US" dirty="0"/>
          </a:p>
        </p:txBody>
      </p:sp>
      <p:sp>
        <p:nvSpPr>
          <p:cNvPr id="3" name="Content Placeholder 2"/>
          <p:cNvSpPr>
            <a:spLocks noGrp="1"/>
          </p:cNvSpPr>
          <p:nvPr>
            <p:ph idx="1"/>
          </p:nvPr>
        </p:nvSpPr>
        <p:spPr>
          <a:xfrm>
            <a:off x="-152400" y="936568"/>
            <a:ext cx="8915400" cy="990599"/>
          </a:xfrm>
        </p:spPr>
        <p:txBody>
          <a:bodyPr>
            <a:normAutofit lnSpcReduction="10000"/>
          </a:bodyPr>
          <a:lstStyle/>
          <a:p>
            <a:r>
              <a:rPr lang="en-US" dirty="0"/>
              <a:t>Here’s what our project looks like (don’t worry if it looks complicated right now, we’ll break it down over the next few slides): </a:t>
            </a:r>
          </a:p>
          <a:p>
            <a:r>
              <a:rPr lang="en-US" dirty="0"/>
              <a:t>Refer : https://kotlinlang.org/docs/tutorials/kotlin-android.html </a:t>
            </a:r>
          </a:p>
        </p:txBody>
      </p:sp>
      <p:pic>
        <p:nvPicPr>
          <p:cNvPr id="4" name="Picture 3">
            <a:extLst>
              <a:ext uri="{FF2B5EF4-FFF2-40B4-BE49-F238E27FC236}">
                <a16:creationId xmlns:a16="http://schemas.microsoft.com/office/drawing/2014/main" id="{E3B0B5F5-C110-4C45-BF75-1562A852B0C1}"/>
              </a:ext>
            </a:extLst>
          </p:cNvPr>
          <p:cNvPicPr>
            <a:picLocks noChangeAspect="1"/>
          </p:cNvPicPr>
          <p:nvPr/>
        </p:nvPicPr>
        <p:blipFill>
          <a:blip r:embed="rId3"/>
          <a:stretch>
            <a:fillRect/>
          </a:stretch>
        </p:blipFill>
        <p:spPr>
          <a:xfrm>
            <a:off x="0" y="2101735"/>
            <a:ext cx="9067800" cy="4756264"/>
          </a:xfrm>
          <a:prstGeom prst="rect">
            <a:avLst/>
          </a:prstGeom>
        </p:spPr>
      </p:pic>
    </p:spTree>
    <p:extLst>
      <p:ext uri="{BB962C8B-B14F-4D97-AF65-F5344CB8AC3E}">
        <p14:creationId xmlns:p14="http://schemas.microsoft.com/office/powerpoint/2010/main" val="36790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3810000" cy="762000"/>
          </a:xfrm>
        </p:spPr>
        <p:txBody>
          <a:bodyPr/>
          <a:lstStyle/>
          <a:p>
            <a:r>
              <a:rPr lang="en" dirty="0"/>
              <a:t>Project folders</a:t>
            </a:r>
            <a:endParaRPr lang="en-US" dirty="0"/>
          </a:p>
        </p:txBody>
      </p:sp>
      <p:sp>
        <p:nvSpPr>
          <p:cNvPr id="3" name="Content Placeholder 2"/>
          <p:cNvSpPr>
            <a:spLocks noGrp="1"/>
          </p:cNvSpPr>
          <p:nvPr>
            <p:ph idx="1"/>
          </p:nvPr>
        </p:nvSpPr>
        <p:spPr>
          <a:xfrm>
            <a:off x="38100" y="1219200"/>
            <a:ext cx="4991100" cy="5090161"/>
          </a:xfrm>
        </p:spPr>
        <p:txBody>
          <a:bodyPr>
            <a:normAutofit/>
          </a:bodyPr>
          <a:lstStyle/>
          <a:p>
            <a:pPr marL="457200" lvl="0" indent="-381000">
              <a:spcBef>
                <a:spcPts val="0"/>
              </a:spcBef>
              <a:buSzPts val="2400"/>
              <a:buAutoNum type="arabicPeriod"/>
            </a:pPr>
            <a:r>
              <a:rPr lang="en-US" sz="2400" b="1" dirty="0"/>
              <a:t>manifests</a:t>
            </a:r>
            <a:r>
              <a:rPr lang="en-US" sz="2400" dirty="0"/>
              <a:t>—</a:t>
            </a:r>
            <a:r>
              <a:rPr lang="en-US" dirty="0"/>
              <a:t>This folder contains AndroidManifest.xml</a:t>
            </a:r>
            <a:r>
              <a:rPr lang="en-US" b="1" dirty="0"/>
              <a:t>.</a:t>
            </a:r>
            <a:r>
              <a:rPr lang="en-US" dirty="0"/>
              <a:t> This file describes all the components of your Android app and is read by the Android runtime system when your app is executed.</a:t>
            </a:r>
          </a:p>
          <a:p>
            <a:pPr marL="457200" lvl="0" indent="-381000">
              <a:spcBef>
                <a:spcPts val="0"/>
              </a:spcBef>
              <a:buSzPts val="2400"/>
              <a:buAutoNum type="arabicPeriod"/>
            </a:pPr>
            <a:r>
              <a:rPr lang="en-US" sz="2400" b="1" dirty="0"/>
              <a:t>java—</a:t>
            </a:r>
            <a:r>
              <a:rPr lang="en-US" dirty="0"/>
              <a:t>All your Kotlin and Java language files are organized here.</a:t>
            </a:r>
            <a:endParaRPr lang="en-US" sz="2400" b="1" dirty="0"/>
          </a:p>
          <a:p>
            <a:pPr marL="457200" indent="-381000">
              <a:spcBef>
                <a:spcPts val="0"/>
              </a:spcBef>
              <a:buSzPts val="2400"/>
              <a:buFont typeface="Wingdings" charset="2"/>
              <a:buAutoNum type="arabicPeriod"/>
            </a:pPr>
            <a:r>
              <a:rPr lang="en-US" sz="2400" b="1" dirty="0"/>
              <a:t>res—</a:t>
            </a:r>
            <a:r>
              <a:rPr lang="en-US" dirty="0"/>
              <a:t>This folder contains all the resources for your app, including images, layout files, strings, icons, and styling.</a:t>
            </a:r>
            <a:endParaRPr lang="en-US" sz="2400" b="1" dirty="0"/>
          </a:p>
          <a:p>
            <a:pPr marL="457200" indent="-381000">
              <a:spcBef>
                <a:spcPts val="0"/>
              </a:spcBef>
              <a:spcAft>
                <a:spcPts val="1000"/>
              </a:spcAft>
              <a:buSzPts val="2400"/>
              <a:buFont typeface="Wingdings" charset="2"/>
              <a:buAutoNum type="arabicPeriod"/>
            </a:pPr>
            <a:r>
              <a:rPr lang="en-US" sz="2400" b="1" dirty="0"/>
              <a:t>Gradle Scripts - </a:t>
            </a:r>
            <a:r>
              <a:rPr lang="en-US" dirty="0"/>
              <a:t>Shows all the project's build-related configuration files.</a:t>
            </a:r>
            <a:endParaRPr lang="en-US" sz="2400" b="1" dirty="0"/>
          </a:p>
        </p:txBody>
      </p:sp>
      <p:pic>
        <p:nvPicPr>
          <p:cNvPr id="6" name="Picture 5">
            <a:extLst>
              <a:ext uri="{FF2B5EF4-FFF2-40B4-BE49-F238E27FC236}">
                <a16:creationId xmlns:a16="http://schemas.microsoft.com/office/drawing/2014/main" id="{AE22843D-4C99-48EA-9616-B9B732673863}"/>
              </a:ext>
            </a:extLst>
          </p:cNvPr>
          <p:cNvPicPr>
            <a:picLocks noChangeAspect="1"/>
          </p:cNvPicPr>
          <p:nvPr/>
        </p:nvPicPr>
        <p:blipFill>
          <a:blip r:embed="rId3"/>
          <a:stretch>
            <a:fillRect/>
          </a:stretch>
        </p:blipFill>
        <p:spPr>
          <a:xfrm>
            <a:off x="5181600" y="304800"/>
            <a:ext cx="3962400" cy="6248400"/>
          </a:xfrm>
          <a:prstGeom prst="rect">
            <a:avLst/>
          </a:prstGeom>
        </p:spPr>
      </p:pic>
      <p:sp>
        <p:nvSpPr>
          <p:cNvPr id="7" name="Oval 6">
            <a:extLst>
              <a:ext uri="{FF2B5EF4-FFF2-40B4-BE49-F238E27FC236}">
                <a16:creationId xmlns:a16="http://schemas.microsoft.com/office/drawing/2014/main" id="{9B94076F-6B4F-4DCB-A12C-FF6D9FE84128}"/>
              </a:ext>
            </a:extLst>
          </p:cNvPr>
          <p:cNvSpPr/>
          <p:nvPr/>
        </p:nvSpPr>
        <p:spPr>
          <a:xfrm>
            <a:off x="8597348" y="697894"/>
            <a:ext cx="533400" cy="5213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8" name="Oval 7">
            <a:extLst>
              <a:ext uri="{FF2B5EF4-FFF2-40B4-BE49-F238E27FC236}">
                <a16:creationId xmlns:a16="http://schemas.microsoft.com/office/drawing/2014/main" id="{FB2C1A2D-9AAF-4601-808B-1DFBA77A7EB4}"/>
              </a:ext>
            </a:extLst>
          </p:cNvPr>
          <p:cNvSpPr/>
          <p:nvPr/>
        </p:nvSpPr>
        <p:spPr>
          <a:xfrm>
            <a:off x="8597348" y="1307494"/>
            <a:ext cx="533400" cy="5213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9" name="Oval 8">
            <a:extLst>
              <a:ext uri="{FF2B5EF4-FFF2-40B4-BE49-F238E27FC236}">
                <a16:creationId xmlns:a16="http://schemas.microsoft.com/office/drawing/2014/main" id="{CC072692-EBD4-4E68-820C-FB38F58F33DF}"/>
              </a:ext>
            </a:extLst>
          </p:cNvPr>
          <p:cNvSpPr/>
          <p:nvPr/>
        </p:nvSpPr>
        <p:spPr>
          <a:xfrm>
            <a:off x="8610600" y="2755294"/>
            <a:ext cx="533400" cy="5213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10" name="Oval 9">
            <a:extLst>
              <a:ext uri="{FF2B5EF4-FFF2-40B4-BE49-F238E27FC236}">
                <a16:creationId xmlns:a16="http://schemas.microsoft.com/office/drawing/2014/main" id="{C762D785-3ECA-4D5A-8C57-435A1212B205}"/>
              </a:ext>
            </a:extLst>
          </p:cNvPr>
          <p:cNvSpPr/>
          <p:nvPr/>
        </p:nvSpPr>
        <p:spPr>
          <a:xfrm>
            <a:off x="8572500" y="4267200"/>
            <a:ext cx="533400" cy="5213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cxnSp>
        <p:nvCxnSpPr>
          <p:cNvPr id="14" name="Straight Arrow Connector 13">
            <a:extLst>
              <a:ext uri="{FF2B5EF4-FFF2-40B4-BE49-F238E27FC236}">
                <a16:creationId xmlns:a16="http://schemas.microsoft.com/office/drawing/2014/main" id="{9D8B4960-3414-4F6F-B0D5-7834D4AAF5D9}"/>
              </a:ext>
            </a:extLst>
          </p:cNvPr>
          <p:cNvCxnSpPr>
            <a:cxnSpLocks/>
          </p:cNvCxnSpPr>
          <p:nvPr/>
        </p:nvCxnSpPr>
        <p:spPr>
          <a:xfrm>
            <a:off x="6629400" y="990600"/>
            <a:ext cx="196794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CA2651-5FEA-4120-8AD5-60F1F4B68882}"/>
              </a:ext>
            </a:extLst>
          </p:cNvPr>
          <p:cNvCxnSpPr>
            <a:cxnSpLocks/>
            <a:endCxn id="8" idx="2"/>
          </p:cNvCxnSpPr>
          <p:nvPr/>
        </p:nvCxnSpPr>
        <p:spPr>
          <a:xfrm>
            <a:off x="6400800" y="1568147"/>
            <a:ext cx="219654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1793DA-89ED-4754-9F0B-91EFEF261287}"/>
              </a:ext>
            </a:extLst>
          </p:cNvPr>
          <p:cNvCxnSpPr>
            <a:cxnSpLocks/>
          </p:cNvCxnSpPr>
          <p:nvPr/>
        </p:nvCxnSpPr>
        <p:spPr>
          <a:xfrm>
            <a:off x="6400800" y="3048000"/>
            <a:ext cx="22098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C530954-9A1A-41CF-882E-8475268879D8}"/>
              </a:ext>
            </a:extLst>
          </p:cNvPr>
          <p:cNvCxnSpPr>
            <a:cxnSpLocks/>
          </p:cNvCxnSpPr>
          <p:nvPr/>
        </p:nvCxnSpPr>
        <p:spPr>
          <a:xfrm>
            <a:off x="6858000" y="4572000"/>
            <a:ext cx="17145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19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AB0BF0-871B-4403-9CB4-A1C1240AD51B}"/>
              </a:ext>
            </a:extLst>
          </p:cNvPr>
          <p:cNvPicPr>
            <a:picLocks noChangeAspect="1"/>
          </p:cNvPicPr>
          <p:nvPr/>
        </p:nvPicPr>
        <p:blipFill>
          <a:blip r:embed="rId2"/>
          <a:stretch>
            <a:fillRect/>
          </a:stretch>
        </p:blipFill>
        <p:spPr>
          <a:xfrm>
            <a:off x="0" y="47625"/>
            <a:ext cx="9144000" cy="6810375"/>
          </a:xfrm>
          <a:prstGeom prst="rect">
            <a:avLst/>
          </a:prstGeom>
        </p:spPr>
      </p:pic>
    </p:spTree>
    <p:extLst>
      <p:ext uri="{BB962C8B-B14F-4D97-AF65-F5344CB8AC3E}">
        <p14:creationId xmlns:p14="http://schemas.microsoft.com/office/powerpoint/2010/main" val="239263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D4C5-E66B-459D-A463-F103D1CB3A08}"/>
              </a:ext>
            </a:extLst>
          </p:cNvPr>
          <p:cNvSpPr>
            <a:spLocks noGrp="1"/>
          </p:cNvSpPr>
          <p:nvPr>
            <p:ph type="title"/>
          </p:nvPr>
        </p:nvSpPr>
        <p:spPr>
          <a:xfrm>
            <a:off x="775252" y="205409"/>
            <a:ext cx="7315200" cy="838200"/>
          </a:xfrm>
        </p:spPr>
        <p:txBody>
          <a:bodyPr/>
          <a:lstStyle/>
          <a:p>
            <a:r>
              <a:rPr lang="en-US" dirty="0"/>
              <a:t>Explorer Views</a:t>
            </a:r>
          </a:p>
        </p:txBody>
      </p:sp>
      <p:sp>
        <p:nvSpPr>
          <p:cNvPr id="3" name="Content Placeholder 2">
            <a:extLst>
              <a:ext uri="{FF2B5EF4-FFF2-40B4-BE49-F238E27FC236}">
                <a16:creationId xmlns:a16="http://schemas.microsoft.com/office/drawing/2014/main" id="{1F323392-3C13-4817-ABAF-B0692C365607}"/>
              </a:ext>
            </a:extLst>
          </p:cNvPr>
          <p:cNvSpPr>
            <a:spLocks noGrp="1"/>
          </p:cNvSpPr>
          <p:nvPr>
            <p:ph idx="1"/>
          </p:nvPr>
        </p:nvSpPr>
        <p:spPr>
          <a:xfrm>
            <a:off x="152400" y="1143000"/>
            <a:ext cx="8534400" cy="4895848"/>
          </a:xfrm>
        </p:spPr>
        <p:txBody>
          <a:bodyPr/>
          <a:lstStyle/>
          <a:p>
            <a:r>
              <a:rPr lang="en-US" dirty="0"/>
              <a:t>Explore the Project -&gt; Android pane</a:t>
            </a:r>
          </a:p>
          <a:p>
            <a:r>
              <a:rPr lang="en-US" dirty="0"/>
              <a:t>If not already selected, click the Project tab in the vertical tab column on the left side of the Android Studio window. The Project pane appears.</a:t>
            </a:r>
          </a:p>
          <a:p>
            <a:r>
              <a:rPr lang="en-US" dirty="0"/>
              <a:t>To view the project in the standard Android project hierarchy, choose Android from the popup menu at the top of the Project pane, as shown below. [ Default View for the App Development]</a:t>
            </a:r>
          </a:p>
        </p:txBody>
      </p:sp>
      <p:pic>
        <p:nvPicPr>
          <p:cNvPr id="1028" name="Picture 4" descr="https://codelabs.developers.google.com/codelabs/android-training-hello-world/img/4c831b8adef1f6ad.png">
            <a:extLst>
              <a:ext uri="{FF2B5EF4-FFF2-40B4-BE49-F238E27FC236}">
                <a16:creationId xmlns:a16="http://schemas.microsoft.com/office/drawing/2014/main" id="{5CB8A2EE-F56C-4D4F-9F15-F4C73C87D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29000"/>
            <a:ext cx="3810000" cy="322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6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838199"/>
          </a:xfrm>
        </p:spPr>
        <p:txBody>
          <a:bodyPr/>
          <a:lstStyle/>
          <a:p>
            <a:pPr algn="ctr"/>
            <a:r>
              <a:rPr lang="en" dirty="0"/>
              <a:t>Gradle build system</a:t>
            </a:r>
            <a:endParaRPr lang="en-US" dirty="0"/>
          </a:p>
        </p:txBody>
      </p:sp>
      <p:sp>
        <p:nvSpPr>
          <p:cNvPr id="3" name="Content Placeholder 2"/>
          <p:cNvSpPr>
            <a:spLocks noGrp="1"/>
          </p:cNvSpPr>
          <p:nvPr>
            <p:ph idx="1"/>
          </p:nvPr>
        </p:nvSpPr>
        <p:spPr>
          <a:xfrm>
            <a:off x="152400" y="838200"/>
            <a:ext cx="5486400" cy="5867400"/>
          </a:xfrm>
        </p:spPr>
        <p:txBody>
          <a:bodyPr>
            <a:normAutofit fontScale="92500" lnSpcReduction="10000"/>
          </a:bodyPr>
          <a:lstStyle/>
          <a:p>
            <a:pPr marL="457200" indent="-381000">
              <a:lnSpc>
                <a:spcPct val="115000"/>
              </a:lnSpc>
              <a:spcBef>
                <a:spcPts val="1000"/>
              </a:spcBef>
              <a:buSzPts val="2400"/>
              <a:buFont typeface="Arial" panose="020B0604020202020204" pitchFamily="34" charset="0"/>
              <a:buChar char="•"/>
            </a:pPr>
            <a:r>
              <a:rPr lang="en-US" dirty="0"/>
              <a:t>The Gradle build system in Android Studio makes it easy to include external library modules to your build as dependencies.</a:t>
            </a:r>
          </a:p>
          <a:p>
            <a:pPr marL="457200" indent="-381000">
              <a:lnSpc>
                <a:spcPct val="115000"/>
              </a:lnSpc>
              <a:spcBef>
                <a:spcPts val="1000"/>
              </a:spcBef>
              <a:buSzPts val="2400"/>
              <a:buFont typeface="Arial" panose="020B0604020202020204" pitchFamily="34" charset="0"/>
              <a:buChar char="•"/>
            </a:pPr>
            <a:r>
              <a:rPr lang="en-US" dirty="0"/>
              <a:t>Three </a:t>
            </a:r>
            <a:r>
              <a:rPr lang="en-US" dirty="0" err="1"/>
              <a:t>build.gradle</a:t>
            </a:r>
            <a:r>
              <a:rPr lang="en-US" dirty="0"/>
              <a:t>:</a:t>
            </a:r>
          </a:p>
          <a:p>
            <a:pPr marL="914400" lvl="1" indent="-355600">
              <a:spcBef>
                <a:spcPts val="500"/>
              </a:spcBef>
              <a:buSzPts val="2000"/>
              <a:buFont typeface="Arial" panose="020B0604020202020204" pitchFamily="34" charset="0"/>
              <a:buChar char="•"/>
            </a:pPr>
            <a:r>
              <a:rPr lang="en-US" sz="2000" dirty="0"/>
              <a:t>project</a:t>
            </a:r>
          </a:p>
          <a:p>
            <a:pPr marL="914400" lvl="1" indent="-355600">
              <a:spcBef>
                <a:spcPts val="500"/>
              </a:spcBef>
              <a:buSzPts val="2000"/>
              <a:buFont typeface="Arial" panose="020B0604020202020204" pitchFamily="34" charset="0"/>
              <a:buChar char="•"/>
            </a:pPr>
            <a:r>
              <a:rPr lang="en-US" sz="2000" dirty="0"/>
              <a:t>module</a:t>
            </a:r>
          </a:p>
          <a:p>
            <a:pPr marL="914400" lvl="1" indent="-355600">
              <a:spcBef>
                <a:spcPts val="500"/>
              </a:spcBef>
              <a:buSzPts val="2000"/>
              <a:buFont typeface="Arial" panose="020B0604020202020204" pitchFamily="34" charset="0"/>
              <a:buChar char="•"/>
            </a:pPr>
            <a:r>
              <a:rPr lang="en-US" sz="2000" dirty="0"/>
              <a:t>settings</a:t>
            </a:r>
          </a:p>
          <a:p>
            <a:pPr marL="457200" lvl="0" indent="-381000">
              <a:lnSpc>
                <a:spcPct val="115000"/>
              </a:lnSpc>
              <a:spcBef>
                <a:spcPts val="1000"/>
              </a:spcBef>
              <a:buSzPts val="2400"/>
              <a:buFont typeface="Arial" panose="020B0604020202020204" pitchFamily="34" charset="0"/>
              <a:buChar char="•"/>
            </a:pPr>
            <a:r>
              <a:rPr lang="en-US" dirty="0"/>
              <a:t>Learn more about </a:t>
            </a:r>
            <a:r>
              <a:rPr lang="en-US" dirty="0" err="1"/>
              <a:t>gradle</a:t>
            </a:r>
            <a:r>
              <a:rPr lang="en-US" dirty="0"/>
              <a:t> at </a:t>
            </a:r>
            <a:r>
              <a:rPr lang="en-US" dirty="0">
                <a:hlinkClick r:id="rId2">
                  <a:extLst>
                    <a:ext uri="{A12FA001-AC4F-418D-AE19-62706E023703}">
                      <ahyp:hlinkClr xmlns:ahyp="http://schemas.microsoft.com/office/drawing/2018/hyperlinkcolor" val="tx"/>
                    </a:ext>
                  </a:extLst>
                </a:hlinkClick>
              </a:rPr>
              <a:t>https://gradle.org/</a:t>
            </a:r>
            <a:endParaRPr lang="en-US" dirty="0"/>
          </a:p>
          <a:p>
            <a:pPr marL="457200" lvl="0" indent="-381000">
              <a:lnSpc>
                <a:spcPct val="115000"/>
              </a:lnSpc>
              <a:spcBef>
                <a:spcPts val="1000"/>
              </a:spcBef>
              <a:buSzPts val="2400"/>
              <a:buFont typeface="Arial" panose="020B0604020202020204" pitchFamily="34" charset="0"/>
              <a:buChar char="•"/>
            </a:pPr>
            <a:r>
              <a:rPr lang="en-US" dirty="0"/>
              <a:t>Every Android project needs a </a:t>
            </a:r>
            <a:r>
              <a:rPr lang="en-US" dirty="0" err="1"/>
              <a:t>gradle</a:t>
            </a:r>
            <a:r>
              <a:rPr lang="en-US" dirty="0"/>
              <a:t> for generating an </a:t>
            </a:r>
            <a:r>
              <a:rPr lang="en-US" dirty="0" err="1"/>
              <a:t>apk</a:t>
            </a:r>
            <a:r>
              <a:rPr lang="en-US" dirty="0"/>
              <a:t> from the </a:t>
            </a:r>
            <a:r>
              <a:rPr lang="en-US" i="1" dirty="0"/>
              <a:t>.</a:t>
            </a:r>
            <a:r>
              <a:rPr lang="en-US" i="1" dirty="0" err="1"/>
              <a:t>kt</a:t>
            </a:r>
            <a:r>
              <a:rPr lang="en-US" dirty="0"/>
              <a:t> and </a:t>
            </a:r>
            <a:r>
              <a:rPr lang="en-US" i="1" dirty="0"/>
              <a:t>.xml</a:t>
            </a:r>
            <a:r>
              <a:rPr lang="en-US" dirty="0"/>
              <a:t> files in the project. Simply put, a </a:t>
            </a:r>
            <a:r>
              <a:rPr lang="en-US" dirty="0" err="1"/>
              <a:t>gradle</a:t>
            </a:r>
            <a:r>
              <a:rPr lang="en-US" dirty="0"/>
              <a:t> takes all the source files (</a:t>
            </a:r>
            <a:r>
              <a:rPr lang="en-US" dirty="0" err="1"/>
              <a:t>kt</a:t>
            </a:r>
            <a:r>
              <a:rPr lang="en-US" dirty="0"/>
              <a:t> and XML) and apply appropriate tools, e.g., converts the java files into </a:t>
            </a:r>
            <a:r>
              <a:rPr lang="en-US" dirty="0" err="1"/>
              <a:t>dex</a:t>
            </a:r>
            <a:r>
              <a:rPr lang="en-US" dirty="0"/>
              <a:t> files and compresses all of them into a single file known as </a:t>
            </a:r>
            <a:r>
              <a:rPr lang="en-US" dirty="0" err="1"/>
              <a:t>apk</a:t>
            </a:r>
            <a:r>
              <a:rPr lang="en-US" dirty="0"/>
              <a:t> that is actually used.</a:t>
            </a:r>
          </a:p>
          <a:p>
            <a:pPr marL="457200" indent="-381000">
              <a:spcBef>
                <a:spcPts val="1000"/>
              </a:spcBef>
              <a:buSzPts val="2400"/>
              <a:buFont typeface="Arial" panose="020B0604020202020204" pitchFamily="34" charset="0"/>
              <a:buChar char="•"/>
            </a:pPr>
            <a:endParaRPr lang="en-US" sz="2800" dirty="0"/>
          </a:p>
        </p:txBody>
      </p:sp>
      <p:pic>
        <p:nvPicPr>
          <p:cNvPr id="2050" name="Picture 2" descr="https://codelabs.developers.google.com/codelabs/android-training-hello-world/img/6885d2e1799ef663.png">
            <a:extLst>
              <a:ext uri="{FF2B5EF4-FFF2-40B4-BE49-F238E27FC236}">
                <a16:creationId xmlns:a16="http://schemas.microsoft.com/office/drawing/2014/main" id="{C0B56ECA-E48C-425D-BB37-744FD8729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752600"/>
            <a:ext cx="3375991"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72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607"/>
            <a:ext cx="8534400" cy="953193"/>
          </a:xfrm>
        </p:spPr>
        <p:txBody>
          <a:bodyPr>
            <a:normAutofit fontScale="90000"/>
          </a:bodyPr>
          <a:lstStyle/>
          <a:p>
            <a:pPr algn="ctr"/>
            <a:r>
              <a:rPr lang="en-US" sz="3100" dirty="0"/>
              <a:t>Code Editor - activity_main.xml</a:t>
            </a:r>
            <a:br>
              <a:rPr lang="en-US" dirty="0"/>
            </a:br>
            <a:endParaRPr lang="en-US" dirty="0"/>
          </a:p>
        </p:txBody>
      </p:sp>
      <p:pic>
        <p:nvPicPr>
          <p:cNvPr id="10" name="Picture 9">
            <a:extLst>
              <a:ext uri="{FF2B5EF4-FFF2-40B4-BE49-F238E27FC236}">
                <a16:creationId xmlns:a16="http://schemas.microsoft.com/office/drawing/2014/main" id="{28D62781-EBB9-423D-95B0-C5EB444646FB}"/>
              </a:ext>
            </a:extLst>
          </p:cNvPr>
          <p:cNvPicPr>
            <a:picLocks noChangeAspect="1"/>
          </p:cNvPicPr>
          <p:nvPr/>
        </p:nvPicPr>
        <p:blipFill>
          <a:blip r:embed="rId3"/>
          <a:stretch>
            <a:fillRect/>
          </a:stretch>
        </p:blipFill>
        <p:spPr>
          <a:xfrm>
            <a:off x="0" y="533400"/>
            <a:ext cx="9144000" cy="5038725"/>
          </a:xfrm>
          <a:prstGeom prst="rect">
            <a:avLst/>
          </a:prstGeom>
        </p:spPr>
      </p:pic>
      <p:sp>
        <p:nvSpPr>
          <p:cNvPr id="11" name="TextBox 10">
            <a:extLst>
              <a:ext uri="{FF2B5EF4-FFF2-40B4-BE49-F238E27FC236}">
                <a16:creationId xmlns:a16="http://schemas.microsoft.com/office/drawing/2014/main" id="{9B9BDD9C-0548-46A1-9484-BD21C5EDF90F}"/>
              </a:ext>
            </a:extLst>
          </p:cNvPr>
          <p:cNvSpPr txBox="1"/>
          <p:nvPr/>
        </p:nvSpPr>
        <p:spPr>
          <a:xfrm>
            <a:off x="0" y="5638800"/>
            <a:ext cx="9144000" cy="1200329"/>
          </a:xfrm>
          <a:prstGeom prst="rect">
            <a:avLst/>
          </a:prstGeom>
          <a:noFill/>
        </p:spPr>
        <p:txBody>
          <a:bodyPr wrap="square" rtlCol="0">
            <a:spAutoFit/>
          </a:bodyPr>
          <a:lstStyle/>
          <a:p>
            <a:pPr marL="342900" indent="-342900">
              <a:buAutoNum type="arabicPeriod"/>
            </a:pPr>
            <a:r>
              <a:rPr lang="en-US" dirty="0"/>
              <a:t>Click actitvity_main.xml to view the code editor and preview of Activity</a:t>
            </a:r>
          </a:p>
          <a:p>
            <a:pPr marL="342900" indent="-342900">
              <a:buAutoNum type="arabicPeriod"/>
            </a:pPr>
            <a:r>
              <a:rPr lang="en-US" dirty="0"/>
              <a:t>XML editing panel -Type xml code to design activity</a:t>
            </a:r>
          </a:p>
          <a:p>
            <a:pPr marL="342900" indent="-342900">
              <a:buAutoNum type="arabicPeriod"/>
            </a:pPr>
            <a:r>
              <a:rPr lang="en-US" dirty="0"/>
              <a:t>Preview panel and shows the current visual state of the layout </a:t>
            </a:r>
          </a:p>
          <a:p>
            <a:pPr marL="342900" indent="-342900">
              <a:buAutoNum type="arabicPeriod"/>
            </a:pPr>
            <a:r>
              <a:rPr lang="en-US" dirty="0"/>
              <a:t>By clicking Design and Text button to switch between Design Editor and Code Editor</a:t>
            </a:r>
          </a:p>
        </p:txBody>
      </p:sp>
    </p:spTree>
    <p:extLst>
      <p:ext uri="{BB962C8B-B14F-4D97-AF65-F5344CB8AC3E}">
        <p14:creationId xmlns:p14="http://schemas.microsoft.com/office/powerpoint/2010/main" val="400530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607"/>
            <a:ext cx="8534400" cy="953193"/>
          </a:xfrm>
        </p:spPr>
        <p:txBody>
          <a:bodyPr>
            <a:normAutofit fontScale="90000"/>
          </a:bodyPr>
          <a:lstStyle/>
          <a:p>
            <a:pPr algn="ctr"/>
            <a:r>
              <a:rPr lang="en-US" sz="3100" dirty="0"/>
              <a:t>Design Editor - activity_main.xml</a:t>
            </a:r>
            <a:br>
              <a:rPr lang="en-US" dirty="0"/>
            </a:br>
            <a:endParaRPr lang="en-US" dirty="0"/>
          </a:p>
        </p:txBody>
      </p:sp>
      <p:sp>
        <p:nvSpPr>
          <p:cNvPr id="11" name="TextBox 10">
            <a:extLst>
              <a:ext uri="{FF2B5EF4-FFF2-40B4-BE49-F238E27FC236}">
                <a16:creationId xmlns:a16="http://schemas.microsoft.com/office/drawing/2014/main" id="{9B9BDD9C-0548-46A1-9484-BD21C5EDF90F}"/>
              </a:ext>
            </a:extLst>
          </p:cNvPr>
          <p:cNvSpPr txBox="1"/>
          <p:nvPr/>
        </p:nvSpPr>
        <p:spPr>
          <a:xfrm>
            <a:off x="0" y="4572000"/>
            <a:ext cx="9144000" cy="2308324"/>
          </a:xfrm>
          <a:prstGeom prst="rect">
            <a:avLst/>
          </a:prstGeom>
          <a:noFill/>
        </p:spPr>
        <p:txBody>
          <a:bodyPr wrap="square" rtlCol="0">
            <a:spAutoFit/>
          </a:bodyPr>
          <a:lstStyle/>
          <a:p>
            <a:pPr marL="342900" indent="-342900">
              <a:buAutoNum type="arabicPeriod"/>
            </a:pPr>
            <a:r>
              <a:rPr lang="en-US" dirty="0"/>
              <a:t> </a:t>
            </a:r>
            <a:r>
              <a:rPr lang="en-US" b="1" dirty="0"/>
              <a:t>+</a:t>
            </a:r>
            <a:r>
              <a:rPr lang="en-US" dirty="0"/>
              <a:t> and </a:t>
            </a:r>
            <a:r>
              <a:rPr lang="en-US" b="1" dirty="0"/>
              <a:t>- </a:t>
            </a:r>
            <a:r>
              <a:rPr lang="en-US" dirty="0"/>
              <a:t>buttons for zooming in and out, or click the </a:t>
            </a:r>
            <a:r>
              <a:rPr lang="en-US" b="1" dirty="0"/>
              <a:t>Zoom to Fit Screen</a:t>
            </a:r>
            <a:r>
              <a:rPr lang="en-US" dirty="0"/>
              <a:t> button (right of the zoom buttons) so that both panels fit reasonably on your screen.</a:t>
            </a:r>
          </a:p>
          <a:p>
            <a:pPr marL="342900" indent="-342900">
              <a:buAutoNum type="arabicPeriod"/>
            </a:pPr>
            <a:r>
              <a:rPr lang="en-US" dirty="0"/>
              <a:t>Component Tree - This panel shows the hierarchy of views in your layout. </a:t>
            </a:r>
          </a:p>
          <a:p>
            <a:pPr marL="342900" indent="-342900">
              <a:buAutoNum type="arabicPeriod"/>
            </a:pPr>
            <a:r>
              <a:rPr lang="en-US" dirty="0"/>
              <a:t>Properties Panel - This panel displays the attributes assigned to the currently selected component in the layout. </a:t>
            </a:r>
          </a:p>
          <a:p>
            <a:pPr marL="342900" indent="-342900">
              <a:buAutoNum type="arabicPeriod"/>
            </a:pPr>
            <a:r>
              <a:rPr lang="en-US" dirty="0"/>
              <a:t>The Palette panel – It consists of two columns with the left-hand column containing a list of view component categories. The right-hand column lists the components contained within the currently selected category.  	</a:t>
            </a:r>
          </a:p>
        </p:txBody>
      </p:sp>
      <p:pic>
        <p:nvPicPr>
          <p:cNvPr id="3" name="Picture 2">
            <a:extLst>
              <a:ext uri="{FF2B5EF4-FFF2-40B4-BE49-F238E27FC236}">
                <a16:creationId xmlns:a16="http://schemas.microsoft.com/office/drawing/2014/main" id="{5FBD6928-E7C4-4E5A-84BF-4AF83BE363CF}"/>
              </a:ext>
            </a:extLst>
          </p:cNvPr>
          <p:cNvPicPr>
            <a:picLocks noChangeAspect="1"/>
          </p:cNvPicPr>
          <p:nvPr/>
        </p:nvPicPr>
        <p:blipFill>
          <a:blip r:embed="rId3"/>
          <a:stretch>
            <a:fillRect/>
          </a:stretch>
        </p:blipFill>
        <p:spPr>
          <a:xfrm>
            <a:off x="0" y="457200"/>
            <a:ext cx="9144000" cy="4097754"/>
          </a:xfrm>
          <a:prstGeom prst="rect">
            <a:avLst/>
          </a:prstGeom>
        </p:spPr>
      </p:pic>
      <p:sp>
        <p:nvSpPr>
          <p:cNvPr id="6" name="Rectangle 3">
            <a:extLst>
              <a:ext uri="{FF2B5EF4-FFF2-40B4-BE49-F238E27FC236}">
                <a16:creationId xmlns:a16="http://schemas.microsoft.com/office/drawing/2014/main" id="{C94590BC-3619-4D8A-A7BE-CF943FC5BBEB}"/>
              </a:ext>
            </a:extLst>
          </p:cNvPr>
          <p:cNvSpPr>
            <a:spLocks noChangeArrowheads="1"/>
          </p:cNvSpPr>
          <p:nvPr/>
        </p:nvSpPr>
        <p:spPr bwMode="auto">
          <a:xfrm>
            <a:off x="0" y="0"/>
            <a:ext cx="9144000" cy="0"/>
          </a:xfrm>
          <a:prstGeom prst="rect">
            <a:avLst/>
          </a:prstGeom>
          <a:solidFill>
            <a:srgbClr val="E8EA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Roboto"/>
              </a:rPr>
              <a:t>In the XML code, notice that the root element is </a:t>
            </a:r>
            <a:r>
              <a:rPr kumimoji="0" lang="en-US" altLang="en-US" sz="1000" b="0" i="0" u="none" strike="noStrike" cap="none" normalizeH="0" baseline="0">
                <a:ln>
                  <a:noFill/>
                </a:ln>
                <a:solidFill>
                  <a:srgbClr val="000000"/>
                </a:solidFill>
                <a:effectLst/>
                <a:latin typeface="Source Code Pro"/>
              </a:rPr>
              <a:t>&lt;android.support.constraint.ConstraintLayout&gt;</a:t>
            </a:r>
            <a:r>
              <a:rPr kumimoji="0" lang="en-US" altLang="en-US" sz="1000" b="0" i="0" u="none" strike="noStrike" cap="none" normalizeH="0" baseline="0">
                <a:ln>
                  <a:noFill/>
                </a:ln>
                <a:solidFill>
                  <a:srgbClr val="000000"/>
                </a:solidFill>
                <a:effectLst/>
                <a:latin typeface="Roboto"/>
              </a:rPr>
              <a:t>. The root element contains a single </a:t>
            </a:r>
            <a:r>
              <a:rPr kumimoji="0" lang="en-US" altLang="en-US" sz="1000" b="0" i="0" u="none" strike="noStrike" cap="none" normalizeH="0" baseline="0">
                <a:ln>
                  <a:noFill/>
                </a:ln>
                <a:solidFill>
                  <a:srgbClr val="000000"/>
                </a:solidFill>
                <a:effectLst/>
                <a:latin typeface="Source Code Pro"/>
              </a:rPr>
              <a:t>&lt;TextView&gt;</a:t>
            </a:r>
            <a:r>
              <a:rPr kumimoji="0" lang="en-US" altLang="en-US" sz="1000" b="0" i="0" u="none" strike="noStrike" cap="none" normalizeH="0" baseline="0">
                <a:ln>
                  <a:noFill/>
                </a:ln>
                <a:solidFill>
                  <a:srgbClr val="000000"/>
                </a:solidFill>
                <a:effectLst/>
                <a:latin typeface="Roboto"/>
              </a:rPr>
              <a:t> element.</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18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315200" cy="685800"/>
          </a:xfrm>
        </p:spPr>
        <p:txBody>
          <a:bodyPr>
            <a:normAutofit fontScale="90000"/>
          </a:bodyPr>
          <a:lstStyle/>
          <a:p>
            <a:pPr algn="ctr"/>
            <a:r>
              <a:rPr lang="en-US" dirty="0"/>
              <a:t>activity_main.xml</a:t>
            </a:r>
          </a:p>
        </p:txBody>
      </p:sp>
      <p:sp>
        <p:nvSpPr>
          <p:cNvPr id="3" name="Rectangle 1">
            <a:extLst>
              <a:ext uri="{FF2B5EF4-FFF2-40B4-BE49-F238E27FC236}">
                <a16:creationId xmlns:a16="http://schemas.microsoft.com/office/drawing/2014/main" id="{39955607-0EC0-4A65-9FF2-CC507F0A8C9C}"/>
              </a:ext>
            </a:extLst>
          </p:cNvPr>
          <p:cNvSpPr>
            <a:spLocks noChangeArrowheads="1"/>
          </p:cNvSpPr>
          <p:nvPr/>
        </p:nvSpPr>
        <p:spPr bwMode="auto">
          <a:xfrm>
            <a:off x="66260" y="914400"/>
            <a:ext cx="906780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xml version="1.0" encoding="utf-8"</a:t>
            </a:r>
            <a:r>
              <a:rPr kumimoji="0" lang="en-US" altLang="en-US" sz="16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chemeClr val="bg1"/>
                </a:solidFill>
                <a:effectLst/>
                <a:highlight>
                  <a:srgbClr val="FFFF00"/>
                </a:highlight>
                <a:latin typeface="Courier New" panose="02070309020205020404" pitchFamily="49" charset="0"/>
                <a:cs typeface="Courier New" panose="02070309020205020404" pitchFamily="49" charset="0"/>
              </a:rPr>
              <a:t>&lt;</a:t>
            </a:r>
            <a:r>
              <a:rPr kumimoji="0" lang="en-US" altLang="en-US" sz="1600" b="1" i="0" u="none" strike="noStrike" cap="none" normalizeH="0" baseline="0" dirty="0" err="1">
                <a:ln>
                  <a:noFill/>
                </a:ln>
                <a:solidFill>
                  <a:schemeClr val="bg1"/>
                </a:solidFill>
                <a:effectLst/>
                <a:highlight>
                  <a:srgbClr val="FFFF00"/>
                </a:highlight>
                <a:latin typeface="Courier New" panose="02070309020205020404" pitchFamily="49" charset="0"/>
                <a:cs typeface="Courier New" panose="02070309020205020404" pitchFamily="49" charset="0"/>
              </a:rPr>
              <a:t>android.support.constraint.ConstraintLayout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xmlns:android</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="http://schemas.android.com/</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apk</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/res/android"</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xmlns:tools</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="http://schemas.android.com/tools"</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xmlns:app</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="http://schemas.android.com/</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apk</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/res-auto"</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match_parent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match_parent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tools:context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MainActivity</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bg1"/>
                </a:solidFill>
                <a:effectLst/>
                <a:highlight>
                  <a:srgbClr val="FFFF00"/>
                </a:highlight>
                <a:latin typeface="Courier New" panose="02070309020205020404" pitchFamily="49" charset="0"/>
                <a:cs typeface="Courier New" panose="02070309020205020404" pitchFamily="49" charset="0"/>
              </a:rPr>
              <a:t>&lt;</a:t>
            </a:r>
            <a:r>
              <a:rPr kumimoji="0" lang="en-US" altLang="en-US" sz="1600" b="1" i="0" u="none" strike="noStrike" cap="none" normalizeH="0" baseline="0" dirty="0" err="1">
                <a:ln>
                  <a:noFill/>
                </a:ln>
                <a:solidFill>
                  <a:schemeClr val="bg1"/>
                </a:solidFill>
                <a:effectLst/>
                <a:highlight>
                  <a:srgbClr val="FFFF00"/>
                </a:highlight>
                <a:latin typeface="Courier New" panose="02070309020205020404" pitchFamily="49" charset="0"/>
                <a:cs typeface="Courier New" panose="02070309020205020404" pitchFamily="49" charset="0"/>
              </a:rPr>
              <a:t>TextView</a:t>
            </a:r>
            <a:br>
              <a:rPr kumimoji="0" lang="en-US" altLang="en-US" sz="1600" b="1" i="0" u="none" strike="noStrike" cap="none" normalizeH="0" baseline="0" dirty="0">
                <a:ln>
                  <a:noFill/>
                </a:ln>
                <a:solidFill>
                  <a:schemeClr val="bg1"/>
                </a:solidFill>
                <a:effectLst/>
                <a:highlight>
                  <a:srgbClr val="FFFF00"/>
                </a:highligh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highlight>
                  <a:srgbClr val="FFFF00"/>
                </a:highlight>
                <a:latin typeface="Courier New" panose="02070309020205020404" pitchFamily="49" charset="0"/>
                <a:cs typeface="Courier New" panose="02070309020205020404" pitchFamily="49" charset="0"/>
              </a:rPr>
              <a:t>android:text</a:t>
            </a:r>
            <a:r>
              <a:rPr kumimoji="0" lang="en-US" altLang="en-US" sz="1600" b="1" i="0" u="none" strike="noStrike" cap="none" normalizeH="0" baseline="0" dirty="0">
                <a:ln>
                  <a:noFill/>
                </a:ln>
                <a:solidFill>
                  <a:schemeClr val="bg1"/>
                </a:solidFill>
                <a:effectLst/>
                <a:highlight>
                  <a:srgbClr val="FFFF00"/>
                </a:highlight>
                <a:latin typeface="Courier New" panose="02070309020205020404" pitchFamily="49" charset="0"/>
                <a:cs typeface="Courier New" panose="02070309020205020404" pitchFamily="49" charset="0"/>
              </a:rPr>
              <a:t>="Hello World!"</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app:layout_constraintBottom_toBottomOf</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app:layout_constraintLeft_toLeftOf</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app:layout_constraintRight_toRightOf</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app:layout_constraintTop_toTopOf</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="parent"</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chemeClr val="bg1"/>
                </a:solidFill>
                <a:effectLst/>
                <a:highlight>
                  <a:srgbClr val="FFFF00"/>
                </a:highlight>
                <a:latin typeface="Courier New" panose="02070309020205020404" pitchFamily="49" charset="0"/>
                <a:cs typeface="Courier New" panose="02070309020205020404" pitchFamily="49" charset="0"/>
              </a:rPr>
              <a:t>&lt;/</a:t>
            </a:r>
            <a:r>
              <a:rPr kumimoji="0" lang="en-US" altLang="en-US" sz="1600" b="1" i="0" u="none" strike="noStrike" cap="none" normalizeH="0" baseline="0" dirty="0" err="1">
                <a:ln>
                  <a:noFill/>
                </a:ln>
                <a:solidFill>
                  <a:schemeClr val="bg1"/>
                </a:solidFill>
                <a:effectLst/>
                <a:highlight>
                  <a:srgbClr val="FFFF00"/>
                </a:highlight>
                <a:latin typeface="Courier New" panose="02070309020205020404" pitchFamily="49" charset="0"/>
                <a:cs typeface="Courier New" panose="02070309020205020404" pitchFamily="49" charset="0"/>
              </a:rPr>
              <a:t>android.support.constraint.ConstraintLayout</a:t>
            </a:r>
            <a:r>
              <a:rPr kumimoji="0" lang="en-US" altLang="en-US" sz="1600" b="0" i="0" u="none" strike="noStrike" cap="none" normalizeH="0" baseline="0" dirty="0">
                <a:ln>
                  <a:noFill/>
                </a:ln>
                <a:solidFill>
                  <a:schemeClr val="bg1"/>
                </a:solidFill>
                <a:effectLst/>
                <a:highlight>
                  <a:srgbClr val="FFFF00"/>
                </a:highlight>
                <a:latin typeface="Courier New" panose="02070309020205020404" pitchFamily="49" charset="0"/>
                <a:cs typeface="Courier New" panose="02070309020205020404" pitchFamily="49" charset="0"/>
              </a:rPr>
              <a:t>&gt;</a:t>
            </a:r>
            <a:endParaRPr kumimoji="0" lang="en-US" altLang="en-US" sz="4000" b="0" i="0" u="none" strike="noStrike" cap="none" normalizeH="0" baseline="0" dirty="0">
              <a:ln>
                <a:noFill/>
              </a:ln>
              <a:solidFill>
                <a:schemeClr val="bg1"/>
              </a:solidFill>
              <a:effectLst/>
              <a:highlight>
                <a:srgbClr val="FFFF00"/>
              </a:highlight>
              <a:latin typeface="Arial" panose="020B0604020202020204" pitchFamily="34" charset="0"/>
            </a:endParaRPr>
          </a:p>
        </p:txBody>
      </p:sp>
      <p:sp>
        <p:nvSpPr>
          <p:cNvPr id="4" name="Rectangle 2">
            <a:extLst>
              <a:ext uri="{FF2B5EF4-FFF2-40B4-BE49-F238E27FC236}">
                <a16:creationId xmlns:a16="http://schemas.microsoft.com/office/drawing/2014/main" id="{D809F60E-73C2-4526-97D6-2B62A3CA53DD}"/>
              </a:ext>
            </a:extLst>
          </p:cNvPr>
          <p:cNvSpPr>
            <a:spLocks noChangeArrowheads="1"/>
          </p:cNvSpPr>
          <p:nvPr/>
        </p:nvSpPr>
        <p:spPr bwMode="auto">
          <a:xfrm>
            <a:off x="39756" y="5410200"/>
            <a:ext cx="9077740" cy="1323439"/>
          </a:xfrm>
          <a:prstGeom prst="rect">
            <a:avLst/>
          </a:prstGeom>
          <a:solidFill>
            <a:srgbClr val="E8EA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Roboto"/>
              </a:rPr>
              <a:t>In the XML code, notice that the root element is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Roboto"/>
              </a:rPr>
              <a:t>            </a:t>
            </a:r>
            <a:r>
              <a:rPr kumimoji="0" lang="en-US" altLang="en-US" sz="2000" b="0" i="0" u="none" strike="noStrike" cap="none" normalizeH="0" baseline="0" dirty="0">
                <a:ln>
                  <a:noFill/>
                </a:ln>
                <a:solidFill>
                  <a:schemeClr val="bg1"/>
                </a:solidFill>
                <a:effectLst/>
                <a:latin typeface="Source Code Pro"/>
              </a:rPr>
              <a:t>&lt;</a:t>
            </a:r>
            <a:r>
              <a:rPr kumimoji="0" lang="en-US" altLang="en-US" sz="2000" b="0" i="0" u="none" strike="noStrike" cap="none" normalizeH="0" baseline="0" dirty="0" err="1">
                <a:ln>
                  <a:noFill/>
                </a:ln>
                <a:solidFill>
                  <a:schemeClr val="bg1"/>
                </a:solidFill>
                <a:effectLst/>
                <a:latin typeface="Source Code Pro"/>
              </a:rPr>
              <a:t>android.support.constraint.ConstraintLayout</a:t>
            </a:r>
            <a:r>
              <a:rPr kumimoji="0" lang="en-US" altLang="en-US" sz="2000" b="0" i="0" u="none" strike="noStrike" cap="none" normalizeH="0" baseline="0" dirty="0">
                <a:ln>
                  <a:noFill/>
                </a:ln>
                <a:solidFill>
                  <a:schemeClr val="bg1"/>
                </a:solidFill>
                <a:effectLst/>
                <a:latin typeface="Source Code Pro"/>
              </a:rPr>
              <a:t>&gt;</a:t>
            </a:r>
            <a:r>
              <a:rPr kumimoji="0" lang="en-US" altLang="en-US" sz="2000" b="0" i="0" u="none" strike="noStrike" cap="none" normalizeH="0" baseline="0" dirty="0">
                <a:ln>
                  <a:noFill/>
                </a:ln>
                <a:solidFill>
                  <a:schemeClr val="bg1"/>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Roboto"/>
              </a:rPr>
              <a:t>The root element contains a single </a:t>
            </a:r>
            <a:r>
              <a:rPr kumimoji="0" lang="en-US" altLang="en-US" sz="2000" b="0" i="0" u="none" strike="noStrike" cap="none" normalizeH="0" baseline="0" dirty="0">
                <a:ln>
                  <a:noFill/>
                </a:ln>
                <a:solidFill>
                  <a:schemeClr val="bg1"/>
                </a:solidFill>
                <a:effectLst/>
                <a:latin typeface="Source Code Pro"/>
              </a:rPr>
              <a:t>&lt;</a:t>
            </a:r>
            <a:r>
              <a:rPr kumimoji="0" lang="en-US" altLang="en-US" sz="2000" b="0" i="0" u="none" strike="noStrike" cap="none" normalizeH="0" baseline="0" dirty="0" err="1">
                <a:ln>
                  <a:noFill/>
                </a:ln>
                <a:solidFill>
                  <a:schemeClr val="bg1"/>
                </a:solidFill>
                <a:effectLst/>
                <a:latin typeface="Source Code Pro"/>
              </a:rPr>
              <a:t>TextView</a:t>
            </a:r>
            <a:r>
              <a:rPr kumimoji="0" lang="en-US" altLang="en-US" sz="2000" b="0" i="0" u="none" strike="noStrike" cap="none" normalizeH="0" baseline="0" dirty="0">
                <a:ln>
                  <a:noFill/>
                </a:ln>
                <a:solidFill>
                  <a:schemeClr val="bg1"/>
                </a:solidFill>
                <a:effectLst/>
                <a:latin typeface="Source Code Pro"/>
              </a:rPr>
              <a:t>&gt;</a:t>
            </a:r>
            <a:r>
              <a:rPr kumimoji="0" lang="en-US" altLang="en-US" sz="2000" b="0" i="0" u="none" strike="noStrike" cap="none" normalizeH="0" baseline="0" dirty="0">
                <a:ln>
                  <a:noFill/>
                </a:ln>
                <a:solidFill>
                  <a:schemeClr val="bg1"/>
                </a:solidFill>
                <a:effectLst/>
                <a:latin typeface="Roboto"/>
              </a:rPr>
              <a:t> element.</a:t>
            </a:r>
            <a:r>
              <a:rPr kumimoji="0" lang="en-US" altLang="en-US" sz="20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We will discuss about Layout and changing properties in the next lesson.</a:t>
            </a:r>
            <a:endParaRPr kumimoji="0" lang="en-US" altLang="en-US" sz="1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65366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 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94" y="281243"/>
            <a:ext cx="9151536" cy="5719507"/>
          </a:xfrm>
          <a:prstGeom prst="rect">
            <a:avLst/>
          </a:prstGeom>
        </p:spPr>
      </p:pic>
      <p:sp>
        <p:nvSpPr>
          <p:cNvPr id="3" name="Subtitle 2"/>
          <p:cNvSpPr>
            <a:spLocks noGrp="1"/>
          </p:cNvSpPr>
          <p:nvPr>
            <p:ph type="subTitle" idx="1"/>
          </p:nvPr>
        </p:nvSpPr>
        <p:spPr>
          <a:xfrm>
            <a:off x="212500" y="2863949"/>
            <a:ext cx="8702899" cy="1241822"/>
          </a:xfrm>
        </p:spPr>
        <p:txBody>
          <a:bodyPr>
            <a:normAutofit lnSpcReduction="10000"/>
          </a:bodyPr>
          <a:lstStyle/>
          <a:p>
            <a:r>
              <a:rPr lang="en-US" sz="2400" dirty="0"/>
              <a:t>MS.CS Program</a:t>
            </a:r>
          </a:p>
          <a:p>
            <a:r>
              <a:rPr lang="en-US" sz="2400" dirty="0"/>
              <a:t>Department of Computer Science</a:t>
            </a:r>
          </a:p>
          <a:p>
            <a:r>
              <a:rPr lang="en-US" sz="2400" dirty="0"/>
              <a:t>Renuka Mohanraj, Ph.D.,</a:t>
            </a:r>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4026847" y="4165775"/>
            <a:ext cx="1074890" cy="1074890"/>
          </a:xfrm>
          <a:prstGeom prst="rect">
            <a:avLst/>
          </a:prstGeom>
        </p:spPr>
      </p:pic>
      <p:sp>
        <p:nvSpPr>
          <p:cNvPr id="2" name="Donut 1"/>
          <p:cNvSpPr/>
          <p:nvPr/>
        </p:nvSpPr>
        <p:spPr>
          <a:xfrm>
            <a:off x="4026905" y="4165776"/>
            <a:ext cx="1082539" cy="1082539"/>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381000" y="1393901"/>
            <a:ext cx="7983020" cy="1200329"/>
          </a:xfrm>
          <a:prstGeom prst="rect">
            <a:avLst/>
          </a:prstGeom>
          <a:noFill/>
        </p:spPr>
        <p:txBody>
          <a:bodyPr wrap="square" rtlCol="0">
            <a:spAutoFit/>
          </a:bodyPr>
          <a:lstStyle/>
          <a:p>
            <a:pPr lvl="0" algn="ctr" eaLnBrk="0" fontAlgn="base" hangingPunct="0">
              <a:spcBef>
                <a:spcPct val="0"/>
              </a:spcBef>
              <a:spcAft>
                <a:spcPct val="0"/>
              </a:spcAft>
              <a:defRPr/>
            </a:pPr>
            <a:r>
              <a:rPr lang="en-US" sz="36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600" dirty="0">
                <a:solidFill>
                  <a:srgbClr val="F5FFFF"/>
                </a:solidFill>
                <a:latin typeface="Gill Sans" charset="0"/>
                <a:ea typeface="Gill Sans" charset="0"/>
                <a:cs typeface="Gill Sans" charset="0"/>
              </a:rPr>
              <a:t>Mobile Device Programming </a:t>
            </a:r>
            <a:endParaRPr lang="en-US" sz="3300" dirty="0">
              <a:solidFill>
                <a:srgbClr val="0F62A9"/>
              </a:solidFill>
              <a:latin typeface="Arial" charset="0"/>
              <a:ea typeface="ＭＳ Ｐゴシック" charset="-128"/>
            </a:endParaRPr>
          </a:p>
        </p:txBody>
      </p:sp>
    </p:spTree>
    <p:extLst>
      <p:ext uri="{BB962C8B-B14F-4D97-AF65-F5344CB8AC3E}">
        <p14:creationId xmlns:p14="http://schemas.microsoft.com/office/powerpoint/2010/main" val="135227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7315200" cy="914400"/>
          </a:xfrm>
        </p:spPr>
        <p:txBody>
          <a:bodyPr/>
          <a:lstStyle/>
          <a:p>
            <a:r>
              <a:rPr lang="en-US" b="1" dirty="0" err="1"/>
              <a:t>MainActivity.kt</a:t>
            </a:r>
            <a:endParaRPr lang="en-US" dirty="0"/>
          </a:p>
        </p:txBody>
      </p:sp>
      <p:sp>
        <p:nvSpPr>
          <p:cNvPr id="15" name="Rectangle 8">
            <a:extLst>
              <a:ext uri="{FF2B5EF4-FFF2-40B4-BE49-F238E27FC236}">
                <a16:creationId xmlns:a16="http://schemas.microsoft.com/office/drawing/2014/main" id="{17663CC7-35F8-499F-A915-99106C2CAD92}"/>
              </a:ext>
            </a:extLst>
          </p:cNvPr>
          <p:cNvSpPr>
            <a:spLocks noChangeArrowheads="1"/>
          </p:cNvSpPr>
          <p:nvPr/>
        </p:nvSpPr>
        <p:spPr bwMode="auto">
          <a:xfrm>
            <a:off x="0" y="2060550"/>
            <a:ext cx="9144000"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com.example.myapplication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Package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Need to import necessary libraries</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android.support.v7.app.AppCompatActivity</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android.os.Bundle</a:t>
            </a: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Every Kotlin Activity extends from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a:t>
            </a:r>
            <a:r>
              <a:rPr lang="en-US" altLang="en-US" dirty="0" err="1">
                <a:solidFill>
                  <a:srgbClr val="000000"/>
                </a:solidFill>
                <a:latin typeface="Courier New" panose="02070309020205020404" pitchFamily="49" charset="0"/>
                <a:cs typeface="Courier New" panose="02070309020205020404" pitchFamily="49" charset="0"/>
              </a:rPr>
              <a:t>CompatActivity</a:t>
            </a:r>
            <a:r>
              <a:rPr lang="en-US" altLang="en-US" dirty="0">
                <a:solidFill>
                  <a:srgbClr val="000000"/>
                </a:solidFill>
                <a:latin typeface="Courier New" panose="02070309020205020404" pitchFamily="49" charset="0"/>
                <a:cs typeface="Courier New" panose="02070309020205020404" pitchFamily="49" charset="0"/>
              </a:rPr>
              <a:t> class</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MainActivity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2000" dirty="0">
                <a:solidFill>
                  <a:srgbClr val="000000"/>
                </a:solidFill>
                <a:latin typeface="Courier New" panose="02070309020205020404" pitchFamily="49" charset="0"/>
                <a:cs typeface="Courier New" panose="02070309020205020404" pitchFamily="49" charset="0"/>
              </a:rPr>
              <a:t>// Must Override </a:t>
            </a:r>
            <a:r>
              <a:rPr lang="en-US" altLang="en-US" sz="2000" dirty="0" err="1">
                <a:solidFill>
                  <a:srgbClr val="000000"/>
                </a:solidFill>
                <a:latin typeface="Courier New" panose="02070309020205020404" pitchFamily="49" charset="0"/>
                <a:cs typeface="Courier New" panose="02070309020205020404" pitchFamily="49" charset="0"/>
              </a:rPr>
              <a:t>onCreate</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override fun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Bundle?)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20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activity_main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00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63000" cy="1154097"/>
          </a:xfrm>
        </p:spPr>
        <p:txBody>
          <a:bodyPr>
            <a:normAutofit fontScale="90000"/>
          </a:bodyPr>
          <a:lstStyle/>
          <a:p>
            <a:r>
              <a:rPr lang="en-US" dirty="0"/>
              <a:t>Open the Android Virtual Device Manager</a:t>
            </a:r>
            <a:br>
              <a:rPr lang="en-US" dirty="0"/>
            </a:br>
            <a:endParaRPr lang="en-US" dirty="0"/>
          </a:p>
        </p:txBody>
      </p:sp>
      <p:sp>
        <p:nvSpPr>
          <p:cNvPr id="3" name="Content Placeholder 2"/>
          <p:cNvSpPr>
            <a:spLocks noGrp="1"/>
          </p:cNvSpPr>
          <p:nvPr>
            <p:ph idx="1"/>
          </p:nvPr>
        </p:nvSpPr>
        <p:spPr>
          <a:xfrm>
            <a:off x="33867" y="762000"/>
            <a:ext cx="8991600" cy="1981200"/>
          </a:xfrm>
        </p:spPr>
        <p:txBody>
          <a:bodyPr>
            <a:normAutofit fontScale="85000" lnSpcReduction="10000"/>
          </a:bodyPr>
          <a:lstStyle/>
          <a:p>
            <a:pPr fontAlgn="base">
              <a:lnSpc>
                <a:spcPct val="150000"/>
              </a:lnSpc>
            </a:pPr>
            <a:r>
              <a:rPr lang="en-US" dirty="0"/>
              <a:t>The AVD Manager allows you to set up new AVDs, and view and edit ones you’ve             already created. </a:t>
            </a:r>
          </a:p>
          <a:p>
            <a:pPr fontAlgn="base">
              <a:lnSpc>
                <a:spcPct val="150000"/>
              </a:lnSpc>
            </a:pPr>
            <a:r>
              <a:rPr lang="en-US" dirty="0"/>
              <a:t>Open it by selecting Tools menu and choosing AVD Manager.</a:t>
            </a:r>
          </a:p>
          <a:p>
            <a:pPr fontAlgn="base">
              <a:lnSpc>
                <a:spcPct val="150000"/>
              </a:lnSpc>
            </a:pPr>
            <a:r>
              <a:rPr lang="en-US" dirty="0"/>
              <a:t>To add an additional AVD, begin by clicking on the </a:t>
            </a:r>
            <a:r>
              <a:rPr lang="en-US" i="1" dirty="0"/>
              <a:t>Create Virtual Device </a:t>
            </a:r>
            <a:r>
              <a:rPr lang="en-US" dirty="0"/>
              <a:t>button in order to invoke the </a:t>
            </a:r>
            <a:r>
              <a:rPr lang="en-US" i="1" dirty="0"/>
              <a:t>Virtual Device Configuration </a:t>
            </a:r>
            <a:r>
              <a:rPr lang="en-US" dirty="0"/>
              <a:t>dialog as shown in next slide</a:t>
            </a:r>
          </a:p>
        </p:txBody>
      </p:sp>
      <p:pic>
        <p:nvPicPr>
          <p:cNvPr id="5" name="Picture 4">
            <a:extLst>
              <a:ext uri="{FF2B5EF4-FFF2-40B4-BE49-F238E27FC236}">
                <a16:creationId xmlns:a16="http://schemas.microsoft.com/office/drawing/2014/main" id="{C503851B-19DA-42A9-90E5-2A2502DF2092}"/>
              </a:ext>
            </a:extLst>
          </p:cNvPr>
          <p:cNvPicPr>
            <a:picLocks noChangeAspect="1"/>
          </p:cNvPicPr>
          <p:nvPr/>
        </p:nvPicPr>
        <p:blipFill>
          <a:blip r:embed="rId3"/>
          <a:stretch>
            <a:fillRect/>
          </a:stretch>
        </p:blipFill>
        <p:spPr>
          <a:xfrm>
            <a:off x="152400" y="3124200"/>
            <a:ext cx="8873067" cy="3631096"/>
          </a:xfrm>
          <a:prstGeom prst="rect">
            <a:avLst/>
          </a:prstGeom>
        </p:spPr>
      </p:pic>
    </p:spTree>
    <p:extLst>
      <p:ext uri="{BB962C8B-B14F-4D97-AF65-F5344CB8AC3E}">
        <p14:creationId xmlns:p14="http://schemas.microsoft.com/office/powerpoint/2010/main" val="290989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63000" cy="1154097"/>
          </a:xfrm>
        </p:spPr>
        <p:txBody>
          <a:bodyPr>
            <a:normAutofit fontScale="90000"/>
          </a:bodyPr>
          <a:lstStyle/>
          <a:p>
            <a:r>
              <a:rPr lang="en-US" dirty="0"/>
              <a:t>Open the Android Virtual Device Manager</a:t>
            </a:r>
            <a:br>
              <a:rPr lang="en-US" dirty="0"/>
            </a:br>
            <a:endParaRPr lang="en-US" dirty="0"/>
          </a:p>
        </p:txBody>
      </p:sp>
      <p:sp>
        <p:nvSpPr>
          <p:cNvPr id="3" name="Content Placeholder 2"/>
          <p:cNvSpPr>
            <a:spLocks noGrp="1"/>
          </p:cNvSpPr>
          <p:nvPr>
            <p:ph idx="1"/>
          </p:nvPr>
        </p:nvSpPr>
        <p:spPr>
          <a:xfrm>
            <a:off x="33867" y="762000"/>
            <a:ext cx="8991600" cy="1752600"/>
          </a:xfrm>
        </p:spPr>
        <p:txBody>
          <a:bodyPr>
            <a:normAutofit fontScale="92500" lnSpcReduction="10000"/>
          </a:bodyPr>
          <a:lstStyle/>
          <a:p>
            <a:pPr marL="502920" indent="-457200" fontAlgn="base">
              <a:lnSpc>
                <a:spcPct val="110000"/>
              </a:lnSpc>
              <a:buFont typeface="+mj-lt"/>
              <a:buAutoNum type="arabicPeriod"/>
            </a:pPr>
            <a:r>
              <a:rPr lang="en-US" dirty="0"/>
              <a:t>Select the Device for Running App and click Next.</a:t>
            </a:r>
          </a:p>
          <a:p>
            <a:pPr marL="502920" indent="-457200">
              <a:lnSpc>
                <a:spcPct val="110000"/>
              </a:lnSpc>
              <a:buFont typeface="+mj-lt"/>
              <a:buAutoNum type="arabicPeriod"/>
            </a:pPr>
            <a:r>
              <a:rPr lang="en-US" dirty="0"/>
              <a:t>On the System Image screen, select the latest version of Android.</a:t>
            </a:r>
          </a:p>
          <a:p>
            <a:pPr marL="502920" indent="-457200">
              <a:buFont typeface="+mj-lt"/>
              <a:buAutoNum type="arabicPeriod"/>
            </a:pPr>
            <a:r>
              <a:rPr lang="en-US" dirty="0"/>
              <a:t>Click </a:t>
            </a:r>
            <a:r>
              <a:rPr lang="en-US" i="1" dirty="0"/>
              <a:t>Next </a:t>
            </a:r>
            <a:r>
              <a:rPr lang="en-US" dirty="0"/>
              <a:t>to proceed and enter a descriptive name (for example </a:t>
            </a:r>
            <a:r>
              <a:rPr lang="en-US" i="1" dirty="0"/>
              <a:t>Nexus 5X API 26</a:t>
            </a:r>
            <a:r>
              <a:rPr lang="en-US" dirty="0"/>
              <a:t>) into the name field or simply accept the default name.</a:t>
            </a:r>
          </a:p>
          <a:p>
            <a:pPr marL="502920" indent="-457200">
              <a:buFont typeface="+mj-lt"/>
              <a:buAutoNum type="arabicPeriod"/>
            </a:pPr>
            <a:r>
              <a:rPr lang="en-US" dirty="0"/>
              <a:t>Click </a:t>
            </a:r>
            <a:r>
              <a:rPr lang="en-US" i="1" dirty="0"/>
              <a:t>Finish </a:t>
            </a:r>
            <a:r>
              <a:rPr lang="en-US" dirty="0"/>
              <a:t>to create the AVD.</a:t>
            </a:r>
          </a:p>
          <a:p>
            <a:pPr marL="45720" indent="0">
              <a:buNone/>
            </a:pPr>
            <a:endParaRPr lang="en-US" dirty="0"/>
          </a:p>
          <a:p>
            <a:pPr marL="502920" indent="-457200">
              <a:lnSpc>
                <a:spcPct val="110000"/>
              </a:lnSpc>
              <a:buFont typeface="+mj-lt"/>
              <a:buAutoNum type="arabicPeriod"/>
            </a:pPr>
            <a:endParaRPr lang="en-US" dirty="0"/>
          </a:p>
          <a:p>
            <a:pPr marL="502920" indent="-457200" fontAlgn="base">
              <a:lnSpc>
                <a:spcPct val="150000"/>
              </a:lnSpc>
              <a:buAutoNum type="arabicPeriod"/>
            </a:pPr>
            <a:endParaRPr lang="en-US" dirty="0"/>
          </a:p>
          <a:p>
            <a:pPr marL="502920" indent="-457200" fontAlgn="base">
              <a:lnSpc>
                <a:spcPct val="150000"/>
              </a:lnSpc>
              <a:buAutoNum type="arabicPeriod"/>
            </a:pPr>
            <a:endParaRPr lang="en-US" dirty="0"/>
          </a:p>
        </p:txBody>
      </p:sp>
      <p:pic>
        <p:nvPicPr>
          <p:cNvPr id="4" name="Picture 3">
            <a:extLst>
              <a:ext uri="{FF2B5EF4-FFF2-40B4-BE49-F238E27FC236}">
                <a16:creationId xmlns:a16="http://schemas.microsoft.com/office/drawing/2014/main" id="{D611B119-C09D-45E2-961A-20865CFDE2B5}"/>
              </a:ext>
            </a:extLst>
          </p:cNvPr>
          <p:cNvPicPr>
            <a:picLocks noChangeAspect="1"/>
          </p:cNvPicPr>
          <p:nvPr/>
        </p:nvPicPr>
        <p:blipFill>
          <a:blip r:embed="rId3"/>
          <a:stretch>
            <a:fillRect/>
          </a:stretch>
        </p:blipFill>
        <p:spPr>
          <a:xfrm>
            <a:off x="33867" y="2514600"/>
            <a:ext cx="8991600" cy="4300329"/>
          </a:xfrm>
          <a:prstGeom prst="rect">
            <a:avLst/>
          </a:prstGeom>
        </p:spPr>
      </p:pic>
    </p:spTree>
    <p:extLst>
      <p:ext uri="{BB962C8B-B14F-4D97-AF65-F5344CB8AC3E}">
        <p14:creationId xmlns:p14="http://schemas.microsoft.com/office/powerpoint/2010/main" val="436421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685800"/>
          </a:xfrm>
        </p:spPr>
        <p:txBody>
          <a:bodyPr>
            <a:normAutofit fontScale="90000"/>
          </a:bodyPr>
          <a:lstStyle/>
          <a:p>
            <a:r>
              <a:rPr lang="en-US" dirty="0"/>
              <a:t>Running your App</a:t>
            </a:r>
          </a:p>
        </p:txBody>
      </p:sp>
      <p:sp>
        <p:nvSpPr>
          <p:cNvPr id="3" name="Content Placeholder 2"/>
          <p:cNvSpPr>
            <a:spLocks noGrp="1"/>
          </p:cNvSpPr>
          <p:nvPr>
            <p:ph idx="1"/>
          </p:nvPr>
        </p:nvSpPr>
        <p:spPr>
          <a:xfrm>
            <a:off x="152400" y="914400"/>
            <a:ext cx="8839200" cy="5562600"/>
          </a:xfrm>
        </p:spPr>
        <p:txBody>
          <a:bodyPr>
            <a:normAutofit lnSpcReduction="10000"/>
          </a:bodyPr>
          <a:lstStyle/>
          <a:p>
            <a:r>
              <a:rPr lang="en-US" dirty="0"/>
              <a:t>You can now run the app on a real device or on an emulator. </a:t>
            </a:r>
          </a:p>
          <a:p>
            <a:pPr marL="45720" indent="0">
              <a:buNone/>
            </a:pPr>
            <a:r>
              <a:rPr lang="en-US" b="1" u="sng" dirty="0"/>
              <a:t>Run on a Real Device, Set up your device as follows</a:t>
            </a:r>
            <a:r>
              <a:rPr lang="en-US" dirty="0"/>
              <a:t>:</a:t>
            </a:r>
          </a:p>
          <a:p>
            <a:r>
              <a:rPr lang="en-US" dirty="0"/>
              <a:t>Connect your device to your development machine with a USB cable. If you're developing on Windows, you might need to install the appropriate USB driver for your device. For help installing drivers, see the https://developer.android.com/training/basics/firstapp/running-app.html#RealDevice</a:t>
            </a:r>
          </a:p>
          <a:p>
            <a:r>
              <a:rPr lang="en-US" dirty="0"/>
              <a:t>Enable </a:t>
            </a:r>
            <a:r>
              <a:rPr lang="en-US" b="1" dirty="0"/>
              <a:t>USB debugging</a:t>
            </a:r>
            <a:r>
              <a:rPr lang="en-US" dirty="0"/>
              <a:t> on your device by going to </a:t>
            </a:r>
            <a:r>
              <a:rPr lang="en-US" b="1" dirty="0"/>
              <a:t>Settings &gt; Developer options</a:t>
            </a:r>
            <a:r>
              <a:rPr lang="en-US" dirty="0"/>
              <a:t>. </a:t>
            </a:r>
            <a:r>
              <a:rPr lang="en-US" b="1" dirty="0"/>
              <a:t>Note:</a:t>
            </a:r>
            <a:r>
              <a:rPr lang="en-US" dirty="0"/>
              <a:t> On Android 4.2 and newer, </a:t>
            </a:r>
            <a:r>
              <a:rPr lang="en-US" b="1" dirty="0"/>
              <a:t>Developer options</a:t>
            </a:r>
            <a:r>
              <a:rPr lang="en-US" dirty="0"/>
              <a:t> is hidden by default. To make it available, go to </a:t>
            </a:r>
            <a:r>
              <a:rPr lang="en-US" b="1" dirty="0"/>
              <a:t>Settings &gt; About phone/Tablet/Device </a:t>
            </a:r>
            <a:r>
              <a:rPr lang="en-US" dirty="0"/>
              <a:t>and tap </a:t>
            </a:r>
            <a:r>
              <a:rPr lang="en-US" b="1" dirty="0"/>
              <a:t>Build number</a:t>
            </a:r>
            <a:r>
              <a:rPr lang="en-US" dirty="0"/>
              <a:t> seven times. Return to the previous screen to find </a:t>
            </a:r>
            <a:r>
              <a:rPr lang="en-US" b="1" dirty="0"/>
              <a:t>Developer options</a:t>
            </a:r>
            <a:r>
              <a:rPr lang="en-US" dirty="0"/>
              <a:t>.</a:t>
            </a:r>
          </a:p>
          <a:p>
            <a:r>
              <a:rPr lang="en-US" dirty="0"/>
              <a:t>Enable </a:t>
            </a:r>
            <a:r>
              <a:rPr lang="en-US" b="1" dirty="0"/>
              <a:t>USB Debugging</a:t>
            </a:r>
            <a:r>
              <a:rPr lang="en-US" dirty="0"/>
              <a:t>.</a:t>
            </a:r>
          </a:p>
          <a:p>
            <a:pPr marL="45720" indent="0">
              <a:buNone/>
            </a:pPr>
            <a:r>
              <a:rPr lang="en-US" b="1" u="sng" dirty="0"/>
              <a:t>Run the app from Android Studio as follows:</a:t>
            </a:r>
          </a:p>
          <a:p>
            <a:r>
              <a:rPr lang="en-US" dirty="0"/>
              <a:t>In Android Studio, select your project and click </a:t>
            </a:r>
            <a:r>
              <a:rPr lang="en-US" b="1" dirty="0"/>
              <a:t>Run</a:t>
            </a:r>
            <a:r>
              <a:rPr lang="en-US" dirty="0"/>
              <a:t>  from the toolbar.</a:t>
            </a:r>
          </a:p>
          <a:p>
            <a:r>
              <a:rPr lang="en-US" dirty="0"/>
              <a:t>In the </a:t>
            </a:r>
            <a:r>
              <a:rPr lang="en-US" b="1" dirty="0"/>
              <a:t>Select Deployment Target</a:t>
            </a:r>
            <a:r>
              <a:rPr lang="en-US" dirty="0"/>
              <a:t> window, select your device, and click </a:t>
            </a:r>
            <a:r>
              <a:rPr lang="en-US" b="1" dirty="0"/>
              <a:t>OK</a:t>
            </a:r>
            <a:r>
              <a:rPr lang="en-US" dirty="0"/>
              <a:t>.</a:t>
            </a:r>
          </a:p>
          <a:p>
            <a:r>
              <a:rPr lang="en-US" dirty="0"/>
              <a:t>Android Studio installs the app on your connected device and starts it.</a:t>
            </a:r>
          </a:p>
          <a:p>
            <a:pPr marL="45720" indent="0">
              <a:buNone/>
            </a:pPr>
            <a:endParaRPr lang="en-US" dirty="0"/>
          </a:p>
        </p:txBody>
      </p:sp>
    </p:spTree>
    <p:extLst>
      <p:ext uri="{BB962C8B-B14F-4D97-AF65-F5344CB8AC3E}">
        <p14:creationId xmlns:p14="http://schemas.microsoft.com/office/powerpoint/2010/main" val="3194714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077200" cy="685800"/>
          </a:xfrm>
        </p:spPr>
        <p:txBody>
          <a:bodyPr>
            <a:noAutofit/>
          </a:bodyPr>
          <a:lstStyle/>
          <a:p>
            <a:r>
              <a:rPr lang="en-US" sz="3200" dirty="0"/>
              <a:t>Running your App on Real Device Setup Screenshots</a:t>
            </a:r>
          </a:p>
        </p:txBody>
      </p:sp>
      <p:pic>
        <p:nvPicPr>
          <p:cNvPr id="4" name="Picture 3">
            <a:extLst>
              <a:ext uri="{FF2B5EF4-FFF2-40B4-BE49-F238E27FC236}">
                <a16:creationId xmlns:a16="http://schemas.microsoft.com/office/drawing/2014/main" id="{80A0FD79-179D-432F-9308-C1CD0AA88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991600" cy="5867400"/>
          </a:xfrm>
          <a:prstGeom prst="rect">
            <a:avLst/>
          </a:prstGeom>
          <a:noFill/>
          <a:ln>
            <a:noFill/>
          </a:ln>
        </p:spPr>
      </p:pic>
    </p:spTree>
    <p:extLst>
      <p:ext uri="{BB962C8B-B14F-4D97-AF65-F5344CB8AC3E}">
        <p14:creationId xmlns:p14="http://schemas.microsoft.com/office/powerpoint/2010/main" val="83442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3"/>
            <a:ext cx="7315200" cy="1154097"/>
          </a:xfrm>
        </p:spPr>
        <p:txBody>
          <a:bodyPr>
            <a:normAutofit/>
          </a:bodyPr>
          <a:lstStyle/>
          <a:p>
            <a:r>
              <a:rPr lang="en-US" dirty="0"/>
              <a:t>Running and Deploy your App</a:t>
            </a:r>
          </a:p>
        </p:txBody>
      </p:sp>
      <p:sp>
        <p:nvSpPr>
          <p:cNvPr id="4" name="Content Placeholder 3"/>
          <p:cNvSpPr>
            <a:spLocks noGrp="1"/>
          </p:cNvSpPr>
          <p:nvPr>
            <p:ph idx="1"/>
          </p:nvPr>
        </p:nvSpPr>
        <p:spPr>
          <a:xfrm>
            <a:off x="190500" y="1141213"/>
            <a:ext cx="8763000" cy="5257800"/>
          </a:xfrm>
        </p:spPr>
        <p:txBody>
          <a:bodyPr>
            <a:normAutofit/>
          </a:bodyPr>
          <a:lstStyle/>
          <a:p>
            <a:pPr fontAlgn="base">
              <a:lnSpc>
                <a:spcPct val="150000"/>
              </a:lnSpc>
            </a:pPr>
            <a:r>
              <a:rPr lang="en-US" dirty="0"/>
              <a:t>Choosing the Run option doesn’t just run your app. It also deals with              all the preliminary tasks that are needed for the app to run:</a:t>
            </a:r>
          </a:p>
          <a:p>
            <a:pPr fontAlgn="base">
              <a:lnSpc>
                <a:spcPct val="150000"/>
              </a:lnSpc>
            </a:pPr>
            <a:r>
              <a:rPr lang="en-US" b="1" i="1" dirty="0"/>
              <a:t>Once you run your app a</a:t>
            </a:r>
            <a:r>
              <a:rPr lang="en-US" dirty="0"/>
              <a:t>n Android Application Package, or APK file, gets created. (Which is the installation file in Android for the OS)</a:t>
            </a:r>
          </a:p>
          <a:p>
            <a:pPr fontAlgn="base">
              <a:lnSpc>
                <a:spcPct val="150000"/>
              </a:lnSpc>
            </a:pPr>
            <a:r>
              <a:rPr lang="en-US" dirty="0"/>
              <a:t>The file includes the compiled Kotlin files, along with any libraries and resources needed by your app.</a:t>
            </a:r>
          </a:p>
          <a:p>
            <a:pPr marL="342900" indent="-342900" fontAlgn="base">
              <a:lnSpc>
                <a:spcPct val="150000"/>
              </a:lnSpc>
            </a:pPr>
            <a:r>
              <a:rPr lang="en-US" dirty="0"/>
              <a:t>Once the emulator has been launched and the AVD is active, the APK file is uploaded to the AVD and installed.</a:t>
            </a:r>
          </a:p>
          <a:p>
            <a:pPr marL="342900" indent="-342900" fontAlgn="base">
              <a:lnSpc>
                <a:spcPct val="150000"/>
              </a:lnSpc>
            </a:pPr>
            <a:r>
              <a:rPr lang="en-US" dirty="0"/>
              <a:t>The AVD starts the main activity associated with the app.</a:t>
            </a:r>
          </a:p>
        </p:txBody>
      </p:sp>
    </p:spTree>
    <p:extLst>
      <p:ext uri="{BB962C8B-B14F-4D97-AF65-F5344CB8AC3E}">
        <p14:creationId xmlns:p14="http://schemas.microsoft.com/office/powerpoint/2010/main" val="1196698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C86C-004B-4B1E-8CAF-19608C98BC4A}"/>
              </a:ext>
            </a:extLst>
          </p:cNvPr>
          <p:cNvSpPr>
            <a:spLocks noGrp="1"/>
          </p:cNvSpPr>
          <p:nvPr>
            <p:ph type="title"/>
          </p:nvPr>
        </p:nvSpPr>
        <p:spPr>
          <a:xfrm>
            <a:off x="609600" y="152400"/>
            <a:ext cx="7315200" cy="925497"/>
          </a:xfrm>
        </p:spPr>
        <p:txBody>
          <a:bodyPr/>
          <a:lstStyle/>
          <a:p>
            <a:r>
              <a:rPr lang="en-US" dirty="0"/>
              <a:t>Running and Deploy App</a:t>
            </a:r>
          </a:p>
        </p:txBody>
      </p:sp>
      <p:pic>
        <p:nvPicPr>
          <p:cNvPr id="4" name="Picture 3">
            <a:extLst>
              <a:ext uri="{FF2B5EF4-FFF2-40B4-BE49-F238E27FC236}">
                <a16:creationId xmlns:a16="http://schemas.microsoft.com/office/drawing/2014/main" id="{F422D44B-AB09-4309-B66D-73C07893EDCA}"/>
              </a:ext>
            </a:extLst>
          </p:cNvPr>
          <p:cNvPicPr>
            <a:picLocks noChangeAspect="1"/>
          </p:cNvPicPr>
          <p:nvPr/>
        </p:nvPicPr>
        <p:blipFill>
          <a:blip r:embed="rId2"/>
          <a:stretch>
            <a:fillRect/>
          </a:stretch>
        </p:blipFill>
        <p:spPr>
          <a:xfrm>
            <a:off x="0" y="1219200"/>
            <a:ext cx="9144000" cy="5638800"/>
          </a:xfrm>
          <a:prstGeom prst="rect">
            <a:avLst/>
          </a:prstGeom>
        </p:spPr>
      </p:pic>
    </p:spTree>
    <p:extLst>
      <p:ext uri="{BB962C8B-B14F-4D97-AF65-F5344CB8AC3E}">
        <p14:creationId xmlns:p14="http://schemas.microsoft.com/office/powerpoint/2010/main" val="760270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9EB8-BE54-4A2B-A0F9-5DA7AE4F2A44}"/>
              </a:ext>
            </a:extLst>
          </p:cNvPr>
          <p:cNvSpPr>
            <a:spLocks noGrp="1"/>
          </p:cNvSpPr>
          <p:nvPr>
            <p:ph type="title"/>
          </p:nvPr>
        </p:nvSpPr>
        <p:spPr>
          <a:xfrm>
            <a:off x="914400" y="457200"/>
            <a:ext cx="7315200" cy="1154097"/>
          </a:xfrm>
        </p:spPr>
        <p:txBody>
          <a:bodyPr/>
          <a:lstStyle/>
          <a:p>
            <a:r>
              <a:rPr lang="en-US" dirty="0"/>
              <a:t>Main Point 1</a:t>
            </a:r>
          </a:p>
        </p:txBody>
      </p:sp>
      <p:sp>
        <p:nvSpPr>
          <p:cNvPr id="3" name="Content Placeholder 2">
            <a:extLst>
              <a:ext uri="{FF2B5EF4-FFF2-40B4-BE49-F238E27FC236}">
                <a16:creationId xmlns:a16="http://schemas.microsoft.com/office/drawing/2014/main" id="{E5B2648E-19BE-450C-8798-33BCFCF3EA5A}"/>
              </a:ext>
            </a:extLst>
          </p:cNvPr>
          <p:cNvSpPr>
            <a:spLocks noGrp="1"/>
          </p:cNvSpPr>
          <p:nvPr>
            <p:ph idx="1"/>
          </p:nvPr>
        </p:nvSpPr>
        <p:spPr>
          <a:xfrm>
            <a:off x="304800" y="1905000"/>
            <a:ext cx="8077200" cy="4404361"/>
          </a:xfrm>
        </p:spPr>
        <p:txBody>
          <a:bodyPr>
            <a:normAutofit/>
          </a:bodyPr>
          <a:lstStyle/>
          <a:p>
            <a:pPr algn="just"/>
            <a:r>
              <a:rPr lang="en-US" sz="2800" dirty="0"/>
              <a:t>Learning Android programming is further growth in your programming knowledge to get a new experience of mobile programming.  </a:t>
            </a:r>
            <a:r>
              <a:rPr lang="en-US" sz="2800" b="1" i="1" dirty="0"/>
              <a:t>Science of Consciousness:</a:t>
            </a:r>
            <a:r>
              <a:rPr lang="en-US" sz="2800" dirty="0"/>
              <a:t> </a:t>
            </a:r>
            <a:r>
              <a:rPr lang="en-US" sz="2800" i="1" dirty="0"/>
              <a:t>Similarly experience is the practical basis of knowledge.</a:t>
            </a:r>
            <a:r>
              <a:rPr lang="en-US" sz="2800" dirty="0"/>
              <a:t> </a:t>
            </a:r>
            <a:r>
              <a:rPr lang="en-US" sz="2800" i="1" dirty="0"/>
              <a:t>With growth of experience, the abstraction of TC becomes more concrete.  </a:t>
            </a:r>
            <a:endParaRPr lang="en-US" sz="2800" dirty="0"/>
          </a:p>
        </p:txBody>
      </p:sp>
    </p:spTree>
    <p:extLst>
      <p:ext uri="{BB962C8B-B14F-4D97-AF65-F5344CB8AC3E}">
        <p14:creationId xmlns:p14="http://schemas.microsoft.com/office/powerpoint/2010/main" val="341741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838199"/>
          </a:xfrm>
        </p:spPr>
        <p:txBody>
          <a:bodyPr>
            <a:normAutofit/>
          </a:bodyPr>
          <a:lstStyle/>
          <a:p>
            <a:r>
              <a:rPr lang="en-US" dirty="0"/>
              <a:t>Styles</a:t>
            </a:r>
          </a:p>
        </p:txBody>
      </p:sp>
      <p:sp>
        <p:nvSpPr>
          <p:cNvPr id="3" name="Content Placeholder 2"/>
          <p:cNvSpPr>
            <a:spLocks noGrp="1"/>
          </p:cNvSpPr>
          <p:nvPr>
            <p:ph idx="1"/>
          </p:nvPr>
        </p:nvSpPr>
        <p:spPr>
          <a:xfrm>
            <a:off x="152400" y="1143000"/>
            <a:ext cx="8839200" cy="5486399"/>
          </a:xfrm>
        </p:spPr>
        <p:txBody>
          <a:bodyPr>
            <a:normAutofit fontScale="92500" lnSpcReduction="10000"/>
          </a:bodyPr>
          <a:lstStyle/>
          <a:p>
            <a:r>
              <a:rPr lang="en-US" sz="2400" dirty="0"/>
              <a:t>A </a:t>
            </a:r>
            <a:r>
              <a:rPr lang="en-US" sz="2400" i="1" dirty="0"/>
              <a:t>style</a:t>
            </a:r>
            <a:r>
              <a:rPr lang="en-US" sz="2400" dirty="0"/>
              <a:t> is a collection of attributes that specify the look and format for a View or window. </a:t>
            </a:r>
          </a:p>
          <a:p>
            <a:r>
              <a:rPr lang="en-US" sz="2400" dirty="0"/>
              <a:t>A style can specify attributes such as height, padding, font color, font size, background color, and much more.</a:t>
            </a:r>
          </a:p>
          <a:p>
            <a:r>
              <a:rPr lang="en-US" sz="2400" dirty="0"/>
              <a:t>To create a set of styles, use style.xml file in the res/values/ directory of your project. </a:t>
            </a:r>
          </a:p>
          <a:p>
            <a:r>
              <a:rPr lang="en-US" sz="2400" dirty="0"/>
              <a:t>The root node of the XML file must be &lt;resources&gt;.</a:t>
            </a:r>
          </a:p>
          <a:p>
            <a:r>
              <a:rPr lang="en-US" sz="2400" dirty="0"/>
              <a:t>For each style you want to create, complete the following series of steps:</a:t>
            </a:r>
          </a:p>
          <a:p>
            <a:pPr lvl="1"/>
            <a:r>
              <a:rPr lang="en-US" sz="2400" dirty="0"/>
              <a:t>Add a &lt;style&gt; element to the file, with a name that uniquely identifies the style.</a:t>
            </a:r>
          </a:p>
          <a:p>
            <a:pPr lvl="1"/>
            <a:r>
              <a:rPr lang="en-US" sz="2400" dirty="0"/>
              <a:t>For each attribute of that style, add an &lt;item&gt; element, with a name that declares the style attribute. The order of these elements doesn't matter.</a:t>
            </a:r>
          </a:p>
          <a:p>
            <a:pPr lvl="1"/>
            <a:r>
              <a:rPr lang="en-US" sz="2400" dirty="0"/>
              <a:t>Add an appropriate value to each &lt;item&gt; element.</a:t>
            </a:r>
          </a:p>
          <a:p>
            <a:endParaRPr lang="en-US" dirty="0"/>
          </a:p>
        </p:txBody>
      </p:sp>
    </p:spTree>
    <p:extLst>
      <p:ext uri="{BB962C8B-B14F-4D97-AF65-F5344CB8AC3E}">
        <p14:creationId xmlns:p14="http://schemas.microsoft.com/office/powerpoint/2010/main" val="61411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39"/>
            <a:ext cx="7315200" cy="685800"/>
          </a:xfrm>
        </p:spPr>
        <p:txBody>
          <a:bodyPr>
            <a:normAutofit fontScale="90000"/>
          </a:bodyPr>
          <a:lstStyle/>
          <a:p>
            <a:r>
              <a:rPr lang="en-US" dirty="0"/>
              <a:t>Example</a:t>
            </a:r>
          </a:p>
        </p:txBody>
      </p:sp>
      <p:sp>
        <p:nvSpPr>
          <p:cNvPr id="3" name="Content Placeholder 2"/>
          <p:cNvSpPr>
            <a:spLocks noGrp="1"/>
          </p:cNvSpPr>
          <p:nvPr>
            <p:ph idx="1"/>
          </p:nvPr>
        </p:nvSpPr>
        <p:spPr>
          <a:xfrm>
            <a:off x="152400" y="891539"/>
            <a:ext cx="8763000" cy="5760722"/>
          </a:xfrm>
        </p:spPr>
        <p:txBody>
          <a:bodyPr>
            <a:normAutofit fontScale="92500" lnSpcReduction="10000"/>
          </a:bodyPr>
          <a:lstStyle/>
          <a:p>
            <a:pPr marL="45720" indent="0">
              <a:buNone/>
            </a:pPr>
            <a:r>
              <a:rPr lang="en-US" dirty="0"/>
              <a:t>&lt;resources&gt;</a:t>
            </a:r>
          </a:p>
          <a:p>
            <a:pPr marL="45720" indent="0">
              <a:buNone/>
            </a:pPr>
            <a:r>
              <a:rPr lang="en-US" dirty="0"/>
              <a:t>    &lt;!-- Base application theme. --&gt;</a:t>
            </a:r>
          </a:p>
          <a:p>
            <a:pPr marL="45720" indent="0">
              <a:buNone/>
            </a:pPr>
            <a:r>
              <a:rPr lang="en-US" dirty="0"/>
              <a:t>    &lt;style name="</a:t>
            </a:r>
            <a:r>
              <a:rPr lang="en-US" dirty="0" err="1"/>
              <a:t>AppTheme</a:t>
            </a:r>
            <a:r>
              <a:rPr lang="en-US" dirty="0"/>
              <a:t>" parent="</a:t>
            </a:r>
            <a:r>
              <a:rPr lang="en-US" dirty="0" err="1"/>
              <a:t>Theme.AppCompat.Light.DarkActionBar</a:t>
            </a:r>
            <a:r>
              <a:rPr lang="en-US" dirty="0"/>
              <a:t>"&gt;</a:t>
            </a:r>
          </a:p>
          <a:p>
            <a:pPr marL="45720" indent="0">
              <a:buNone/>
            </a:pPr>
            <a:r>
              <a:rPr lang="en-US" dirty="0"/>
              <a:t>        &lt;!-- Customize your theme here. --&gt;</a:t>
            </a:r>
          </a:p>
          <a:p>
            <a:pPr marL="45720" indent="0">
              <a:buNone/>
            </a:pPr>
            <a:r>
              <a:rPr lang="en-US" dirty="0"/>
              <a:t>        &lt;item name="</a:t>
            </a:r>
            <a:r>
              <a:rPr lang="en-US" dirty="0" err="1"/>
              <a:t>colorPrimary</a:t>
            </a:r>
            <a:r>
              <a:rPr lang="en-US" dirty="0"/>
              <a:t>"&gt;@color/</a:t>
            </a:r>
            <a:r>
              <a:rPr lang="en-US" dirty="0" err="1"/>
              <a:t>colorPrimary</a:t>
            </a:r>
            <a:r>
              <a:rPr lang="en-US" dirty="0"/>
              <a:t>&lt;/item&gt;</a:t>
            </a:r>
          </a:p>
          <a:p>
            <a:pPr marL="45720" indent="0">
              <a:buNone/>
            </a:pPr>
            <a:r>
              <a:rPr lang="en-US" dirty="0"/>
              <a:t>        &lt;item name="</a:t>
            </a:r>
            <a:r>
              <a:rPr lang="en-US" dirty="0" err="1"/>
              <a:t>colorPrimaryDark</a:t>
            </a:r>
            <a:r>
              <a:rPr lang="en-US" dirty="0"/>
              <a:t>"&gt;@color/</a:t>
            </a:r>
            <a:r>
              <a:rPr lang="en-US" dirty="0" err="1"/>
              <a:t>colorPrimaryDark</a:t>
            </a:r>
            <a:r>
              <a:rPr lang="en-US" dirty="0"/>
              <a:t>&lt;/item&gt;</a:t>
            </a:r>
          </a:p>
          <a:p>
            <a:pPr marL="45720" indent="0">
              <a:buNone/>
            </a:pPr>
            <a:r>
              <a:rPr lang="en-US" dirty="0"/>
              <a:t>        &lt;item name="</a:t>
            </a:r>
            <a:r>
              <a:rPr lang="en-US" dirty="0" err="1"/>
              <a:t>colorAccent</a:t>
            </a:r>
            <a:r>
              <a:rPr lang="en-US" dirty="0"/>
              <a:t>"&gt;@color/</a:t>
            </a:r>
            <a:r>
              <a:rPr lang="en-US" dirty="0" err="1"/>
              <a:t>colorAccent</a:t>
            </a:r>
            <a:r>
              <a:rPr lang="en-US" dirty="0"/>
              <a:t>&lt;/item&gt;</a:t>
            </a:r>
          </a:p>
          <a:p>
            <a:pPr marL="45720" indent="0">
              <a:buNone/>
            </a:pPr>
            <a:r>
              <a:rPr lang="en-US" dirty="0"/>
              <a:t>    &lt;/style&gt;</a:t>
            </a:r>
          </a:p>
          <a:p>
            <a:pPr marL="45720" indent="0">
              <a:buNone/>
            </a:pPr>
            <a:r>
              <a:rPr lang="en-US" dirty="0"/>
              <a:t>    &lt;!-- Customized My Style--&gt;</a:t>
            </a:r>
          </a:p>
          <a:p>
            <a:pPr marL="45720" indent="0">
              <a:buNone/>
            </a:pPr>
            <a:r>
              <a:rPr lang="en-US" dirty="0"/>
              <a:t>    &lt;style name="</a:t>
            </a:r>
            <a:r>
              <a:rPr lang="en-US" dirty="0" err="1"/>
              <a:t>MyStyle</a:t>
            </a:r>
            <a:r>
              <a:rPr lang="en-US" dirty="0"/>
              <a:t>"&gt;</a:t>
            </a:r>
          </a:p>
          <a:p>
            <a:pPr marL="45720" indent="0">
              <a:buNone/>
            </a:pPr>
            <a:r>
              <a:rPr lang="en-US" dirty="0"/>
              <a:t>        &lt;item name="</a:t>
            </a:r>
            <a:r>
              <a:rPr lang="en-US" dirty="0" err="1"/>
              <a:t>android:layout_height</a:t>
            </a:r>
            <a:r>
              <a:rPr lang="en-US" dirty="0"/>
              <a:t>"&gt; </a:t>
            </a:r>
            <a:r>
              <a:rPr lang="en-US" dirty="0" err="1"/>
              <a:t>wrap_content</a:t>
            </a:r>
            <a:r>
              <a:rPr lang="en-US" dirty="0"/>
              <a:t>&lt;/item&gt;</a:t>
            </a:r>
          </a:p>
          <a:p>
            <a:pPr marL="45720" indent="0">
              <a:buNone/>
            </a:pPr>
            <a:r>
              <a:rPr lang="en-US" dirty="0"/>
              <a:t>        &lt;item name="</a:t>
            </a:r>
            <a:r>
              <a:rPr lang="en-US" dirty="0" err="1"/>
              <a:t>android:layout_width</a:t>
            </a:r>
            <a:r>
              <a:rPr lang="en-US" dirty="0"/>
              <a:t>"&gt;</a:t>
            </a:r>
            <a:r>
              <a:rPr lang="en-US" dirty="0" err="1"/>
              <a:t>match_parent</a:t>
            </a:r>
            <a:r>
              <a:rPr lang="en-US" dirty="0"/>
              <a:t>&lt;/item&gt;</a:t>
            </a:r>
          </a:p>
          <a:p>
            <a:pPr marL="45720" indent="0">
              <a:buNone/>
            </a:pPr>
            <a:r>
              <a:rPr lang="en-US" dirty="0"/>
              <a:t>        &lt;item name="</a:t>
            </a:r>
            <a:r>
              <a:rPr lang="en-US" dirty="0" err="1"/>
              <a:t>android:textSize</a:t>
            </a:r>
            <a:r>
              <a:rPr lang="en-US" dirty="0"/>
              <a:t>"&gt;30sp&lt;/item&gt;</a:t>
            </a:r>
          </a:p>
          <a:p>
            <a:pPr marL="45720" indent="0">
              <a:buNone/>
            </a:pPr>
            <a:r>
              <a:rPr lang="en-US" dirty="0"/>
              <a:t>        &lt;item name="</a:t>
            </a:r>
            <a:r>
              <a:rPr lang="en-US" dirty="0" err="1"/>
              <a:t>android:textColor</a:t>
            </a:r>
            <a:r>
              <a:rPr lang="en-US" dirty="0"/>
              <a:t>"&gt;#673AB7&lt;/item&gt;</a:t>
            </a:r>
          </a:p>
          <a:p>
            <a:pPr marL="45720" indent="0">
              <a:buNone/>
            </a:pPr>
            <a:r>
              <a:rPr lang="en-US" dirty="0"/>
              <a:t>        &lt;item name="</a:t>
            </a:r>
            <a:r>
              <a:rPr lang="en-US" dirty="0" err="1"/>
              <a:t>android:background</a:t>
            </a:r>
            <a:r>
              <a:rPr lang="en-US" dirty="0"/>
              <a:t>"&gt;#F5C4D6&lt;/item&gt;</a:t>
            </a:r>
          </a:p>
          <a:p>
            <a:pPr marL="45720" indent="0">
              <a:buNone/>
            </a:pPr>
            <a:r>
              <a:rPr lang="en-US" dirty="0"/>
              <a:t>    &lt;/style&gt;</a:t>
            </a:r>
          </a:p>
          <a:p>
            <a:pPr marL="45720" indent="0">
              <a:buNone/>
            </a:pPr>
            <a:r>
              <a:rPr lang="en-US" dirty="0"/>
              <a:t>&lt;/resources&gt;</a:t>
            </a:r>
          </a:p>
          <a:p>
            <a:pPr marL="45720" indent="0">
              <a:buNone/>
            </a:pPr>
            <a:endParaRPr lang="en-US" dirty="0"/>
          </a:p>
        </p:txBody>
      </p:sp>
    </p:spTree>
    <p:extLst>
      <p:ext uri="{BB962C8B-B14F-4D97-AF65-F5344CB8AC3E}">
        <p14:creationId xmlns:p14="http://schemas.microsoft.com/office/powerpoint/2010/main" val="15506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36" y="857249"/>
            <a:ext cx="9151536" cy="5143500"/>
          </a:xfrm>
          <a:prstGeom prst="rect">
            <a:avLst/>
          </a:prstGeom>
        </p:spPr>
      </p:pic>
      <p:sp>
        <p:nvSpPr>
          <p:cNvPr id="3" name="Subtitle 2"/>
          <p:cNvSpPr>
            <a:spLocks noGrp="1"/>
          </p:cNvSpPr>
          <p:nvPr>
            <p:ph type="subTitle" idx="1"/>
          </p:nvPr>
        </p:nvSpPr>
        <p:spPr>
          <a:xfrm>
            <a:off x="152401" y="3008062"/>
            <a:ext cx="8839200" cy="1241822"/>
          </a:xfrm>
        </p:spPr>
        <p:txBody>
          <a:bodyPr>
            <a:normAutofit fontScale="25000" lnSpcReduction="20000"/>
          </a:bodyPr>
          <a:lstStyle/>
          <a:p>
            <a:pPr>
              <a:lnSpc>
                <a:spcPct val="100000"/>
              </a:lnSpc>
            </a:pPr>
            <a:r>
              <a:rPr lang="en-US" sz="9600" dirty="0"/>
              <a:t>Lesson 3</a:t>
            </a:r>
          </a:p>
          <a:p>
            <a:pPr>
              <a:lnSpc>
                <a:spcPct val="100000"/>
              </a:lnSpc>
            </a:pPr>
            <a:r>
              <a:rPr lang="en-US" sz="12800" dirty="0"/>
              <a:t>Creating First App</a:t>
            </a:r>
          </a:p>
          <a:p>
            <a:pPr>
              <a:lnSpc>
                <a:spcPct val="100000"/>
              </a:lnSpc>
            </a:pPr>
            <a:br>
              <a:rPr lang="en-US" sz="2100" dirty="0"/>
            </a:br>
            <a:endParaRPr lang="en-US" sz="2100" dirty="0"/>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4034555" y="4355700"/>
            <a:ext cx="1074890" cy="1074890"/>
          </a:xfrm>
          <a:prstGeom prst="rect">
            <a:avLst/>
          </a:prstGeom>
        </p:spPr>
      </p:pic>
      <p:sp>
        <p:nvSpPr>
          <p:cNvPr id="2" name="Donut 1"/>
          <p:cNvSpPr/>
          <p:nvPr/>
        </p:nvSpPr>
        <p:spPr>
          <a:xfrm>
            <a:off x="4026906" y="4348051"/>
            <a:ext cx="1082539" cy="1082539"/>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654978" y="1487211"/>
            <a:ext cx="7983020" cy="1077218"/>
          </a:xfrm>
          <a:prstGeom prst="rect">
            <a:avLst/>
          </a:prstGeom>
          <a:noFill/>
        </p:spPr>
        <p:txBody>
          <a:bodyPr wrap="square" rtlCol="0">
            <a:spAutoFit/>
          </a:bodyPr>
          <a:lstStyle/>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Mobile Device Programming</a:t>
            </a:r>
            <a:endParaRPr lang="en-US" sz="3300" dirty="0">
              <a:solidFill>
                <a:srgbClr val="0F62A9"/>
              </a:solidFill>
              <a:latin typeface="Arial" charset="0"/>
              <a:ea typeface="ＭＳ Ｐゴシック" charset="-128"/>
            </a:endParaRPr>
          </a:p>
        </p:txBody>
      </p:sp>
    </p:spTree>
    <p:extLst>
      <p:ext uri="{BB962C8B-B14F-4D97-AF65-F5344CB8AC3E}">
        <p14:creationId xmlns:p14="http://schemas.microsoft.com/office/powerpoint/2010/main" val="419283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39"/>
            <a:ext cx="8458200" cy="685800"/>
          </a:xfrm>
        </p:spPr>
        <p:txBody>
          <a:bodyPr>
            <a:normAutofit fontScale="90000"/>
          </a:bodyPr>
          <a:lstStyle/>
          <a:p>
            <a:r>
              <a:rPr lang="en-US" dirty="0"/>
              <a:t>Styles reference in activity_main.xml</a:t>
            </a:r>
          </a:p>
        </p:txBody>
      </p:sp>
      <p:sp>
        <p:nvSpPr>
          <p:cNvPr id="3" name="Content Placeholder 2"/>
          <p:cNvSpPr>
            <a:spLocks noGrp="1"/>
          </p:cNvSpPr>
          <p:nvPr>
            <p:ph idx="1"/>
          </p:nvPr>
        </p:nvSpPr>
        <p:spPr>
          <a:xfrm>
            <a:off x="190500" y="1447800"/>
            <a:ext cx="8763000" cy="4648201"/>
          </a:xfrm>
        </p:spPr>
        <p:txBody>
          <a:bodyPr>
            <a:normAutofit/>
          </a:bodyPr>
          <a:lstStyle/>
          <a:p>
            <a:pPr marL="45720" indent="0">
              <a:buNone/>
            </a:pPr>
            <a:r>
              <a:rPr lang="en-US" sz="2400" dirty="0"/>
              <a:t>&lt;Button</a:t>
            </a:r>
          </a:p>
          <a:p>
            <a:pPr marL="45720" indent="0">
              <a:buNone/>
            </a:pPr>
            <a:r>
              <a:rPr lang="en-US" sz="2400" dirty="0"/>
              <a:t>        </a:t>
            </a:r>
            <a:r>
              <a:rPr lang="en-US" sz="2400" dirty="0" err="1"/>
              <a:t>android:text</a:t>
            </a:r>
            <a:r>
              <a:rPr lang="en-US" sz="2400" dirty="0"/>
              <a:t>=" My Style Button"</a:t>
            </a:r>
          </a:p>
          <a:p>
            <a:pPr marL="45720" indent="0">
              <a:buNone/>
            </a:pPr>
            <a:r>
              <a:rPr lang="en-US" sz="2400" dirty="0"/>
              <a:t>        style="@style/</a:t>
            </a:r>
            <a:r>
              <a:rPr lang="en-US" sz="2400" dirty="0" err="1"/>
              <a:t>MyStyle</a:t>
            </a:r>
            <a:r>
              <a:rPr lang="en-US" sz="2400" dirty="0"/>
              <a:t>"&gt;</a:t>
            </a:r>
          </a:p>
          <a:p>
            <a:pPr marL="45720" indent="0">
              <a:buNone/>
            </a:pPr>
            <a:r>
              <a:rPr lang="en-US" sz="2400" dirty="0"/>
              <a:t>&lt;/Button&gt;</a:t>
            </a:r>
          </a:p>
          <a:p>
            <a:pPr marL="45720" indent="0">
              <a:buNone/>
            </a:pPr>
            <a:endParaRPr lang="en-US" sz="2400" dirty="0"/>
          </a:p>
          <a:p>
            <a:pPr marL="45720" indent="0">
              <a:buNone/>
            </a:pPr>
            <a:r>
              <a:rPr lang="en-US" sz="2400" dirty="0"/>
              <a:t>&lt;</a:t>
            </a:r>
            <a:r>
              <a:rPr lang="en-US" sz="2400" dirty="0" err="1"/>
              <a:t>TextView</a:t>
            </a:r>
            <a:endParaRPr lang="en-US" sz="2400" dirty="0"/>
          </a:p>
          <a:p>
            <a:pPr marL="45720" indent="0">
              <a:buNone/>
            </a:pPr>
            <a:r>
              <a:rPr lang="en-US" sz="2400" dirty="0"/>
              <a:t>        </a:t>
            </a:r>
            <a:r>
              <a:rPr lang="en-US" sz="2400" dirty="0" err="1"/>
              <a:t>android:text</a:t>
            </a:r>
            <a:r>
              <a:rPr lang="en-US" sz="2400" dirty="0"/>
              <a:t>="Empty"</a:t>
            </a:r>
          </a:p>
          <a:p>
            <a:pPr marL="45720" indent="0">
              <a:buNone/>
            </a:pPr>
            <a:r>
              <a:rPr lang="en-US" sz="2400" dirty="0"/>
              <a:t>        style="@style/</a:t>
            </a:r>
            <a:r>
              <a:rPr lang="en-US" sz="2400" dirty="0" err="1"/>
              <a:t>MyStyle</a:t>
            </a:r>
            <a:r>
              <a:rPr lang="en-US" sz="2400" dirty="0"/>
              <a:t>"&gt;</a:t>
            </a:r>
          </a:p>
          <a:p>
            <a:pPr marL="45720" indent="0">
              <a:buNone/>
            </a:pPr>
            <a:r>
              <a:rPr lang="en-US" sz="2400" dirty="0"/>
              <a:t>&lt;/</a:t>
            </a:r>
            <a:r>
              <a:rPr lang="en-US" sz="2400" dirty="0" err="1"/>
              <a:t>TextView</a:t>
            </a:r>
            <a:r>
              <a:rPr lang="en-US" sz="2400" dirty="0"/>
              <a:t>&gt;</a:t>
            </a:r>
          </a:p>
        </p:txBody>
      </p:sp>
    </p:spTree>
    <p:extLst>
      <p:ext uri="{BB962C8B-B14F-4D97-AF65-F5344CB8AC3E}">
        <p14:creationId xmlns:p14="http://schemas.microsoft.com/office/powerpoint/2010/main" val="503321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315200" cy="914401"/>
          </a:xfrm>
        </p:spPr>
        <p:txBody>
          <a:bodyPr>
            <a:normAutofit/>
          </a:bodyPr>
          <a:lstStyle/>
          <a:p>
            <a:r>
              <a:rPr lang="en-US" dirty="0"/>
              <a:t>Example of Styles.xml</a:t>
            </a:r>
          </a:p>
        </p:txBody>
      </p:sp>
      <p:sp>
        <p:nvSpPr>
          <p:cNvPr id="3" name="Content Placeholder 2"/>
          <p:cNvSpPr>
            <a:spLocks noGrp="1"/>
          </p:cNvSpPr>
          <p:nvPr>
            <p:ph idx="1"/>
          </p:nvPr>
        </p:nvSpPr>
        <p:spPr>
          <a:xfrm>
            <a:off x="457200" y="1143000"/>
            <a:ext cx="8382000" cy="5410200"/>
          </a:xfrm>
        </p:spPr>
        <p:txBody>
          <a:bodyPr>
            <a:normAutofit/>
          </a:bodyPr>
          <a:lstStyle/>
          <a:p>
            <a:pPr marL="45720" indent="0">
              <a:buNone/>
            </a:pPr>
            <a:r>
              <a:rPr lang="en-US" dirty="0"/>
              <a:t>&lt;</a:t>
            </a:r>
            <a:r>
              <a:rPr lang="en-US" b="1" dirty="0"/>
              <a:t>resources</a:t>
            </a:r>
            <a:r>
              <a:rPr lang="en-US" dirty="0"/>
              <a:t>&gt;</a:t>
            </a:r>
            <a:br>
              <a:rPr lang="en-US" dirty="0"/>
            </a:br>
            <a:r>
              <a:rPr lang="en-US" dirty="0"/>
              <a:t>    </a:t>
            </a:r>
            <a:r>
              <a:rPr lang="en-US" i="1" dirty="0"/>
              <a:t>&lt;!-- Base application theme. --&gt;</a:t>
            </a:r>
            <a:br>
              <a:rPr lang="en-US" i="1" dirty="0"/>
            </a:br>
            <a:r>
              <a:rPr lang="en-US" i="1" dirty="0"/>
              <a:t>    </a:t>
            </a:r>
            <a:r>
              <a:rPr lang="en-US" dirty="0"/>
              <a:t>&lt;</a:t>
            </a:r>
            <a:r>
              <a:rPr lang="en-US" b="1" dirty="0"/>
              <a:t>style name="</a:t>
            </a:r>
            <a:r>
              <a:rPr lang="en-US" b="1" dirty="0" err="1"/>
              <a:t>AppTheme</a:t>
            </a:r>
            <a:r>
              <a:rPr lang="en-US" b="1" dirty="0"/>
              <a:t>" parent="</a:t>
            </a:r>
            <a:r>
              <a:rPr lang="en-US" b="1" dirty="0" err="1"/>
              <a:t>Theme.AppCompat.Light</a:t>
            </a:r>
            <a:r>
              <a:rPr lang="en-US" b="1" dirty="0"/>
              <a:t>"</a:t>
            </a:r>
            <a:r>
              <a:rPr lang="en-US" dirty="0"/>
              <a:t>&gt;</a:t>
            </a:r>
            <a:br>
              <a:rPr lang="en-US" dirty="0"/>
            </a:br>
            <a:r>
              <a:rPr lang="en-US" dirty="0"/>
              <a:t>        </a:t>
            </a:r>
            <a:r>
              <a:rPr lang="en-US" i="1" dirty="0"/>
              <a:t>&lt;!-- Customize your theme here. --&gt;</a:t>
            </a:r>
            <a:br>
              <a:rPr lang="en-US" i="1" dirty="0"/>
            </a:br>
            <a:r>
              <a:rPr lang="en-US" i="1" dirty="0"/>
              <a:t>        </a:t>
            </a:r>
            <a:r>
              <a:rPr lang="en-US" dirty="0"/>
              <a:t>&lt;</a:t>
            </a:r>
            <a:r>
              <a:rPr lang="en-US" b="1" dirty="0"/>
              <a:t>item name="</a:t>
            </a:r>
            <a:r>
              <a:rPr lang="en-US" b="1" dirty="0" err="1"/>
              <a:t>colorPrimary</a:t>
            </a:r>
            <a:r>
              <a:rPr lang="en-US" b="1" dirty="0"/>
              <a:t>"</a:t>
            </a:r>
            <a:r>
              <a:rPr lang="en-US" dirty="0"/>
              <a:t>&gt;@color/</a:t>
            </a:r>
            <a:r>
              <a:rPr lang="en-US" dirty="0" err="1"/>
              <a:t>colorPrimary</a:t>
            </a:r>
            <a:r>
              <a:rPr lang="en-US" dirty="0"/>
              <a:t>&lt;/</a:t>
            </a:r>
            <a:r>
              <a:rPr lang="en-US" b="1" dirty="0"/>
              <a:t>item</a:t>
            </a:r>
            <a:r>
              <a:rPr lang="en-US" dirty="0"/>
              <a:t>&gt;</a:t>
            </a:r>
            <a:br>
              <a:rPr lang="en-US" dirty="0"/>
            </a:br>
            <a:r>
              <a:rPr lang="en-US" dirty="0"/>
              <a:t>        &lt;</a:t>
            </a:r>
            <a:r>
              <a:rPr lang="en-US" b="1" dirty="0"/>
              <a:t>item name="</a:t>
            </a:r>
            <a:r>
              <a:rPr lang="en-US" b="1" dirty="0" err="1"/>
              <a:t>colorPrimaryDark</a:t>
            </a:r>
            <a:r>
              <a:rPr lang="en-US" b="1" dirty="0"/>
              <a:t>"</a:t>
            </a:r>
            <a:r>
              <a:rPr lang="en-US" dirty="0"/>
              <a:t>&gt;@color/</a:t>
            </a:r>
            <a:r>
              <a:rPr lang="en-US" dirty="0" err="1"/>
              <a:t>colorPrimaryDark</a:t>
            </a:r>
            <a:r>
              <a:rPr lang="en-US" dirty="0"/>
              <a:t>&lt;/</a:t>
            </a:r>
            <a:r>
              <a:rPr lang="en-US" b="1" dirty="0"/>
              <a:t>item</a:t>
            </a:r>
            <a:r>
              <a:rPr lang="en-US" dirty="0"/>
              <a:t>&gt;</a:t>
            </a:r>
            <a:br>
              <a:rPr lang="en-US" dirty="0"/>
            </a:br>
            <a:r>
              <a:rPr lang="en-US" dirty="0"/>
              <a:t>        &lt;</a:t>
            </a:r>
            <a:r>
              <a:rPr lang="en-US" b="1" dirty="0"/>
              <a:t>item name="</a:t>
            </a:r>
            <a:r>
              <a:rPr lang="en-US" b="1" dirty="0" err="1"/>
              <a:t>colorAccent</a:t>
            </a:r>
            <a:r>
              <a:rPr lang="en-US" b="1" dirty="0"/>
              <a:t>"</a:t>
            </a:r>
            <a:r>
              <a:rPr lang="en-US" dirty="0"/>
              <a:t>&gt;@color/</a:t>
            </a:r>
            <a:r>
              <a:rPr lang="en-US" dirty="0" err="1"/>
              <a:t>colorAccent</a:t>
            </a:r>
            <a:r>
              <a:rPr lang="en-US" dirty="0"/>
              <a:t>&lt;/</a:t>
            </a:r>
            <a:r>
              <a:rPr lang="en-US" b="1" dirty="0"/>
              <a:t>item</a:t>
            </a:r>
            <a:r>
              <a:rPr lang="en-US" dirty="0"/>
              <a:t>&gt;</a:t>
            </a:r>
            <a:br>
              <a:rPr lang="en-US" dirty="0"/>
            </a:br>
            <a:r>
              <a:rPr lang="en-US" dirty="0"/>
              <a:t>    &lt;/</a:t>
            </a:r>
            <a:r>
              <a:rPr lang="en-US" b="1" dirty="0"/>
              <a:t>style</a:t>
            </a:r>
            <a:r>
              <a:rPr lang="en-US" dirty="0"/>
              <a:t>&gt;</a:t>
            </a:r>
            <a:br>
              <a:rPr lang="en-US" dirty="0"/>
            </a:br>
            <a:r>
              <a:rPr lang="en-US" dirty="0"/>
              <a:t>&lt;/</a:t>
            </a:r>
            <a:r>
              <a:rPr lang="en-US" b="1" dirty="0"/>
              <a:t>resources</a:t>
            </a:r>
            <a:r>
              <a:rPr lang="en-US" dirty="0"/>
              <a:t>&gt;</a:t>
            </a:r>
            <a:br>
              <a:rPr lang="en-US" dirty="0"/>
            </a:br>
            <a:endParaRPr lang="en-US" dirty="0"/>
          </a:p>
          <a:p>
            <a:pPr marL="45720" indent="0">
              <a:buNone/>
            </a:pPr>
            <a:endParaRPr lang="en-US" b="1" dirty="0"/>
          </a:p>
          <a:p>
            <a:pPr marL="45720" indent="0">
              <a:buNone/>
            </a:pPr>
            <a:r>
              <a:rPr lang="en-US" b="1" dirty="0"/>
              <a:t>To Change the Theme of your Layout </a:t>
            </a:r>
          </a:p>
          <a:p>
            <a:pPr marL="45720" indent="0">
              <a:buNone/>
            </a:pPr>
            <a:r>
              <a:rPr lang="en-US" i="1" dirty="0"/>
              <a:t> </a:t>
            </a:r>
            <a:r>
              <a:rPr lang="en-US" dirty="0">
                <a:solidFill>
                  <a:schemeClr val="tx2"/>
                </a:solidFill>
              </a:rPr>
              <a:t>&lt;</a:t>
            </a:r>
            <a:r>
              <a:rPr lang="en-US" b="1" dirty="0">
                <a:solidFill>
                  <a:schemeClr val="tx2"/>
                </a:solidFill>
              </a:rPr>
              <a:t>style name="</a:t>
            </a:r>
            <a:r>
              <a:rPr lang="en-US" b="1" dirty="0" err="1">
                <a:solidFill>
                  <a:schemeClr val="tx2"/>
                </a:solidFill>
              </a:rPr>
              <a:t>AppTheme</a:t>
            </a:r>
            <a:r>
              <a:rPr lang="en-US" b="1" dirty="0">
                <a:solidFill>
                  <a:schemeClr val="tx2"/>
                </a:solidFill>
              </a:rPr>
              <a:t>" parent="</a:t>
            </a:r>
            <a:r>
              <a:rPr lang="en-US" b="1" dirty="0" err="1">
                <a:solidFill>
                  <a:schemeClr val="tx2"/>
                </a:solidFill>
              </a:rPr>
              <a:t>Theme.Materia</a:t>
            </a:r>
            <a:r>
              <a:rPr lang="en-US" dirty="0" err="1">
                <a:solidFill>
                  <a:schemeClr val="tx2"/>
                </a:solidFill>
              </a:rPr>
              <a:t>l</a:t>
            </a:r>
            <a:r>
              <a:rPr lang="en-US" b="1" dirty="0">
                <a:solidFill>
                  <a:schemeClr val="tx2"/>
                </a:solidFill>
              </a:rPr>
              <a:t>"</a:t>
            </a:r>
            <a:r>
              <a:rPr lang="en-US" dirty="0">
                <a:solidFill>
                  <a:schemeClr val="tx2"/>
                </a:solidFill>
              </a:rPr>
              <a:t>&gt;</a:t>
            </a:r>
            <a:br>
              <a:rPr lang="en-US" dirty="0"/>
            </a:br>
            <a:endParaRPr lang="en-US" dirty="0"/>
          </a:p>
        </p:txBody>
      </p:sp>
    </p:spTree>
    <p:extLst>
      <p:ext uri="{BB962C8B-B14F-4D97-AF65-F5344CB8AC3E}">
        <p14:creationId xmlns:p14="http://schemas.microsoft.com/office/powerpoint/2010/main" val="3888697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0"/>
            <a:ext cx="7315200" cy="704499"/>
          </a:xfrm>
        </p:spPr>
        <p:txBody>
          <a:bodyPr/>
          <a:lstStyle/>
          <a:p>
            <a:r>
              <a:rPr lang="en-US" dirty="0"/>
              <a:t>colors.xml</a:t>
            </a:r>
          </a:p>
        </p:txBody>
      </p:sp>
      <p:sp>
        <p:nvSpPr>
          <p:cNvPr id="3" name="Content Placeholder 2"/>
          <p:cNvSpPr>
            <a:spLocks noGrp="1"/>
          </p:cNvSpPr>
          <p:nvPr>
            <p:ph idx="1"/>
          </p:nvPr>
        </p:nvSpPr>
        <p:spPr>
          <a:xfrm>
            <a:off x="266699" y="609600"/>
            <a:ext cx="8610600" cy="5166361"/>
          </a:xfrm>
        </p:spPr>
        <p:txBody>
          <a:bodyPr/>
          <a:lstStyle/>
          <a:p>
            <a:r>
              <a:rPr lang="en-US" dirty="0"/>
              <a:t>Android uses standard RGB (red, green and blue) color model. Each primary color value is usually represented by hexadecimal number.            </a:t>
            </a:r>
          </a:p>
          <a:p>
            <a:r>
              <a:rPr lang="en-US" dirty="0"/>
              <a:t>At the beginning of such a color definition you must put a pound character (#).</a:t>
            </a:r>
          </a:p>
          <a:p>
            <a:r>
              <a:rPr lang="en-US" dirty="0"/>
              <a:t>Color used in the layout xml file is maintained in the color.xml</a:t>
            </a:r>
          </a:p>
          <a:p>
            <a:r>
              <a:rPr lang="en-US" dirty="0"/>
              <a:t>Example</a:t>
            </a:r>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229600"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6172200"/>
            <a:ext cx="7620000" cy="461665"/>
          </a:xfrm>
          <a:prstGeom prst="rect">
            <a:avLst/>
          </a:prstGeom>
          <a:noFill/>
        </p:spPr>
        <p:txBody>
          <a:bodyPr wrap="square" rtlCol="0">
            <a:spAutoFit/>
          </a:bodyPr>
          <a:lstStyle/>
          <a:p>
            <a:r>
              <a:rPr lang="en-US" sz="2400" dirty="0"/>
              <a:t>To change the assigned color click the Squared colors </a:t>
            </a:r>
          </a:p>
        </p:txBody>
      </p:sp>
      <p:cxnSp>
        <p:nvCxnSpPr>
          <p:cNvPr id="10" name="Straight Arrow Connector 9"/>
          <p:cNvCxnSpPr/>
          <p:nvPr/>
        </p:nvCxnSpPr>
        <p:spPr>
          <a:xfrm flipH="1" flipV="1">
            <a:off x="4038600" y="4572000"/>
            <a:ext cx="1143000" cy="1752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131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2B89-4C19-4BEC-8F29-B9F1F09A2A59}"/>
              </a:ext>
            </a:extLst>
          </p:cNvPr>
          <p:cNvSpPr>
            <a:spLocks noGrp="1"/>
          </p:cNvSpPr>
          <p:nvPr>
            <p:ph type="title"/>
          </p:nvPr>
        </p:nvSpPr>
        <p:spPr>
          <a:xfrm>
            <a:off x="304800" y="152400"/>
            <a:ext cx="8382000" cy="838200"/>
          </a:xfrm>
        </p:spPr>
        <p:txBody>
          <a:bodyPr>
            <a:normAutofit fontScale="90000"/>
          </a:bodyPr>
          <a:lstStyle/>
          <a:p>
            <a:r>
              <a:rPr lang="en-US" dirty="0"/>
              <a:t>Hands on Example - </a:t>
            </a:r>
            <a:r>
              <a:rPr lang="en-US" dirty="0" err="1"/>
              <a:t>BirthdayWishApp</a:t>
            </a:r>
            <a:r>
              <a:rPr lang="en-US" dirty="0"/>
              <a:t> </a:t>
            </a:r>
          </a:p>
        </p:txBody>
      </p:sp>
      <p:sp>
        <p:nvSpPr>
          <p:cNvPr id="3" name="Content Placeholder 2">
            <a:extLst>
              <a:ext uri="{FF2B5EF4-FFF2-40B4-BE49-F238E27FC236}">
                <a16:creationId xmlns:a16="http://schemas.microsoft.com/office/drawing/2014/main" id="{50085D72-FEF5-4B3C-B98B-45186077C65E}"/>
              </a:ext>
            </a:extLst>
          </p:cNvPr>
          <p:cNvSpPr>
            <a:spLocks noGrp="1"/>
          </p:cNvSpPr>
          <p:nvPr>
            <p:ph idx="1"/>
          </p:nvPr>
        </p:nvSpPr>
        <p:spPr>
          <a:xfrm>
            <a:off x="152400" y="1143001"/>
            <a:ext cx="5867400" cy="5410198"/>
          </a:xfrm>
        </p:spPr>
        <p:txBody>
          <a:bodyPr>
            <a:normAutofit/>
          </a:bodyPr>
          <a:lstStyle/>
          <a:p>
            <a:r>
              <a:rPr lang="en-US" sz="2400" dirty="0" err="1"/>
              <a:t>BirthDayWishApp</a:t>
            </a:r>
            <a:r>
              <a:rPr lang="en-US" sz="2400" dirty="0"/>
              <a:t> contains</a:t>
            </a:r>
          </a:p>
          <a:p>
            <a:pPr lvl="1"/>
            <a:r>
              <a:rPr lang="en-US" sz="2200" dirty="0" err="1"/>
              <a:t>LinearLayout</a:t>
            </a:r>
            <a:r>
              <a:rPr lang="en-US" sz="2200" dirty="0"/>
              <a:t> – To organize the components</a:t>
            </a:r>
          </a:p>
          <a:p>
            <a:pPr lvl="1"/>
            <a:r>
              <a:rPr lang="en-US" sz="2000" dirty="0"/>
              <a:t> </a:t>
            </a:r>
            <a:r>
              <a:rPr lang="en-US" sz="2000" dirty="0" err="1"/>
              <a:t>EditText</a:t>
            </a:r>
            <a:r>
              <a:rPr lang="en-US" sz="2000" dirty="0"/>
              <a:t> – To enter to whom you want wish</a:t>
            </a:r>
          </a:p>
          <a:p>
            <a:pPr lvl="1"/>
            <a:r>
              <a:rPr lang="en-US" sz="2000" dirty="0" err="1"/>
              <a:t>TextView</a:t>
            </a:r>
            <a:r>
              <a:rPr lang="en-US" sz="2000" dirty="0"/>
              <a:t> – To show the Birthday wish Message</a:t>
            </a:r>
          </a:p>
          <a:p>
            <a:pPr lvl="1"/>
            <a:r>
              <a:rPr lang="en-US" sz="2000" dirty="0" err="1"/>
              <a:t>ImageView</a:t>
            </a:r>
            <a:r>
              <a:rPr lang="en-US" sz="2000" dirty="0"/>
              <a:t> – To show the Giftbox</a:t>
            </a:r>
          </a:p>
          <a:p>
            <a:pPr lvl="1"/>
            <a:r>
              <a:rPr lang="en-US" sz="2000" dirty="0"/>
              <a:t>Button – Once the user click the SURPRISE button, you will get the Birthday Message with the given friend name appeared on the </a:t>
            </a:r>
            <a:r>
              <a:rPr lang="en-US" sz="2000" dirty="0" err="1"/>
              <a:t>TextView</a:t>
            </a:r>
            <a:r>
              <a:rPr lang="en-US" sz="2000" dirty="0"/>
              <a:t> and the giftbox will show the gift.</a:t>
            </a:r>
          </a:p>
          <a:p>
            <a:pPr lvl="1"/>
            <a:r>
              <a:rPr lang="en-US" sz="2000" dirty="0"/>
              <a:t>Space – To provide space between components</a:t>
            </a:r>
          </a:p>
          <a:p>
            <a:r>
              <a:rPr lang="en-US" sz="2400" dirty="0"/>
              <a:t>This app will explain how to handle the click events.</a:t>
            </a:r>
          </a:p>
          <a:p>
            <a:pPr marL="45720" indent="0">
              <a:buNone/>
            </a:pPr>
            <a:endParaRPr lang="en-US" dirty="0"/>
          </a:p>
        </p:txBody>
      </p:sp>
      <p:pic>
        <p:nvPicPr>
          <p:cNvPr id="5" name="Picture 4">
            <a:extLst>
              <a:ext uri="{FF2B5EF4-FFF2-40B4-BE49-F238E27FC236}">
                <a16:creationId xmlns:a16="http://schemas.microsoft.com/office/drawing/2014/main" id="{C811BAF3-3013-44E4-A182-0C0C917D97B8}"/>
              </a:ext>
            </a:extLst>
          </p:cNvPr>
          <p:cNvPicPr>
            <a:picLocks noChangeAspect="1"/>
          </p:cNvPicPr>
          <p:nvPr/>
        </p:nvPicPr>
        <p:blipFill>
          <a:blip r:embed="rId2"/>
          <a:stretch>
            <a:fillRect/>
          </a:stretch>
        </p:blipFill>
        <p:spPr>
          <a:xfrm>
            <a:off x="6324600" y="1143001"/>
            <a:ext cx="2590800" cy="5029199"/>
          </a:xfrm>
          <a:prstGeom prst="rect">
            <a:avLst/>
          </a:prstGeom>
        </p:spPr>
      </p:pic>
    </p:spTree>
    <p:extLst>
      <p:ext uri="{BB962C8B-B14F-4D97-AF65-F5344CB8AC3E}">
        <p14:creationId xmlns:p14="http://schemas.microsoft.com/office/powerpoint/2010/main" val="1982460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7923"/>
            <a:ext cx="8686800" cy="5527637"/>
          </a:xfrm>
        </p:spPr>
        <p:txBody>
          <a:bodyPr>
            <a:normAutofit fontScale="92500" lnSpcReduction="10000"/>
          </a:bodyPr>
          <a:lstStyle/>
          <a:p>
            <a:pPr marL="160020" lvl="0"/>
            <a:r>
              <a:rPr lang="en-US" sz="2400" dirty="0"/>
              <a:t>Methods that do something in response to a click </a:t>
            </a:r>
          </a:p>
          <a:p>
            <a:pPr marL="617220" lvl="0">
              <a:buSzPts val="2400"/>
            </a:pPr>
            <a:r>
              <a:rPr lang="en-US" sz="2400" dirty="0"/>
              <a:t>A method, called an event handler, is triggered by a specific event and does something in response to the event</a:t>
            </a:r>
          </a:p>
          <a:p>
            <a:r>
              <a:rPr lang="en-US" sz="2400" dirty="0"/>
              <a:t>Handle the Click event in two ways</a:t>
            </a:r>
          </a:p>
          <a:p>
            <a:pPr lvl="1"/>
            <a:r>
              <a:rPr lang="en-US" sz="2000" dirty="0"/>
              <a:t>In XML way</a:t>
            </a:r>
          </a:p>
          <a:p>
            <a:pPr lvl="1"/>
            <a:r>
              <a:rPr lang="en-US" sz="2000" dirty="0"/>
              <a:t>In Java way</a:t>
            </a:r>
          </a:p>
          <a:p>
            <a:r>
              <a:rPr lang="en-US" sz="2400" dirty="0"/>
              <a:t>XML Way</a:t>
            </a:r>
          </a:p>
          <a:p>
            <a:pPr lvl="1"/>
            <a:r>
              <a:rPr lang="en-US" sz="2000" dirty="0"/>
              <a:t>Configure the following attribute to the UI component</a:t>
            </a:r>
          </a:p>
          <a:p>
            <a:pPr marL="585216" lvl="1" indent="0">
              <a:buNone/>
            </a:pPr>
            <a:r>
              <a:rPr lang="en-US" sz="2000" b="1" dirty="0" err="1">
                <a:solidFill>
                  <a:srgbClr val="FFFF00"/>
                </a:solidFill>
              </a:rPr>
              <a:t>android:onClick</a:t>
            </a:r>
            <a:r>
              <a:rPr lang="en-US" sz="2000" b="1" dirty="0">
                <a:solidFill>
                  <a:srgbClr val="FFFF00"/>
                </a:solidFill>
              </a:rPr>
              <a:t>=“</a:t>
            </a:r>
            <a:r>
              <a:rPr lang="en-US" sz="2000" b="1" dirty="0" err="1">
                <a:solidFill>
                  <a:srgbClr val="FFFF00"/>
                </a:solidFill>
              </a:rPr>
              <a:t>method_name</a:t>
            </a:r>
            <a:r>
              <a:rPr lang="en-US" sz="2000" b="1" dirty="0">
                <a:solidFill>
                  <a:srgbClr val="FFFF00"/>
                </a:solidFill>
              </a:rPr>
              <a:t>”</a:t>
            </a:r>
          </a:p>
          <a:p>
            <a:pPr marL="585216" lvl="1" indent="0">
              <a:buNone/>
            </a:pPr>
            <a:r>
              <a:rPr lang="en-US" altLang="en-US" sz="2000" b="1" dirty="0" err="1">
                <a:solidFill>
                  <a:srgbClr val="FFFF00"/>
                </a:solidFill>
                <a:latin typeface="Courier New" pitchFamily="49" charset="0"/>
                <a:cs typeface="Courier New" pitchFamily="49" charset="0"/>
              </a:rPr>
              <a:t>android:id</a:t>
            </a:r>
            <a:r>
              <a:rPr lang="en-US" altLang="en-US" sz="2000" b="1" dirty="0">
                <a:solidFill>
                  <a:srgbClr val="FFFF00"/>
                </a:solidFill>
                <a:latin typeface="Courier New" pitchFamily="49" charset="0"/>
                <a:cs typeface="Courier New" pitchFamily="49" charset="0"/>
              </a:rPr>
              <a:t>="@+id/</a:t>
            </a:r>
            <a:r>
              <a:rPr lang="en-US" altLang="en-US" sz="2000" b="1" dirty="0" err="1">
                <a:solidFill>
                  <a:srgbClr val="FFFF00"/>
                </a:solidFill>
                <a:latin typeface="Courier New" pitchFamily="49" charset="0"/>
                <a:cs typeface="Courier New" pitchFamily="49" charset="0"/>
              </a:rPr>
              <a:t>idname</a:t>
            </a:r>
            <a:r>
              <a:rPr lang="en-US" altLang="en-US" sz="2000" b="1" dirty="0">
                <a:solidFill>
                  <a:srgbClr val="FFFF00"/>
                </a:solidFill>
                <a:latin typeface="Courier New" pitchFamily="49" charset="0"/>
                <a:cs typeface="Courier New" pitchFamily="49" charset="0"/>
              </a:rPr>
              <a:t>"</a:t>
            </a:r>
          </a:p>
          <a:p>
            <a:pPr lvl="1"/>
            <a:r>
              <a:rPr lang="en-US" sz="2000" dirty="0"/>
              <a:t>If you click the button, it will invoke the specified method from Kotlin code. You have to specify your action in code by creating inside </a:t>
            </a:r>
            <a:r>
              <a:rPr lang="en-US" sz="2000" dirty="0" err="1"/>
              <a:t>MainActiviity.kt</a:t>
            </a:r>
            <a:endParaRPr lang="en-US" sz="2000" dirty="0"/>
          </a:p>
          <a:p>
            <a:pPr marL="585216" lvl="1" indent="0">
              <a:buNone/>
            </a:pPr>
            <a:r>
              <a:rPr lang="en-US" sz="2000" dirty="0">
                <a:solidFill>
                  <a:srgbClr val="FFFF00"/>
                </a:solidFill>
              </a:rPr>
              <a:t> fun </a:t>
            </a:r>
            <a:r>
              <a:rPr lang="en-US" sz="2000" dirty="0" err="1">
                <a:solidFill>
                  <a:srgbClr val="FFFF00"/>
                </a:solidFill>
              </a:rPr>
              <a:t>method_name</a:t>
            </a:r>
            <a:r>
              <a:rPr lang="en-US" sz="2000" dirty="0">
                <a:solidFill>
                  <a:srgbClr val="FFFF00"/>
                </a:solidFill>
              </a:rPr>
              <a:t>(view : View) {//Implementation}</a:t>
            </a:r>
          </a:p>
          <a:p>
            <a:pPr lvl="1"/>
            <a:r>
              <a:rPr lang="en-US" sz="2000" dirty="0"/>
              <a:t>If the method is not available, it will throw </a:t>
            </a:r>
            <a:r>
              <a:rPr lang="en-US" sz="2000" dirty="0" err="1"/>
              <a:t>java.lang.IllegalStateException</a:t>
            </a:r>
            <a:r>
              <a:rPr lang="en-US" sz="2000" dirty="0"/>
              <a:t>: Could not find method </a:t>
            </a:r>
          </a:p>
          <a:p>
            <a:pPr lvl="1"/>
            <a:r>
              <a:rPr lang="en-US" sz="2000" dirty="0">
                <a:solidFill>
                  <a:srgbClr val="FFFF00"/>
                </a:solidFill>
              </a:rPr>
              <a:t>View </a:t>
            </a:r>
            <a:r>
              <a:rPr lang="en-US" sz="2000" dirty="0"/>
              <a:t>is the parent class for all UI Group and components, by using this object you can call objects from xml.</a:t>
            </a:r>
          </a:p>
          <a:p>
            <a:pPr marL="585216" lvl="1" indent="0">
              <a:buNone/>
            </a:pPr>
            <a:endParaRPr lang="en-US" sz="2000" dirty="0"/>
          </a:p>
        </p:txBody>
      </p:sp>
      <p:sp>
        <p:nvSpPr>
          <p:cNvPr id="6" name="TextBox 5"/>
          <p:cNvSpPr txBox="1"/>
          <p:nvPr/>
        </p:nvSpPr>
        <p:spPr>
          <a:xfrm>
            <a:off x="943429" y="0"/>
            <a:ext cx="6324600" cy="707886"/>
          </a:xfrm>
          <a:prstGeom prst="rect">
            <a:avLst/>
          </a:prstGeom>
          <a:noFill/>
        </p:spPr>
        <p:txBody>
          <a:bodyPr wrap="square" rtlCol="0">
            <a:spAutoFit/>
          </a:bodyPr>
          <a:lstStyle/>
          <a:p>
            <a:pPr algn="ctr"/>
            <a:r>
              <a:rPr lang="en" sz="4000" dirty="0">
                <a:solidFill>
                  <a:srgbClr val="FF0000"/>
                </a:solidFill>
              </a:rPr>
              <a:t>Event Handlers</a:t>
            </a:r>
            <a:endParaRPr lang="en-US" sz="4000" dirty="0">
              <a:solidFill>
                <a:srgbClr val="FF0000"/>
              </a:solidFill>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674C94E-8F03-4F2B-B1FF-35BBF7FB202F}"/>
                  </a:ext>
                </a:extLst>
              </p:cNvPr>
              <p:cNvGraphicFramePr>
                <a:graphicFrameLocks noChangeAspect="1"/>
              </p:cNvGraphicFramePr>
              <p:nvPr>
                <p:extLst>
                  <p:ext uri="{D42A27DB-BD31-4B8C-83A1-F6EECF244321}">
                    <p14:modId xmlns:p14="http://schemas.microsoft.com/office/powerpoint/2010/main" val="4268042818"/>
                  </p:ext>
                </p:extLst>
              </p:nvPr>
            </p:nvGraphicFramePr>
            <p:xfrm>
              <a:off x="-2494722" y="360773"/>
              <a:ext cx="2286000" cy="1714500"/>
            </p:xfrm>
            <a:graphic>
              <a:graphicData uri="http://schemas.microsoft.com/office/powerpoint/2016/slidezoom">
                <pslz:sldZm>
                  <pslz:sldZmObj sldId="300" cId="1982460371">
                    <pslz:zmPr id="{24722990-B0A6-4534-A80F-2AF2B1B6D6AF}"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6674C94E-8F03-4F2B-B1FF-35BBF7FB202F}"/>
                  </a:ext>
                </a:extLst>
              </p:cNvPr>
              <p:cNvPicPr>
                <a:picLocks noGrp="1" noRot="1" noChangeAspect="1" noMove="1" noResize="1" noEditPoints="1" noAdjustHandles="1" noChangeArrowheads="1" noChangeShapeType="1"/>
              </p:cNvPicPr>
              <p:nvPr/>
            </p:nvPicPr>
            <p:blipFill>
              <a:blip r:embed="rId4"/>
              <a:stretch>
                <a:fillRect/>
              </a:stretch>
            </p:blipFill>
            <p:spPr>
              <a:xfrm>
                <a:off x="-2494722" y="360773"/>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339436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199" y="73967"/>
            <a:ext cx="8704943" cy="584775"/>
          </a:xfrm>
          <a:prstGeom prst="rect">
            <a:avLst/>
          </a:prstGeom>
          <a:noFill/>
        </p:spPr>
        <p:txBody>
          <a:bodyPr wrap="square" rtlCol="0">
            <a:spAutoFit/>
          </a:bodyPr>
          <a:lstStyle/>
          <a:p>
            <a:pPr algn="ctr"/>
            <a:r>
              <a:rPr lang="en-US" sz="3200" b="1" dirty="0">
                <a:solidFill>
                  <a:srgbClr val="FF0000"/>
                </a:solidFill>
              </a:rPr>
              <a:t>activity_main.xml</a:t>
            </a:r>
            <a:endParaRPr lang="en-US" sz="2400" b="1" dirty="0">
              <a:solidFill>
                <a:srgbClr val="FF0000"/>
              </a:solidFill>
            </a:endParaRPr>
          </a:p>
        </p:txBody>
      </p:sp>
      <p:sp>
        <p:nvSpPr>
          <p:cNvPr id="2" name="Rectangle 1">
            <a:extLst>
              <a:ext uri="{FF2B5EF4-FFF2-40B4-BE49-F238E27FC236}">
                <a16:creationId xmlns:a16="http://schemas.microsoft.com/office/drawing/2014/main" id="{DC22D5E8-048D-443A-B62A-7D567DFFFA17}"/>
              </a:ext>
            </a:extLst>
          </p:cNvPr>
          <p:cNvSpPr/>
          <p:nvPr/>
        </p:nvSpPr>
        <p:spPr>
          <a:xfrm>
            <a:off x="135835" y="959568"/>
            <a:ext cx="6477000" cy="5555367"/>
          </a:xfrm>
          <a:prstGeom prst="rect">
            <a:avLst/>
          </a:prstGeom>
        </p:spPr>
        <p:txBody>
          <a:bodyPr wrap="square">
            <a:spAutoFit/>
          </a:bodyPr>
          <a:lstStyle/>
          <a:p>
            <a:r>
              <a:rPr lang="en-US" sz="1600" dirty="0"/>
              <a:t>                                          </a:t>
            </a:r>
          </a:p>
          <a:p>
            <a:r>
              <a:rPr lang="en-US" sz="1600" dirty="0"/>
              <a:t>&lt;?xml version="1.0" encoding="utf-8"?&gt;</a:t>
            </a:r>
          </a:p>
          <a:p>
            <a:r>
              <a:rPr lang="en-US" sz="1600" dirty="0"/>
              <a:t>&lt;</a:t>
            </a:r>
            <a:r>
              <a:rPr lang="en-US" sz="1600" dirty="0" err="1"/>
              <a:t>LinearLayout</a:t>
            </a:r>
            <a:endParaRPr lang="en-US" sz="1600" dirty="0"/>
          </a:p>
          <a:p>
            <a:r>
              <a:rPr lang="en-US" sz="1600" dirty="0"/>
              <a:t>        </a:t>
            </a:r>
            <a:r>
              <a:rPr lang="en-US" sz="1600" dirty="0" err="1"/>
              <a:t>xmlns:android</a:t>
            </a:r>
            <a:r>
              <a:rPr lang="en-US" sz="1600" dirty="0"/>
              <a:t>="http://schemas.android.com/</a:t>
            </a:r>
            <a:r>
              <a:rPr lang="en-US" sz="1600" dirty="0" err="1"/>
              <a:t>apk</a:t>
            </a:r>
            <a:r>
              <a:rPr lang="en-US" sz="1600" dirty="0"/>
              <a:t>/res/android"</a:t>
            </a:r>
          </a:p>
          <a:p>
            <a:r>
              <a:rPr lang="en-US" sz="1600" dirty="0"/>
              <a:t>        </a:t>
            </a:r>
            <a:r>
              <a:rPr lang="en-US" sz="1600" dirty="0" err="1"/>
              <a:t>xmlns:tools</a:t>
            </a:r>
            <a:r>
              <a:rPr lang="en-US" sz="1600" dirty="0"/>
              <a:t>="http://schemas.android.com/tools"</a:t>
            </a:r>
          </a:p>
          <a:p>
            <a:r>
              <a:rPr lang="en-US" sz="1600" dirty="0"/>
              <a:t>        </a:t>
            </a:r>
            <a:r>
              <a:rPr lang="en-US" sz="1600" dirty="0" err="1"/>
              <a:t>xmlns:app</a:t>
            </a:r>
            <a:r>
              <a:rPr lang="en-US" sz="1600" dirty="0"/>
              <a:t>="http://schemas.android.com/</a:t>
            </a:r>
            <a:r>
              <a:rPr lang="en-US" sz="1600" dirty="0" err="1"/>
              <a:t>apk</a:t>
            </a:r>
            <a:r>
              <a:rPr lang="en-US" sz="1600" dirty="0"/>
              <a:t>/res-auto"</a:t>
            </a:r>
          </a:p>
          <a:p>
            <a:r>
              <a:rPr lang="en-US" sz="1600" dirty="0"/>
              <a:t>        </a:t>
            </a:r>
            <a:r>
              <a:rPr lang="en-US" sz="1600" dirty="0" err="1"/>
              <a:t>android:layout_width</a:t>
            </a:r>
            <a:r>
              <a:rPr lang="en-US" sz="1600" dirty="0"/>
              <a:t>="</a:t>
            </a:r>
            <a:r>
              <a:rPr lang="en-US" sz="1600" dirty="0" err="1"/>
              <a:t>match_parent</a:t>
            </a:r>
            <a:r>
              <a:rPr lang="en-US" sz="1600" dirty="0"/>
              <a:t>"</a:t>
            </a:r>
          </a:p>
          <a:p>
            <a:r>
              <a:rPr lang="en-US" sz="1600" dirty="0"/>
              <a:t>        </a:t>
            </a:r>
            <a:r>
              <a:rPr lang="en-US" sz="1600" dirty="0" err="1"/>
              <a:t>android:layout_height</a:t>
            </a:r>
            <a:r>
              <a:rPr lang="en-US" sz="1600" dirty="0"/>
              <a:t>="</a:t>
            </a:r>
            <a:r>
              <a:rPr lang="en-US" sz="1600" dirty="0" err="1"/>
              <a:t>match_parent</a:t>
            </a:r>
            <a:r>
              <a:rPr lang="en-US" sz="1600" dirty="0"/>
              <a:t>"</a:t>
            </a:r>
          </a:p>
          <a:p>
            <a:r>
              <a:rPr lang="en-US" sz="1600" dirty="0"/>
              <a:t>        </a:t>
            </a:r>
            <a:r>
              <a:rPr lang="en-US" sz="1600" dirty="0" err="1"/>
              <a:t>android:orientation</a:t>
            </a:r>
            <a:r>
              <a:rPr lang="en-US" sz="1600" dirty="0"/>
              <a:t>="vertical"</a:t>
            </a:r>
          </a:p>
          <a:p>
            <a:r>
              <a:rPr lang="en-US" sz="1600" dirty="0"/>
              <a:t>        </a:t>
            </a:r>
            <a:r>
              <a:rPr lang="en-US" sz="1600" dirty="0" err="1"/>
              <a:t>android:layout_margin</a:t>
            </a:r>
            <a:r>
              <a:rPr lang="en-US" sz="1600" dirty="0"/>
              <a:t>="8dp"</a:t>
            </a:r>
          </a:p>
          <a:p>
            <a:r>
              <a:rPr lang="en-US" sz="1600" dirty="0"/>
              <a:t>        </a:t>
            </a:r>
            <a:r>
              <a:rPr lang="en-US" sz="1600" dirty="0" err="1"/>
              <a:t>android:padding</a:t>
            </a:r>
            <a:r>
              <a:rPr lang="en-US" sz="1600" dirty="0"/>
              <a:t>="20dp"</a:t>
            </a:r>
          </a:p>
          <a:p>
            <a:r>
              <a:rPr lang="en-US" sz="1600" dirty="0"/>
              <a:t>        </a:t>
            </a:r>
            <a:r>
              <a:rPr lang="en-US" sz="1600" dirty="0" err="1"/>
              <a:t>tools:context</a:t>
            </a:r>
            <a:r>
              <a:rPr lang="en-US" sz="1600" dirty="0"/>
              <a:t>=".</a:t>
            </a:r>
            <a:r>
              <a:rPr lang="en-US" sz="1600" dirty="0" err="1"/>
              <a:t>MainActivity</a:t>
            </a:r>
            <a:r>
              <a:rPr lang="en-US" sz="1600" dirty="0"/>
              <a:t>"&gt;</a:t>
            </a:r>
          </a:p>
          <a:p>
            <a:r>
              <a:rPr lang="en-US" sz="1600" dirty="0"/>
              <a:t>    &lt;</a:t>
            </a:r>
            <a:r>
              <a:rPr lang="en-US" sz="1600" dirty="0" err="1"/>
              <a:t>EditText</a:t>
            </a:r>
            <a:endParaRPr lang="en-US" sz="1600" dirty="0"/>
          </a:p>
          <a:p>
            <a:r>
              <a:rPr lang="en-US" sz="1600" dirty="0"/>
              <a:t>            </a:t>
            </a:r>
            <a:r>
              <a:rPr lang="en-US" sz="1600" dirty="0" err="1"/>
              <a:t>android:id</a:t>
            </a:r>
            <a:r>
              <a:rPr lang="en-US" sz="1600" dirty="0"/>
              <a:t>="@+id/name"</a:t>
            </a:r>
          </a:p>
          <a:p>
            <a:r>
              <a:rPr lang="en-US" sz="1600" dirty="0"/>
              <a:t>            </a:t>
            </a:r>
            <a:r>
              <a:rPr lang="en-US" sz="1600" dirty="0" err="1"/>
              <a:t>android:layout_width</a:t>
            </a:r>
            <a:r>
              <a:rPr lang="en-US" sz="1600" dirty="0"/>
              <a:t>="</a:t>
            </a:r>
            <a:r>
              <a:rPr lang="en-US" sz="1600" dirty="0" err="1"/>
              <a:t>match_parent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a:t>
            </a:r>
          </a:p>
          <a:p>
            <a:r>
              <a:rPr lang="en-US" sz="1600" dirty="0"/>
              <a:t>            </a:t>
            </a:r>
            <a:r>
              <a:rPr lang="en-US" sz="1600" dirty="0" err="1"/>
              <a:t>android:textSize</a:t>
            </a:r>
            <a:r>
              <a:rPr lang="en-US" sz="1600" dirty="0"/>
              <a:t>="20sp"</a:t>
            </a:r>
          </a:p>
          <a:p>
            <a:r>
              <a:rPr lang="en-US" sz="1600" dirty="0"/>
              <a:t>            </a:t>
            </a:r>
            <a:r>
              <a:rPr lang="en-US" sz="1600" dirty="0" err="1"/>
              <a:t>android:hint</a:t>
            </a:r>
            <a:r>
              <a:rPr lang="en-US" sz="1600" dirty="0"/>
              <a:t>="Enter Your Friend Name"/&gt;</a:t>
            </a:r>
          </a:p>
          <a:p>
            <a:endParaRPr lang="en-US" sz="900" dirty="0"/>
          </a:p>
          <a:p>
            <a:r>
              <a:rPr lang="en-US" sz="1600" dirty="0"/>
              <a:t>    &lt;Space </a:t>
            </a:r>
            <a:r>
              <a:rPr lang="en-US" sz="1600" dirty="0" err="1"/>
              <a:t>android:layout_width</a:t>
            </a:r>
            <a:r>
              <a:rPr lang="en-US" sz="1600" dirty="0"/>
              <a:t>="</a:t>
            </a:r>
            <a:r>
              <a:rPr lang="en-US" sz="1600" dirty="0" err="1"/>
              <a:t>match_parent</a:t>
            </a:r>
            <a:r>
              <a:rPr lang="en-US" sz="1600" dirty="0"/>
              <a:t>"</a:t>
            </a:r>
          </a:p>
          <a:p>
            <a:r>
              <a:rPr lang="en-US" sz="1600" dirty="0"/>
              <a:t>           </a:t>
            </a:r>
            <a:r>
              <a:rPr lang="en-US" sz="1600" dirty="0" err="1"/>
              <a:t>android:layout_height</a:t>
            </a:r>
            <a:r>
              <a:rPr lang="en-US" sz="1600" dirty="0"/>
              <a:t>="30dp"/&gt;</a:t>
            </a:r>
          </a:p>
          <a:p>
            <a:endParaRPr lang="en-US" sz="1000" dirty="0"/>
          </a:p>
          <a:p>
            <a:r>
              <a:rPr lang="en-US" sz="1600" dirty="0"/>
              <a:t>    </a:t>
            </a:r>
          </a:p>
        </p:txBody>
      </p:sp>
      <p:pic>
        <p:nvPicPr>
          <p:cNvPr id="4" name="Picture 3">
            <a:extLst>
              <a:ext uri="{FF2B5EF4-FFF2-40B4-BE49-F238E27FC236}">
                <a16:creationId xmlns:a16="http://schemas.microsoft.com/office/drawing/2014/main" id="{17C00512-0ED6-47D2-9537-8EF8EF6F7609}"/>
              </a:ext>
            </a:extLst>
          </p:cNvPr>
          <p:cNvPicPr>
            <a:picLocks noChangeAspect="1"/>
          </p:cNvPicPr>
          <p:nvPr/>
        </p:nvPicPr>
        <p:blipFill>
          <a:blip r:embed="rId2"/>
          <a:stretch>
            <a:fillRect/>
          </a:stretch>
        </p:blipFill>
        <p:spPr>
          <a:xfrm>
            <a:off x="6380922" y="1222653"/>
            <a:ext cx="2590800" cy="5029199"/>
          </a:xfrm>
          <a:prstGeom prst="rect">
            <a:avLst/>
          </a:prstGeom>
        </p:spPr>
      </p:pic>
      <p:cxnSp>
        <p:nvCxnSpPr>
          <p:cNvPr id="6" name="Straight Arrow Connector 5">
            <a:extLst>
              <a:ext uri="{FF2B5EF4-FFF2-40B4-BE49-F238E27FC236}">
                <a16:creationId xmlns:a16="http://schemas.microsoft.com/office/drawing/2014/main" id="{3E7ECAE2-0D42-465C-831A-CEDAE2F35F14}"/>
              </a:ext>
            </a:extLst>
          </p:cNvPr>
          <p:cNvCxnSpPr>
            <a:cxnSpLocks/>
          </p:cNvCxnSpPr>
          <p:nvPr/>
        </p:nvCxnSpPr>
        <p:spPr>
          <a:xfrm flipV="1">
            <a:off x="3962400" y="2362200"/>
            <a:ext cx="2667000" cy="199671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C85584B-3398-4512-B729-365A3E5524C7}"/>
              </a:ext>
            </a:extLst>
          </p:cNvPr>
          <p:cNvCxnSpPr>
            <a:cxnSpLocks/>
          </p:cNvCxnSpPr>
          <p:nvPr/>
        </p:nvCxnSpPr>
        <p:spPr>
          <a:xfrm flipV="1">
            <a:off x="4572000" y="2819400"/>
            <a:ext cx="2209800" cy="307903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7E65D90-1EDC-4774-8291-E531F2BA2E2B}"/>
              </a:ext>
            </a:extLst>
          </p:cNvPr>
          <p:cNvSpPr/>
          <p:nvPr/>
        </p:nvSpPr>
        <p:spPr>
          <a:xfrm>
            <a:off x="894521" y="4199281"/>
            <a:ext cx="2305879" cy="19381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839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199" y="73967"/>
            <a:ext cx="8704943" cy="523220"/>
          </a:xfrm>
          <a:prstGeom prst="rect">
            <a:avLst/>
          </a:prstGeom>
          <a:noFill/>
        </p:spPr>
        <p:txBody>
          <a:bodyPr wrap="square" rtlCol="0">
            <a:spAutoFit/>
          </a:bodyPr>
          <a:lstStyle/>
          <a:p>
            <a:pPr algn="ctr"/>
            <a:r>
              <a:rPr lang="en-US" sz="2800" b="1" dirty="0">
                <a:solidFill>
                  <a:srgbClr val="FF0000"/>
                </a:solidFill>
              </a:rPr>
              <a:t>activity_main.xml</a:t>
            </a:r>
            <a:endParaRPr lang="en-US" sz="2000" b="1" dirty="0">
              <a:solidFill>
                <a:srgbClr val="FF0000"/>
              </a:solidFill>
            </a:endParaRPr>
          </a:p>
        </p:txBody>
      </p:sp>
      <p:sp>
        <p:nvSpPr>
          <p:cNvPr id="2" name="Rectangle 1">
            <a:extLst>
              <a:ext uri="{FF2B5EF4-FFF2-40B4-BE49-F238E27FC236}">
                <a16:creationId xmlns:a16="http://schemas.microsoft.com/office/drawing/2014/main" id="{DC22D5E8-048D-443A-B62A-7D567DFFFA17}"/>
              </a:ext>
            </a:extLst>
          </p:cNvPr>
          <p:cNvSpPr/>
          <p:nvPr/>
        </p:nvSpPr>
        <p:spPr>
          <a:xfrm>
            <a:off x="124239" y="535632"/>
            <a:ext cx="6477000" cy="6232475"/>
          </a:xfrm>
          <a:prstGeom prst="rect">
            <a:avLst/>
          </a:prstGeom>
        </p:spPr>
        <p:txBody>
          <a:bodyPr wrap="square">
            <a:spAutoFit/>
          </a:bodyPr>
          <a:lstStyle/>
          <a:p>
            <a:r>
              <a:rPr lang="en-US" sz="1600" dirty="0"/>
              <a:t>    </a:t>
            </a:r>
            <a:r>
              <a:rPr lang="en-US" sz="1400" dirty="0"/>
              <a:t>&lt;</a:t>
            </a:r>
            <a:r>
              <a:rPr lang="en-US" sz="1400" dirty="0" err="1"/>
              <a:t>TextView</a:t>
            </a:r>
            <a:endParaRPr lang="en-US" sz="1400" dirty="0"/>
          </a:p>
          <a:p>
            <a:r>
              <a:rPr lang="en-US" sz="1400" dirty="0"/>
              <a:t>            </a:t>
            </a:r>
            <a:r>
              <a:rPr lang="en-US" sz="1400" dirty="0" err="1"/>
              <a:t>android:id</a:t>
            </a:r>
            <a:r>
              <a:rPr lang="en-US" sz="1400" dirty="0"/>
              <a:t>="@+id/msg"</a:t>
            </a:r>
          </a:p>
          <a:p>
            <a:r>
              <a:rPr lang="en-US" sz="1400" dirty="0"/>
              <a:t>            </a:t>
            </a:r>
            <a:r>
              <a:rPr lang="en-US" sz="1400" dirty="0" err="1"/>
              <a:t>android:textSize</a:t>
            </a:r>
            <a:r>
              <a:rPr lang="en-US" sz="1400" dirty="0"/>
              <a:t>="25sp"</a:t>
            </a:r>
          </a:p>
          <a:p>
            <a:r>
              <a:rPr lang="en-US" sz="1400" dirty="0"/>
              <a:t>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"/&gt;</a:t>
            </a:r>
          </a:p>
          <a:p>
            <a:endParaRPr lang="en-US" sz="1000" dirty="0"/>
          </a:p>
          <a:p>
            <a:r>
              <a:rPr lang="en-US" sz="1400" dirty="0"/>
              <a:t>    &lt;Space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="30dp"/&gt;</a:t>
            </a:r>
          </a:p>
          <a:p>
            <a:endParaRPr lang="en-US" sz="400" dirty="0"/>
          </a:p>
          <a:p>
            <a:r>
              <a:rPr lang="en-US" sz="1400" dirty="0"/>
              <a:t>    &lt;</a:t>
            </a:r>
            <a:r>
              <a:rPr lang="en-US" sz="1400" dirty="0" err="1"/>
              <a:t>ImageView</a:t>
            </a:r>
            <a:endParaRPr lang="en-US" sz="1400" dirty="0"/>
          </a:p>
          <a:p>
            <a:r>
              <a:rPr lang="en-US" sz="1400" dirty="0"/>
              <a:t>            </a:t>
            </a:r>
            <a:r>
              <a:rPr lang="en-US" sz="1400" dirty="0" err="1"/>
              <a:t>android:id</a:t>
            </a:r>
            <a:r>
              <a:rPr lang="en-US" sz="1400" dirty="0"/>
              <a:t>="@+id/image"</a:t>
            </a:r>
          </a:p>
          <a:p>
            <a:r>
              <a:rPr lang="en-US" sz="1400" dirty="0"/>
              <a:t>            </a:t>
            </a:r>
            <a:r>
              <a:rPr lang="en-US" sz="1400" dirty="0" err="1"/>
              <a:t>android:layout_width</a:t>
            </a:r>
            <a:r>
              <a:rPr lang="en-US" sz="1400" dirty="0"/>
              <a:t>="300dp"</a:t>
            </a:r>
          </a:p>
          <a:p>
            <a:r>
              <a:rPr lang="en-US" sz="1400" dirty="0"/>
              <a:t>               </a:t>
            </a:r>
            <a:r>
              <a:rPr lang="en-US" sz="1400" dirty="0" err="1"/>
              <a:t>android:layout_height</a:t>
            </a:r>
            <a:r>
              <a:rPr lang="en-US" sz="1400" dirty="0"/>
              <a:t>="300dp"</a:t>
            </a:r>
          </a:p>
          <a:p>
            <a:r>
              <a:rPr lang="en-US" sz="1400" dirty="0"/>
              <a:t>               </a:t>
            </a:r>
            <a:r>
              <a:rPr lang="en-US" sz="1400" dirty="0" err="1"/>
              <a:t>android:src</a:t>
            </a:r>
            <a:r>
              <a:rPr lang="en-US" sz="1400" dirty="0"/>
              <a:t>="@drawable/giftbox"</a:t>
            </a:r>
          </a:p>
          <a:p>
            <a:r>
              <a:rPr lang="en-US" sz="1400" dirty="0"/>
              <a:t>               </a:t>
            </a:r>
            <a:r>
              <a:rPr lang="en-US" sz="1400" dirty="0" err="1"/>
              <a:t>android:layout_gravity</a:t>
            </a:r>
            <a:r>
              <a:rPr lang="en-US" sz="1400" dirty="0"/>
              <a:t>="center" /&gt;</a:t>
            </a:r>
          </a:p>
          <a:p>
            <a:endParaRPr lang="en-US" sz="700" dirty="0"/>
          </a:p>
          <a:p>
            <a:r>
              <a:rPr lang="en-US" sz="1400" dirty="0"/>
              <a:t>    &lt;Space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="30dp"/&gt;</a:t>
            </a:r>
          </a:p>
          <a:p>
            <a:endParaRPr lang="en-US" sz="600" dirty="0"/>
          </a:p>
          <a:p>
            <a:r>
              <a:rPr lang="en-US" sz="1400" dirty="0"/>
              <a:t>    &lt;Button</a:t>
            </a:r>
          </a:p>
          <a:p>
            <a:r>
              <a:rPr lang="en-US" sz="1400" dirty="0"/>
              <a:t>            </a:t>
            </a:r>
            <a:r>
              <a:rPr lang="en-US" sz="1400" dirty="0" err="1"/>
              <a:t>android:id</a:t>
            </a:r>
            <a:r>
              <a:rPr lang="en-US" sz="1400" dirty="0"/>
              <a:t>="@+id/button"</a:t>
            </a:r>
          </a:p>
          <a:p>
            <a:r>
              <a:rPr lang="en-US" sz="1400" dirty="0"/>
              <a:t>            </a:t>
            </a:r>
            <a:r>
              <a:rPr lang="en-US" sz="1400" dirty="0" err="1"/>
              <a:t>android:text</a:t>
            </a:r>
            <a:r>
              <a:rPr lang="en-US" sz="1400" dirty="0"/>
              <a:t>="Surprise!"</a:t>
            </a:r>
          </a:p>
          <a:p>
            <a:r>
              <a:rPr lang="en-US" sz="1400" dirty="0"/>
              <a:t>            </a:t>
            </a:r>
            <a:r>
              <a:rPr lang="en-US" sz="1400" dirty="0" err="1"/>
              <a:t>android:textSize</a:t>
            </a:r>
            <a:r>
              <a:rPr lang="en-US" sz="1400" dirty="0"/>
              <a:t>="20sp"</a:t>
            </a:r>
          </a:p>
          <a:p>
            <a:r>
              <a:rPr lang="en-US" sz="1400" dirty="0"/>
              <a:t>            </a:t>
            </a:r>
            <a:r>
              <a:rPr lang="en-US" sz="1400" dirty="0" err="1"/>
              <a:t>android:onClick</a:t>
            </a:r>
            <a:r>
              <a:rPr lang="en-US" sz="1400" dirty="0"/>
              <a:t>="click"</a:t>
            </a:r>
          </a:p>
          <a:p>
            <a:r>
              <a:rPr lang="en-US" sz="1400" dirty="0"/>
              <a:t>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"/&gt;</a:t>
            </a:r>
          </a:p>
          <a:p>
            <a:r>
              <a:rPr lang="en-US" sz="1400" dirty="0"/>
              <a:t>&lt;/</a:t>
            </a:r>
            <a:r>
              <a:rPr lang="en-US" sz="1400" dirty="0" err="1"/>
              <a:t>LinearLayout</a:t>
            </a:r>
            <a:r>
              <a:rPr lang="en-US" sz="1400" dirty="0"/>
              <a:t>&gt;</a:t>
            </a:r>
          </a:p>
          <a:p>
            <a:endParaRPr lang="en-US" sz="1600" dirty="0"/>
          </a:p>
          <a:p>
            <a:r>
              <a:rPr lang="en-US" sz="1600" b="1" u="sng" dirty="0"/>
              <a:t>Note :</a:t>
            </a:r>
            <a:r>
              <a:rPr lang="en-US" sz="1600" dirty="0"/>
              <a:t> The highlighted id can refer directly in Kotlin code by importing import kotlinx.android.synthetic.main.activity_main.* in your activity</a:t>
            </a:r>
          </a:p>
        </p:txBody>
      </p:sp>
      <p:pic>
        <p:nvPicPr>
          <p:cNvPr id="4" name="Picture 3">
            <a:extLst>
              <a:ext uri="{FF2B5EF4-FFF2-40B4-BE49-F238E27FC236}">
                <a16:creationId xmlns:a16="http://schemas.microsoft.com/office/drawing/2014/main" id="{17C00512-0ED6-47D2-9537-8EF8EF6F7609}"/>
              </a:ext>
            </a:extLst>
          </p:cNvPr>
          <p:cNvPicPr>
            <a:picLocks noChangeAspect="1"/>
          </p:cNvPicPr>
          <p:nvPr/>
        </p:nvPicPr>
        <p:blipFill>
          <a:blip r:embed="rId2"/>
          <a:stretch>
            <a:fillRect/>
          </a:stretch>
        </p:blipFill>
        <p:spPr>
          <a:xfrm>
            <a:off x="6380922" y="1222653"/>
            <a:ext cx="2590800" cy="5029199"/>
          </a:xfrm>
          <a:prstGeom prst="rect">
            <a:avLst/>
          </a:prstGeom>
        </p:spPr>
      </p:pic>
      <p:cxnSp>
        <p:nvCxnSpPr>
          <p:cNvPr id="6" name="Straight Arrow Connector 5">
            <a:extLst>
              <a:ext uri="{FF2B5EF4-FFF2-40B4-BE49-F238E27FC236}">
                <a16:creationId xmlns:a16="http://schemas.microsoft.com/office/drawing/2014/main" id="{3E7ECAE2-0D42-465C-831A-CEDAE2F35F14}"/>
              </a:ext>
            </a:extLst>
          </p:cNvPr>
          <p:cNvCxnSpPr>
            <a:cxnSpLocks/>
          </p:cNvCxnSpPr>
          <p:nvPr/>
        </p:nvCxnSpPr>
        <p:spPr>
          <a:xfrm>
            <a:off x="2763079" y="2514600"/>
            <a:ext cx="4018721" cy="99107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C85584B-3398-4512-B729-365A3E5524C7}"/>
              </a:ext>
            </a:extLst>
          </p:cNvPr>
          <p:cNvCxnSpPr>
            <a:cxnSpLocks/>
          </p:cNvCxnSpPr>
          <p:nvPr/>
        </p:nvCxnSpPr>
        <p:spPr>
          <a:xfrm>
            <a:off x="3362739" y="5048138"/>
            <a:ext cx="3419061" cy="5726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7F7161-F08A-4A0A-BA1D-BD1B4D2AA006}"/>
              </a:ext>
            </a:extLst>
          </p:cNvPr>
          <p:cNvSpPr/>
          <p:nvPr/>
        </p:nvSpPr>
        <p:spPr>
          <a:xfrm>
            <a:off x="573157" y="5105400"/>
            <a:ext cx="2189922" cy="1713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CA68B3-CC27-4D4B-8612-FF2F6BF3BB2C}"/>
              </a:ext>
            </a:extLst>
          </p:cNvPr>
          <p:cNvSpPr/>
          <p:nvPr/>
        </p:nvSpPr>
        <p:spPr>
          <a:xfrm>
            <a:off x="685800" y="4435102"/>
            <a:ext cx="2189922" cy="2203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739CF6-FAC2-45D3-B2B0-40EC658B4ADD}"/>
              </a:ext>
            </a:extLst>
          </p:cNvPr>
          <p:cNvSpPr/>
          <p:nvPr/>
        </p:nvSpPr>
        <p:spPr>
          <a:xfrm>
            <a:off x="685800" y="2532581"/>
            <a:ext cx="2189922" cy="2203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DBAB72A-2F57-4ADF-9D7E-FBDDE3259D62}"/>
              </a:ext>
            </a:extLst>
          </p:cNvPr>
          <p:cNvSpPr/>
          <p:nvPr/>
        </p:nvSpPr>
        <p:spPr>
          <a:xfrm>
            <a:off x="609600" y="846481"/>
            <a:ext cx="2189922" cy="2203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368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199" y="73967"/>
            <a:ext cx="8704943" cy="523220"/>
          </a:xfrm>
          <a:prstGeom prst="rect">
            <a:avLst/>
          </a:prstGeom>
          <a:noFill/>
        </p:spPr>
        <p:txBody>
          <a:bodyPr wrap="square" rtlCol="0">
            <a:spAutoFit/>
          </a:bodyPr>
          <a:lstStyle/>
          <a:p>
            <a:pPr algn="ctr"/>
            <a:r>
              <a:rPr lang="en-US" sz="2800" b="1" dirty="0">
                <a:solidFill>
                  <a:srgbClr val="FF0000"/>
                </a:solidFill>
              </a:rPr>
              <a:t>Handling Event XML Way - </a:t>
            </a:r>
            <a:r>
              <a:rPr lang="en-US" sz="2800" b="1" dirty="0" err="1">
                <a:solidFill>
                  <a:srgbClr val="FF0000"/>
                </a:solidFill>
              </a:rPr>
              <a:t>MainActivity.kt</a:t>
            </a:r>
            <a:endParaRPr lang="en-US" sz="2000" b="1" dirty="0">
              <a:solidFill>
                <a:srgbClr val="FF0000"/>
              </a:solidFill>
            </a:endParaRPr>
          </a:p>
        </p:txBody>
      </p:sp>
      <p:sp>
        <p:nvSpPr>
          <p:cNvPr id="2" name="Rectangle 1">
            <a:extLst>
              <a:ext uri="{FF2B5EF4-FFF2-40B4-BE49-F238E27FC236}">
                <a16:creationId xmlns:a16="http://schemas.microsoft.com/office/drawing/2014/main" id="{DC22D5E8-048D-443A-B62A-7D567DFFFA17}"/>
              </a:ext>
            </a:extLst>
          </p:cNvPr>
          <p:cNvSpPr/>
          <p:nvPr/>
        </p:nvSpPr>
        <p:spPr>
          <a:xfrm>
            <a:off x="124239" y="535632"/>
            <a:ext cx="6477000" cy="338554"/>
          </a:xfrm>
          <a:prstGeom prst="rect">
            <a:avLst/>
          </a:prstGeom>
        </p:spPr>
        <p:txBody>
          <a:bodyPr wrap="square">
            <a:spAutoFit/>
          </a:bodyPr>
          <a:lstStyle/>
          <a:p>
            <a:r>
              <a:rPr lang="en-US" sz="1600" dirty="0"/>
              <a:t>    </a:t>
            </a:r>
          </a:p>
        </p:txBody>
      </p:sp>
      <p:sp>
        <p:nvSpPr>
          <p:cNvPr id="5" name="Rectangle 4">
            <a:extLst>
              <a:ext uri="{FF2B5EF4-FFF2-40B4-BE49-F238E27FC236}">
                <a16:creationId xmlns:a16="http://schemas.microsoft.com/office/drawing/2014/main" id="{023072BE-03FA-4C41-81CE-2D3F43CB52EA}"/>
              </a:ext>
            </a:extLst>
          </p:cNvPr>
          <p:cNvSpPr/>
          <p:nvPr/>
        </p:nvSpPr>
        <p:spPr>
          <a:xfrm>
            <a:off x="685799" y="1066800"/>
            <a:ext cx="7848601" cy="5139869"/>
          </a:xfrm>
          <a:prstGeom prst="rect">
            <a:avLst/>
          </a:prstGeom>
        </p:spPr>
        <p:txBody>
          <a:bodyPr wrap="square">
            <a:spAutoFit/>
          </a:bodyPr>
          <a:lstStyle/>
          <a:p>
            <a:r>
              <a:rPr lang="en-US" sz="2000" dirty="0"/>
              <a:t>class </a:t>
            </a:r>
            <a:r>
              <a:rPr lang="en-US" sz="2000" dirty="0" err="1"/>
              <a:t>MainActivity</a:t>
            </a:r>
            <a:r>
              <a:rPr lang="en-US" sz="2000" dirty="0"/>
              <a:t> : </a:t>
            </a:r>
            <a:r>
              <a:rPr lang="en-US" sz="2000" dirty="0" err="1"/>
              <a:t>AppCompatActivity</a:t>
            </a:r>
            <a:r>
              <a:rPr lang="en-US" sz="2000" dirty="0"/>
              <a:t>() {</a:t>
            </a:r>
          </a:p>
          <a:p>
            <a:endParaRPr lang="en-US" sz="2000" dirty="0"/>
          </a:p>
          <a:p>
            <a:r>
              <a:rPr lang="en-US" sz="2000" dirty="0"/>
              <a:t>    override fun </a:t>
            </a:r>
            <a:r>
              <a:rPr lang="en-US" sz="2000" dirty="0" err="1"/>
              <a:t>onCreate</a:t>
            </a:r>
            <a:r>
              <a:rPr lang="en-US" sz="2000" dirty="0"/>
              <a:t>(</a:t>
            </a:r>
            <a:r>
              <a:rPr lang="en-US" sz="2000" dirty="0" err="1"/>
              <a:t>savedInstanceState</a:t>
            </a:r>
            <a:r>
              <a:rPr lang="en-US" sz="2000" dirty="0"/>
              <a:t>: Bundle?) {</a:t>
            </a:r>
          </a:p>
          <a:p>
            <a:r>
              <a:rPr lang="en-US" sz="2000" dirty="0"/>
              <a:t>        </a:t>
            </a:r>
            <a:r>
              <a:rPr lang="en-US" sz="2000" dirty="0" err="1"/>
              <a:t>super.onCreate</a:t>
            </a:r>
            <a:r>
              <a:rPr lang="en-US" sz="2000" dirty="0"/>
              <a:t>(</a:t>
            </a:r>
            <a:r>
              <a:rPr lang="en-US" sz="2000" dirty="0" err="1"/>
              <a:t>savedInstanceState</a:t>
            </a:r>
            <a:r>
              <a:rPr lang="en-US" sz="2000" dirty="0"/>
              <a:t>)</a:t>
            </a:r>
          </a:p>
          <a:p>
            <a:r>
              <a:rPr lang="en-US" sz="2000" dirty="0"/>
              <a:t>        </a:t>
            </a:r>
            <a:r>
              <a:rPr lang="en-US" sz="2000" dirty="0" err="1"/>
              <a:t>setContentView</a:t>
            </a:r>
            <a:r>
              <a:rPr lang="en-US" sz="2000" dirty="0"/>
              <a:t>(</a:t>
            </a:r>
            <a:r>
              <a:rPr lang="en-US" sz="2000" dirty="0" err="1"/>
              <a:t>R.layout.activity_main</a:t>
            </a:r>
            <a:r>
              <a:rPr lang="en-US" sz="2000" dirty="0"/>
              <a:t>)</a:t>
            </a:r>
          </a:p>
          <a:p>
            <a:r>
              <a:rPr lang="en-US" sz="2000" dirty="0"/>
              <a:t>}</a:t>
            </a:r>
          </a:p>
          <a:p>
            <a:r>
              <a:rPr lang="en-US" dirty="0"/>
              <a:t>        /* Button click event implementation - XML Way</a:t>
            </a:r>
          </a:p>
          <a:p>
            <a:r>
              <a:rPr lang="en-US" dirty="0"/>
              <a:t>        </a:t>
            </a:r>
            <a:r>
              <a:rPr lang="en-US" dirty="0" err="1"/>
              <a:t>android:onClick</a:t>
            </a:r>
            <a:r>
              <a:rPr lang="en-US" dirty="0"/>
              <a:t>="click“. It is the function name should use in Kotlin                </a:t>
            </a:r>
          </a:p>
          <a:p>
            <a:r>
              <a:rPr lang="en-US" dirty="0"/>
              <a:t>        code  to perform event click*/</a:t>
            </a:r>
          </a:p>
          <a:p>
            <a:r>
              <a:rPr lang="en-US" b="1" dirty="0"/>
              <a:t>   </a:t>
            </a:r>
          </a:p>
          <a:p>
            <a:r>
              <a:rPr lang="en-US" b="1" dirty="0"/>
              <a:t>     </a:t>
            </a:r>
            <a:r>
              <a:rPr lang="en-US" sz="2000" b="1" dirty="0"/>
              <a:t>fun click(view : View){</a:t>
            </a:r>
          </a:p>
          <a:p>
            <a:r>
              <a:rPr lang="en-US" dirty="0"/>
              <a:t>                // Change the Label Text</a:t>
            </a:r>
          </a:p>
          <a:p>
            <a:r>
              <a:rPr lang="en-US" sz="2000" dirty="0"/>
              <a:t>         </a:t>
            </a:r>
            <a:r>
              <a:rPr lang="en-US" sz="2000" dirty="0" err="1"/>
              <a:t>msg.text</a:t>
            </a:r>
            <a:r>
              <a:rPr lang="en-US" sz="2000" dirty="0"/>
              <a:t> = "Happy </a:t>
            </a:r>
            <a:r>
              <a:rPr lang="en-US" sz="2000" dirty="0" err="1"/>
              <a:t>BirthDay</a:t>
            </a:r>
            <a:r>
              <a:rPr lang="en-US" sz="2000" dirty="0"/>
              <a:t> Dear ${</a:t>
            </a:r>
            <a:r>
              <a:rPr lang="en-US" sz="2000" dirty="0" err="1"/>
              <a:t>name.text</a:t>
            </a:r>
            <a:r>
              <a:rPr lang="en-US" sz="2000" dirty="0"/>
              <a:t>}!"</a:t>
            </a:r>
          </a:p>
          <a:p>
            <a:r>
              <a:rPr lang="en-US" dirty="0"/>
              <a:t>                // Change the </a:t>
            </a:r>
            <a:r>
              <a:rPr lang="en-US" dirty="0" err="1"/>
              <a:t>ImageView</a:t>
            </a:r>
            <a:r>
              <a:rPr lang="en-US" dirty="0"/>
              <a:t> dynamically</a:t>
            </a:r>
          </a:p>
          <a:p>
            <a:r>
              <a:rPr lang="en-US" sz="2000" dirty="0"/>
              <a:t>        </a:t>
            </a:r>
            <a:r>
              <a:rPr lang="en-US" sz="2000" dirty="0" err="1"/>
              <a:t>image.setImageResource</a:t>
            </a:r>
            <a:r>
              <a:rPr lang="en-US" sz="2000" dirty="0"/>
              <a:t>(</a:t>
            </a:r>
            <a:r>
              <a:rPr lang="en-US" sz="2000" dirty="0" err="1"/>
              <a:t>R.drawable.gift</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222288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4B48-8CEA-4A5B-8C3F-54282162958D}"/>
              </a:ext>
            </a:extLst>
          </p:cNvPr>
          <p:cNvSpPr>
            <a:spLocks noGrp="1"/>
          </p:cNvSpPr>
          <p:nvPr>
            <p:ph type="title"/>
          </p:nvPr>
        </p:nvSpPr>
        <p:spPr>
          <a:xfrm>
            <a:off x="609600" y="152401"/>
            <a:ext cx="7543800" cy="762000"/>
          </a:xfrm>
        </p:spPr>
        <p:txBody>
          <a:bodyPr/>
          <a:lstStyle/>
          <a:p>
            <a:pPr algn="ctr"/>
            <a:r>
              <a:rPr lang="en-US" dirty="0"/>
              <a:t>Running the App</a:t>
            </a:r>
          </a:p>
        </p:txBody>
      </p:sp>
      <p:sp>
        <p:nvSpPr>
          <p:cNvPr id="3" name="Content Placeholder 2">
            <a:extLst>
              <a:ext uri="{FF2B5EF4-FFF2-40B4-BE49-F238E27FC236}">
                <a16:creationId xmlns:a16="http://schemas.microsoft.com/office/drawing/2014/main" id="{52CEE046-B583-47F7-86F0-201362ADCB54}"/>
              </a:ext>
            </a:extLst>
          </p:cNvPr>
          <p:cNvSpPr>
            <a:spLocks noGrp="1"/>
          </p:cNvSpPr>
          <p:nvPr>
            <p:ph idx="1"/>
          </p:nvPr>
        </p:nvSpPr>
        <p:spPr>
          <a:xfrm>
            <a:off x="152400" y="1219199"/>
            <a:ext cx="8534400" cy="5334001"/>
          </a:xfrm>
        </p:spPr>
        <p:txBody>
          <a:bodyPr/>
          <a:lstStyle/>
          <a:p>
            <a:pPr marL="45720" indent="0">
              <a:buNone/>
            </a:pPr>
            <a:r>
              <a:rPr lang="en-US" dirty="0"/>
              <a:t>Before Clicking                                                            After Clicking             </a:t>
            </a:r>
          </a:p>
          <a:p>
            <a:pPr marL="45720" indent="0">
              <a:buNone/>
            </a:pPr>
            <a:r>
              <a:rPr lang="en-US" dirty="0"/>
              <a:t>SURPRICE Button. 				       SURPRICE Button.</a:t>
            </a:r>
          </a:p>
          <a:p>
            <a:pPr marL="45720" indent="0">
              <a:buNone/>
            </a:pPr>
            <a:r>
              <a:rPr lang="en-US" dirty="0"/>
              <a:t>Type your Friend Name</a:t>
            </a:r>
          </a:p>
          <a:p>
            <a:pPr marL="45720" indent="0">
              <a:buNone/>
            </a:pPr>
            <a:r>
              <a:rPr lang="en-US" dirty="0"/>
              <a:t> 	</a:t>
            </a:r>
          </a:p>
        </p:txBody>
      </p:sp>
      <p:pic>
        <p:nvPicPr>
          <p:cNvPr id="4" name="Picture 3">
            <a:extLst>
              <a:ext uri="{FF2B5EF4-FFF2-40B4-BE49-F238E27FC236}">
                <a16:creationId xmlns:a16="http://schemas.microsoft.com/office/drawing/2014/main" id="{5A43BAE8-4915-4606-81B9-83D8F0183297}"/>
              </a:ext>
            </a:extLst>
          </p:cNvPr>
          <p:cNvPicPr>
            <a:picLocks noChangeAspect="1"/>
          </p:cNvPicPr>
          <p:nvPr/>
        </p:nvPicPr>
        <p:blipFill>
          <a:blip r:embed="rId2"/>
          <a:stretch>
            <a:fillRect/>
          </a:stretch>
        </p:blipFill>
        <p:spPr>
          <a:xfrm>
            <a:off x="457200" y="2347545"/>
            <a:ext cx="2667000" cy="4358053"/>
          </a:xfrm>
          <a:prstGeom prst="rect">
            <a:avLst/>
          </a:prstGeom>
        </p:spPr>
      </p:pic>
      <p:pic>
        <p:nvPicPr>
          <p:cNvPr id="5" name="Picture 4">
            <a:extLst>
              <a:ext uri="{FF2B5EF4-FFF2-40B4-BE49-F238E27FC236}">
                <a16:creationId xmlns:a16="http://schemas.microsoft.com/office/drawing/2014/main" id="{22E69BE5-F9C4-42A8-B665-D7B96751625C}"/>
              </a:ext>
            </a:extLst>
          </p:cNvPr>
          <p:cNvPicPr>
            <a:picLocks noChangeAspect="1"/>
          </p:cNvPicPr>
          <p:nvPr/>
        </p:nvPicPr>
        <p:blipFill>
          <a:blip r:embed="rId3"/>
          <a:stretch>
            <a:fillRect/>
          </a:stretch>
        </p:blipFill>
        <p:spPr>
          <a:xfrm>
            <a:off x="5943600" y="2347546"/>
            <a:ext cx="2743200" cy="4358052"/>
          </a:xfrm>
          <a:prstGeom prst="rect">
            <a:avLst/>
          </a:prstGeom>
        </p:spPr>
      </p:pic>
    </p:spTree>
    <p:extLst>
      <p:ext uri="{BB962C8B-B14F-4D97-AF65-F5344CB8AC3E}">
        <p14:creationId xmlns:p14="http://schemas.microsoft.com/office/powerpoint/2010/main" val="2355860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28" y="84987"/>
            <a:ext cx="8704943" cy="584775"/>
          </a:xfrm>
          <a:prstGeom prst="rect">
            <a:avLst/>
          </a:prstGeom>
          <a:noFill/>
        </p:spPr>
        <p:txBody>
          <a:bodyPr wrap="square" rtlCol="0">
            <a:spAutoFit/>
          </a:bodyPr>
          <a:lstStyle/>
          <a:p>
            <a:pPr algn="ctr"/>
            <a:r>
              <a:rPr lang="en-US" sz="3200" b="1" dirty="0" err="1">
                <a:solidFill>
                  <a:srgbClr val="FF0000"/>
                </a:solidFill>
              </a:rPr>
              <a:t>findViewById</a:t>
            </a:r>
            <a:endParaRPr lang="en-US" sz="2400" b="1" dirty="0">
              <a:solidFill>
                <a:srgbClr val="FF0000"/>
              </a:solidFill>
            </a:endParaRPr>
          </a:p>
        </p:txBody>
      </p:sp>
      <p:sp>
        <p:nvSpPr>
          <p:cNvPr id="2" name="Rectangle 1">
            <a:extLst>
              <a:ext uri="{FF2B5EF4-FFF2-40B4-BE49-F238E27FC236}">
                <a16:creationId xmlns:a16="http://schemas.microsoft.com/office/drawing/2014/main" id="{DC22D5E8-048D-443A-B62A-7D567DFFFA17}"/>
              </a:ext>
            </a:extLst>
          </p:cNvPr>
          <p:cNvSpPr/>
          <p:nvPr/>
        </p:nvSpPr>
        <p:spPr>
          <a:xfrm>
            <a:off x="124239" y="535632"/>
            <a:ext cx="6477000" cy="338554"/>
          </a:xfrm>
          <a:prstGeom prst="rect">
            <a:avLst/>
          </a:prstGeom>
        </p:spPr>
        <p:txBody>
          <a:bodyPr wrap="square">
            <a:spAutoFit/>
          </a:bodyPr>
          <a:lstStyle/>
          <a:p>
            <a:r>
              <a:rPr lang="en-US" sz="1600" dirty="0"/>
              <a:t>    </a:t>
            </a:r>
          </a:p>
        </p:txBody>
      </p:sp>
      <p:sp>
        <p:nvSpPr>
          <p:cNvPr id="5" name="Rectangle 4">
            <a:extLst>
              <a:ext uri="{FF2B5EF4-FFF2-40B4-BE49-F238E27FC236}">
                <a16:creationId xmlns:a16="http://schemas.microsoft.com/office/drawing/2014/main" id="{023072BE-03FA-4C41-81CE-2D3F43CB52EA}"/>
              </a:ext>
            </a:extLst>
          </p:cNvPr>
          <p:cNvSpPr/>
          <p:nvPr/>
        </p:nvSpPr>
        <p:spPr>
          <a:xfrm>
            <a:off x="124239" y="1066800"/>
            <a:ext cx="8943561" cy="7048083"/>
          </a:xfrm>
          <a:prstGeom prst="rect">
            <a:avLst/>
          </a:prstGeom>
        </p:spPr>
        <p:txBody>
          <a:bodyPr wrap="square">
            <a:spAutoFit/>
          </a:bodyPr>
          <a:lstStyle/>
          <a:p>
            <a:r>
              <a:rPr lang="en-US" dirty="0" err="1"/>
              <a:t>findViewById</a:t>
            </a:r>
            <a:r>
              <a:rPr lang="en-US" dirty="0"/>
              <a:t>(int id) is very useful function to access or update properties of Views. Views are </a:t>
            </a:r>
            <a:r>
              <a:rPr lang="en-US" dirty="0" err="1"/>
              <a:t>LinearLayout</a:t>
            </a:r>
            <a:r>
              <a:rPr lang="en-US" dirty="0"/>
              <a:t>, </a:t>
            </a:r>
            <a:r>
              <a:rPr lang="en-US" dirty="0" err="1"/>
              <a:t>TextView</a:t>
            </a:r>
            <a:r>
              <a:rPr lang="en-US" dirty="0"/>
              <a:t>, Button, </a:t>
            </a:r>
            <a:r>
              <a:rPr lang="en-US" dirty="0" err="1"/>
              <a:t>EditText</a:t>
            </a:r>
            <a:r>
              <a:rPr lang="en-US" dirty="0"/>
              <a:t>, </a:t>
            </a:r>
            <a:r>
              <a:rPr lang="en-US" dirty="0" err="1"/>
              <a:t>ImageView</a:t>
            </a:r>
            <a:r>
              <a:rPr lang="en-US" dirty="0"/>
              <a:t> etc. To find a view programmatically, should have been set with an id in the layout xml file </a:t>
            </a:r>
          </a:p>
          <a:p>
            <a:endParaRPr lang="en-US" dirty="0"/>
          </a:p>
          <a:p>
            <a:r>
              <a:rPr lang="en-US" dirty="0"/>
              <a:t>&lt;</a:t>
            </a:r>
            <a:r>
              <a:rPr lang="en-US" dirty="0" err="1"/>
              <a:t>ImageView</a:t>
            </a:r>
            <a:endParaRPr lang="en-US" dirty="0"/>
          </a:p>
          <a:p>
            <a:r>
              <a:rPr lang="en-US" dirty="0"/>
              <a:t>            </a:t>
            </a:r>
            <a:r>
              <a:rPr lang="en-US" dirty="0" err="1"/>
              <a:t>android:id</a:t>
            </a:r>
            <a:r>
              <a:rPr lang="en-US" dirty="0"/>
              <a:t>="@+id/image"</a:t>
            </a:r>
          </a:p>
          <a:p>
            <a:r>
              <a:rPr lang="en-US" dirty="0"/>
              <a:t>            </a:t>
            </a:r>
            <a:r>
              <a:rPr lang="en-US" dirty="0" err="1"/>
              <a:t>android:layout_width</a:t>
            </a:r>
            <a:r>
              <a:rPr lang="en-US" dirty="0"/>
              <a:t>="300dp"</a:t>
            </a:r>
          </a:p>
          <a:p>
            <a:r>
              <a:rPr lang="en-US" dirty="0"/>
              <a:t>               </a:t>
            </a:r>
            <a:r>
              <a:rPr lang="en-US" dirty="0" err="1"/>
              <a:t>android:layout_height</a:t>
            </a:r>
            <a:r>
              <a:rPr lang="en-US" dirty="0"/>
              <a:t>="300dp"</a:t>
            </a:r>
          </a:p>
          <a:p>
            <a:r>
              <a:rPr lang="en-US" dirty="0"/>
              <a:t>               </a:t>
            </a:r>
            <a:r>
              <a:rPr lang="en-US" dirty="0" err="1"/>
              <a:t>android:src</a:t>
            </a:r>
            <a:r>
              <a:rPr lang="en-US" dirty="0"/>
              <a:t>="@drawable/giftbox"</a:t>
            </a:r>
          </a:p>
          <a:p>
            <a:r>
              <a:rPr lang="en-US" dirty="0"/>
              <a:t>               </a:t>
            </a:r>
            <a:r>
              <a:rPr lang="en-US" dirty="0" err="1"/>
              <a:t>android:layout_gravity</a:t>
            </a:r>
            <a:r>
              <a:rPr lang="en-US" dirty="0"/>
              <a:t>="center" /&gt;</a:t>
            </a:r>
          </a:p>
          <a:p>
            <a:endParaRPr lang="en-US" dirty="0"/>
          </a:p>
          <a:p>
            <a:r>
              <a:rPr lang="en-US" dirty="0"/>
              <a:t>Inside your Kotlin code</a:t>
            </a:r>
          </a:p>
          <a:p>
            <a:endParaRPr lang="en-US" dirty="0"/>
          </a:p>
          <a:p>
            <a:r>
              <a:rPr lang="en-US" dirty="0"/>
              <a:t> var image =  </a:t>
            </a:r>
            <a:r>
              <a:rPr lang="en-US" dirty="0" err="1"/>
              <a:t>findViewById</a:t>
            </a:r>
            <a:r>
              <a:rPr lang="en-US" dirty="0"/>
              <a:t>&lt;</a:t>
            </a:r>
            <a:r>
              <a:rPr lang="en-US" dirty="0" err="1"/>
              <a:t>ImageView</a:t>
            </a:r>
            <a:r>
              <a:rPr lang="en-US" dirty="0"/>
              <a:t>&gt;(</a:t>
            </a:r>
            <a:r>
              <a:rPr lang="en-US" dirty="0" err="1"/>
              <a:t>R.id.image</a:t>
            </a:r>
            <a:r>
              <a:rPr lang="en-US" dirty="0"/>
              <a:t>)</a:t>
            </a:r>
          </a:p>
          <a:p>
            <a:endParaRPr lang="en-US" dirty="0"/>
          </a:p>
          <a:p>
            <a:r>
              <a:rPr lang="en-US" dirty="0"/>
              <a:t>       </a:t>
            </a:r>
            <a:r>
              <a:rPr lang="en-US" dirty="0" err="1"/>
              <a:t>image.setImageResource</a:t>
            </a:r>
            <a:r>
              <a:rPr lang="en-US" dirty="0"/>
              <a:t>(</a:t>
            </a:r>
            <a:r>
              <a:rPr lang="en-US" dirty="0" err="1"/>
              <a:t>R.drawable.gift</a:t>
            </a:r>
            <a:r>
              <a:rPr lang="en-US" dirty="0"/>
              <a:t>)</a:t>
            </a:r>
          </a:p>
          <a:p>
            <a:endParaRPr lang="en-US" dirty="0"/>
          </a:p>
          <a:p>
            <a:r>
              <a:rPr lang="en-US" dirty="0"/>
              <a:t>In Kotlin you may skip and not use the </a:t>
            </a:r>
            <a:r>
              <a:rPr lang="en-US" b="1" dirty="0" err="1"/>
              <a:t>findViewById</a:t>
            </a:r>
            <a:r>
              <a:rPr lang="en-US" b="1" dirty="0"/>
              <a:t>( ) </a:t>
            </a:r>
            <a:r>
              <a:rPr lang="en-US" dirty="0"/>
              <a:t>and still be able to refer to UI components defined in XML Layout file by Import the data binding library into the Kotlin file (import kotlinx.android.synthetic.main.activity_main.* in your activity)</a:t>
            </a:r>
          </a:p>
          <a:p>
            <a:endParaRPr lang="en-US" dirty="0"/>
          </a:p>
          <a:p>
            <a:endParaRPr lang="en-US" dirty="0"/>
          </a:p>
          <a:p>
            <a:endParaRPr lang="en-US" dirty="0"/>
          </a:p>
          <a:p>
            <a:endParaRPr lang="en-US" dirty="0"/>
          </a:p>
          <a:p>
            <a:endParaRPr lang="en-US" sz="2000" dirty="0"/>
          </a:p>
        </p:txBody>
      </p:sp>
      <p:sp>
        <p:nvSpPr>
          <p:cNvPr id="6" name="Rectangle 5">
            <a:extLst>
              <a:ext uri="{FF2B5EF4-FFF2-40B4-BE49-F238E27FC236}">
                <a16:creationId xmlns:a16="http://schemas.microsoft.com/office/drawing/2014/main" id="{02ABCD9D-8C64-412E-A2BC-0CD8D8C64F64}"/>
              </a:ext>
            </a:extLst>
          </p:cNvPr>
          <p:cNvSpPr/>
          <p:nvPr/>
        </p:nvSpPr>
        <p:spPr>
          <a:xfrm>
            <a:off x="2743200" y="2514600"/>
            <a:ext cx="762000" cy="228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B26B64-790A-40A3-BBF5-6F2AC24D0B03}"/>
              </a:ext>
            </a:extLst>
          </p:cNvPr>
          <p:cNvSpPr/>
          <p:nvPr/>
        </p:nvSpPr>
        <p:spPr>
          <a:xfrm>
            <a:off x="4800604" y="4715380"/>
            <a:ext cx="672542" cy="2376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B261A23-51D7-40C4-985C-5EC08381350F}"/>
              </a:ext>
            </a:extLst>
          </p:cNvPr>
          <p:cNvCxnSpPr/>
          <p:nvPr/>
        </p:nvCxnSpPr>
        <p:spPr>
          <a:xfrm>
            <a:off x="990600" y="4953000"/>
            <a:ext cx="0" cy="30480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58D8951C-94D0-4679-9F0A-B9C3073A62C4}"/>
              </a:ext>
            </a:extLst>
          </p:cNvPr>
          <p:cNvSpPr/>
          <p:nvPr/>
        </p:nvSpPr>
        <p:spPr>
          <a:xfrm>
            <a:off x="4876800" y="2532084"/>
            <a:ext cx="3243470" cy="1049316"/>
          </a:xfrm>
          <a:prstGeom prst="wedgeRectCallout">
            <a:avLst>
              <a:gd name="adj1" fmla="val -42488"/>
              <a:gd name="adj2" fmla="val 140844"/>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the reference to the view and use that reference to access its properties</a:t>
            </a:r>
          </a:p>
        </p:txBody>
      </p:sp>
    </p:spTree>
    <p:extLst>
      <p:ext uri="{BB962C8B-B14F-4D97-AF65-F5344CB8AC3E}">
        <p14:creationId xmlns:p14="http://schemas.microsoft.com/office/powerpoint/2010/main" val="275033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F2A2-1012-43BB-968E-9AD92C53FCE5}"/>
              </a:ext>
            </a:extLst>
          </p:cNvPr>
          <p:cNvSpPr>
            <a:spLocks noGrp="1"/>
          </p:cNvSpPr>
          <p:nvPr>
            <p:ph type="title"/>
          </p:nvPr>
        </p:nvSpPr>
        <p:spPr>
          <a:xfrm>
            <a:off x="889819" y="304800"/>
            <a:ext cx="7315200" cy="1154097"/>
          </a:xfrm>
        </p:spPr>
        <p:txBody>
          <a:bodyPr/>
          <a:lstStyle/>
          <a:p>
            <a:r>
              <a:rPr lang="en-US" dirty="0"/>
              <a:t>Wholeness</a:t>
            </a:r>
          </a:p>
        </p:txBody>
      </p:sp>
      <p:sp>
        <p:nvSpPr>
          <p:cNvPr id="3" name="Content Placeholder 2">
            <a:extLst>
              <a:ext uri="{FF2B5EF4-FFF2-40B4-BE49-F238E27FC236}">
                <a16:creationId xmlns:a16="http://schemas.microsoft.com/office/drawing/2014/main" id="{6E2F5440-2264-436F-B42C-E68871B669ED}"/>
              </a:ext>
            </a:extLst>
          </p:cNvPr>
          <p:cNvSpPr>
            <a:spLocks noGrp="1"/>
          </p:cNvSpPr>
          <p:nvPr>
            <p:ph idx="1"/>
          </p:nvPr>
        </p:nvSpPr>
        <p:spPr>
          <a:xfrm>
            <a:off x="533400" y="1981201"/>
            <a:ext cx="8077200" cy="4328160"/>
          </a:xfrm>
        </p:spPr>
        <p:txBody>
          <a:bodyPr/>
          <a:lstStyle/>
          <a:p>
            <a:r>
              <a:rPr lang="en-US" sz="2400" dirty="0"/>
              <a:t>In this lecture we examine fundamental building blocks of Android apps including the manifest, the activity, and views. We also explore the useful files in your project explorer. Lastly, we create an Android app from these basic elements and run through Emulators</a:t>
            </a:r>
            <a:r>
              <a:rPr lang="en-US" sz="2400" i="1" dirty="0"/>
              <a:t>.  The most fundamental knowledge is the most important knowledge, since everything else is built upon it. The reason TM can provide such a wide range of benefits to life in general is because it works at such a truly fundamental level.</a:t>
            </a:r>
            <a:endParaRPr lang="en-US" sz="2400" dirty="0"/>
          </a:p>
          <a:p>
            <a:endParaRPr lang="en-US" dirty="0"/>
          </a:p>
        </p:txBody>
      </p:sp>
    </p:spTree>
    <p:extLst>
      <p:ext uri="{BB962C8B-B14F-4D97-AF65-F5344CB8AC3E}">
        <p14:creationId xmlns:p14="http://schemas.microsoft.com/office/powerpoint/2010/main" val="236345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199" y="73967"/>
            <a:ext cx="8704943" cy="523220"/>
          </a:xfrm>
          <a:prstGeom prst="rect">
            <a:avLst/>
          </a:prstGeom>
          <a:noFill/>
        </p:spPr>
        <p:txBody>
          <a:bodyPr wrap="square" rtlCol="0">
            <a:spAutoFit/>
          </a:bodyPr>
          <a:lstStyle/>
          <a:p>
            <a:pPr algn="ctr"/>
            <a:r>
              <a:rPr lang="en-US" sz="2800" b="1" dirty="0">
                <a:solidFill>
                  <a:srgbClr val="FF0000"/>
                </a:solidFill>
              </a:rPr>
              <a:t>Handling Event Kotlin Way - </a:t>
            </a:r>
            <a:r>
              <a:rPr lang="en-US" sz="2800" b="1" dirty="0" err="1">
                <a:solidFill>
                  <a:srgbClr val="FF0000"/>
                </a:solidFill>
              </a:rPr>
              <a:t>MainActivity.kt</a:t>
            </a:r>
            <a:endParaRPr lang="en-US" sz="2000" b="1" dirty="0">
              <a:solidFill>
                <a:srgbClr val="FF0000"/>
              </a:solidFill>
            </a:endParaRPr>
          </a:p>
        </p:txBody>
      </p:sp>
      <p:sp>
        <p:nvSpPr>
          <p:cNvPr id="2" name="Rectangle 1">
            <a:extLst>
              <a:ext uri="{FF2B5EF4-FFF2-40B4-BE49-F238E27FC236}">
                <a16:creationId xmlns:a16="http://schemas.microsoft.com/office/drawing/2014/main" id="{DC22D5E8-048D-443A-B62A-7D567DFFFA17}"/>
              </a:ext>
            </a:extLst>
          </p:cNvPr>
          <p:cNvSpPr/>
          <p:nvPr/>
        </p:nvSpPr>
        <p:spPr>
          <a:xfrm>
            <a:off x="124239" y="535632"/>
            <a:ext cx="6477000" cy="338554"/>
          </a:xfrm>
          <a:prstGeom prst="rect">
            <a:avLst/>
          </a:prstGeom>
        </p:spPr>
        <p:txBody>
          <a:bodyPr wrap="square">
            <a:spAutoFit/>
          </a:bodyPr>
          <a:lstStyle/>
          <a:p>
            <a:r>
              <a:rPr lang="en-US" sz="1600" dirty="0"/>
              <a:t>    </a:t>
            </a:r>
          </a:p>
        </p:txBody>
      </p:sp>
      <p:sp>
        <p:nvSpPr>
          <p:cNvPr id="5" name="Rectangle 4">
            <a:extLst>
              <a:ext uri="{FF2B5EF4-FFF2-40B4-BE49-F238E27FC236}">
                <a16:creationId xmlns:a16="http://schemas.microsoft.com/office/drawing/2014/main" id="{023072BE-03FA-4C41-81CE-2D3F43CB52EA}"/>
              </a:ext>
            </a:extLst>
          </p:cNvPr>
          <p:cNvSpPr/>
          <p:nvPr/>
        </p:nvSpPr>
        <p:spPr>
          <a:xfrm>
            <a:off x="124239" y="1066800"/>
            <a:ext cx="8867361" cy="5632311"/>
          </a:xfrm>
          <a:prstGeom prst="rect">
            <a:avLst/>
          </a:prstGeom>
        </p:spPr>
        <p:txBody>
          <a:bodyPr wrap="square">
            <a:spAutoFit/>
          </a:bodyPr>
          <a:lstStyle/>
          <a:p>
            <a:r>
              <a:rPr lang="en-US" sz="2400" dirty="0"/>
              <a:t>    class </a:t>
            </a:r>
            <a:r>
              <a:rPr lang="en-US" sz="2400" dirty="0" err="1"/>
              <a:t>MainActivity</a:t>
            </a:r>
            <a:r>
              <a:rPr lang="en-US" sz="2400" dirty="0"/>
              <a:t> : </a:t>
            </a:r>
            <a:r>
              <a:rPr lang="en-US" sz="2400" dirty="0" err="1"/>
              <a:t>AppCompatActivity</a:t>
            </a:r>
            <a:r>
              <a:rPr lang="en-US" sz="2400" dirty="0"/>
              <a:t>() {</a:t>
            </a:r>
          </a:p>
          <a:p>
            <a:endParaRPr lang="en-US" sz="2400" dirty="0"/>
          </a:p>
          <a:p>
            <a:r>
              <a:rPr lang="en-US" sz="2400" dirty="0"/>
              <a:t>    override fun </a:t>
            </a:r>
            <a:r>
              <a:rPr lang="en-US" sz="2400" dirty="0" err="1"/>
              <a:t>onCreate</a:t>
            </a:r>
            <a:r>
              <a:rPr lang="en-US" sz="2400" dirty="0"/>
              <a:t>(</a:t>
            </a:r>
            <a:r>
              <a:rPr lang="en-US" sz="2400" dirty="0" err="1"/>
              <a:t>savedInstanceState</a:t>
            </a:r>
            <a:r>
              <a:rPr lang="en-US" sz="2400" dirty="0"/>
              <a:t>: Bundle?) {</a:t>
            </a:r>
          </a:p>
          <a:p>
            <a:r>
              <a:rPr lang="en-US" sz="2400" dirty="0"/>
              <a:t>        </a:t>
            </a:r>
            <a:r>
              <a:rPr lang="en-US" sz="2400" dirty="0" err="1"/>
              <a:t>super.onCreate</a:t>
            </a:r>
            <a:r>
              <a:rPr lang="en-US" sz="2400" dirty="0"/>
              <a:t>(</a:t>
            </a:r>
            <a:r>
              <a:rPr lang="en-US" sz="2400" dirty="0" err="1"/>
              <a:t>savedInstanceState</a:t>
            </a:r>
            <a:r>
              <a:rPr lang="en-US" sz="2400" dirty="0"/>
              <a:t>)</a:t>
            </a:r>
          </a:p>
          <a:p>
            <a:r>
              <a:rPr lang="en-US" sz="2400" dirty="0"/>
              <a:t>        </a:t>
            </a:r>
            <a:r>
              <a:rPr lang="en-US" sz="2400" dirty="0" err="1"/>
              <a:t>setContentView</a:t>
            </a:r>
            <a:r>
              <a:rPr lang="en-US" sz="2400" dirty="0"/>
              <a:t>(</a:t>
            </a:r>
            <a:r>
              <a:rPr lang="en-US" sz="2400" dirty="0" err="1"/>
              <a:t>R.layout.activity_main</a:t>
            </a:r>
            <a:r>
              <a:rPr lang="en-US" sz="2400" dirty="0"/>
              <a:t>)</a:t>
            </a:r>
          </a:p>
          <a:p>
            <a:endParaRPr lang="en-US" sz="2400" dirty="0"/>
          </a:p>
          <a:p>
            <a:r>
              <a:rPr lang="en-US" sz="2400" dirty="0"/>
              <a:t>        // Set a Click Listener for the button </a:t>
            </a:r>
          </a:p>
          <a:p>
            <a:r>
              <a:rPr lang="en-US" sz="2400" b="1" dirty="0"/>
              <a:t>        </a:t>
            </a:r>
            <a:r>
              <a:rPr lang="en-US" sz="2400" b="1" dirty="0" err="1"/>
              <a:t>button.setOnClickListener</a:t>
            </a:r>
            <a:r>
              <a:rPr lang="en-US" sz="2400" b="1" dirty="0"/>
              <a:t> {</a:t>
            </a:r>
          </a:p>
          <a:p>
            <a:r>
              <a:rPr lang="en-US" sz="2400" dirty="0"/>
              <a:t>            // Change the Label Text</a:t>
            </a:r>
          </a:p>
          <a:p>
            <a:r>
              <a:rPr lang="en-US" sz="2400" dirty="0"/>
              <a:t>            </a:t>
            </a:r>
            <a:r>
              <a:rPr lang="en-US" sz="2400" dirty="0" err="1"/>
              <a:t>msg.text</a:t>
            </a:r>
            <a:r>
              <a:rPr lang="en-US" sz="2400" dirty="0"/>
              <a:t> = "Happy </a:t>
            </a:r>
            <a:r>
              <a:rPr lang="en-US" sz="2400" dirty="0" err="1"/>
              <a:t>BirthDay</a:t>
            </a:r>
            <a:r>
              <a:rPr lang="en-US" sz="2400" dirty="0"/>
              <a:t> Dear ${</a:t>
            </a:r>
            <a:r>
              <a:rPr lang="en-US" sz="2400" dirty="0" err="1"/>
              <a:t>name.text</a:t>
            </a:r>
            <a:r>
              <a:rPr lang="en-US" sz="2400" dirty="0"/>
              <a:t>}!"</a:t>
            </a:r>
          </a:p>
          <a:p>
            <a:r>
              <a:rPr lang="en-US" sz="2400" dirty="0"/>
              <a:t>            // Change the </a:t>
            </a:r>
            <a:r>
              <a:rPr lang="en-US" sz="2400" dirty="0" err="1"/>
              <a:t>ImageView</a:t>
            </a:r>
            <a:r>
              <a:rPr lang="en-US" sz="2400" dirty="0"/>
              <a:t> dynamically</a:t>
            </a:r>
          </a:p>
          <a:p>
            <a:r>
              <a:rPr lang="en-US" sz="2400" dirty="0"/>
              <a:t>            </a:t>
            </a:r>
            <a:r>
              <a:rPr lang="en-US" sz="2400" dirty="0" err="1"/>
              <a:t>image.setImageResource</a:t>
            </a:r>
            <a:r>
              <a:rPr lang="en-US" sz="2400" dirty="0"/>
              <a:t>(</a:t>
            </a:r>
            <a:r>
              <a:rPr lang="en-US" sz="2400" dirty="0" err="1"/>
              <a:t>R.drawable.gift</a:t>
            </a:r>
            <a:r>
              <a:rPr lang="en-US" sz="2400" dirty="0"/>
              <a:t>)</a:t>
            </a:r>
          </a:p>
          <a:p>
            <a:r>
              <a:rPr lang="en-US" sz="2400" dirty="0"/>
              <a:t>        }</a:t>
            </a:r>
          </a:p>
          <a:p>
            <a:r>
              <a:rPr lang="en-US" sz="2400" dirty="0"/>
              <a:t>   }</a:t>
            </a:r>
          </a:p>
          <a:p>
            <a:r>
              <a:rPr lang="en-US" sz="2400" dirty="0"/>
              <a:t>}</a:t>
            </a:r>
          </a:p>
        </p:txBody>
      </p:sp>
    </p:spTree>
    <p:extLst>
      <p:ext uri="{BB962C8B-B14F-4D97-AF65-F5344CB8AC3E}">
        <p14:creationId xmlns:p14="http://schemas.microsoft.com/office/powerpoint/2010/main" val="3143677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7315200" cy="457199"/>
          </a:xfrm>
        </p:spPr>
        <p:txBody>
          <a:bodyPr>
            <a:normAutofit fontScale="90000"/>
          </a:bodyPr>
          <a:lstStyle/>
          <a:p>
            <a:pPr algn="ctr"/>
            <a:r>
              <a:rPr lang="en-US" dirty="0"/>
              <a:t>Summary Points</a:t>
            </a:r>
          </a:p>
        </p:txBody>
      </p:sp>
      <p:sp>
        <p:nvSpPr>
          <p:cNvPr id="3" name="Content Placeholder 2"/>
          <p:cNvSpPr>
            <a:spLocks noGrp="1"/>
          </p:cNvSpPr>
          <p:nvPr>
            <p:ph idx="1"/>
          </p:nvPr>
        </p:nvSpPr>
        <p:spPr>
          <a:xfrm>
            <a:off x="174523" y="685800"/>
            <a:ext cx="8664677" cy="6019800"/>
          </a:xfrm>
        </p:spPr>
        <p:txBody>
          <a:bodyPr>
            <a:normAutofit lnSpcReduction="10000"/>
          </a:bodyPr>
          <a:lstStyle/>
          <a:p>
            <a:r>
              <a:rPr lang="en-US" dirty="0"/>
              <a:t>A typical Android app is comprised of activities, layouts, and resource files. </a:t>
            </a:r>
          </a:p>
          <a:p>
            <a:r>
              <a:rPr lang="en-US" dirty="0"/>
              <a:t>Layouts describe what your app looks like. They’re held in the app/</a:t>
            </a:r>
            <a:r>
              <a:rPr lang="en-US" dirty="0" err="1"/>
              <a:t>src</a:t>
            </a:r>
            <a:r>
              <a:rPr lang="en-US" dirty="0"/>
              <a:t>/main/res/layout folder. </a:t>
            </a:r>
          </a:p>
          <a:p>
            <a:r>
              <a:rPr lang="en-US" dirty="0"/>
              <a:t>Activities describe what your app does, and how it interacts with the user. The activities you write are held in the app/</a:t>
            </a:r>
            <a:r>
              <a:rPr lang="en-US" dirty="0" err="1"/>
              <a:t>src</a:t>
            </a:r>
            <a:r>
              <a:rPr lang="en-US" dirty="0"/>
              <a:t>/main/java folder. </a:t>
            </a:r>
          </a:p>
          <a:p>
            <a:r>
              <a:rPr lang="en-US" dirty="0"/>
              <a:t>strings.xml contains string name/value pairs. It’s used to separate out text values from the layouts and activities and supports localization. </a:t>
            </a:r>
          </a:p>
          <a:p>
            <a:r>
              <a:rPr lang="en-US" dirty="0"/>
              <a:t>AndroidManifest.xml contains information about the app itself. It lives in the app/</a:t>
            </a:r>
            <a:r>
              <a:rPr lang="en-US" dirty="0" err="1"/>
              <a:t>src</a:t>
            </a:r>
            <a:r>
              <a:rPr lang="en-US" dirty="0"/>
              <a:t>/main folder. </a:t>
            </a:r>
          </a:p>
          <a:p>
            <a:r>
              <a:rPr lang="en-US" dirty="0"/>
              <a:t>An AVD is an Android Virtual Device. It runs in the Android emulator and mimics a physical Android device.</a:t>
            </a:r>
          </a:p>
          <a:p>
            <a:r>
              <a:rPr lang="en-US" dirty="0"/>
              <a:t> An APK is an Android application package. It’s like a JAR file for Android apps, and contains your app bytecode, libraries, and resources. You install an app on a device by installing the APK. </a:t>
            </a:r>
          </a:p>
          <a:p>
            <a:r>
              <a:rPr lang="en-US" dirty="0"/>
              <a:t>Android apps run in separate processes using the Android runtime (ART). </a:t>
            </a:r>
          </a:p>
          <a:p>
            <a:r>
              <a:rPr lang="en-US" dirty="0" err="1"/>
              <a:t>RelativeLayout</a:t>
            </a:r>
            <a:r>
              <a:rPr lang="en-US" dirty="0"/>
              <a:t> is used to place GUI components in relative positions in a layout. </a:t>
            </a:r>
          </a:p>
          <a:p>
            <a:r>
              <a:rPr lang="en-US" dirty="0"/>
              <a:t>The </a:t>
            </a:r>
            <a:r>
              <a:rPr lang="en-US" dirty="0" err="1"/>
              <a:t>TextView</a:t>
            </a:r>
            <a:r>
              <a:rPr lang="en-US" dirty="0"/>
              <a:t> element is used for displaying text.</a:t>
            </a:r>
          </a:p>
        </p:txBody>
      </p:sp>
    </p:spTree>
    <p:extLst>
      <p:ext uri="{BB962C8B-B14F-4D97-AF65-F5344CB8AC3E}">
        <p14:creationId xmlns:p14="http://schemas.microsoft.com/office/powerpoint/2010/main" val="1365560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9EB8-BE54-4A2B-A0F9-5DA7AE4F2A44}"/>
              </a:ext>
            </a:extLst>
          </p:cNvPr>
          <p:cNvSpPr>
            <a:spLocks noGrp="1"/>
          </p:cNvSpPr>
          <p:nvPr>
            <p:ph type="title"/>
          </p:nvPr>
        </p:nvSpPr>
        <p:spPr>
          <a:xfrm>
            <a:off x="914400" y="457200"/>
            <a:ext cx="7315200" cy="1154097"/>
          </a:xfrm>
        </p:spPr>
        <p:txBody>
          <a:bodyPr/>
          <a:lstStyle/>
          <a:p>
            <a:r>
              <a:rPr lang="en-US" dirty="0"/>
              <a:t>Main </a:t>
            </a:r>
            <a:r>
              <a:rPr lang="en-US"/>
              <a:t>Point 2</a:t>
            </a:r>
            <a:endParaRPr lang="en-US" dirty="0"/>
          </a:p>
        </p:txBody>
      </p:sp>
      <p:sp>
        <p:nvSpPr>
          <p:cNvPr id="3" name="Content Placeholder 2">
            <a:extLst>
              <a:ext uri="{FF2B5EF4-FFF2-40B4-BE49-F238E27FC236}">
                <a16:creationId xmlns:a16="http://schemas.microsoft.com/office/drawing/2014/main" id="{E5B2648E-19BE-450C-8798-33BCFCF3EA5A}"/>
              </a:ext>
            </a:extLst>
          </p:cNvPr>
          <p:cNvSpPr>
            <a:spLocks noGrp="1"/>
          </p:cNvSpPr>
          <p:nvPr>
            <p:ph idx="1"/>
          </p:nvPr>
        </p:nvSpPr>
        <p:spPr>
          <a:xfrm>
            <a:off x="304800" y="1905000"/>
            <a:ext cx="8077200" cy="4404361"/>
          </a:xfrm>
        </p:spPr>
        <p:txBody>
          <a:bodyPr>
            <a:normAutofit/>
          </a:bodyPr>
          <a:lstStyle/>
          <a:p>
            <a:r>
              <a:rPr lang="en-US" sz="2400" dirty="0"/>
              <a:t>XML in Android allows developers to create user interface that are  rich in content and functionality with the help of styles, colors and event handling. </a:t>
            </a:r>
            <a:r>
              <a:rPr lang="en-US" sz="2400" i="1" dirty="0"/>
              <a:t>The ultimate provider of tools for the creation of beautiful and functional content in manifest existence is pure intelligence itself; all creativity arises from this field’s self-interacting dynamics. </a:t>
            </a:r>
          </a:p>
          <a:p>
            <a:pPr lvl="0"/>
            <a:endParaRPr lang="en-US" sz="3200" dirty="0"/>
          </a:p>
        </p:txBody>
      </p:sp>
    </p:spTree>
    <p:extLst>
      <p:ext uri="{BB962C8B-B14F-4D97-AF65-F5344CB8AC3E}">
        <p14:creationId xmlns:p14="http://schemas.microsoft.com/office/powerpoint/2010/main" val="378790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315200" cy="838200"/>
          </a:xfrm>
        </p:spPr>
        <p:txBody>
          <a:bodyPr/>
          <a:lstStyle/>
          <a:p>
            <a:pPr algn="ctr"/>
            <a:r>
              <a:rPr lang="en-US" dirty="0"/>
              <a:t>Agenda</a:t>
            </a:r>
          </a:p>
        </p:txBody>
      </p:sp>
      <p:sp>
        <p:nvSpPr>
          <p:cNvPr id="3" name="Content Placeholder 2"/>
          <p:cNvSpPr>
            <a:spLocks noGrp="1"/>
          </p:cNvSpPr>
          <p:nvPr>
            <p:ph idx="1"/>
          </p:nvPr>
        </p:nvSpPr>
        <p:spPr>
          <a:xfrm>
            <a:off x="457200" y="1143000"/>
            <a:ext cx="8153400" cy="5166361"/>
          </a:xfrm>
        </p:spPr>
        <p:txBody>
          <a:bodyPr>
            <a:normAutofit fontScale="92500" lnSpcReduction="10000"/>
          </a:bodyPr>
          <a:lstStyle/>
          <a:p>
            <a:pPr>
              <a:lnSpc>
                <a:spcPct val="200000"/>
              </a:lnSpc>
            </a:pPr>
            <a:r>
              <a:rPr lang="en-US" sz="2800" dirty="0"/>
              <a:t>Introduction to Android Studio</a:t>
            </a:r>
          </a:p>
          <a:p>
            <a:pPr>
              <a:lnSpc>
                <a:spcPct val="200000"/>
              </a:lnSpc>
            </a:pPr>
            <a:r>
              <a:rPr lang="en-US" sz="2800" dirty="0"/>
              <a:t>Creation of HelloWorld app</a:t>
            </a:r>
          </a:p>
          <a:p>
            <a:pPr>
              <a:lnSpc>
                <a:spcPct val="200000"/>
              </a:lnSpc>
            </a:pPr>
            <a:r>
              <a:rPr lang="en-US" sz="2800" dirty="0"/>
              <a:t>Android Project Structure and Folders</a:t>
            </a:r>
          </a:p>
          <a:p>
            <a:pPr>
              <a:lnSpc>
                <a:spcPct val="200000"/>
              </a:lnSpc>
            </a:pPr>
            <a:r>
              <a:rPr lang="en-US" sz="2800" dirty="0"/>
              <a:t>AVD Manager</a:t>
            </a:r>
          </a:p>
          <a:p>
            <a:pPr>
              <a:lnSpc>
                <a:spcPct val="200000"/>
              </a:lnSpc>
            </a:pPr>
            <a:r>
              <a:rPr lang="en-US" sz="2800" dirty="0"/>
              <a:t>Styles</a:t>
            </a:r>
          </a:p>
          <a:p>
            <a:pPr>
              <a:lnSpc>
                <a:spcPct val="200000"/>
              </a:lnSpc>
            </a:pPr>
            <a:r>
              <a:rPr lang="en-US" sz="2800" dirty="0"/>
              <a:t>Event Handling</a:t>
            </a:r>
          </a:p>
          <a:p>
            <a:endParaRPr lang="en-US" dirty="0"/>
          </a:p>
          <a:p>
            <a:endParaRPr lang="en-US" dirty="0"/>
          </a:p>
          <a:p>
            <a:endParaRPr lang="en-US" dirty="0"/>
          </a:p>
        </p:txBody>
      </p:sp>
    </p:spTree>
    <p:extLst>
      <p:ext uri="{BB962C8B-B14F-4D97-AF65-F5344CB8AC3E}">
        <p14:creationId xmlns:p14="http://schemas.microsoft.com/office/powerpoint/2010/main" val="303043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7315200" cy="914400"/>
          </a:xfrm>
        </p:spPr>
        <p:txBody>
          <a:bodyPr/>
          <a:lstStyle/>
          <a:p>
            <a:r>
              <a:rPr lang="en-US" dirty="0"/>
              <a:t>Introduction to Android Studio</a:t>
            </a:r>
          </a:p>
        </p:txBody>
      </p:sp>
      <p:sp>
        <p:nvSpPr>
          <p:cNvPr id="3" name="Content Placeholder 2"/>
          <p:cNvSpPr>
            <a:spLocks noGrp="1"/>
          </p:cNvSpPr>
          <p:nvPr>
            <p:ph idx="1"/>
          </p:nvPr>
        </p:nvSpPr>
        <p:spPr>
          <a:xfrm>
            <a:off x="381000" y="1219200"/>
            <a:ext cx="8153400" cy="5105400"/>
          </a:xfrm>
        </p:spPr>
        <p:txBody>
          <a:bodyPr>
            <a:normAutofit/>
          </a:bodyPr>
          <a:lstStyle/>
          <a:p>
            <a:pPr>
              <a:lnSpc>
                <a:spcPct val="125000"/>
              </a:lnSpc>
            </a:pPr>
            <a:r>
              <a:rPr lang="en-US" sz="2400" dirty="0"/>
              <a:t>Android Studio is the new foundation of Google’s efforts to give Android developers top-notch development tools.</a:t>
            </a:r>
          </a:p>
          <a:p>
            <a:pPr>
              <a:lnSpc>
                <a:spcPct val="125000"/>
              </a:lnSpc>
            </a:pPr>
            <a:r>
              <a:rPr lang="en-US" sz="2400" dirty="0"/>
              <a:t>Android Studio is a special version of IntelliJ IDEA(leading Java IDE) that interfaces with the Android Software Development Kit (SDK) and the </a:t>
            </a:r>
            <a:r>
              <a:rPr lang="en-US" sz="2400" dirty="0" err="1"/>
              <a:t>gradle</a:t>
            </a:r>
            <a:r>
              <a:rPr lang="en-US" sz="2400" dirty="0"/>
              <a:t> build system. </a:t>
            </a:r>
          </a:p>
          <a:p>
            <a:pPr>
              <a:lnSpc>
                <a:spcPct val="125000"/>
              </a:lnSpc>
            </a:pPr>
            <a:r>
              <a:rPr lang="en-US" sz="2400" dirty="0"/>
              <a:t>Gradle is the native build system for Android Studio. Hence, if you are using that IDE, you should get a build.gradle file automatically. Will discuss about this in later chapters.</a:t>
            </a:r>
          </a:p>
          <a:p>
            <a:endParaRPr lang="en-US" sz="2400" dirty="0"/>
          </a:p>
        </p:txBody>
      </p:sp>
    </p:spTree>
    <p:extLst>
      <p:ext uri="{BB962C8B-B14F-4D97-AF65-F5344CB8AC3E}">
        <p14:creationId xmlns:p14="http://schemas.microsoft.com/office/powerpoint/2010/main" val="38541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7" y="228600"/>
            <a:ext cx="7315200" cy="762000"/>
          </a:xfrm>
        </p:spPr>
        <p:txBody>
          <a:bodyPr/>
          <a:lstStyle/>
          <a:p>
            <a:r>
              <a:rPr lang="en-US" dirty="0"/>
              <a:t>Initial </a:t>
            </a:r>
            <a:r>
              <a:rPr lang="en-US" dirty="0" err="1"/>
              <a:t>HelloWorld</a:t>
            </a:r>
            <a:r>
              <a:rPr lang="en-US" dirty="0"/>
              <a:t> App Example</a:t>
            </a:r>
          </a:p>
        </p:txBody>
      </p:sp>
      <p:sp>
        <p:nvSpPr>
          <p:cNvPr id="3" name="Content Placeholder 2"/>
          <p:cNvSpPr>
            <a:spLocks noGrp="1"/>
          </p:cNvSpPr>
          <p:nvPr>
            <p:ph idx="1"/>
          </p:nvPr>
        </p:nvSpPr>
        <p:spPr>
          <a:xfrm>
            <a:off x="642937" y="1012421"/>
            <a:ext cx="7467600" cy="1219199"/>
          </a:xfrm>
        </p:spPr>
        <p:txBody>
          <a:bodyPr/>
          <a:lstStyle/>
          <a:p>
            <a:r>
              <a:rPr lang="en-US" dirty="0"/>
              <a:t>Now that you’ve set up your development environment, you’re ready to create your first Android app. Here’s what the app will look like:</a:t>
            </a:r>
          </a:p>
        </p:txBody>
      </p:sp>
      <p:pic>
        <p:nvPicPr>
          <p:cNvPr id="1026"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382000" cy="470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315200" cy="914399"/>
          </a:xfrm>
        </p:spPr>
        <p:txBody>
          <a:bodyPr>
            <a:normAutofit fontScale="90000"/>
          </a:bodyPr>
          <a:lstStyle/>
          <a:p>
            <a:r>
              <a:rPr lang="en-US" dirty="0"/>
              <a:t>1. Create a new project</a:t>
            </a:r>
            <a:br>
              <a:rPr lang="en-US" dirty="0"/>
            </a:br>
            <a:endParaRPr lang="en-US" dirty="0"/>
          </a:p>
        </p:txBody>
      </p:sp>
      <p:sp>
        <p:nvSpPr>
          <p:cNvPr id="3" name="Content Placeholder 2"/>
          <p:cNvSpPr>
            <a:spLocks noGrp="1"/>
          </p:cNvSpPr>
          <p:nvPr>
            <p:ph idx="1"/>
          </p:nvPr>
        </p:nvSpPr>
        <p:spPr>
          <a:xfrm>
            <a:off x="0" y="990601"/>
            <a:ext cx="9144000" cy="1066800"/>
          </a:xfrm>
        </p:spPr>
        <p:txBody>
          <a:bodyPr/>
          <a:lstStyle/>
          <a:p>
            <a:r>
              <a:rPr lang="en-US" dirty="0"/>
              <a:t>The Android Studio welcome screen gives you a number of options for what you want to do. We want to create a new project, so click on the option for “Start a new Android Studio project”. (or) File -&gt; New-&gt;New Project</a:t>
            </a:r>
          </a:p>
        </p:txBody>
      </p:sp>
      <p:pic>
        <p:nvPicPr>
          <p:cNvPr id="2050"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868680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6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728089-0A1C-4E4F-A608-A90A56367742}"/>
              </a:ext>
            </a:extLst>
          </p:cNvPr>
          <p:cNvSpPr/>
          <p:nvPr/>
        </p:nvSpPr>
        <p:spPr>
          <a:xfrm>
            <a:off x="0" y="0"/>
            <a:ext cx="9144000" cy="1490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Choose Phone and Tablets then select Empty Activity and click Next to proceed. </a:t>
            </a:r>
          </a:p>
        </p:txBody>
      </p:sp>
      <p:pic>
        <p:nvPicPr>
          <p:cNvPr id="4" name="Picture 3">
            <a:extLst>
              <a:ext uri="{FF2B5EF4-FFF2-40B4-BE49-F238E27FC236}">
                <a16:creationId xmlns:a16="http://schemas.microsoft.com/office/drawing/2014/main" id="{27F2B580-2EE5-47A8-8018-80839FD58584}"/>
              </a:ext>
            </a:extLst>
          </p:cNvPr>
          <p:cNvPicPr>
            <a:picLocks noChangeAspect="1"/>
          </p:cNvPicPr>
          <p:nvPr/>
        </p:nvPicPr>
        <p:blipFill>
          <a:blip r:embed="rId3"/>
          <a:stretch>
            <a:fillRect/>
          </a:stretch>
        </p:blipFill>
        <p:spPr>
          <a:xfrm>
            <a:off x="0" y="1490662"/>
            <a:ext cx="9144000" cy="5291138"/>
          </a:xfrm>
          <a:prstGeom prst="rect">
            <a:avLst/>
          </a:prstGeom>
        </p:spPr>
      </p:pic>
    </p:spTree>
    <p:extLst>
      <p:ext uri="{BB962C8B-B14F-4D97-AF65-F5344CB8AC3E}">
        <p14:creationId xmlns:p14="http://schemas.microsoft.com/office/powerpoint/2010/main" val="3667182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2601</TotalTime>
  <Words>4905</Words>
  <Application>Microsoft Office PowerPoint</Application>
  <PresentationFormat>On-screen Show (4:3)</PresentationFormat>
  <Paragraphs>430</Paragraphs>
  <Slides>42</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Courier New</vt:lpstr>
      <vt:lpstr>Gill Sans</vt:lpstr>
      <vt:lpstr>Gill Sans Light</vt:lpstr>
      <vt:lpstr>Roboto</vt:lpstr>
      <vt:lpstr>Source Code Pro</vt:lpstr>
      <vt:lpstr>Wingdings</vt:lpstr>
      <vt:lpstr>Perspective</vt:lpstr>
      <vt:lpstr>Office Theme</vt:lpstr>
      <vt:lpstr>PowerPoint Presentation</vt:lpstr>
      <vt:lpstr>PowerPoint Presentation</vt:lpstr>
      <vt:lpstr>PowerPoint Presentation</vt:lpstr>
      <vt:lpstr>Wholeness</vt:lpstr>
      <vt:lpstr>Agenda</vt:lpstr>
      <vt:lpstr>Introduction to Android Studio</vt:lpstr>
      <vt:lpstr>Initial HelloWorld App Example</vt:lpstr>
      <vt:lpstr>1. Create a new project </vt:lpstr>
      <vt:lpstr>PowerPoint Presentation</vt:lpstr>
      <vt:lpstr>Create a new project</vt:lpstr>
      <vt:lpstr>Activity</vt:lpstr>
      <vt:lpstr>Creation of HelloWorldApp</vt:lpstr>
      <vt:lpstr>Project folders</vt:lpstr>
      <vt:lpstr>PowerPoint Presentation</vt:lpstr>
      <vt:lpstr>Explorer Views</vt:lpstr>
      <vt:lpstr>Gradle build system</vt:lpstr>
      <vt:lpstr>Code Editor - activity_main.xml </vt:lpstr>
      <vt:lpstr>Design Editor - activity_main.xml </vt:lpstr>
      <vt:lpstr>activity_main.xml</vt:lpstr>
      <vt:lpstr>MainActivity.kt</vt:lpstr>
      <vt:lpstr>Open the Android Virtual Device Manager </vt:lpstr>
      <vt:lpstr>Open the Android Virtual Device Manager </vt:lpstr>
      <vt:lpstr>Running your App</vt:lpstr>
      <vt:lpstr>Running your App on Real Device Setup Screenshots</vt:lpstr>
      <vt:lpstr>Running and Deploy your App</vt:lpstr>
      <vt:lpstr>Running and Deploy App</vt:lpstr>
      <vt:lpstr>Main Point 1</vt:lpstr>
      <vt:lpstr>Styles</vt:lpstr>
      <vt:lpstr>Example</vt:lpstr>
      <vt:lpstr>Styles reference in activity_main.xml</vt:lpstr>
      <vt:lpstr>Example of Styles.xml</vt:lpstr>
      <vt:lpstr>colors.xml</vt:lpstr>
      <vt:lpstr>Hands on Example - BirthdayWishApp </vt:lpstr>
      <vt:lpstr>PowerPoint Presentation</vt:lpstr>
      <vt:lpstr>PowerPoint Presentation</vt:lpstr>
      <vt:lpstr>PowerPoint Presentation</vt:lpstr>
      <vt:lpstr>PowerPoint Presentation</vt:lpstr>
      <vt:lpstr>Running the App</vt:lpstr>
      <vt:lpstr>PowerPoint Presentation</vt:lpstr>
      <vt:lpstr>PowerPoint Presentation</vt:lpstr>
      <vt:lpstr>Summary Points</vt:lpstr>
      <vt:lpstr>Main Point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Mohanraj</dc:creator>
  <cp:lastModifiedBy>Renuka Mohanraj</cp:lastModifiedBy>
  <cp:revision>151</cp:revision>
  <dcterms:created xsi:type="dcterms:W3CDTF">2016-11-14T16:58:38Z</dcterms:created>
  <dcterms:modified xsi:type="dcterms:W3CDTF">2020-02-25T02:45:57Z</dcterms:modified>
</cp:coreProperties>
</file>