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6BFD-B760-45A7-8BED-1251A4767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127464"/>
            <a:ext cx="9440034" cy="4130337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</a:rPr>
              <a:t>Evolutionary Algorithms: An implementation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br>
              <a:rPr lang="en-IN" b="0" i="0" dirty="0">
                <a:effectLst/>
                <a:latin typeface="Arial" panose="020B0604020202020204" pitchFamily="34" charset="0"/>
              </a:rPr>
            </a:br>
            <a:r>
              <a:rPr lang="en-IN" sz="3600" b="0" i="0" dirty="0">
                <a:effectLst/>
                <a:latin typeface="Arial" panose="020B0604020202020204" pitchFamily="34" charset="0"/>
              </a:rPr>
              <a:t>Artificial Intelligence – Innovative Assignment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1DAB2-7B6D-4605-8565-86B44931D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4392" y="5160809"/>
            <a:ext cx="2856335" cy="1049867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17BCE001 Aaryan Gupta</a:t>
            </a:r>
          </a:p>
          <a:p>
            <a:r>
              <a:rPr lang="en-IN" dirty="0"/>
              <a:t>17BCE028 Hamza Abubakar</a:t>
            </a:r>
          </a:p>
          <a:p>
            <a:r>
              <a:rPr lang="en-IN" dirty="0"/>
              <a:t>17BCE062 </a:t>
            </a:r>
            <a:r>
              <a:rPr lang="en-IN" dirty="0" err="1"/>
              <a:t>Mohil</a:t>
            </a:r>
            <a:r>
              <a:rPr lang="en-IN" dirty="0"/>
              <a:t> Patel</a:t>
            </a:r>
          </a:p>
        </p:txBody>
      </p:sp>
    </p:spTree>
    <p:extLst>
      <p:ext uri="{BB962C8B-B14F-4D97-AF65-F5344CB8AC3E}">
        <p14:creationId xmlns:p14="http://schemas.microsoft.com/office/powerpoint/2010/main" val="288800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0C23-7EE6-4A16-BF7D-037F69CD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Evolutionary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FCC3E-E221-4EAC-86F1-F81EE80A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Inspired from natural biological evolution in terms of reproduction, mutation etc. </a:t>
            </a:r>
          </a:p>
          <a:p>
            <a:r>
              <a:rPr lang="en-IN" dirty="0"/>
              <a:t>“Survival of the fittest”</a:t>
            </a:r>
          </a:p>
          <a:p>
            <a:r>
              <a:rPr lang="en-IN" dirty="0"/>
              <a:t>Global Optimization Approach</a:t>
            </a:r>
          </a:p>
          <a:p>
            <a:r>
              <a:rPr lang="en-IN" dirty="0"/>
              <a:t>Resourceful w.r.t growing complexity in real-world problems</a:t>
            </a:r>
          </a:p>
          <a:p>
            <a:r>
              <a:rPr lang="en-IN" dirty="0"/>
              <a:t>Part of the modern heuristic approach to given problems</a:t>
            </a:r>
          </a:p>
          <a:p>
            <a:r>
              <a:rPr lang="en-IN" dirty="0"/>
              <a:t>Huge population + Limited amount of resources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17B711-C4B5-40E9-BFC8-A1AE34F9B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8" y="4787284"/>
            <a:ext cx="4876801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63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70E4-A6C6-4D84-8468-F972D7BF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Overview of an Evolutionary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AF5366-FEB6-4924-A576-58AA3AF8C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070481"/>
            <a:ext cx="10353675" cy="3382200"/>
          </a:xfrm>
        </p:spPr>
      </p:pic>
    </p:spTree>
    <p:extLst>
      <p:ext uri="{BB962C8B-B14F-4D97-AF65-F5344CB8AC3E}">
        <p14:creationId xmlns:p14="http://schemas.microsoft.com/office/powerpoint/2010/main" val="237328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C2C4-2374-4B28-ACD3-206BC0AC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Structure of the Genetic Algorithm Used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B566C5-BD7B-4D49-AD9D-7C0A0F0F5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135" y="1649056"/>
            <a:ext cx="5563082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8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0D55-280C-4BA1-8EEA-40C80723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Travelling Salesman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5003-F4EB-4831-A968-DD08CB7D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NP-hard problem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effectLst/>
                <a:latin typeface="Arial" panose="020B0604020202020204" pitchFamily="34" charset="0"/>
              </a:rPr>
              <a:t>im of TSP is to find the shortest distance to be travelled by a traveler in order to cover all the cities given in the list and return back to the starting point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TSP considers each city as a node V in a graph G and distance between each two nodes u and v, as an edge E with a distance of d(u, v)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solution will be a directed closed graph covering all the nodes only once.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We have </a:t>
            </a:r>
            <a:r>
              <a:rPr lang="en-US" b="0" i="0" dirty="0">
                <a:effectLst/>
                <a:latin typeface="Arial" panose="020B0604020202020204" pitchFamily="34" charset="0"/>
              </a:rPr>
              <a:t>Davis’ Order crossover (OX1) which is generally used for permutation based computations</a:t>
            </a:r>
            <a:endParaRPr lang="en-IN" dirty="0"/>
          </a:p>
        </p:txBody>
      </p:sp>
      <p:pic>
        <p:nvPicPr>
          <p:cNvPr id="3076" name="Picture 4" descr="Salesman, PNG, 512x512px, Information, Black And White, Business,  Communication, Finger Download Free">
            <a:extLst>
              <a:ext uri="{FF2B5EF4-FFF2-40B4-BE49-F238E27FC236}">
                <a16:creationId xmlns:a16="http://schemas.microsoft.com/office/drawing/2014/main" id="{63A2D997-0877-4C71-A16D-2105EE98D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46585" y1="15234" x2="46585" y2="15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69420" y="5530788"/>
            <a:ext cx="1847173" cy="115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85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873D-22DF-4BB6-9BEF-A9EA96DC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Coin Change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F52A5-1CD8-4272-88AA-B58373481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The a</a:t>
            </a:r>
            <a:r>
              <a:rPr lang="en-US" b="0" i="0" dirty="0">
                <a:effectLst/>
                <a:latin typeface="Arial" panose="020B0604020202020204" pitchFamily="34" charset="0"/>
              </a:rPr>
              <a:t>im is to find the sequences or solution sets of coins of certain given denominations in order to reach a sum total value of given money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One-point crossover used here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Random resetting has been used as mutation in the off-spring’s chromosome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coin change problem has been modified in 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smallway</a:t>
            </a:r>
            <a:r>
              <a:rPr lang="en-US" b="0" i="0" dirty="0">
                <a:effectLst/>
                <a:latin typeface="Arial" panose="020B0604020202020204" pitchFamily="34" charset="0"/>
              </a:rPr>
              <a:t> in our approach so that it does not provide all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thesolutions</a:t>
            </a:r>
            <a:r>
              <a:rPr lang="en-US" b="0" i="0" dirty="0">
                <a:effectLst/>
                <a:latin typeface="Arial" panose="020B0604020202020204" pitchFamily="34" charset="0"/>
              </a:rPr>
              <a:t> or total number of possible solutions, but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reachesto</a:t>
            </a:r>
            <a:r>
              <a:rPr lang="en-US" b="0" i="0" dirty="0">
                <a:effectLst/>
                <a:latin typeface="Arial" panose="020B0604020202020204" pitchFamily="34" charset="0"/>
              </a:rPr>
              <a:t> one of the possible solutions with the help of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geneticalgorithm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value of this fitness function would always like between 0 and 1, with the algorithm generating a solution and halting when the fitness value reaches 1</a:t>
            </a:r>
          </a:p>
          <a:p>
            <a:endParaRPr lang="en-IN" dirty="0"/>
          </a:p>
        </p:txBody>
      </p:sp>
      <p:pic>
        <p:nvPicPr>
          <p:cNvPr id="2056" name="Picture 8" descr="Arrival Amount Comments - Black And White Coins Clipart Png Transparent Png  (#1710047) - PinClipart">
            <a:extLst>
              <a:ext uri="{FF2B5EF4-FFF2-40B4-BE49-F238E27FC236}">
                <a16:creationId xmlns:a16="http://schemas.microsoft.com/office/drawing/2014/main" id="{53ECC265-2474-427E-8C4F-0B0933C56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35" b="94022" l="2841" r="956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425" y="4974720"/>
            <a:ext cx="1853429" cy="193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19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2413-33CA-4BA9-A91C-DC61F903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0/1 Knapsack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92E5-8939-4381-B349-31B233578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This is based on the practical situation where a person has to fill a knapsack with a limited capacity, however with the most valuable items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valuable items. Under a time constraint or a limited budget, the user has to indulge in optimal resource allocation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Here, </a:t>
            </a:r>
            <a:r>
              <a:rPr lang="en-US" b="0" i="0" dirty="0">
                <a:effectLst/>
                <a:latin typeface="Arial" panose="020B0604020202020204" pitchFamily="34" charset="0"/>
              </a:rPr>
              <a:t>one should either take a given item as a whole or leave it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In our approach, we begin with the initial population at hand. This is followed by crossover, mutation and finally the selection of the best parents</a:t>
            </a:r>
            <a:endParaRPr lang="en-IN" dirty="0"/>
          </a:p>
        </p:txBody>
      </p:sp>
      <p:pic>
        <p:nvPicPr>
          <p:cNvPr id="4098" name="Picture 2" descr="Pictures Of Backpacks 27, Buy Clip Art - Back Pack Black And White - Png  Download (#1247021) - PinClipart">
            <a:extLst>
              <a:ext uri="{FF2B5EF4-FFF2-40B4-BE49-F238E27FC236}">
                <a16:creationId xmlns:a16="http://schemas.microsoft.com/office/drawing/2014/main" id="{2C75C3C4-B60A-4639-81D2-94AA4C223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97000" l="10000" r="90000">
                        <a14:foregroundMark x1="53068" y1="55500" x2="53068" y2="55500"/>
                        <a14:backgroundMark x1="71023" y1="11250" x2="71023" y2="11250"/>
                        <a14:backgroundMark x1="68409" y1="8125" x2="68409" y2="8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252" y="5637320"/>
            <a:ext cx="1342748" cy="12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2413-33CA-4BA9-A91C-DC61F903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0/1 Knapsack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92E5-8939-4381-B349-31B233578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Over the coming generations, the process is repeated, barring the initialization of the population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We select 4 species for crossover and apply mutation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Once we append these 4, we finally select the 12 fittest individuals from our population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Using 1-point crossover, we employ bit-flip mutation to accommodate the 0/1 nature of this particular knapsack problem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Pictures Of Backpacks 27, Buy Clip Art - Back Pack Black And White - Png  Download (#1247021) - PinClipart">
            <a:extLst>
              <a:ext uri="{FF2B5EF4-FFF2-40B4-BE49-F238E27FC236}">
                <a16:creationId xmlns:a16="http://schemas.microsoft.com/office/drawing/2014/main" id="{2C75C3C4-B60A-4639-81D2-94AA4C223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97000" l="10000" r="90000">
                        <a14:foregroundMark x1="53068" y1="55500" x2="53068" y2="55500"/>
                        <a14:backgroundMark x1="71023" y1="11250" x2="71023" y2="11250"/>
                        <a14:backgroundMark x1="68409" y1="8125" x2="68409" y2="8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252" y="5637320"/>
            <a:ext cx="1342748" cy="12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90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3936-50FE-40DA-BBC0-F7DB5212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9082-931A-4D4A-A685-9EE68292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Evolutionary algorithms have been instrumental over the last decade for a majority of researchers, their adaptations with nature have helped in solving random and heuristic problems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stochastic probability and the adaptive nature of algorithms owe to the survival of the fittest species in the given population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Although the dynamic nature of our algorithmic approach restricts an optimal condition, we have respective termination conditions that help </a:t>
            </a:r>
            <a:r>
              <a:rPr lang="en-US" b="0" i="0">
                <a:effectLst/>
                <a:latin typeface="Arial" panose="020B0604020202020204" pitchFamily="34" charset="0"/>
              </a:rPr>
              <a:t>us otherwise</a:t>
            </a:r>
          </a:p>
          <a:p>
            <a:r>
              <a:rPr lang="en-US" b="0" i="0">
                <a:effectLst/>
                <a:latin typeface="Arial" panose="020B0604020202020204" pitchFamily="34" charset="0"/>
              </a:rPr>
              <a:t>We </a:t>
            </a:r>
            <a:r>
              <a:rPr lang="en-US" b="0" i="0" dirty="0">
                <a:effectLst/>
                <a:latin typeface="Arial" panose="020B0604020202020204" pitchFamily="34" charset="0"/>
              </a:rPr>
              <a:t>found promising results using our approaches on all these problems, this in addition to the adaptive nature of these algorithms promise growing application over the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136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27</TotalTime>
  <Words>558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Calisto MT</vt:lpstr>
      <vt:lpstr>Wingdings 2</vt:lpstr>
      <vt:lpstr>Slate</vt:lpstr>
      <vt:lpstr>Evolutionary Algorithms: An implementation  Artificial Intelligence – Innovative Assignment </vt:lpstr>
      <vt:lpstr>Evolutionary Algorithms</vt:lpstr>
      <vt:lpstr>Overview of an Evolutionary Algorithm</vt:lpstr>
      <vt:lpstr>Structure of the Genetic Algorithm Used</vt:lpstr>
      <vt:lpstr>Travelling Salesman Problem</vt:lpstr>
      <vt:lpstr>Coin Change Problem</vt:lpstr>
      <vt:lpstr>0/1 Knapsack Problem</vt:lpstr>
      <vt:lpstr>0/1 Knapsack Problem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Algorithms: An implementation  Artificial Intelligence – Innovative Assignment </dc:title>
  <dc:creator>Hamza Kheruwala</dc:creator>
  <cp:lastModifiedBy>Hamza Kheruwala</cp:lastModifiedBy>
  <cp:revision>5</cp:revision>
  <dcterms:created xsi:type="dcterms:W3CDTF">2020-11-04T21:56:09Z</dcterms:created>
  <dcterms:modified xsi:type="dcterms:W3CDTF">2020-11-04T22:24:00Z</dcterms:modified>
</cp:coreProperties>
</file>