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F9A6-8058-4376-A184-8E1C786E15C1}" type="datetimeFigureOut">
              <a:rPr lang="en-GB" smtClean="0"/>
              <a:t>26/11/2016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5874-ECF6-428B-AB8C-9CFBD6005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22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F9A6-8058-4376-A184-8E1C786E15C1}" type="datetimeFigureOut">
              <a:rPr lang="en-GB" smtClean="0"/>
              <a:t>26/11/2016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5874-ECF6-428B-AB8C-9CFBD6005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16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F9A6-8058-4376-A184-8E1C786E15C1}" type="datetimeFigureOut">
              <a:rPr lang="en-GB" smtClean="0"/>
              <a:t>26/11/2016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5874-ECF6-428B-AB8C-9CFBD6005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40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F9A6-8058-4376-A184-8E1C786E15C1}" type="datetimeFigureOut">
              <a:rPr lang="en-GB" smtClean="0"/>
              <a:t>26/11/2016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5874-ECF6-428B-AB8C-9CFBD6005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91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F9A6-8058-4376-A184-8E1C786E15C1}" type="datetimeFigureOut">
              <a:rPr lang="en-GB" smtClean="0"/>
              <a:t>26/11/2016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5874-ECF6-428B-AB8C-9CFBD6005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7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F9A6-8058-4376-A184-8E1C786E15C1}" type="datetimeFigureOut">
              <a:rPr lang="en-GB" smtClean="0"/>
              <a:t>26/11/2016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5874-ECF6-428B-AB8C-9CFBD6005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41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F9A6-8058-4376-A184-8E1C786E15C1}" type="datetimeFigureOut">
              <a:rPr lang="en-GB" smtClean="0"/>
              <a:t>26/11/2016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5874-ECF6-428B-AB8C-9CFBD6005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89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F9A6-8058-4376-A184-8E1C786E15C1}" type="datetimeFigureOut">
              <a:rPr lang="en-GB" smtClean="0"/>
              <a:t>26/11/2016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5874-ECF6-428B-AB8C-9CFBD6005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22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F9A6-8058-4376-A184-8E1C786E15C1}" type="datetimeFigureOut">
              <a:rPr lang="en-GB" smtClean="0"/>
              <a:t>26/11/2016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5874-ECF6-428B-AB8C-9CFBD6005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93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F9A6-8058-4376-A184-8E1C786E15C1}" type="datetimeFigureOut">
              <a:rPr lang="en-GB" smtClean="0"/>
              <a:t>26/11/2016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5874-ECF6-428B-AB8C-9CFBD6005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82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F9A6-8058-4376-A184-8E1C786E15C1}" type="datetimeFigureOut">
              <a:rPr lang="en-GB" smtClean="0"/>
              <a:t>26/11/2016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5874-ECF6-428B-AB8C-9CFBD6005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7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DF9A6-8058-4376-A184-8E1C786E15C1}" type="datetimeFigureOut">
              <a:rPr lang="en-GB" smtClean="0"/>
              <a:t>26/11/2016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95874-ECF6-428B-AB8C-9CFBD6005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10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38540" y="395057"/>
            <a:ext cx="3405808" cy="837395"/>
            <a:chOff x="238540" y="395057"/>
            <a:chExt cx="3405808" cy="837395"/>
          </a:xfrm>
        </p:grpSpPr>
        <p:sp>
          <p:nvSpPr>
            <p:cNvPr id="5" name="Rectangle 4"/>
            <p:cNvSpPr/>
            <p:nvPr/>
          </p:nvSpPr>
          <p:spPr>
            <a:xfrm>
              <a:off x="238540" y="887896"/>
              <a:ext cx="3405808" cy="2252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38540" y="1113183"/>
              <a:ext cx="3405808" cy="11926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941444" y="730250"/>
              <a:ext cx="0" cy="243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752600" y="395057"/>
                  <a:ext cx="212725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395057"/>
                  <a:ext cx="212725" cy="391261"/>
                </a:xfrm>
                <a:prstGeom prst="rect">
                  <a:avLst/>
                </a:prstGeom>
                <a:blipFill>
                  <a:blip r:embed="rId2"/>
                  <a:stretch>
                    <a:fillRect r="-70588" b="-312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4" t="14727" r="28485"/>
          <a:stretch/>
        </p:blipFill>
        <p:spPr>
          <a:xfrm>
            <a:off x="4832153" y="129366"/>
            <a:ext cx="2250818" cy="22061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32" t="35332" r="32656" b="37723"/>
          <a:stretch/>
        </p:blipFill>
        <p:spPr>
          <a:xfrm>
            <a:off x="8108593" y="249498"/>
            <a:ext cx="3730171" cy="150208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62421" y="2821967"/>
            <a:ext cx="3405808" cy="708774"/>
            <a:chOff x="390075" y="2464158"/>
            <a:chExt cx="3405808" cy="708774"/>
          </a:xfrm>
        </p:grpSpPr>
        <p:grpSp>
          <p:nvGrpSpPr>
            <p:cNvPr id="13" name="Group 12"/>
            <p:cNvGrpSpPr/>
            <p:nvPr/>
          </p:nvGrpSpPr>
          <p:grpSpPr>
            <a:xfrm>
              <a:off x="390075" y="2464158"/>
              <a:ext cx="3405808" cy="708774"/>
              <a:chOff x="238540" y="523678"/>
              <a:chExt cx="3405808" cy="708774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38540" y="887896"/>
                <a:ext cx="3405808" cy="2252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38540" y="1113183"/>
                <a:ext cx="3405808" cy="11926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759111" y="523678"/>
                    <a:ext cx="21272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9111" y="523678"/>
                    <a:ext cx="21272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54286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2037037" y="2840965"/>
              <a:ext cx="111884" cy="106680"/>
              <a:chOff x="2987040" y="3520440"/>
              <a:chExt cx="327660" cy="31242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987040" y="3520440"/>
                <a:ext cx="327660" cy="31242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128010" y="3653790"/>
                <a:ext cx="45720" cy="457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7" t="15887" r="28617" b="4834"/>
          <a:stretch/>
        </p:blipFill>
        <p:spPr>
          <a:xfrm>
            <a:off x="4856034" y="2335537"/>
            <a:ext cx="2250819" cy="204606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77" t="31148" r="34602" b="36315"/>
          <a:stretch/>
        </p:blipFill>
        <p:spPr>
          <a:xfrm>
            <a:off x="8108593" y="2163900"/>
            <a:ext cx="3743165" cy="204456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292813" y="5182177"/>
            <a:ext cx="3405808" cy="720994"/>
            <a:chOff x="238540" y="511458"/>
            <a:chExt cx="3405808" cy="720994"/>
          </a:xfrm>
        </p:grpSpPr>
        <p:sp>
          <p:nvSpPr>
            <p:cNvPr id="25" name="Rectangle 24"/>
            <p:cNvSpPr/>
            <p:nvPr/>
          </p:nvSpPr>
          <p:spPr>
            <a:xfrm>
              <a:off x="238540" y="887896"/>
              <a:ext cx="3405808" cy="2252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38540" y="1113183"/>
              <a:ext cx="3405808" cy="11926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1941444" y="972499"/>
              <a:ext cx="256946" cy="11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879102" y="511458"/>
                  <a:ext cx="2127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102" y="511458"/>
                  <a:ext cx="212725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6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2" t="16040" r="28753" b="4624"/>
          <a:stretch/>
        </p:blipFill>
        <p:spPr>
          <a:xfrm>
            <a:off x="4820095" y="4641546"/>
            <a:ext cx="2262876" cy="205942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37" t="36932" r="32837" b="36727"/>
          <a:stretch/>
        </p:blipFill>
        <p:spPr>
          <a:xfrm>
            <a:off x="8108593" y="4843900"/>
            <a:ext cx="3858120" cy="159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1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8540" y="395057"/>
            <a:ext cx="3405808" cy="718126"/>
            <a:chOff x="238540" y="395057"/>
            <a:chExt cx="3405808" cy="718126"/>
          </a:xfrm>
        </p:grpSpPr>
        <p:sp>
          <p:nvSpPr>
            <p:cNvPr id="5" name="Rectangle 4"/>
            <p:cNvSpPr/>
            <p:nvPr/>
          </p:nvSpPr>
          <p:spPr>
            <a:xfrm>
              <a:off x="238540" y="887896"/>
              <a:ext cx="3405808" cy="2252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1941444" y="730250"/>
              <a:ext cx="0" cy="243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752600" y="395057"/>
                  <a:ext cx="212725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395057"/>
                  <a:ext cx="212725" cy="391261"/>
                </a:xfrm>
                <a:prstGeom prst="rect">
                  <a:avLst/>
                </a:prstGeom>
                <a:blipFill>
                  <a:blip r:embed="rId2"/>
                  <a:stretch>
                    <a:fillRect r="-70588" b="-312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262421" y="2821967"/>
            <a:ext cx="3405808" cy="589505"/>
            <a:chOff x="390075" y="2464158"/>
            <a:chExt cx="3405808" cy="589505"/>
          </a:xfrm>
        </p:grpSpPr>
        <p:grpSp>
          <p:nvGrpSpPr>
            <p:cNvPr id="10" name="Group 9"/>
            <p:cNvGrpSpPr/>
            <p:nvPr/>
          </p:nvGrpSpPr>
          <p:grpSpPr>
            <a:xfrm>
              <a:off x="390075" y="2464158"/>
              <a:ext cx="3405808" cy="589505"/>
              <a:chOff x="238540" y="523678"/>
              <a:chExt cx="3405808" cy="58950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38540" y="887896"/>
                <a:ext cx="3405808" cy="2252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759111" y="523678"/>
                    <a:ext cx="21272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9111" y="523678"/>
                    <a:ext cx="212725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54286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2037037" y="2840965"/>
              <a:ext cx="111884" cy="106680"/>
              <a:chOff x="2987040" y="3520440"/>
              <a:chExt cx="327660" cy="31242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987040" y="3520440"/>
                <a:ext cx="327660" cy="31242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128010" y="3653790"/>
                <a:ext cx="45720" cy="457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292813" y="5182177"/>
            <a:ext cx="3405808" cy="601725"/>
            <a:chOff x="238540" y="511458"/>
            <a:chExt cx="3405808" cy="601725"/>
          </a:xfrm>
        </p:grpSpPr>
        <p:sp>
          <p:nvSpPr>
            <p:cNvPr id="18" name="Rectangle 17"/>
            <p:cNvSpPr/>
            <p:nvPr/>
          </p:nvSpPr>
          <p:spPr>
            <a:xfrm>
              <a:off x="238540" y="887896"/>
              <a:ext cx="3405808" cy="2252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941444" y="972499"/>
              <a:ext cx="256946" cy="11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879102" y="511458"/>
                  <a:ext cx="2127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102" y="511458"/>
                  <a:ext cx="212725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6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1" t="15942" r="28753" b="2978"/>
          <a:stretch/>
        </p:blipFill>
        <p:spPr>
          <a:xfrm>
            <a:off x="5098656" y="6626"/>
            <a:ext cx="2415326" cy="221311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15" t="38167" r="33964" b="36727"/>
          <a:stretch/>
        </p:blipFill>
        <p:spPr>
          <a:xfrm>
            <a:off x="7908117" y="182417"/>
            <a:ext cx="4164613" cy="163624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1" t="15599" r="28552" b="2978"/>
          <a:stretch/>
        </p:blipFill>
        <p:spPr>
          <a:xfrm>
            <a:off x="5098656" y="2219739"/>
            <a:ext cx="2415326" cy="220201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78" t="38990" r="35367" b="37550"/>
          <a:stretch/>
        </p:blipFill>
        <p:spPr>
          <a:xfrm>
            <a:off x="7759720" y="2531276"/>
            <a:ext cx="4313009" cy="173792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3" t="15305" r="30047"/>
          <a:stretch/>
        </p:blipFill>
        <p:spPr>
          <a:xfrm>
            <a:off x="5323942" y="4664505"/>
            <a:ext cx="1964754" cy="201350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4" t="38042" r="32873" b="37047"/>
          <a:stretch/>
        </p:blipFill>
        <p:spPr>
          <a:xfrm>
            <a:off x="7759720" y="4879898"/>
            <a:ext cx="4164613" cy="158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6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</dc:creator>
  <cp:lastModifiedBy>Hamza</cp:lastModifiedBy>
  <cp:revision>3</cp:revision>
  <dcterms:created xsi:type="dcterms:W3CDTF">2016-11-26T18:10:43Z</dcterms:created>
  <dcterms:modified xsi:type="dcterms:W3CDTF">2016-11-26T18:27:06Z</dcterms:modified>
</cp:coreProperties>
</file>