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zrUcgOR6Hne07Of3OffoomZvj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096C9-B46C-4B2B-A1A7-4E7D99F4F06F}" v="2" dt="2023-07-12T14:26:30.133"/>
    <p1510:client id="{A41DCD1E-AD91-4068-9502-B955C65A4B7C}" v="2" dt="2023-07-16T03:05:52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Ngoc Bao 20215529" userId="S::bao.tn215529@sis.hust.edu.vn::f1456845-0d06-4c38-9ec8-b97612474205" providerId="AD" clId="Web-{A41DCD1E-AD91-4068-9502-B955C65A4B7C}"/>
    <pc:docChg chg="modSld">
      <pc:chgData name="Tran Ngoc Bao 20215529" userId="S::bao.tn215529@sis.hust.edu.vn::f1456845-0d06-4c38-9ec8-b97612474205" providerId="AD" clId="Web-{A41DCD1E-AD91-4068-9502-B955C65A4B7C}" dt="2023-07-16T03:05:52.297" v="1" actId="1076"/>
      <pc:docMkLst>
        <pc:docMk/>
      </pc:docMkLst>
      <pc:sldChg chg="modSp">
        <pc:chgData name="Tran Ngoc Bao 20215529" userId="S::bao.tn215529@sis.hust.edu.vn::f1456845-0d06-4c38-9ec8-b97612474205" providerId="AD" clId="Web-{A41DCD1E-AD91-4068-9502-B955C65A4B7C}" dt="2023-07-16T03:05:52.297" v="1" actId="1076"/>
        <pc:sldMkLst>
          <pc:docMk/>
          <pc:sldMk cId="0" sldId="264"/>
        </pc:sldMkLst>
        <pc:spChg chg="mod">
          <ac:chgData name="Tran Ngoc Bao 20215529" userId="S::bao.tn215529@sis.hust.edu.vn::f1456845-0d06-4c38-9ec8-b97612474205" providerId="AD" clId="Web-{A41DCD1E-AD91-4068-9502-B955C65A4B7C}" dt="2023-07-16T03:05:52.297" v="1" actId="1076"/>
          <ac:spMkLst>
            <pc:docMk/>
            <pc:sldMk cId="0" sldId="264"/>
            <ac:spMk id="235" creationId="{00000000-0000-0000-0000-000000000000}"/>
          </ac:spMkLst>
        </pc:spChg>
      </pc:sldChg>
    </pc:docChg>
  </pc:docChgLst>
  <pc:docChgLst>
    <pc:chgData name="NGUYEN VAN KIEN 20194309" userId="S::kien.nv194309@sis.hust.edu.vn::039081eb-1171-44f0-9aff-95da80468df2" providerId="AD" clId="Web-{7E3096C9-B46C-4B2B-A1A7-4E7D99F4F06F}"/>
    <pc:docChg chg="modSld">
      <pc:chgData name="NGUYEN VAN KIEN 20194309" userId="S::kien.nv194309@sis.hust.edu.vn::039081eb-1171-44f0-9aff-95da80468df2" providerId="AD" clId="Web-{7E3096C9-B46C-4B2B-A1A7-4E7D99F4F06F}" dt="2023-07-12T14:26:33.180" v="2" actId="20577"/>
      <pc:docMkLst>
        <pc:docMk/>
      </pc:docMkLst>
      <pc:sldChg chg="modSp">
        <pc:chgData name="NGUYEN VAN KIEN 20194309" userId="S::kien.nv194309@sis.hust.edu.vn::039081eb-1171-44f0-9aff-95da80468df2" providerId="AD" clId="Web-{7E3096C9-B46C-4B2B-A1A7-4E7D99F4F06F}" dt="2023-07-12T14:25:54.882" v="0" actId="1076"/>
        <pc:sldMkLst>
          <pc:docMk/>
          <pc:sldMk cId="0" sldId="263"/>
        </pc:sldMkLst>
        <pc:spChg chg="mod">
          <ac:chgData name="NGUYEN VAN KIEN 20194309" userId="S::kien.nv194309@sis.hust.edu.vn::039081eb-1171-44f0-9aff-95da80468df2" providerId="AD" clId="Web-{7E3096C9-B46C-4B2B-A1A7-4E7D99F4F06F}" dt="2023-07-12T14:25:54.882" v="0" actId="1076"/>
          <ac:spMkLst>
            <pc:docMk/>
            <pc:sldMk cId="0" sldId="263"/>
            <ac:spMk id="228" creationId="{00000000-0000-0000-0000-000000000000}"/>
          </ac:spMkLst>
        </pc:spChg>
      </pc:sldChg>
      <pc:sldChg chg="modSp">
        <pc:chgData name="NGUYEN VAN KIEN 20194309" userId="S::kien.nv194309@sis.hust.edu.vn::039081eb-1171-44f0-9aff-95da80468df2" providerId="AD" clId="Web-{7E3096C9-B46C-4B2B-A1A7-4E7D99F4F06F}" dt="2023-07-12T14:26:33.180" v="2" actId="20577"/>
        <pc:sldMkLst>
          <pc:docMk/>
          <pc:sldMk cId="0" sldId="264"/>
        </pc:sldMkLst>
        <pc:spChg chg="mod">
          <ac:chgData name="NGUYEN VAN KIEN 20194309" userId="S::kien.nv194309@sis.hust.edu.vn::039081eb-1171-44f0-9aff-95da80468df2" providerId="AD" clId="Web-{7E3096C9-B46C-4B2B-A1A7-4E7D99F4F06F}" dt="2023-07-12T14:26:33.180" v="2" actId="20577"/>
          <ac:spMkLst>
            <pc:docMk/>
            <pc:sldMk cId="0" sldId="264"/>
            <ac:spMk id="23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2" name="Google Shape;23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Given an undirected graph containing N vertices and M edges, find all the articulation points and the bridges in the graph.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Input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The first line consists of two space-separated integers denoting N and M,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M lines follow, each containing two space-separated integers X and Y denoting there is an edge between X and Y.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Output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One line consists of two integers denoting the number of articulation points and the number of bridges.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203717" y="863601"/>
            <a:ext cx="5715492" cy="5334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10 12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1 10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10 2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10 3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2 4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4 5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5 2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3 6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6 7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7 3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7 8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8 9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9 7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8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8"/>
          <p:cNvSpPr txBox="1"/>
          <p:nvPr/>
        </p:nvSpPr>
        <p:spPr>
          <a:xfrm>
            <a:off x="6187441" y="863600"/>
            <a:ext cx="5715492" cy="533400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4  3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00" name="Google Shape;100;p19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9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2041" marR="0" lvl="0" indent="-422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starts from a node u visits a descendants of u on the 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422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data structures: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num[v]: time point node v is visited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low[v]: minimal num of some node x such that v is equal to x or there is a backedge (u,x) in which u is the node v or some descendant of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05" name="Google Shape;105;p19"/>
          <p:cNvCxnSpPr>
            <a:stCxn id="102" idx="7"/>
            <a:endCxn id="103" idx="3"/>
          </p:cNvCxnSpPr>
          <p:nvPr/>
        </p:nvCxnSpPr>
        <p:spPr>
          <a:xfrm rot="10800000" flipH="1">
            <a:off x="6780433" y="1535001"/>
            <a:ext cx="740400" cy="182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9"/>
          <p:cNvCxnSpPr>
            <a:stCxn id="102" idx="4"/>
            <a:endCxn id="104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19"/>
          <p:cNvCxnSpPr>
            <a:stCxn id="103" idx="3"/>
            <a:endCxn id="104" idx="0"/>
          </p:cNvCxnSpPr>
          <p:nvPr/>
        </p:nvCxnSpPr>
        <p:spPr>
          <a:xfrm flipH="1">
            <a:off x="6780463" y="1534911"/>
            <a:ext cx="740400" cy="10275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19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09" name="Google Shape;109;p19"/>
          <p:cNvCxnSpPr>
            <a:stCxn id="108" idx="7"/>
            <a:endCxn id="104" idx="3"/>
          </p:cNvCxnSpPr>
          <p:nvPr/>
        </p:nvCxnSpPr>
        <p:spPr>
          <a:xfrm rot="10800000" flipH="1">
            <a:off x="6105601" y="2931395"/>
            <a:ext cx="522000" cy="3186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9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12" name="Google Shape;112;p19"/>
          <p:cNvCxnSpPr>
            <a:stCxn id="108" idx="3"/>
            <a:endCxn id="110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19"/>
          <p:cNvCxnSpPr>
            <a:stCxn id="110" idx="3"/>
            <a:endCxn id="111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9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115" name="Google Shape;115;p19"/>
          <p:cNvCxnSpPr>
            <a:stCxn id="111" idx="5"/>
            <a:endCxn id="114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19"/>
          <p:cNvSpPr/>
          <p:nvPr/>
        </p:nvSpPr>
        <p:spPr>
          <a:xfrm>
            <a:off x="5950126" y="5668750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17" name="Google Shape;117;p19"/>
          <p:cNvCxnSpPr>
            <a:stCxn id="114" idx="0"/>
            <a:endCxn id="108" idx="4"/>
          </p:cNvCxnSpPr>
          <p:nvPr/>
        </p:nvCxnSpPr>
        <p:spPr>
          <a:xfrm rot="10800000" flipH="1">
            <a:off x="5366700" y="3618812"/>
            <a:ext cx="586200" cy="1736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19"/>
          <p:cNvCxnSpPr>
            <a:stCxn id="114" idx="5"/>
            <a:endCxn id="116" idx="2"/>
          </p:cNvCxnSpPr>
          <p:nvPr/>
        </p:nvCxnSpPr>
        <p:spPr>
          <a:xfrm>
            <a:off x="5519452" y="5723688"/>
            <a:ext cx="430800" cy="161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19"/>
          <p:cNvCxnSpPr>
            <a:stCxn id="110" idx="5"/>
            <a:endCxn id="116" idx="0"/>
          </p:cNvCxnSpPr>
          <p:nvPr/>
        </p:nvCxnSpPr>
        <p:spPr>
          <a:xfrm>
            <a:off x="5481071" y="4199951"/>
            <a:ext cx="685200" cy="146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19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21" name="Google Shape;121;p19"/>
          <p:cNvCxnSpPr>
            <a:stCxn id="120" idx="1"/>
            <a:endCxn id="103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19"/>
          <p:cNvSpPr txBox="1"/>
          <p:nvPr/>
        </p:nvSpPr>
        <p:spPr>
          <a:xfrm>
            <a:off x="7974365" y="2985613"/>
            <a:ext cx="345638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num[6] = 1, low[6]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num[1] = 2, low[1]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num[3] = 3, low[3]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num[2] = 4, low[2] =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num[8] = 5, low[8] =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num[5] = 6, low[5] =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num[9] = 7, low[9] =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num[7] = 8, low[7] =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num[4] = 9, low[4] = 9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125" name="Google Shape;125;p19"/>
          <p:cNvCxnSpPr>
            <a:stCxn id="124" idx="1"/>
            <a:endCxn id="103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31" name="Google Shape;131;p20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p20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2041" marR="0" lvl="0" indent="-422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starts from a node u visits a descendants of u on the 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422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data structures: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num[v]: time point node v is visited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low[v]: minimal num of some node x such that v is equal to x or there is a backedge (u,x) in which u is the node v or some descendant of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36" name="Google Shape;136;p20"/>
          <p:cNvCxnSpPr>
            <a:stCxn id="133" idx="7"/>
            <a:endCxn id="134" idx="3"/>
          </p:cNvCxnSpPr>
          <p:nvPr/>
        </p:nvCxnSpPr>
        <p:spPr>
          <a:xfrm rot="10800000" flipH="1">
            <a:off x="6780433" y="1535001"/>
            <a:ext cx="740400" cy="182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20"/>
          <p:cNvCxnSpPr>
            <a:stCxn id="133" idx="4"/>
            <a:endCxn id="135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20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cxnSp>
        <p:nvCxnSpPr>
          <p:cNvPr id="139" name="Google Shape;139;p20"/>
          <p:cNvCxnSpPr>
            <a:stCxn id="138" idx="7"/>
            <a:endCxn id="135" idx="3"/>
          </p:cNvCxnSpPr>
          <p:nvPr/>
        </p:nvCxnSpPr>
        <p:spPr>
          <a:xfrm rot="10800000" flipH="1">
            <a:off x="6105601" y="2931395"/>
            <a:ext cx="522000" cy="3186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20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42" name="Google Shape;142;p20"/>
          <p:cNvCxnSpPr>
            <a:stCxn id="138" idx="3"/>
            <a:endCxn id="140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20"/>
          <p:cNvCxnSpPr>
            <a:stCxn id="140" idx="3"/>
            <a:endCxn id="141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20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45" name="Google Shape;145;p20"/>
          <p:cNvCxnSpPr>
            <a:stCxn id="141" idx="5"/>
            <a:endCxn id="144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46;p20"/>
          <p:cNvCxnSpPr>
            <a:stCxn id="144" idx="0"/>
            <a:endCxn id="138" idx="4"/>
          </p:cNvCxnSpPr>
          <p:nvPr/>
        </p:nvCxnSpPr>
        <p:spPr>
          <a:xfrm rot="10800000" flipH="1">
            <a:off x="5366700" y="3618812"/>
            <a:ext cx="586200" cy="1736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7" name="Google Shape;147;p20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48" name="Google Shape;148;p20"/>
          <p:cNvCxnSpPr>
            <a:stCxn id="147" idx="1"/>
            <a:endCxn id="134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20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151" name="Google Shape;151;p20"/>
          <p:cNvCxnSpPr>
            <a:stCxn id="150" idx="1"/>
            <a:endCxn id="134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2" name="Google Shape;152;p20"/>
          <p:cNvSpPr txBox="1"/>
          <p:nvPr/>
        </p:nvSpPr>
        <p:spPr>
          <a:xfrm>
            <a:off x="7173659" y="3186722"/>
            <a:ext cx="4657268" cy="1013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When we have a back edge (u,v) 🡪 update: low[u] = min(low[u], num[v])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20"/>
          <p:cNvCxnSpPr>
            <a:stCxn id="152" idx="1"/>
          </p:cNvCxnSpPr>
          <p:nvPr/>
        </p:nvCxnSpPr>
        <p:spPr>
          <a:xfrm flipH="1">
            <a:off x="5736959" y="3693337"/>
            <a:ext cx="1436700" cy="570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59" name="Google Shape;159;p2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Google Shape;160;p21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2041" marR="0" lvl="0" indent="-422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starts from a node u visits a descendants of u on the 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422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data structures: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num[v]: time point node v is visited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low[v]: minimal num of some node x such that v is equal to x or there is a backedge (u,x) in which u is the node v or some descendant of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64" name="Google Shape;164;p21"/>
          <p:cNvCxnSpPr>
            <a:stCxn id="161" idx="7"/>
            <a:endCxn id="162" idx="3"/>
          </p:cNvCxnSpPr>
          <p:nvPr/>
        </p:nvCxnSpPr>
        <p:spPr>
          <a:xfrm rot="10800000" flipH="1">
            <a:off x="6780433" y="1535001"/>
            <a:ext cx="740400" cy="182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p21"/>
          <p:cNvCxnSpPr>
            <a:stCxn id="161" idx="4"/>
            <a:endCxn id="163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" name="Google Shape;166;p21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67" name="Google Shape;167;p21"/>
          <p:cNvCxnSpPr>
            <a:stCxn id="166" idx="7"/>
            <a:endCxn id="163" idx="3"/>
          </p:cNvCxnSpPr>
          <p:nvPr/>
        </p:nvCxnSpPr>
        <p:spPr>
          <a:xfrm rot="10800000" flipH="1">
            <a:off x="6105601" y="2931395"/>
            <a:ext cx="522000" cy="3186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21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70" name="Google Shape;170;p21"/>
          <p:cNvCxnSpPr>
            <a:stCxn id="166" idx="3"/>
            <a:endCxn id="168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21"/>
          <p:cNvCxnSpPr>
            <a:stCxn id="168" idx="3"/>
            <a:endCxn id="169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2" name="Google Shape;172;p21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cxnSp>
        <p:nvCxnSpPr>
          <p:cNvPr id="173" name="Google Shape;173;p21"/>
          <p:cNvCxnSpPr>
            <a:stCxn id="169" idx="5"/>
            <a:endCxn id="172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21"/>
          <p:cNvCxnSpPr>
            <a:stCxn id="172" idx="0"/>
            <a:endCxn id="166" idx="4"/>
          </p:cNvCxnSpPr>
          <p:nvPr/>
        </p:nvCxnSpPr>
        <p:spPr>
          <a:xfrm rot="10800000" flipH="1">
            <a:off x="5366700" y="3618812"/>
            <a:ext cx="586200" cy="1736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76" name="Google Shape;176;p21"/>
          <p:cNvCxnSpPr>
            <a:stCxn id="175" idx="1"/>
            <a:endCxn id="162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21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179" name="Google Shape;179;p21"/>
          <p:cNvCxnSpPr>
            <a:stCxn id="178" idx="1"/>
            <a:endCxn id="162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0" name="Google Shape;180;p21"/>
          <p:cNvSpPr txBox="1"/>
          <p:nvPr/>
        </p:nvSpPr>
        <p:spPr>
          <a:xfrm>
            <a:off x="7173659" y="3186722"/>
            <a:ext cx="4657268" cy="1013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When a node v is finished-exploration (u is the parent of v) 🡪 update: low[u] = min(low[u], low[v])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21"/>
          <p:cNvCxnSpPr>
            <a:stCxn id="180" idx="1"/>
            <a:endCxn id="172" idx="7"/>
          </p:cNvCxnSpPr>
          <p:nvPr/>
        </p:nvCxnSpPr>
        <p:spPr>
          <a:xfrm flipH="1">
            <a:off x="5519459" y="3693337"/>
            <a:ext cx="1654200" cy="1724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82" name="Google Shape;182;p21"/>
          <p:cNvSpPr/>
          <p:nvPr/>
        </p:nvSpPr>
        <p:spPr>
          <a:xfrm>
            <a:off x="5950126" y="5668750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83" name="Google Shape;183;p21"/>
          <p:cNvCxnSpPr>
            <a:endCxn id="182" idx="2"/>
          </p:cNvCxnSpPr>
          <p:nvPr/>
        </p:nvCxnSpPr>
        <p:spPr>
          <a:xfrm>
            <a:off x="5519326" y="5723674"/>
            <a:ext cx="430800" cy="161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21"/>
          <p:cNvCxnSpPr>
            <a:endCxn id="182" idx="0"/>
          </p:cNvCxnSpPr>
          <p:nvPr/>
        </p:nvCxnSpPr>
        <p:spPr>
          <a:xfrm>
            <a:off x="5480950" y="4199950"/>
            <a:ext cx="685200" cy="146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90" name="Google Shape;190;p2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1" name="Google Shape;191;p22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2041" marR="0" lvl="0" indent="-422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Bridge: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Forward edge (u,v) having low[v] &gt; num[u] is a bridge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422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Articulation point: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u is not a root of the DFS tree and forward edge (u,v) having low[v] ≥ num[u] then u is an articulation point 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u is the root of a  DFS tree, then u is an articulation point if it has more than 1 child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95" name="Google Shape;195;p22"/>
          <p:cNvCxnSpPr>
            <a:stCxn id="192" idx="7"/>
            <a:endCxn id="193" idx="3"/>
          </p:cNvCxnSpPr>
          <p:nvPr/>
        </p:nvCxnSpPr>
        <p:spPr>
          <a:xfrm rot="10800000" flipH="1">
            <a:off x="6780433" y="1535001"/>
            <a:ext cx="740400" cy="182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p22"/>
          <p:cNvCxnSpPr>
            <a:stCxn id="192" idx="4"/>
            <a:endCxn id="194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p22"/>
          <p:cNvCxnSpPr>
            <a:stCxn id="193" idx="3"/>
            <a:endCxn id="194" idx="0"/>
          </p:cNvCxnSpPr>
          <p:nvPr/>
        </p:nvCxnSpPr>
        <p:spPr>
          <a:xfrm flipH="1">
            <a:off x="6780463" y="1534911"/>
            <a:ext cx="740400" cy="10275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198;p22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99" name="Google Shape;199;p22"/>
          <p:cNvCxnSpPr>
            <a:stCxn id="198" idx="7"/>
            <a:endCxn id="194" idx="3"/>
          </p:cNvCxnSpPr>
          <p:nvPr/>
        </p:nvCxnSpPr>
        <p:spPr>
          <a:xfrm rot="10800000" flipH="1">
            <a:off x="6105601" y="2931395"/>
            <a:ext cx="522000" cy="3186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Google Shape;200;p22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202" name="Google Shape;202;p22"/>
          <p:cNvCxnSpPr>
            <a:stCxn id="198" idx="3"/>
            <a:endCxn id="200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p22"/>
          <p:cNvCxnSpPr>
            <a:stCxn id="200" idx="3"/>
            <a:endCxn id="201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4" name="Google Shape;204;p22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205" name="Google Shape;205;p22"/>
          <p:cNvCxnSpPr>
            <a:stCxn id="201" idx="5"/>
            <a:endCxn id="204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22"/>
          <p:cNvSpPr/>
          <p:nvPr/>
        </p:nvSpPr>
        <p:spPr>
          <a:xfrm>
            <a:off x="5950126" y="5668750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207" name="Google Shape;207;p22"/>
          <p:cNvCxnSpPr>
            <a:stCxn id="204" idx="0"/>
            <a:endCxn id="198" idx="4"/>
          </p:cNvCxnSpPr>
          <p:nvPr/>
        </p:nvCxnSpPr>
        <p:spPr>
          <a:xfrm rot="10800000" flipH="1">
            <a:off x="5366700" y="3618812"/>
            <a:ext cx="586200" cy="1736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22"/>
          <p:cNvCxnSpPr>
            <a:stCxn id="204" idx="5"/>
            <a:endCxn id="206" idx="2"/>
          </p:cNvCxnSpPr>
          <p:nvPr/>
        </p:nvCxnSpPr>
        <p:spPr>
          <a:xfrm>
            <a:off x="5519452" y="5723688"/>
            <a:ext cx="430800" cy="161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p22"/>
          <p:cNvCxnSpPr>
            <a:stCxn id="200" idx="5"/>
            <a:endCxn id="206" idx="0"/>
          </p:cNvCxnSpPr>
          <p:nvPr/>
        </p:nvCxnSpPr>
        <p:spPr>
          <a:xfrm>
            <a:off x="5481071" y="4199951"/>
            <a:ext cx="685200" cy="146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" name="Google Shape;210;p22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211" name="Google Shape;211;p22"/>
          <p:cNvCxnSpPr>
            <a:stCxn id="210" idx="1"/>
            <a:endCxn id="193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2" name="Google Shape;212;p22"/>
          <p:cNvSpPr txBox="1"/>
          <p:nvPr/>
        </p:nvSpPr>
        <p:spPr>
          <a:xfrm>
            <a:off x="7974365" y="2985613"/>
            <a:ext cx="345638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num[6] = 1, low[6]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num[1] = 2, low[1]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num[3] = 3, low[3]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num[2] = 4, low[2] =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num[8] = 5, low[8] =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num[5] = 6, low[5] =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num[9] = 7, low[9] =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num[7] = 8, low[7] =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num[4] = 9, low[4] = 9</a:t>
            </a:r>
            <a:endParaRPr/>
          </a:p>
        </p:txBody>
      </p:sp>
      <p:sp>
        <p:nvSpPr>
          <p:cNvPr id="213" name="Google Shape;213;p22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215" name="Google Shape;215;p22"/>
          <p:cNvCxnSpPr>
            <a:stCxn id="214" idx="1"/>
            <a:endCxn id="193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Bridges</a:t>
            </a:r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long N = 100000 + 7;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long INF = 1000000000 + 7;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long MODULE = 1000000000 + 7;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typedef pair&lt;int,int&gt; ii;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n, m;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d[N], p[N], khop[N], cau[N], num[N], low[N], ca[N], child[N];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vector &lt;int&gt; a[N];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input(){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cin &gt;&gt; n &gt;&gt; m;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(int i = 0; i &lt; m; i++)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int u, v;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cin &gt;&gt; u &gt;&gt; v;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a[u].push_back(v);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a[v].push_back(u);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2" name="Google Shape;222;p2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Bridges</a:t>
            </a:r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182603" y="649722"/>
            <a:ext cx="11824788" cy="604422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dfs(int u){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t ++;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num[u] = 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low[u] = num[u];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(int i = 0; i &lt; a[u].size(); i++)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int v = a[u][i];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if ( v == p[u] ) continue;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if ( num[v] 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	low[u] = min(low[u] , num[v] 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else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	p[v] = u;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	dfs(v);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	low[u] = min(low[u] , low[v]);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229" name="Google Shape;229;p2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Bridges</a:t>
            </a:r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int main(){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input();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int anskhop = 0, anscau = 0;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t = 0;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for (int i = 1; i &lt;= n; i++) {  if ( !num[i] ) dfs(i);	}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for (int i = 1; i &lt;= n; i++) {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	int v = p[i];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	if (v &gt; 0) child[v]++;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}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for (int i = 1; i &lt;= n; i++) {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	int u = p[i];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	if ( u &gt; 0 &amp;&amp; p[u] &gt; 0 &amp;&amp; low[i] &gt;= num[u] ) khop[u] = 1;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}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for (int i = 1; i &lt;= n; i++) {   if ( p[i] == 0 &amp;&amp; child[i] &gt;= 2 ) khop[i] = 1;	}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for (int i = 1; i &lt;= n; i++) anskhop += khop[i] == 1;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for (int i = 1; i &lt;= n; i++) {   if ( p[i] != 0 &amp;&amp; low[i] &gt;= num[i] ) ++anscau;	}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cout &lt;&lt; anskhop &lt;&lt; " " &lt;&lt; anscau &lt;&lt; endl;</a:t>
            </a:r>
            <a:endParaRPr lang="en-US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</a:rPr>
              <a:t>	return 0;</a:t>
            </a:r>
            <a:endParaRPr lang="en-US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</a:rPr>
              <a:t>}</a:t>
            </a:r>
            <a:endParaRPr lang="en-US" sz="1400" dirty="0">
              <a:latin typeface="Consolas"/>
              <a:ea typeface="Consolas"/>
              <a:cs typeface="Consolas"/>
            </a:endParaRPr>
          </a:p>
        </p:txBody>
      </p:sp>
      <p:cxnSp>
        <p:nvCxnSpPr>
          <p:cNvPr id="236" name="Google Shape;236;p2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FF0E7BCFBC1F47AC761DE94C08FEFF" ma:contentTypeVersion="7" ma:contentTypeDescription="Create a new document." ma:contentTypeScope="" ma:versionID="b0df83b6ea14d840f6330afb850b521d">
  <xsd:schema xmlns:xsd="http://www.w3.org/2001/XMLSchema" xmlns:xs="http://www.w3.org/2001/XMLSchema" xmlns:p="http://schemas.microsoft.com/office/2006/metadata/properties" xmlns:ns2="b2a13ee3-0157-44f4-b864-b94ffd9bb394" xmlns:ns3="6e9830e9-5708-4497-a87b-588227dca412" targetNamespace="http://schemas.microsoft.com/office/2006/metadata/properties" ma:root="true" ma:fieldsID="ebaae2ba8c661ae8d960f21c3c64b1cf" ns2:_="" ns3:_="">
    <xsd:import namespace="b2a13ee3-0157-44f4-b864-b94ffd9bb394"/>
    <xsd:import namespace="6e9830e9-5708-4497-a87b-588227dca4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a13ee3-0157-44f4-b864-b94ffd9bb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830e9-5708-4497-a87b-588227dca41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8F0B3B-333F-454D-8142-52C307355F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03AD06-0534-4D9E-B11B-D6E1335C16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a13ee3-0157-44f4-b864-b94ffd9bb394"/>
    <ds:schemaRef ds:uri="6e9830e9-5708-4497-a87b-588227dca4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1337</Words>
  <Application>Microsoft Office PowerPoint</Application>
  <PresentationFormat>Widescreen</PresentationFormat>
  <Paragraphs>171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Bridges</vt:lpstr>
      <vt:lpstr>Bridges</vt:lpstr>
      <vt:lpstr>Bridges</vt:lpstr>
      <vt:lpstr>Bridges</vt:lpstr>
      <vt:lpstr>Bridges</vt:lpstr>
      <vt:lpstr>Bridges</vt:lpstr>
      <vt:lpstr>Implementation – Bridges</vt:lpstr>
      <vt:lpstr>Implementation – Bridges</vt:lpstr>
      <vt:lpstr>Implementation – Bridges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Bridges</dc:title>
  <dc:creator>Pham Quang Dung</dc:creator>
  <cp:lastModifiedBy>Bui Quoc Trung</cp:lastModifiedBy>
  <cp:revision>12</cp:revision>
  <dcterms:created xsi:type="dcterms:W3CDTF">2022-07-31T08:27:20Z</dcterms:created>
  <dcterms:modified xsi:type="dcterms:W3CDTF">2023-07-16T03:06:00Z</dcterms:modified>
</cp:coreProperties>
</file>