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61" r:id="rId16"/>
    <p:sldId id="259" r:id="rId17"/>
    <p:sldId id="26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44upmuzLWXhAD04xEhfGAu03q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BB93F-559E-4BB4-B7C1-C8C6B145CD21}" v="1" dt="2023-05-21T14:27:58.974"/>
    <p1510:client id="{302A07DD-33F9-425B-87FC-E113F4F5AB6F}" v="1" dt="2023-07-07T03:47:31.308"/>
    <p1510:client id="{62829610-4F2A-576A-6FC3-AF1C4AEE8EE3}" v="1" dt="2023-05-24T06:21:33.789"/>
    <p1510:client id="{7ADFBCEF-8DCC-DA57-D801-B45876DA4F45}" v="12" dt="2023-05-23T09:56:07.028"/>
    <p1510:client id="{971C7D9D-571C-4EB5-9241-7A6EFD9689F0}" v="1" dt="2023-07-09T03:48:11.098"/>
    <p1510:client id="{A7951C6C-43FF-A925-7A8C-4A7DF4CB9600}" v="4" dt="2023-05-28T13:36:44.757"/>
  </p1510:revLst>
</p1510:revInfo>
</file>

<file path=ppt/tableStyles.xml><?xml version="1.0" encoding="utf-8"?>
<a:tblStyleLst xmlns:a="http://schemas.openxmlformats.org/drawingml/2006/main" def="{5A1D7AB3-1268-42EF-B0E6-BC9E727EE7C4}">
  <a:tblStyle styleId="{5A1D7AB3-1268-42EF-B0E6-BC9E727EE7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 Bui Phuc 20204773" userId="S::phuc.hb204773@sis.hust.edu.vn::15ec4159-fdad-4b86-a8e9-12a7c17d03cf" providerId="AD" clId="Web-{971C7D9D-571C-4EB5-9241-7A6EFD9689F0}"/>
    <pc:docChg chg="sldOrd">
      <pc:chgData name="Ha Bui Phuc 20204773" userId="S::phuc.hb204773@sis.hust.edu.vn::15ec4159-fdad-4b86-a8e9-12a7c17d03cf" providerId="AD" clId="Web-{971C7D9D-571C-4EB5-9241-7A6EFD9689F0}" dt="2023-07-09T03:48:11.098" v="0"/>
      <pc:docMkLst>
        <pc:docMk/>
      </pc:docMkLst>
      <pc:sldChg chg="ord">
        <pc:chgData name="Ha Bui Phuc 20204773" userId="S::phuc.hb204773@sis.hust.edu.vn::15ec4159-fdad-4b86-a8e9-12a7c17d03cf" providerId="AD" clId="Web-{971C7D9D-571C-4EB5-9241-7A6EFD9689F0}" dt="2023-07-09T03:48:11.098" v="0"/>
        <pc:sldMkLst>
          <pc:docMk/>
          <pc:sldMk cId="3804379146" sldId="265"/>
        </pc:sldMkLst>
      </pc:sldChg>
    </pc:docChg>
  </pc:docChgLst>
  <pc:docChgLst>
    <pc:chgData name="Phan Trung Hieu 20215373" userId="d97d9a0a-bd48-4e54-9dd7-a8f8dfb58112" providerId="ADAL" clId="{24057170-DDC8-4844-8EF7-BA637A8A89C2}"/>
    <pc:docChg chg="modSld">
      <pc:chgData name="Phan Trung Hieu 20215373" userId="d97d9a0a-bd48-4e54-9dd7-a8f8dfb58112" providerId="ADAL" clId="{24057170-DDC8-4844-8EF7-BA637A8A89C2}" dt="2023-05-11T03:33:29.540" v="0" actId="14734"/>
      <pc:docMkLst>
        <pc:docMk/>
      </pc:docMkLst>
      <pc:sldChg chg="modSp mod">
        <pc:chgData name="Phan Trung Hieu 20215373" userId="d97d9a0a-bd48-4e54-9dd7-a8f8dfb58112" providerId="ADAL" clId="{24057170-DDC8-4844-8EF7-BA637A8A89C2}" dt="2023-05-11T03:33:29.540" v="0" actId="14734"/>
        <pc:sldMkLst>
          <pc:docMk/>
          <pc:sldMk cId="0" sldId="257"/>
        </pc:sldMkLst>
        <pc:graphicFrameChg chg="modGraphic">
          <ac:chgData name="Phan Trung Hieu 20215373" userId="d97d9a0a-bd48-4e54-9dd7-a8f8dfb58112" providerId="ADAL" clId="{24057170-DDC8-4844-8EF7-BA637A8A89C2}" dt="2023-05-11T03:33:29.540" v="0" actId="14734"/>
          <ac:graphicFrameMkLst>
            <pc:docMk/>
            <pc:sldMk cId="0" sldId="257"/>
            <ac:graphicFrameMk id="92" creationId="{00000000-0000-0000-0000-000000000000}"/>
          </ac:graphicFrameMkLst>
        </pc:graphicFrameChg>
      </pc:sldChg>
    </pc:docChg>
  </pc:docChgLst>
  <pc:docChgLst>
    <pc:chgData name="Nguyen Ba Tuan 20204699" userId="S::tuan.nb204699@sis.hust.edu.vn::cb1737b9-3023-40c4-86d1-19683f8cc44e" providerId="AD" clId="Web-{62829610-4F2A-576A-6FC3-AF1C4AEE8EE3}"/>
    <pc:docChg chg="modSld">
      <pc:chgData name="Nguyen Ba Tuan 20204699" userId="S::tuan.nb204699@sis.hust.edu.vn::cb1737b9-3023-40c4-86d1-19683f8cc44e" providerId="AD" clId="Web-{62829610-4F2A-576A-6FC3-AF1C4AEE8EE3}" dt="2023-05-24T06:21:33.789" v="0"/>
      <pc:docMkLst>
        <pc:docMk/>
      </pc:docMkLst>
      <pc:sldChg chg="modSp">
        <pc:chgData name="Nguyen Ba Tuan 20204699" userId="S::tuan.nb204699@sis.hust.edu.vn::cb1737b9-3023-40c4-86d1-19683f8cc44e" providerId="AD" clId="Web-{62829610-4F2A-576A-6FC3-AF1C4AEE8EE3}" dt="2023-05-24T06:21:33.789" v="0"/>
        <pc:sldMkLst>
          <pc:docMk/>
          <pc:sldMk cId="0" sldId="257"/>
        </pc:sldMkLst>
        <pc:graphicFrameChg chg="mod modGraphic">
          <ac:chgData name="Nguyen Ba Tuan 20204699" userId="S::tuan.nb204699@sis.hust.edu.vn::cb1737b9-3023-40c4-86d1-19683f8cc44e" providerId="AD" clId="Web-{62829610-4F2A-576A-6FC3-AF1C4AEE8EE3}" dt="2023-05-24T06:21:33.789" v="0"/>
          <ac:graphicFrameMkLst>
            <pc:docMk/>
            <pc:sldMk cId="0" sldId="257"/>
            <ac:graphicFrameMk id="92" creationId="{00000000-0000-0000-0000-000000000000}"/>
          </ac:graphicFrameMkLst>
        </pc:graphicFrameChg>
      </pc:sldChg>
    </pc:docChg>
  </pc:docChgLst>
  <pc:docChgLst>
    <pc:chgData name="NGUYEN VAN KIEN 20194309" userId="S::kien.nv194309@sis.hust.edu.vn::039081eb-1171-44f0-9aff-95da80468df2" providerId="AD" clId="Web-{007BB93F-559E-4BB4-B7C1-C8C6B145CD21}"/>
    <pc:docChg chg="modSld">
      <pc:chgData name="NGUYEN VAN KIEN 20194309" userId="S::kien.nv194309@sis.hust.edu.vn::039081eb-1171-44f0-9aff-95da80468df2" providerId="AD" clId="Web-{007BB93F-559E-4BB4-B7C1-C8C6B145CD21}" dt="2023-05-21T14:27:58.974" v="0" actId="1076"/>
      <pc:docMkLst>
        <pc:docMk/>
      </pc:docMkLst>
      <pc:sldChg chg="modSp">
        <pc:chgData name="NGUYEN VAN KIEN 20194309" userId="S::kien.nv194309@sis.hust.edu.vn::039081eb-1171-44f0-9aff-95da80468df2" providerId="AD" clId="Web-{007BB93F-559E-4BB4-B7C1-C8C6B145CD21}" dt="2023-05-21T14:27:58.974" v="0" actId="1076"/>
        <pc:sldMkLst>
          <pc:docMk/>
          <pc:sldMk cId="0" sldId="260"/>
        </pc:sldMkLst>
        <pc:spChg chg="mod">
          <ac:chgData name="NGUYEN VAN KIEN 20194309" userId="S::kien.nv194309@sis.hust.edu.vn::039081eb-1171-44f0-9aff-95da80468df2" providerId="AD" clId="Web-{007BB93F-559E-4BB4-B7C1-C8C6B145CD21}" dt="2023-05-21T14:27:58.974" v="0" actId="1076"/>
          <ac:spMkLst>
            <pc:docMk/>
            <pc:sldMk cId="0" sldId="260"/>
            <ac:spMk id="114" creationId="{00000000-0000-0000-0000-000000000000}"/>
          </ac:spMkLst>
        </pc:spChg>
      </pc:sldChg>
    </pc:docChg>
  </pc:docChgLst>
  <pc:docChgLst>
    <pc:chgData name="Nguyen Ba Tuan 20204699" userId="S::tuan.nb204699@sis.hust.edu.vn::cb1737b9-3023-40c4-86d1-19683f8cc44e" providerId="AD" clId="Web-{A7951C6C-43FF-A925-7A8C-4A7DF4CB9600}"/>
    <pc:docChg chg="modSld">
      <pc:chgData name="Nguyen Ba Tuan 20204699" userId="S::tuan.nb204699@sis.hust.edu.vn::cb1737b9-3023-40c4-86d1-19683f8cc44e" providerId="AD" clId="Web-{A7951C6C-43FF-A925-7A8C-4A7DF4CB9600}" dt="2023-05-28T13:36:44.757" v="3" actId="1076"/>
      <pc:docMkLst>
        <pc:docMk/>
      </pc:docMkLst>
      <pc:sldChg chg="modSp">
        <pc:chgData name="Nguyen Ba Tuan 20204699" userId="S::tuan.nb204699@sis.hust.edu.vn::cb1737b9-3023-40c4-86d1-19683f8cc44e" providerId="AD" clId="Web-{A7951C6C-43FF-A925-7A8C-4A7DF4CB9600}" dt="2023-05-28T13:25:29.520" v="2" actId="20577"/>
        <pc:sldMkLst>
          <pc:docMk/>
          <pc:sldMk cId="0" sldId="256"/>
        </pc:sldMkLst>
        <pc:spChg chg="mod">
          <ac:chgData name="Nguyen Ba Tuan 20204699" userId="S::tuan.nb204699@sis.hust.edu.vn::cb1737b9-3023-40c4-86d1-19683f8cc44e" providerId="AD" clId="Web-{A7951C6C-43FF-A925-7A8C-4A7DF4CB9600}" dt="2023-05-28T13:25:29.520" v="2" actId="20577"/>
          <ac:spMkLst>
            <pc:docMk/>
            <pc:sldMk cId="0" sldId="256"/>
            <ac:spMk id="85" creationId="{00000000-0000-0000-0000-000000000000}"/>
          </ac:spMkLst>
        </pc:spChg>
      </pc:sldChg>
      <pc:sldChg chg="modSp">
        <pc:chgData name="Nguyen Ba Tuan 20204699" userId="S::tuan.nb204699@sis.hust.edu.vn::cb1737b9-3023-40c4-86d1-19683f8cc44e" providerId="AD" clId="Web-{A7951C6C-43FF-A925-7A8C-4A7DF4CB9600}" dt="2023-05-28T13:36:44.757" v="3" actId="1076"/>
        <pc:sldMkLst>
          <pc:docMk/>
          <pc:sldMk cId="0" sldId="260"/>
        </pc:sldMkLst>
        <pc:cxnChg chg="mod">
          <ac:chgData name="Nguyen Ba Tuan 20204699" userId="S::tuan.nb204699@sis.hust.edu.vn::cb1737b9-3023-40c4-86d1-19683f8cc44e" providerId="AD" clId="Web-{A7951C6C-43FF-A925-7A8C-4A7DF4CB9600}" dt="2023-05-28T13:36:44.757" v="3" actId="1076"/>
          <ac:cxnSpMkLst>
            <pc:docMk/>
            <pc:sldMk cId="0" sldId="260"/>
            <ac:cxnSpMk id="115" creationId="{00000000-0000-0000-0000-000000000000}"/>
          </ac:cxnSpMkLst>
        </pc:cxnChg>
      </pc:sldChg>
    </pc:docChg>
  </pc:docChgLst>
  <pc:docChgLst>
    <pc:chgData name="Nguyen Ba Tuan 20204699" userId="S::tuan.nb204699@sis.hust.edu.vn::cb1737b9-3023-40c4-86d1-19683f8cc44e" providerId="AD" clId="Web-{7ADFBCEF-8DCC-DA57-D801-B45876DA4F45}"/>
    <pc:docChg chg="modSld">
      <pc:chgData name="Nguyen Ba Tuan 20204699" userId="S::tuan.nb204699@sis.hust.edu.vn::cb1737b9-3023-40c4-86d1-19683f8cc44e" providerId="AD" clId="Web-{7ADFBCEF-8DCC-DA57-D801-B45876DA4F45}" dt="2023-05-23T09:56:07.028" v="12" actId="20577"/>
      <pc:docMkLst>
        <pc:docMk/>
      </pc:docMkLst>
      <pc:sldChg chg="modSp">
        <pc:chgData name="Nguyen Ba Tuan 20204699" userId="S::tuan.nb204699@sis.hust.edu.vn::cb1737b9-3023-40c4-86d1-19683f8cc44e" providerId="AD" clId="Web-{7ADFBCEF-8DCC-DA57-D801-B45876DA4F45}" dt="2023-05-23T09:56:07.028" v="12" actId="20577"/>
        <pc:sldMkLst>
          <pc:docMk/>
          <pc:sldMk cId="0" sldId="260"/>
        </pc:sldMkLst>
        <pc:spChg chg="mod">
          <ac:chgData name="Nguyen Ba Tuan 20204699" userId="S::tuan.nb204699@sis.hust.edu.vn::cb1737b9-3023-40c4-86d1-19683f8cc44e" providerId="AD" clId="Web-{7ADFBCEF-8DCC-DA57-D801-B45876DA4F45}" dt="2023-05-23T09:56:07.028" v="12" actId="20577"/>
          <ac:spMkLst>
            <pc:docMk/>
            <pc:sldMk cId="0" sldId="260"/>
            <ac:spMk id="114" creationId="{00000000-0000-0000-0000-000000000000}"/>
          </ac:spMkLst>
        </pc:spChg>
      </pc:sldChg>
    </pc:docChg>
  </pc:docChgLst>
  <pc:docChgLst>
    <pc:chgData name="Nguyen Duc Quan 20204774" userId="S::quan.nd204774@sis.hust.edu.vn::834a2dbb-33de-4e00-b633-28adac74d05b" providerId="AD" clId="Web-{302A07DD-33F9-425B-87FC-E113F4F5AB6F}"/>
    <pc:docChg chg="modSld">
      <pc:chgData name="Nguyen Duc Quan 20204774" userId="S::quan.nd204774@sis.hust.edu.vn::834a2dbb-33de-4e00-b633-28adac74d05b" providerId="AD" clId="Web-{302A07DD-33F9-425B-87FC-E113F4F5AB6F}" dt="2023-07-07T03:47:31.308" v="0" actId="1076"/>
      <pc:docMkLst>
        <pc:docMk/>
      </pc:docMkLst>
      <pc:sldChg chg="modSp">
        <pc:chgData name="Nguyen Duc Quan 20204774" userId="S::quan.nd204774@sis.hust.edu.vn::834a2dbb-33de-4e00-b633-28adac74d05b" providerId="AD" clId="Web-{302A07DD-33F9-425B-87FC-E113F4F5AB6F}" dt="2023-07-07T03:47:31.308" v="0" actId="1076"/>
        <pc:sldMkLst>
          <pc:docMk/>
          <pc:sldMk cId="0" sldId="260"/>
        </pc:sldMkLst>
        <pc:cxnChg chg="mod">
          <ac:chgData name="Nguyen Duc Quan 20204774" userId="S::quan.nd204774@sis.hust.edu.vn::834a2dbb-33de-4e00-b633-28adac74d05b" providerId="AD" clId="Web-{302A07DD-33F9-425B-87FC-E113F4F5AB6F}" dt="2023-07-07T03:47:31.308" v="0" actId="1076"/>
          <ac:cxnSpMkLst>
            <pc:docMk/>
            <pc:sldMk cId="0" sldId="260"/>
            <ac:cxnSpMk id="11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67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00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107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69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59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98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640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007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42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2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Largest Black SubRectangle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>
              <a:latin typeface="Arial"/>
              <a:cs typeface="Arial"/>
            </a:endParaRPr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244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1"/>
            <a:ext cx="3569106" cy="2751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const int N = 1e3+1;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a[N][N];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n,m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h[N];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stack&lt;long long&gt; S;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vector&lt;long long&gt; V;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L[N],R[N] 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for(int j = 1; j &lt;= m;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][j];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212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compute(){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h[0] = -1; h[m+1] = -1;  V.clear();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1; i &lt;= m+1;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while(!V.empty() &amp;&amp; h[i] &lt; h[V[V.size()-1]]){      R[V[V.size()-1]] = i; V.pop_back();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V.push_back(i);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m; i &gt;= 0; i--){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while(!V.empty() &amp;&amp; h[i] &lt; h[V[V.size()-1]]){   L[V[V.size()-1]] = i; V.pop_back();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V.push_back(i);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unsigned long long ans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1; i &lt;= m;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unsigned long long c = (R[i] - L[i] - 1)*h[i];     ans = ans &lt; c ? c :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return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182549" y="65119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solve(){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 long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 for(int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m;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 h[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0;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 for(int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=1 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     for(int j = 1; j &lt;= m;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){  </a:t>
            </a:r>
            <a:endParaRPr lang="en-US">
              <a:ea typeface="Consolas"/>
              <a:sym typeface="Consolas"/>
            </a:endParaRPr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            if(a[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][j] == 0)   h[j] = 0; else h[j] += 1;  }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     long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t = compute();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     if(t &gt;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t;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 }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 input();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 solve();</a:t>
            </a:r>
            <a:endParaRPr dirty="0"/>
          </a:p>
          <a:p>
            <a:pPr marL="0" indent="0" algn="just">
              <a:lnSpc>
                <a:spcPct val="120000"/>
              </a:lnSpc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    return 0;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cxnSp>
        <p:nvCxnSpPr>
          <p:cNvPr id="115" name="Google Shape;115;p5"/>
          <p:cNvCxnSpPr/>
          <p:nvPr/>
        </p:nvCxnSpPr>
        <p:spPr>
          <a:xfrm>
            <a:off x="259535" y="40813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Largest Black </a:t>
            </a:r>
            <a:r>
              <a:rPr lang="en-US" sz="20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SubRectangle</a:t>
            </a:r>
            <a:endParaRPr sz="20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2163802796"/>
              </p:ext>
            </p:extLst>
          </p:nvPr>
        </p:nvGraphicFramePr>
        <p:xfrm>
          <a:off x="805132" y="1682150"/>
          <a:ext cx="10546976" cy="1833900"/>
        </p:xfrm>
        <a:graphic>
          <a:graphicData uri="http://schemas.openxmlformats.org/drawingml/2006/table">
            <a:tbl>
              <a:tblPr firstRow="1" bandRow="1">
                <a:noFill/>
                <a:tableStyleId>{5A1D7AB3-1268-42EF-B0E6-BC9E727EE7C4}</a:tableStyleId>
              </a:tblPr>
              <a:tblGrid>
                <a:gridCol w="5289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4 4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0 1 1 1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1 1 1 0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1 1 0 0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1 1 1 0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Solve sub-problem: Column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have height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(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= 1, 2, …, </a:t>
            </a:r>
            <a:r>
              <a:rPr lang="en-US" sz="1800" i="1" dirty="0">
                <a:latin typeface="+mn-lt"/>
              </a:rPr>
              <a:t>n</a:t>
            </a:r>
            <a:r>
              <a:rPr lang="en-US" sz="1800" dirty="0">
                <a:latin typeface="+mn-lt"/>
              </a:rPr>
              <a:t>). Find the way to cut out the largest-area rectangle from the given configure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For each index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: 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Move left and move right as far as possible to cut out the largest rectangle having height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]: the index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such that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&gt;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] and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(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&lt;</a:t>
            </a:r>
            <a:r>
              <a:rPr lang="en-US" sz="1800" i="1" dirty="0">
                <a:latin typeface="+mn-lt"/>
              </a:rPr>
              <a:t> j</a:t>
            </a:r>
            <a:r>
              <a:rPr lang="en-US" sz="1800" dirty="0">
                <a:latin typeface="+mn-lt"/>
              </a:rPr>
              <a:t>) is the nearest to </a:t>
            </a:r>
            <a:r>
              <a:rPr lang="en-US" sz="1800" i="1" dirty="0" err="1">
                <a:latin typeface="+mn-lt"/>
              </a:rPr>
              <a:t>i</a:t>
            </a:r>
            <a:endParaRPr lang="en-US" sz="1800" i="1" dirty="0">
              <a:latin typeface="+mn-lt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i="1" dirty="0">
                <a:latin typeface="+mn-lt"/>
              </a:rPr>
              <a:t>L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]: the index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such that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&gt;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] and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(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&gt;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) is the nearest to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The largest are built from column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is: (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– </a:t>
            </a:r>
            <a:r>
              <a:rPr lang="en-US" sz="1800" i="1" dirty="0">
                <a:latin typeface="+mn-lt"/>
              </a:rPr>
              <a:t>L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- 1)*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Use a Stack S for storing indices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8291405" y="2701415"/>
            <a:ext cx="353961" cy="727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645366" y="1649363"/>
            <a:ext cx="353961" cy="1779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999327" y="2337620"/>
            <a:ext cx="353961" cy="109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9353288" y="2022990"/>
            <a:ext cx="353961" cy="1406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707249" y="1796847"/>
            <a:ext cx="353961" cy="16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10061210" y="1541209"/>
            <a:ext cx="353961" cy="1887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10415171" y="2022990"/>
            <a:ext cx="353961" cy="1406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778964" y="2337620"/>
            <a:ext cx="353961" cy="109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1142757" y="2701415"/>
            <a:ext cx="353961" cy="727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1506550" y="2337620"/>
            <a:ext cx="353961" cy="109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7916B-6247-709F-BE98-FAD65B18B118}"/>
              </a:ext>
            </a:extLst>
          </p:cNvPr>
          <p:cNvSpPr/>
          <p:nvPr/>
        </p:nvSpPr>
        <p:spPr>
          <a:xfrm>
            <a:off x="8645366" y="2337620"/>
            <a:ext cx="2497391" cy="1091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1ECE0-EFBF-833F-421C-D6E4EC093BBC}"/>
              </a:ext>
            </a:extLst>
          </p:cNvPr>
          <p:cNvSpPr txBox="1"/>
          <p:nvPr/>
        </p:nvSpPr>
        <p:spPr>
          <a:xfrm>
            <a:off x="8133021" y="3456885"/>
            <a:ext cx="3954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1      2     3     4      5     6     7      8     9     10</a:t>
            </a:r>
          </a:p>
        </p:txBody>
      </p:sp>
      <p:sp>
        <p:nvSpPr>
          <p:cNvPr id="15" name="Google Shape;100;p3">
            <a:extLst>
              <a:ext uri="{FF2B5EF4-FFF2-40B4-BE49-F238E27FC236}">
                <a16:creationId xmlns:a16="http://schemas.microsoft.com/office/drawing/2014/main" id="{C7D13B39-1EF0-F991-C4E3-50295B5B5EFB}"/>
              </a:ext>
            </a:extLst>
          </p:cNvPr>
          <p:cNvSpPr txBox="1">
            <a:spLocks/>
          </p:cNvSpPr>
          <p:nvPr/>
        </p:nvSpPr>
        <p:spPr>
          <a:xfrm>
            <a:off x="1374239" y="3910782"/>
            <a:ext cx="4525600" cy="2735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h[0] = -1, h[n+1] = -1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S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 empty stack</a:t>
            </a:r>
            <a:endParaRPr lang="en-US" sz="1800" dirty="0">
              <a:latin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for </a:t>
            </a:r>
            <a:r>
              <a:rPr lang="en-US" sz="18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= 1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 n+1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while S not empty and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&lt;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     R[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=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;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S.push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}</a:t>
            </a:r>
            <a:endParaRPr lang="en-US" sz="1800" dirty="0">
              <a:latin typeface="+mn-lt"/>
            </a:endParaRPr>
          </a:p>
        </p:txBody>
      </p:sp>
      <p:sp>
        <p:nvSpPr>
          <p:cNvPr id="16" name="Google Shape;100;p3">
            <a:extLst>
              <a:ext uri="{FF2B5EF4-FFF2-40B4-BE49-F238E27FC236}">
                <a16:creationId xmlns:a16="http://schemas.microsoft.com/office/drawing/2014/main" id="{AF6A92C5-933A-5CA9-2A58-9D1CB6657CA8}"/>
              </a:ext>
            </a:extLst>
          </p:cNvPr>
          <p:cNvSpPr txBox="1">
            <a:spLocks/>
          </p:cNvSpPr>
          <p:nvPr/>
        </p:nvSpPr>
        <p:spPr>
          <a:xfrm>
            <a:off x="6096000" y="3910782"/>
            <a:ext cx="4525600" cy="2735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h[0] = -1, h[n+1] = -1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S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 empty stack</a:t>
            </a:r>
            <a:endParaRPr lang="en-US" sz="1800" dirty="0">
              <a:latin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for </a:t>
            </a:r>
            <a:r>
              <a:rPr lang="en-US" sz="18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= n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 0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while S not empty and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&lt;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     L[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=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;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S.push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}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59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4"/>
            <a:ext cx="3569106" cy="328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670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137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0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979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7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1762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2085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0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7" ma:contentTypeDescription="Create a new document." ma:contentTypeScope="" ma:versionID="b0df83b6ea14d840f6330afb850b521d">
  <xsd:schema xmlns:xsd="http://www.w3.org/2001/XMLSchema" xmlns:xs="http://www.w3.org/2001/XMLSchema" xmlns:p="http://schemas.microsoft.com/office/2006/metadata/properties" xmlns:ns2="b2a13ee3-0157-44f4-b864-b94ffd9bb394" xmlns:ns3="6e9830e9-5708-4497-a87b-588227dca412" targetNamespace="http://schemas.microsoft.com/office/2006/metadata/properties" ma:root="true" ma:fieldsID="ebaae2ba8c661ae8d960f21c3c64b1cf" ns2:_="" ns3:_="">
    <xsd:import namespace="b2a13ee3-0157-44f4-b864-b94ffd9bb394"/>
    <xsd:import namespace="6e9830e9-5708-4497-a87b-588227dca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30e9-5708-4497-a87b-588227dca41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628C07-4B5C-47AD-9809-C92632DBFA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8B1D1A-4EA4-4410-A798-F8A4D9349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a13ee3-0157-44f4-b864-b94ffd9bb394"/>
    <ds:schemaRef ds:uri="6e9830e9-5708-4497-a87b-588227dca4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9256C8-9C64-4744-839D-C6250264E6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1028</Words>
  <Application>Microsoft Office PowerPoint</Application>
  <PresentationFormat>Widescreen</PresentationFormat>
  <Paragraphs>109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Largest Black SubRectangle</vt:lpstr>
      <vt:lpstr>Largest Black SubRectangle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Largest Black SubRectangle</dc:title>
  <dc:creator>Pham Quang Dung</dc:creator>
  <cp:lastModifiedBy>Phan Trung Hieu 20215373</cp:lastModifiedBy>
  <cp:revision>19</cp:revision>
  <dcterms:created xsi:type="dcterms:W3CDTF">2022-07-31T08:27:20Z</dcterms:created>
  <dcterms:modified xsi:type="dcterms:W3CDTF">2023-07-09T03:48:11Z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0x010100FBFF0E7BCFBC1F47AC761DE94C08FEFF</vt:lpwstr>
  </property>
</Properties>
</file>