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2" r:id="rId8"/>
    <p:sldId id="261" r:id="rId9"/>
    <p:sldId id="259" r:id="rId10"/>
    <p:sldId id="26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FtgN56SaylqvzhL3Sn27hV4RG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983E8-AE07-426A-9281-93D85272C7A4}" v="1" dt="2023-06-02T07:06:51.184"/>
    <p1510:client id="{2CD1CDE2-BF31-4EB7-8F0B-62CC43E15C2F}" v="2" dt="2023-06-02T07:23:28.541"/>
    <p1510:client id="{35879DA0-920B-4BDC-861E-3503D815AF85}" v="2" dt="2023-06-23T05:47:31.549"/>
    <p1510:client id="{3C5867BD-9C1E-41D9-B86C-79FC7379E55C}" v="5" dt="2023-06-02T07:05:35.367"/>
    <p1510:client id="{491EB34C-7408-8DE6-EBEC-E5F48D26BCB5}" v="13" dt="2023-05-09T11:24:01.032"/>
    <p1510:client id="{5844548E-7C7F-4FCD-89BE-DAEBEE1CB380}" v="1" dt="2023-05-21T14:25:55.433"/>
    <p1510:client id="{6456F471-5C78-45D6-A558-A3418EDC1216}" v="8" dt="2023-06-22T02:41:54.630"/>
    <p1510:client id="{877F3CB2-EC14-411F-A49E-493A133F2C37}" v="4" dt="2023-05-18T02:45:50.941"/>
    <p1510:client id="{D05CA73F-6BC3-40CF-9DD7-6144A074012B}" v="1" dt="2023-06-29T16:55:10.856"/>
    <p1510:client id="{E358CA8B-4151-4669-8320-712A83679185}" v="1" dt="2023-06-02T06:16:39.126"/>
  </p1510:revLst>
</p1510:revInfo>
</file>

<file path=ppt/tableStyles.xml><?xml version="1.0" encoding="utf-8"?>
<a:tblStyleLst xmlns:a="http://schemas.openxmlformats.org/drawingml/2006/main" def="{1A4382F2-5144-449D-AB61-B4EFF9F03555}">
  <a:tblStyle styleId="{1A4382F2-5144-449D-AB61-B4EFF9F035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Dinh Do 20200154" userId="S::do.pd200154@sis.hust.edu.vn::88d55d42-1a25-4dc9-852c-df23783d37f0" providerId="AD" clId="Web-{D05CA73F-6BC3-40CF-9DD7-6144A074012B}"/>
    <pc:docChg chg="modSld">
      <pc:chgData name="Pham Dinh Do 20200154" userId="S::do.pd200154@sis.hust.edu.vn::88d55d42-1a25-4dc9-852c-df23783d37f0" providerId="AD" clId="Web-{D05CA73F-6BC3-40CF-9DD7-6144A074012B}" dt="2023-06-29T16:55:10.856" v="0" actId="1076"/>
      <pc:docMkLst>
        <pc:docMk/>
      </pc:docMkLst>
      <pc:sldChg chg="modSp">
        <pc:chgData name="Pham Dinh Do 20200154" userId="S::do.pd200154@sis.hust.edu.vn::88d55d42-1a25-4dc9-852c-df23783d37f0" providerId="AD" clId="Web-{D05CA73F-6BC3-40CF-9DD7-6144A074012B}" dt="2023-06-29T16:55:10.856" v="0" actId="1076"/>
        <pc:sldMkLst>
          <pc:docMk/>
          <pc:sldMk cId="0" sldId="260"/>
        </pc:sldMkLst>
        <pc:spChg chg="mod">
          <ac:chgData name="Pham Dinh Do 20200154" userId="S::do.pd200154@sis.hust.edu.vn::88d55d42-1a25-4dc9-852c-df23783d37f0" providerId="AD" clId="Web-{D05CA73F-6BC3-40CF-9DD7-6144A074012B}" dt="2023-06-29T16:55:10.856" v="0" actId="1076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Pham Tung Lam 20200338" userId="S::lam.pt200338@sis.hust.edu.vn::0fda5662-19a3-4f14-b8f2-4ce86270dc0a" providerId="AD" clId="Web-{35879DA0-920B-4BDC-861E-3503D815AF85}"/>
    <pc:docChg chg="modSld">
      <pc:chgData name="Pham Tung Lam 20200338" userId="S::lam.pt200338@sis.hust.edu.vn::0fda5662-19a3-4f14-b8f2-4ce86270dc0a" providerId="AD" clId="Web-{35879DA0-920B-4BDC-861E-3503D815AF85}" dt="2023-06-23T05:47:31.549" v="1" actId="1076"/>
      <pc:docMkLst>
        <pc:docMk/>
      </pc:docMkLst>
      <pc:sldChg chg="modSp">
        <pc:chgData name="Pham Tung Lam 20200338" userId="S::lam.pt200338@sis.hust.edu.vn::0fda5662-19a3-4f14-b8f2-4ce86270dc0a" providerId="AD" clId="Web-{35879DA0-920B-4BDC-861E-3503D815AF85}" dt="2023-06-23T05:47:31.549" v="1" actId="1076"/>
        <pc:sldMkLst>
          <pc:docMk/>
          <pc:sldMk cId="3131272725" sldId="261"/>
        </pc:sldMkLst>
        <pc:spChg chg="mod">
          <ac:chgData name="Pham Tung Lam 20200338" userId="S::lam.pt200338@sis.hust.edu.vn::0fda5662-19a3-4f14-b8f2-4ce86270dc0a" providerId="AD" clId="Web-{35879DA0-920B-4BDC-861E-3503D815AF85}" dt="2023-06-23T05:47:31.549" v="1" actId="1076"/>
          <ac:spMkLst>
            <pc:docMk/>
            <pc:sldMk cId="3131272725" sldId="261"/>
            <ac:spMk id="100" creationId="{00000000-0000-0000-0000-000000000000}"/>
          </ac:spMkLst>
        </pc:spChg>
      </pc:sldChg>
    </pc:docChg>
  </pc:docChgLst>
  <pc:docChgLst>
    <pc:chgData name="NGUYEN VAN KIEN 20194309" userId="S::kien.nv194309@sis.hust.edu.vn::039081eb-1171-44f0-9aff-95da80468df2" providerId="AD" clId="Web-{5844548E-7C7F-4FCD-89BE-DAEBEE1CB380}"/>
    <pc:docChg chg="modSld">
      <pc:chgData name="NGUYEN VAN KIEN 20194309" userId="S::kien.nv194309@sis.hust.edu.vn::039081eb-1171-44f0-9aff-95da80468df2" providerId="AD" clId="Web-{5844548E-7C7F-4FCD-89BE-DAEBEE1CB380}" dt="2023-05-21T14:25:55.433" v="0" actId="1076"/>
      <pc:docMkLst>
        <pc:docMk/>
      </pc:docMkLst>
      <pc:sldChg chg="modSp">
        <pc:chgData name="NGUYEN VAN KIEN 20194309" userId="S::kien.nv194309@sis.hust.edu.vn::039081eb-1171-44f0-9aff-95da80468df2" providerId="AD" clId="Web-{5844548E-7C7F-4FCD-89BE-DAEBEE1CB380}" dt="2023-05-21T14:25:55.433" v="0" actId="1076"/>
        <pc:sldMkLst>
          <pc:docMk/>
          <pc:sldMk cId="0" sldId="260"/>
        </pc:sldMkLst>
        <pc:spChg chg="mod">
          <ac:chgData name="NGUYEN VAN KIEN 20194309" userId="S::kien.nv194309@sis.hust.edu.vn::039081eb-1171-44f0-9aff-95da80468df2" providerId="AD" clId="Web-{5844548E-7C7F-4FCD-89BE-DAEBEE1CB380}" dt="2023-05-21T14:25:55.433" v="0" actId="1076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Ha Ngoc Khanh 20200315" userId="S::khanh.hn200315@sis.hust.edu.vn::363df2e3-d3ec-4ab5-9693-4f3c263e2e04" providerId="AD" clId="Web-{877F3CB2-EC14-411F-A49E-493A133F2C37}"/>
    <pc:docChg chg="modSld">
      <pc:chgData name="Ha Ngoc Khanh 20200315" userId="S::khanh.hn200315@sis.hust.edu.vn::363df2e3-d3ec-4ab5-9693-4f3c263e2e04" providerId="AD" clId="Web-{877F3CB2-EC14-411F-A49E-493A133F2C37}" dt="2023-05-18T02:38:27.209" v="0"/>
      <pc:docMkLst>
        <pc:docMk/>
      </pc:docMkLst>
      <pc:sldChg chg="modSp">
        <pc:chgData name="Ha Ngoc Khanh 20200315" userId="S::khanh.hn200315@sis.hust.edu.vn::363df2e3-d3ec-4ab5-9693-4f3c263e2e04" providerId="AD" clId="Web-{877F3CB2-EC14-411F-A49E-493A133F2C37}" dt="2023-05-18T02:38:27.209" v="0"/>
        <pc:sldMkLst>
          <pc:docMk/>
          <pc:sldMk cId="0" sldId="257"/>
        </pc:sldMkLst>
        <pc:graphicFrameChg chg="modGraphic">
          <ac:chgData name="Ha Ngoc Khanh 20200315" userId="S::khanh.hn200315@sis.hust.edu.vn::363df2e3-d3ec-4ab5-9693-4f3c263e2e04" providerId="AD" clId="Web-{877F3CB2-EC14-411F-A49E-493A133F2C37}" dt="2023-05-18T02:38:27.209" v="0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</pc:docChg>
  </pc:docChgLst>
  <pc:docChgLst>
    <pc:chgData name="TRUNG LE TUAN ANH 20194227" userId="S::anh.tlt194227@sis.hust.edu.vn::43aebc67-6b02-4ff1-9665-79ec2ff8848a" providerId="AD" clId="Web-{E358CA8B-4151-4669-8320-712A83679185}"/>
    <pc:docChg chg="modSld">
      <pc:chgData name="TRUNG LE TUAN ANH 20194227" userId="S::anh.tlt194227@sis.hust.edu.vn::43aebc67-6b02-4ff1-9665-79ec2ff8848a" providerId="AD" clId="Web-{E358CA8B-4151-4669-8320-712A83679185}" dt="2023-06-02T06:16:39.126" v="0" actId="1076"/>
      <pc:docMkLst>
        <pc:docMk/>
      </pc:docMkLst>
      <pc:sldChg chg="modSp">
        <pc:chgData name="TRUNG LE TUAN ANH 20194227" userId="S::anh.tlt194227@sis.hust.edu.vn::43aebc67-6b02-4ff1-9665-79ec2ff8848a" providerId="AD" clId="Web-{E358CA8B-4151-4669-8320-712A83679185}" dt="2023-06-02T06:16:39.126" v="0" actId="1076"/>
        <pc:sldMkLst>
          <pc:docMk/>
          <pc:sldMk cId="3131272725" sldId="261"/>
        </pc:sldMkLst>
        <pc:spChg chg="mod">
          <ac:chgData name="TRUNG LE TUAN ANH 20194227" userId="S::anh.tlt194227@sis.hust.edu.vn::43aebc67-6b02-4ff1-9665-79ec2ff8848a" providerId="AD" clId="Web-{E358CA8B-4151-4669-8320-712A83679185}" dt="2023-06-02T06:16:39.126" v="0" actId="1076"/>
          <ac:spMkLst>
            <pc:docMk/>
            <pc:sldMk cId="3131272725" sldId="261"/>
            <ac:spMk id="100" creationId="{00000000-0000-0000-0000-000000000000}"/>
          </ac:spMkLst>
        </pc:spChg>
      </pc:sldChg>
    </pc:docChg>
  </pc:docChgLst>
  <pc:docChgLst>
    <pc:chgData name="iv navin 20190146" userId="S::navin.i190146@sis.hust.edu.vn::645096bf-4c32-47a3-90b7-fb2a390eda8d" providerId="AD" clId="Web-{3C5867BD-9C1E-41D9-B86C-79FC7379E55C}"/>
    <pc:docChg chg="modSld">
      <pc:chgData name="iv navin 20190146" userId="S::navin.i190146@sis.hust.edu.vn::645096bf-4c32-47a3-90b7-fb2a390eda8d" providerId="AD" clId="Web-{3C5867BD-9C1E-41D9-B86C-79FC7379E55C}" dt="2023-06-02T07:05:35.367" v="4" actId="1076"/>
      <pc:docMkLst>
        <pc:docMk/>
      </pc:docMkLst>
      <pc:sldChg chg="modSp">
        <pc:chgData name="iv navin 20190146" userId="S::navin.i190146@sis.hust.edu.vn::645096bf-4c32-47a3-90b7-fb2a390eda8d" providerId="AD" clId="Web-{3C5867BD-9C1E-41D9-B86C-79FC7379E55C}" dt="2023-06-02T07:05:35.367" v="4" actId="1076"/>
        <pc:sldMkLst>
          <pc:docMk/>
          <pc:sldMk cId="0" sldId="259"/>
        </pc:sldMkLst>
        <pc:cxnChg chg="mod">
          <ac:chgData name="iv navin 20190146" userId="S::navin.i190146@sis.hust.edu.vn::645096bf-4c32-47a3-90b7-fb2a390eda8d" providerId="AD" clId="Web-{3C5867BD-9C1E-41D9-B86C-79FC7379E55C}" dt="2023-06-02T07:05:35.367" v="4" actId="1076"/>
          <ac:cxnSpMkLst>
            <pc:docMk/>
            <pc:sldMk cId="0" sldId="259"/>
            <ac:cxnSpMk id="108" creationId="{00000000-0000-0000-0000-000000000000}"/>
          </ac:cxnSpMkLst>
        </pc:cxnChg>
      </pc:sldChg>
    </pc:docChg>
  </pc:docChgLst>
  <pc:docChgLst>
    <pc:chgData name="Phan Trung Hieu 20215373" userId="d97d9a0a-bd48-4e54-9dd7-a8f8dfb58112" providerId="ADAL" clId="{3C293CB2-6440-4BA0-8634-5B476EAF6DB3}"/>
    <pc:docChg chg="modSld">
      <pc:chgData name="Phan Trung Hieu 20215373" userId="d97d9a0a-bd48-4e54-9dd7-a8f8dfb58112" providerId="ADAL" clId="{3C293CB2-6440-4BA0-8634-5B476EAF6DB3}" dt="2023-05-09T08:00:40.071" v="0" actId="14734"/>
      <pc:docMkLst>
        <pc:docMk/>
      </pc:docMkLst>
      <pc:sldChg chg="modSp mod">
        <pc:chgData name="Phan Trung Hieu 20215373" userId="d97d9a0a-bd48-4e54-9dd7-a8f8dfb58112" providerId="ADAL" clId="{3C293CB2-6440-4BA0-8634-5B476EAF6DB3}" dt="2023-05-09T08:00:40.071" v="0" actId="14734"/>
        <pc:sldMkLst>
          <pc:docMk/>
          <pc:sldMk cId="0" sldId="257"/>
        </pc:sldMkLst>
        <pc:graphicFrameChg chg="modGraphic">
          <ac:chgData name="Phan Trung Hieu 20215373" userId="d97d9a0a-bd48-4e54-9dd7-a8f8dfb58112" providerId="ADAL" clId="{3C293CB2-6440-4BA0-8634-5B476EAF6DB3}" dt="2023-05-09T08:00:40.071" v="0" actId="14734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</pc:docChg>
  </pc:docChgLst>
  <pc:docChgLst>
    <pc:chgData name="NGO MINH HIEU 20183531" userId="S::hieu.nm183531@sis.hust.edu.vn::27372f41-e26a-43a8-884f-3d6a4e42ad22" providerId="AD" clId="Web-{2CD1CDE2-BF31-4EB7-8F0B-62CC43E15C2F}"/>
    <pc:docChg chg="modSld">
      <pc:chgData name="NGO MINH HIEU 20183531" userId="S::hieu.nm183531@sis.hust.edu.vn::27372f41-e26a-43a8-884f-3d6a4e42ad22" providerId="AD" clId="Web-{2CD1CDE2-BF31-4EB7-8F0B-62CC43E15C2F}" dt="2023-06-02T07:23:28.541" v="1" actId="1076"/>
      <pc:docMkLst>
        <pc:docMk/>
      </pc:docMkLst>
      <pc:sldChg chg="modSp">
        <pc:chgData name="NGO MINH HIEU 20183531" userId="S::hieu.nm183531@sis.hust.edu.vn::27372f41-e26a-43a8-884f-3d6a4e42ad22" providerId="AD" clId="Web-{2CD1CDE2-BF31-4EB7-8F0B-62CC43E15C2F}" dt="2023-06-02T07:23:28.541" v="1" actId="1076"/>
        <pc:sldMkLst>
          <pc:docMk/>
          <pc:sldMk cId="0" sldId="260"/>
        </pc:sldMkLst>
        <pc:spChg chg="mod">
          <ac:chgData name="NGO MINH HIEU 20183531" userId="S::hieu.nm183531@sis.hust.edu.vn::27372f41-e26a-43a8-884f-3d6a4e42ad22" providerId="AD" clId="Web-{2CD1CDE2-BF31-4EB7-8F0B-62CC43E15C2F}" dt="2023-06-02T07:23:28.541" v="1" actId="1076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Ha Hong Son 20215130" userId="S::son.hh215130@sis.hust.edu.vn::fbfb148e-0671-47d0-8c81-0311c9a31630" providerId="AD" clId="Web-{6456F471-5C78-45D6-A558-A3418EDC1216}"/>
    <pc:docChg chg="modSld">
      <pc:chgData name="Ha Hong Son 20215130" userId="S::son.hh215130@sis.hust.edu.vn::fbfb148e-0671-47d0-8c81-0311c9a31630" providerId="AD" clId="Web-{6456F471-5C78-45D6-A558-A3418EDC1216}" dt="2023-06-22T02:38:46.486" v="3"/>
      <pc:docMkLst>
        <pc:docMk/>
      </pc:docMkLst>
      <pc:sldChg chg="modSp">
        <pc:chgData name="Ha Hong Son 20215130" userId="S::son.hh215130@sis.hust.edu.vn::fbfb148e-0671-47d0-8c81-0311c9a31630" providerId="AD" clId="Web-{6456F471-5C78-45D6-A558-A3418EDC1216}" dt="2023-06-22T02:38:46.486" v="3"/>
        <pc:sldMkLst>
          <pc:docMk/>
          <pc:sldMk cId="0" sldId="257"/>
        </pc:sldMkLst>
        <pc:graphicFrameChg chg="mod modGraphic">
          <ac:chgData name="Ha Hong Son 20215130" userId="S::son.hh215130@sis.hust.edu.vn::fbfb148e-0671-47d0-8c81-0311c9a31630" providerId="AD" clId="Web-{6456F471-5C78-45D6-A558-A3418EDC1216}" dt="2023-06-22T02:38:46.486" v="3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</pc:docChg>
  </pc:docChgLst>
  <pc:docChgLst>
    <pc:chgData name="Tran Cao Son 20215472" userId="S::son.tc215472@sis.hust.edu.vn::60f0d913-29f9-48e1-a854-9bea5862910b" providerId="AD" clId="Web-{491EB34C-7408-8DE6-EBEC-E5F48D26BCB5}"/>
    <pc:docChg chg="modSld">
      <pc:chgData name="Tran Cao Son 20215472" userId="S::son.tc215472@sis.hust.edu.vn::60f0d913-29f9-48e1-a854-9bea5862910b" providerId="AD" clId="Web-{491EB34C-7408-8DE6-EBEC-E5F48D26BCB5}" dt="2023-05-09T11:24:01.032" v="12" actId="1076"/>
      <pc:docMkLst>
        <pc:docMk/>
      </pc:docMkLst>
      <pc:sldChg chg="modSp">
        <pc:chgData name="Tran Cao Son 20215472" userId="S::son.tc215472@sis.hust.edu.vn::60f0d913-29f9-48e1-a854-9bea5862910b" providerId="AD" clId="Web-{491EB34C-7408-8DE6-EBEC-E5F48D26BCB5}" dt="2023-05-09T11:24:01.032" v="12" actId="1076"/>
        <pc:sldMkLst>
          <pc:docMk/>
          <pc:sldMk cId="0" sldId="260"/>
        </pc:sldMkLst>
        <pc:spChg chg="mod">
          <ac:chgData name="Tran Cao Son 20215472" userId="S::son.tc215472@sis.hust.edu.vn::60f0d913-29f9-48e1-a854-9bea5862910b" providerId="AD" clId="Web-{491EB34C-7408-8DE6-EBEC-E5F48D26BCB5}" dt="2023-05-09T11:24:01.032" v="12" actId="1076"/>
          <ac:spMkLst>
            <pc:docMk/>
            <pc:sldMk cId="0" sldId="260"/>
            <ac:spMk id="114" creationId="{00000000-0000-0000-0000-000000000000}"/>
          </ac:spMkLst>
        </pc:spChg>
      </pc:sldChg>
      <pc:sldChg chg="modSp">
        <pc:chgData name="Tran Cao Son 20215472" userId="S::son.tc215472@sis.hust.edu.vn::60f0d913-29f9-48e1-a854-9bea5862910b" providerId="AD" clId="Web-{491EB34C-7408-8DE6-EBEC-E5F48D26BCB5}" dt="2023-05-09T11:23:55.876" v="10" actId="20577"/>
        <pc:sldMkLst>
          <pc:docMk/>
          <pc:sldMk cId="3131272725" sldId="261"/>
        </pc:sldMkLst>
        <pc:spChg chg="mod">
          <ac:chgData name="Tran Cao Son 20215472" userId="S::son.tc215472@sis.hust.edu.vn::60f0d913-29f9-48e1-a854-9bea5862910b" providerId="AD" clId="Web-{491EB34C-7408-8DE6-EBEC-E5F48D26BCB5}" dt="2023-05-09T11:23:55.876" v="10" actId="20577"/>
          <ac:spMkLst>
            <pc:docMk/>
            <pc:sldMk cId="3131272725" sldId="261"/>
            <ac:spMk id="100" creationId="{00000000-0000-0000-0000-000000000000}"/>
          </ac:spMkLst>
        </pc:spChg>
      </pc:sldChg>
    </pc:docChg>
  </pc:docChgLst>
  <pc:docChgLst>
    <pc:chgData name="iv navin 20190146" userId="S::navin.i190146@sis.hust.edu.vn::645096bf-4c32-47a3-90b7-fb2a390eda8d" providerId="AD" clId="Web-{189983E8-AE07-426A-9281-93D85272C7A4}"/>
    <pc:docChg chg="modSld">
      <pc:chgData name="iv navin 20190146" userId="S::navin.i190146@sis.hust.edu.vn::645096bf-4c32-47a3-90b7-fb2a390eda8d" providerId="AD" clId="Web-{189983E8-AE07-426A-9281-93D85272C7A4}" dt="2023-06-02T07:06:51.184" v="0" actId="1076"/>
      <pc:docMkLst>
        <pc:docMk/>
      </pc:docMkLst>
      <pc:sldChg chg="modSp">
        <pc:chgData name="iv navin 20190146" userId="S::navin.i190146@sis.hust.edu.vn::645096bf-4c32-47a3-90b7-fb2a390eda8d" providerId="AD" clId="Web-{189983E8-AE07-426A-9281-93D85272C7A4}" dt="2023-06-02T07:06:51.184" v="0" actId="1076"/>
        <pc:sldMkLst>
          <pc:docMk/>
          <pc:sldMk cId="0" sldId="260"/>
        </pc:sldMkLst>
        <pc:spChg chg="mod">
          <ac:chgData name="iv navin 20190146" userId="S::navin.i190146@sis.hust.edu.vn::645096bf-4c32-47a3-90b7-fb2a390eda8d" providerId="AD" clId="Web-{189983E8-AE07-426A-9281-93D85272C7A4}" dt="2023-06-02T07:06:51.184" v="0" actId="1076"/>
          <ac:spMkLst>
            <pc:docMk/>
            <pc:sldMk cId="0" sldId="260"/>
            <ac:spMk id="1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2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16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MAZE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0-1 ma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NxM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A[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] = 1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ô (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tường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gạch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A[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] = 0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ô (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1 ô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ta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sang 1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4 ô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lân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cận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lên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xuống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dưới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sang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trái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sang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1 ô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đường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ngắn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4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dương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n, m, r, c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n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m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A (1 &lt;=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n,m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999)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r, c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i+1 (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=1,...,n):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A</a:t>
            </a:r>
            <a:br>
              <a:rPr lang="en-US" sz="1800" b="0" i="0">
                <a:latin typeface="Arial"/>
                <a:ea typeface="Arial"/>
                <a:cs typeface="Arial"/>
                <a:sym typeface="Arial"/>
              </a:rPr>
            </a:b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bước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ngắn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-1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thấy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đường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đi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nào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MAZE</a:t>
            </a:r>
            <a:endParaRPr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2135017771"/>
              </p:ext>
            </p:extLst>
          </p:nvPr>
        </p:nvGraphicFramePr>
        <p:xfrm>
          <a:off x="852972" y="1683761"/>
          <a:ext cx="10515600" cy="2931180"/>
        </p:xfrm>
        <a:graphic>
          <a:graphicData uri="http://schemas.openxmlformats.org/drawingml/2006/table">
            <a:tbl>
              <a:tblPr firstRow="1" bandRow="1">
                <a:noFill/>
                <a:tableStyleId>{1A4382F2-5144-449D-AB61-B4EFF9F03555}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stdin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99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8 12 5 6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1 1 0 0 0 0 1 0 0 0 0 1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1 0 0 0 1 1 0 1 0 0 1 1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0 0 1 0 0 0 0 0 0 0 0 0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1 0 0 0 0 0 1 0 0 1 0 1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1 0 0 1 0 </a:t>
                      </a:r>
                      <a:r>
                        <a:rPr lang="en-US" sz="1800" b="1" i="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0 0 0 1 0 0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1 0 1 0 1 0 0 0 1 0 1 0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0 0 0 0 1 0 1 0 0 0 0 0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1 0 1 1 0 1 1 1 0 1 0 1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9331C46-9B0F-DB92-2A22-9FEC669FD1B9}"/>
              </a:ext>
            </a:extLst>
          </p:cNvPr>
          <p:cNvSpPr/>
          <p:nvPr/>
        </p:nvSpPr>
        <p:spPr>
          <a:xfrm>
            <a:off x="9532844" y="2245417"/>
            <a:ext cx="447675" cy="4476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670CF5-74C0-F18C-00E8-31EDBDDE2F04}"/>
              </a:ext>
            </a:extLst>
          </p:cNvPr>
          <p:cNvSpPr/>
          <p:nvPr/>
        </p:nvSpPr>
        <p:spPr>
          <a:xfrm>
            <a:off x="89994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650FFE-C224-118F-6B6D-232703E52702}"/>
              </a:ext>
            </a:extLst>
          </p:cNvPr>
          <p:cNvSpPr/>
          <p:nvPr/>
        </p:nvSpPr>
        <p:spPr>
          <a:xfrm>
            <a:off x="8913719" y="2978841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C75775-B1DA-A8BA-8A63-49311307CBC3}"/>
              </a:ext>
            </a:extLst>
          </p:cNvPr>
          <p:cNvSpPr/>
          <p:nvPr/>
        </p:nvSpPr>
        <p:spPr>
          <a:xfrm>
            <a:off x="10275794" y="2978840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3B23BC-4C5F-3FDB-73AD-4D7D009978C1}"/>
              </a:ext>
            </a:extLst>
          </p:cNvPr>
          <p:cNvSpPr/>
          <p:nvPr/>
        </p:nvSpPr>
        <p:spPr>
          <a:xfrm>
            <a:off x="101805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92E7D5-161A-3250-8AAC-16090B6BEF07}"/>
              </a:ext>
            </a:extLst>
          </p:cNvPr>
          <p:cNvSpPr/>
          <p:nvPr/>
        </p:nvSpPr>
        <p:spPr>
          <a:xfrm>
            <a:off x="7965981" y="26930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BC7CBE-3037-573F-D6A4-A1A26C5DE3EE}"/>
              </a:ext>
            </a:extLst>
          </p:cNvPr>
          <p:cNvSpPr/>
          <p:nvPr/>
        </p:nvSpPr>
        <p:spPr>
          <a:xfrm>
            <a:off x="9470931" y="376941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FC1FFD-CDF7-B25C-1035-1F4243B1F6C4}"/>
              </a:ext>
            </a:extLst>
          </p:cNvPr>
          <p:cNvSpPr/>
          <p:nvPr/>
        </p:nvSpPr>
        <p:spPr>
          <a:xfrm>
            <a:off x="8189818" y="37598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FBF18D-41B2-3A19-C093-FF8947E47B86}"/>
              </a:ext>
            </a:extLst>
          </p:cNvPr>
          <p:cNvSpPr/>
          <p:nvPr/>
        </p:nvSpPr>
        <p:spPr>
          <a:xfrm>
            <a:off x="8575580" y="4602854"/>
            <a:ext cx="447675" cy="4476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84FF47-88F0-569F-66F6-1D26EDD80909}"/>
              </a:ext>
            </a:extLst>
          </p:cNvPr>
          <p:cNvSpPr/>
          <p:nvPr/>
        </p:nvSpPr>
        <p:spPr>
          <a:xfrm>
            <a:off x="7189694" y="424090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55BB2E-998B-9A32-ED7F-9F472F1A47B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9914959" y="1960782"/>
            <a:ext cx="3311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3C4FF-36E6-5AFF-05A2-84FDD3823876}"/>
              </a:ext>
            </a:extLst>
          </p:cNvPr>
          <p:cNvCxnSpPr>
            <a:stCxn id="4" idx="1"/>
            <a:endCxn id="5" idx="5"/>
          </p:cNvCxnSpPr>
          <p:nvPr/>
        </p:nvCxnSpPr>
        <p:spPr>
          <a:xfrm flipH="1" flipV="1">
            <a:off x="9381559" y="1960782"/>
            <a:ext cx="2168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3580B-CA43-3685-A1AC-FE517AD6F1B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295834" y="2627532"/>
            <a:ext cx="302570" cy="41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E1833-4F48-5D17-7482-310F9AD76CD1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9914959" y="2627532"/>
            <a:ext cx="426395" cy="41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108CE-9507-2444-3D77-DED113A491C3}"/>
              </a:ext>
            </a:extLst>
          </p:cNvPr>
          <p:cNvCxnSpPr>
            <a:stCxn id="6" idx="2"/>
            <a:endCxn id="9" idx="5"/>
          </p:cNvCxnSpPr>
          <p:nvPr/>
        </p:nvCxnSpPr>
        <p:spPr>
          <a:xfrm flipH="1" flipV="1">
            <a:off x="8348096" y="3075207"/>
            <a:ext cx="565623" cy="12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74CC2-91A5-69AC-AC1E-1E9CFD293A4C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295834" y="3360956"/>
            <a:ext cx="240657" cy="4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C43A02-0025-4592-B967-75D9424F9FC2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8571933" y="3360956"/>
            <a:ext cx="407346" cy="4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322A41-C901-74EC-273D-E45DD0BF0709}"/>
              </a:ext>
            </a:extLst>
          </p:cNvPr>
          <p:cNvCxnSpPr>
            <a:stCxn id="11" idx="2"/>
            <a:endCxn id="13" idx="7"/>
          </p:cNvCxnSpPr>
          <p:nvPr/>
        </p:nvCxnSpPr>
        <p:spPr>
          <a:xfrm flipH="1">
            <a:off x="7571809" y="3983730"/>
            <a:ext cx="618009" cy="32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269FA-1D79-B560-A3B4-7A4F0A0FCB59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8413656" y="4207567"/>
            <a:ext cx="227484" cy="46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7A28B6B-AF40-F25B-DB87-94062E558E03}"/>
              </a:ext>
            </a:extLst>
          </p:cNvPr>
          <p:cNvSpPr/>
          <p:nvPr/>
        </p:nvSpPr>
        <p:spPr>
          <a:xfrm>
            <a:off x="11170029" y="262753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05430-E681-BAF0-3E88-406145EBC719}"/>
              </a:ext>
            </a:extLst>
          </p:cNvPr>
          <p:cNvSpPr/>
          <p:nvPr/>
        </p:nvSpPr>
        <p:spPr>
          <a:xfrm>
            <a:off x="10767597" y="380275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3E3B7A-BC75-8DD0-B3D0-D26576253593}"/>
              </a:ext>
            </a:extLst>
          </p:cNvPr>
          <p:cNvCxnSpPr>
            <a:stCxn id="7" idx="7"/>
            <a:endCxn id="23" idx="2"/>
          </p:cNvCxnSpPr>
          <p:nvPr/>
        </p:nvCxnSpPr>
        <p:spPr>
          <a:xfrm flipV="1">
            <a:off x="10657909" y="2851370"/>
            <a:ext cx="512120" cy="19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3F4910-8B9D-0353-F5A0-8B90B73084D7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0499632" y="3426515"/>
            <a:ext cx="333525" cy="4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87D2C0-861E-4792-37FC-5FEBE65BFDC1}"/>
              </a:ext>
            </a:extLst>
          </p:cNvPr>
          <p:cNvSpPr txBox="1"/>
          <p:nvPr/>
        </p:nvSpPr>
        <p:spPr>
          <a:xfrm>
            <a:off x="10606939" y="2026342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 State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24CB5-7D4B-FC6E-1ADB-1DF23288C0DD}"/>
              </a:ext>
            </a:extLst>
          </p:cNvPr>
          <p:cNvCxnSpPr>
            <a:stCxn id="27" idx="1"/>
            <a:endCxn id="4" idx="6"/>
          </p:cNvCxnSpPr>
          <p:nvPr/>
        </p:nvCxnSpPr>
        <p:spPr>
          <a:xfrm flipH="1">
            <a:off x="9980519" y="2180231"/>
            <a:ext cx="626420" cy="289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2FC491-8C6E-7352-55BF-33742C0ED75C}"/>
              </a:ext>
            </a:extLst>
          </p:cNvPr>
          <p:cNvSpPr txBox="1"/>
          <p:nvPr/>
        </p:nvSpPr>
        <p:spPr>
          <a:xfrm>
            <a:off x="9447119" y="4667149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Target State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B09129-6642-1070-2753-5D84DEDD2E7E}"/>
              </a:ext>
            </a:extLst>
          </p:cNvPr>
          <p:cNvCxnSpPr>
            <a:stCxn id="29" idx="1"/>
            <a:endCxn id="12" idx="6"/>
          </p:cNvCxnSpPr>
          <p:nvPr/>
        </p:nvCxnSpPr>
        <p:spPr>
          <a:xfrm flipH="1">
            <a:off x="9023255" y="4821038"/>
            <a:ext cx="423864" cy="5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85;p1">
            <a:extLst>
              <a:ext uri="{FF2B5EF4-FFF2-40B4-BE49-F238E27FC236}">
                <a16:creationId xmlns:a16="http://schemas.microsoft.com/office/drawing/2014/main" id="{18522943-F402-0F4A-E6EF-380ED76FA1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Find the shortest path in the state transition diagram (graph)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9331C46-9B0F-DB92-2A22-9FEC669FD1B9}"/>
              </a:ext>
            </a:extLst>
          </p:cNvPr>
          <p:cNvSpPr/>
          <p:nvPr/>
        </p:nvSpPr>
        <p:spPr>
          <a:xfrm>
            <a:off x="9532844" y="2245417"/>
            <a:ext cx="447675" cy="4476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670CF5-74C0-F18C-00E8-31EDBDDE2F04}"/>
              </a:ext>
            </a:extLst>
          </p:cNvPr>
          <p:cNvSpPr/>
          <p:nvPr/>
        </p:nvSpPr>
        <p:spPr>
          <a:xfrm>
            <a:off x="89994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650FFE-C224-118F-6B6D-232703E52702}"/>
              </a:ext>
            </a:extLst>
          </p:cNvPr>
          <p:cNvSpPr/>
          <p:nvPr/>
        </p:nvSpPr>
        <p:spPr>
          <a:xfrm>
            <a:off x="8913719" y="2978841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C75775-B1DA-A8BA-8A63-49311307CBC3}"/>
              </a:ext>
            </a:extLst>
          </p:cNvPr>
          <p:cNvSpPr/>
          <p:nvPr/>
        </p:nvSpPr>
        <p:spPr>
          <a:xfrm>
            <a:off x="10275794" y="2978840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3B23BC-4C5F-3FDB-73AD-4D7D009978C1}"/>
              </a:ext>
            </a:extLst>
          </p:cNvPr>
          <p:cNvSpPr/>
          <p:nvPr/>
        </p:nvSpPr>
        <p:spPr>
          <a:xfrm>
            <a:off x="101805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92E7D5-161A-3250-8AAC-16090B6BEF07}"/>
              </a:ext>
            </a:extLst>
          </p:cNvPr>
          <p:cNvSpPr/>
          <p:nvPr/>
        </p:nvSpPr>
        <p:spPr>
          <a:xfrm>
            <a:off x="7965981" y="26930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BC7CBE-3037-573F-D6A4-A1A26C5DE3EE}"/>
              </a:ext>
            </a:extLst>
          </p:cNvPr>
          <p:cNvSpPr/>
          <p:nvPr/>
        </p:nvSpPr>
        <p:spPr>
          <a:xfrm>
            <a:off x="9470931" y="376941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FC1FFD-CDF7-B25C-1035-1F4243B1F6C4}"/>
              </a:ext>
            </a:extLst>
          </p:cNvPr>
          <p:cNvSpPr/>
          <p:nvPr/>
        </p:nvSpPr>
        <p:spPr>
          <a:xfrm>
            <a:off x="8189818" y="37598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FBF18D-41B2-3A19-C093-FF8947E47B86}"/>
              </a:ext>
            </a:extLst>
          </p:cNvPr>
          <p:cNvSpPr/>
          <p:nvPr/>
        </p:nvSpPr>
        <p:spPr>
          <a:xfrm>
            <a:off x="8575580" y="4602854"/>
            <a:ext cx="447675" cy="4476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84FF47-88F0-569F-66F6-1D26EDD80909}"/>
              </a:ext>
            </a:extLst>
          </p:cNvPr>
          <p:cNvSpPr/>
          <p:nvPr/>
        </p:nvSpPr>
        <p:spPr>
          <a:xfrm>
            <a:off x="7189694" y="424090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55BB2E-998B-9A32-ED7F-9F472F1A47B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9914959" y="1960782"/>
            <a:ext cx="3311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3C4FF-36E6-5AFF-05A2-84FDD3823876}"/>
              </a:ext>
            </a:extLst>
          </p:cNvPr>
          <p:cNvCxnSpPr>
            <a:stCxn id="4" idx="1"/>
            <a:endCxn id="5" idx="5"/>
          </p:cNvCxnSpPr>
          <p:nvPr/>
        </p:nvCxnSpPr>
        <p:spPr>
          <a:xfrm flipH="1" flipV="1">
            <a:off x="9381559" y="1960782"/>
            <a:ext cx="2168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3580B-CA43-3685-A1AC-FE517AD6F1B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295834" y="2627532"/>
            <a:ext cx="302570" cy="41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E1833-4F48-5D17-7482-310F9AD76CD1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9914959" y="2627532"/>
            <a:ext cx="426395" cy="41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108CE-9507-2444-3D77-DED113A491C3}"/>
              </a:ext>
            </a:extLst>
          </p:cNvPr>
          <p:cNvCxnSpPr>
            <a:stCxn id="6" idx="2"/>
            <a:endCxn id="9" idx="5"/>
          </p:cNvCxnSpPr>
          <p:nvPr/>
        </p:nvCxnSpPr>
        <p:spPr>
          <a:xfrm flipH="1" flipV="1">
            <a:off x="8348096" y="3075207"/>
            <a:ext cx="565623" cy="12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74CC2-91A5-69AC-AC1E-1E9CFD293A4C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295834" y="3360956"/>
            <a:ext cx="240657" cy="4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C43A02-0025-4592-B967-75D9424F9FC2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8571933" y="3360956"/>
            <a:ext cx="407346" cy="4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322A41-C901-74EC-273D-E45DD0BF0709}"/>
              </a:ext>
            </a:extLst>
          </p:cNvPr>
          <p:cNvCxnSpPr>
            <a:stCxn id="11" idx="2"/>
            <a:endCxn id="13" idx="7"/>
          </p:cNvCxnSpPr>
          <p:nvPr/>
        </p:nvCxnSpPr>
        <p:spPr>
          <a:xfrm flipH="1">
            <a:off x="7571809" y="3983730"/>
            <a:ext cx="618009" cy="32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269FA-1D79-B560-A3B4-7A4F0A0FCB59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8413656" y="4207567"/>
            <a:ext cx="227484" cy="46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7A28B6B-AF40-F25B-DB87-94062E558E03}"/>
              </a:ext>
            </a:extLst>
          </p:cNvPr>
          <p:cNvSpPr/>
          <p:nvPr/>
        </p:nvSpPr>
        <p:spPr>
          <a:xfrm>
            <a:off x="11170029" y="262753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05430-E681-BAF0-3E88-406145EBC719}"/>
              </a:ext>
            </a:extLst>
          </p:cNvPr>
          <p:cNvSpPr/>
          <p:nvPr/>
        </p:nvSpPr>
        <p:spPr>
          <a:xfrm>
            <a:off x="10767597" y="380275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3E3B7A-BC75-8DD0-B3D0-D26576253593}"/>
              </a:ext>
            </a:extLst>
          </p:cNvPr>
          <p:cNvCxnSpPr>
            <a:stCxn id="7" idx="7"/>
            <a:endCxn id="23" idx="2"/>
          </p:cNvCxnSpPr>
          <p:nvPr/>
        </p:nvCxnSpPr>
        <p:spPr>
          <a:xfrm flipV="1">
            <a:off x="10657909" y="2851370"/>
            <a:ext cx="512120" cy="19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3F4910-8B9D-0353-F5A0-8B90B73084D7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0499632" y="3426515"/>
            <a:ext cx="333525" cy="4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87D2C0-861E-4792-37FC-5FEBE65BFDC1}"/>
              </a:ext>
            </a:extLst>
          </p:cNvPr>
          <p:cNvSpPr txBox="1"/>
          <p:nvPr/>
        </p:nvSpPr>
        <p:spPr>
          <a:xfrm>
            <a:off x="10606939" y="2026342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 State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24CB5-7D4B-FC6E-1ADB-1DF23288C0DD}"/>
              </a:ext>
            </a:extLst>
          </p:cNvPr>
          <p:cNvCxnSpPr>
            <a:stCxn id="27" idx="1"/>
            <a:endCxn id="4" idx="6"/>
          </p:cNvCxnSpPr>
          <p:nvPr/>
        </p:nvCxnSpPr>
        <p:spPr>
          <a:xfrm flipH="1">
            <a:off x="9980519" y="2180231"/>
            <a:ext cx="626420" cy="289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2FC491-8C6E-7352-55BF-33742C0ED75C}"/>
              </a:ext>
            </a:extLst>
          </p:cNvPr>
          <p:cNvSpPr txBox="1"/>
          <p:nvPr/>
        </p:nvSpPr>
        <p:spPr>
          <a:xfrm>
            <a:off x="9447119" y="4667149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Target State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B09129-6642-1070-2753-5D84DEDD2E7E}"/>
              </a:ext>
            </a:extLst>
          </p:cNvPr>
          <p:cNvCxnSpPr>
            <a:stCxn id="29" idx="1"/>
            <a:endCxn id="12" idx="6"/>
          </p:cNvCxnSpPr>
          <p:nvPr/>
        </p:nvCxnSpPr>
        <p:spPr>
          <a:xfrm flipH="1">
            <a:off x="9023255" y="4821038"/>
            <a:ext cx="423864" cy="5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85;p1">
            <a:extLst>
              <a:ext uri="{FF2B5EF4-FFF2-40B4-BE49-F238E27FC236}">
                <a16:creationId xmlns:a16="http://schemas.microsoft.com/office/drawing/2014/main" id="{18522943-F402-0F4A-E6EF-380ED76FA1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Find the shortest path in the state transition diagram (graph)</a:t>
            </a:r>
            <a:endParaRPr/>
          </a:p>
        </p:txBody>
      </p:sp>
      <p:sp>
        <p:nvSpPr>
          <p:cNvPr id="96" name="Content Placeholder 18">
            <a:extLst>
              <a:ext uri="{FF2B5EF4-FFF2-40B4-BE49-F238E27FC236}">
                <a16:creationId xmlns:a16="http://schemas.microsoft.com/office/drawing/2014/main" id="{E0E404B9-7E3F-05A7-59D0-A83FCB496FCD}"/>
              </a:ext>
            </a:extLst>
          </p:cNvPr>
          <p:cNvSpPr txBox="1">
            <a:spLocks/>
          </p:cNvSpPr>
          <p:nvPr/>
        </p:nvSpPr>
        <p:spPr>
          <a:xfrm>
            <a:off x="215939" y="1465006"/>
            <a:ext cx="6457618" cy="517045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err="1">
                <a:latin typeface="Consolas" panose="020B0609020204030204" pitchFamily="49" charset="0"/>
                <a:cs typeface="Arial" panose="020B0604020202020204" pitchFamily="34" charset="0"/>
              </a:rPr>
              <a:t>findPath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(s0, N){// N(s): set of neighboring states of s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  Initialize a Queue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err="1">
                <a:latin typeface="Consolas" panose="020B0609020204030204" pitchFamily="49" charset="0"/>
                <a:cs typeface="Arial" panose="020B0604020202020204" pitchFamily="34" charset="0"/>
              </a:rPr>
              <a:t>Queue.PUSH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(s0); visited[s0] = true;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  while Queue not empty do{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    s = </a:t>
            </a:r>
            <a:r>
              <a:rPr lang="en-US" sz="1600" b="1" err="1">
                <a:latin typeface="Consolas" panose="020B0609020204030204" pitchFamily="49" charset="0"/>
                <a:cs typeface="Arial" panose="020B0604020202020204" pitchFamily="34" charset="0"/>
              </a:rPr>
              <a:t>Queue.POP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    for x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 N(s) do{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if not visited[x] and check(x) then{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if target(x) then return x;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else{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   </a:t>
            </a:r>
            <a:r>
              <a:rPr lang="en-US" sz="1600" b="1" err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Queue.PUSH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(x);  visited[x] = true;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}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}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}</a:t>
            </a:r>
            <a:endParaRPr lang="en-US" sz="16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8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384946" y="746827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typedef pair&lt;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int,int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 ii;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maxN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999 + 100;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= 1e9 + 7;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maxN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maxN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, m , n , r, c , d[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maxN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maxN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dx[] = {1 , 0, -1 ,  0} ,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dy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[] = {0 , 1,  0 , -1};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queue&lt;ii&gt;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qe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3127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qe.push(ii(r,c));  d[r][c] = 0;   a[r][c]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while(!qe.empty()){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ii u = qe.front(); qe.pop();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 ; i &lt; 4 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int x = dx[i] + u.first;         int y = dy[i] + u.second;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if(x &lt; 1 || x &gt; m || y &lt; 1 || y &gt; n) return d[u.first][u.second] + 1;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if(a[x][y] != 1){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d[x][y] = d[u.first][u.second] + 1;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qe.push(ii(x,y));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a[x][y]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316606" y="-150730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761105" y="104785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ios_base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sync_with_stdio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(false);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cin.tie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(0);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m &gt;&gt; n &gt;&gt; r &gt;&gt; c;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 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m 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for(int j = 1 ; j &lt;= n 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][j];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BAB0CF-3D95-4FE4-9C73-32542F241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6e9830e9-5708-4497-a87b-588227dca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24E3D7-E0F6-41C6-9AA7-D8AEC5E560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34EAE7-D413-4B1A-B11A-35AA089295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MAZE</vt:lpstr>
      <vt:lpstr>MAZE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</dc:title>
  <dc:creator>Pham Quang Dung</dc:creator>
  <cp:revision>9</cp:revision>
  <dcterms:created xsi:type="dcterms:W3CDTF">2022-07-31T08:27:20Z</dcterms:created>
  <dcterms:modified xsi:type="dcterms:W3CDTF">2023-07-07T03:48:55Z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0x010100FBFF0E7BCFBC1F47AC761DE94C08FEFF</vt:lpwstr>
  </property>
</Properties>
</file>