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9SJHxYAf87r7AsDIUFk+FqB2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095D4-6D83-E8B6-AEBD-C7EF73E05F7B}" v="1" dt="2023-06-30T08:57:45.756"/>
    <p1510:client id="{99BD21FF-4DCB-D881-DE45-C6DAC2E5277B}" v="2" dt="2023-06-27T14:35:26.448"/>
    <p1510:client id="{E8EE5272-9E9F-4678-8F2B-154538D6A8F6}" v="1" dt="2023-06-30T09:53:31.202"/>
  </p1510:revLst>
</p1510:revInfo>
</file>

<file path=ppt/tableStyles.xml><?xml version="1.0" encoding="utf-8"?>
<a:tblStyleLst xmlns:a="http://schemas.openxmlformats.org/drawingml/2006/main" def="{0FC9D62E-5FAF-4B89-A758-CD173CC9C72D}">
  <a:tblStyle styleId="{0FC9D62E-5FAF-4B89-A758-CD173CC9C7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u Truyen 20204698" userId="S::truyen.nh204698@sis.hust.edu.vn::8c25d326-adbf-4fce-b10c-01ffbb3d6c73" providerId="AD" clId="Web-{96D095D4-6D83-E8B6-AEBD-C7EF73E05F7B}"/>
    <pc:docChg chg="modSld">
      <pc:chgData name="Nguyen Huu Truyen 20204698" userId="S::truyen.nh204698@sis.hust.edu.vn::8c25d326-adbf-4fce-b10c-01ffbb3d6c73" providerId="AD" clId="Web-{96D095D4-6D83-E8B6-AEBD-C7EF73E05F7B}" dt="2023-06-30T08:57:53.412" v="1" actId="20577"/>
      <pc:docMkLst>
        <pc:docMk/>
      </pc:docMkLst>
      <pc:sldChg chg="modSp">
        <pc:chgData name="Nguyen Huu Truyen 20204698" userId="S::truyen.nh204698@sis.hust.edu.vn::8c25d326-adbf-4fce-b10c-01ffbb3d6c73" providerId="AD" clId="Web-{96D095D4-6D83-E8B6-AEBD-C7EF73E05F7B}" dt="2023-06-30T08:57:53.412" v="1" actId="20577"/>
        <pc:sldMkLst>
          <pc:docMk/>
          <pc:sldMk cId="0" sldId="256"/>
        </pc:sldMkLst>
        <pc:spChg chg="mod">
          <ac:chgData name="Nguyen Huu Truyen 20204698" userId="S::truyen.nh204698@sis.hust.edu.vn::8c25d326-adbf-4fce-b10c-01ffbb3d6c73" providerId="AD" clId="Web-{96D095D4-6D83-E8B6-AEBD-C7EF73E05F7B}" dt="2023-06-30T08:57:53.412" v="1" actId="20577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Nguyen Huu Truyen 20204698" userId="S::truyen.nh204698@sis.hust.edu.vn::8c25d326-adbf-4fce-b10c-01ffbb3d6c73" providerId="AD" clId="Web-{99BD21FF-4DCB-D881-DE45-C6DAC2E5277B}"/>
    <pc:docChg chg="modSld">
      <pc:chgData name="Nguyen Huu Truyen 20204698" userId="S::truyen.nh204698@sis.hust.edu.vn::8c25d326-adbf-4fce-b10c-01ffbb3d6c73" providerId="AD" clId="Web-{99BD21FF-4DCB-D881-DE45-C6DAC2E5277B}" dt="2023-06-27T14:35:26.448" v="1" actId="1076"/>
      <pc:docMkLst>
        <pc:docMk/>
      </pc:docMkLst>
      <pc:sldChg chg="modSp">
        <pc:chgData name="Nguyen Huu Truyen 20204698" userId="S::truyen.nh204698@sis.hust.edu.vn::8c25d326-adbf-4fce-b10c-01ffbb3d6c73" providerId="AD" clId="Web-{99BD21FF-4DCB-D881-DE45-C6DAC2E5277B}" dt="2023-06-27T14:35:26.448" v="1" actId="1076"/>
        <pc:sldMkLst>
          <pc:docMk/>
          <pc:sldMk cId="0" sldId="259"/>
        </pc:sldMkLst>
        <pc:spChg chg="mod">
          <ac:chgData name="Nguyen Huu Truyen 20204698" userId="S::truyen.nh204698@sis.hust.edu.vn::8c25d326-adbf-4fce-b10c-01ffbb3d6c73" providerId="AD" clId="Web-{99BD21FF-4DCB-D881-DE45-C6DAC2E5277B}" dt="2023-06-27T14:35:26.448" v="1" actId="1076"/>
          <ac:spMkLst>
            <pc:docMk/>
            <pc:sldMk cId="0" sldId="259"/>
            <ac:spMk id="107" creationId="{00000000-0000-0000-0000-000000000000}"/>
          </ac:spMkLst>
        </pc:spChg>
      </pc:sldChg>
    </pc:docChg>
  </pc:docChgLst>
  <pc:docChgLst>
    <pc:chgData name="Nguyen Duc Quan 20204774" userId="S::quan.nd204774@sis.hust.edu.vn::834a2dbb-33de-4e00-b633-28adac74d05b" providerId="AD" clId="Web-{E8EE5272-9E9F-4678-8F2B-154538D6A8F6}"/>
    <pc:docChg chg="modSld">
      <pc:chgData name="Nguyen Duc Quan 20204774" userId="S::quan.nd204774@sis.hust.edu.vn::834a2dbb-33de-4e00-b633-28adac74d05b" providerId="AD" clId="Web-{E8EE5272-9E9F-4678-8F2B-154538D6A8F6}" dt="2023-06-30T09:53:31.202" v="0" actId="1076"/>
      <pc:docMkLst>
        <pc:docMk/>
      </pc:docMkLst>
      <pc:sldChg chg="modSp">
        <pc:chgData name="Nguyen Duc Quan 20204774" userId="S::quan.nd204774@sis.hust.edu.vn::834a2dbb-33de-4e00-b633-28adac74d05b" providerId="AD" clId="Web-{E8EE5272-9E9F-4678-8F2B-154538D6A8F6}" dt="2023-06-30T09:53:31.202" v="0" actId="1076"/>
        <pc:sldMkLst>
          <pc:docMk/>
          <pc:sldMk cId="0" sldId="256"/>
        </pc:sldMkLst>
        <pc:spChg chg="mod">
          <ac:chgData name="Nguyen Duc Quan 20204774" userId="S::quan.nd204774@sis.hust.edu.vn::834a2dbb-33de-4e00-b633-28adac74d05b" providerId="AD" clId="Web-{E8EE5272-9E9F-4678-8F2B-154538D6A8F6}" dt="2023-06-30T09:53:31.202" v="0" actId="1076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-405884" y="84169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latin typeface="Arial"/>
                <a:cs typeface="Arial"/>
                <a:sym typeface="Arial"/>
              </a:rPr>
              <a:t>Given N elements (2≤ N ≤100,000) on a straight line at positions x</a:t>
            </a:r>
            <a:r>
              <a:rPr lang="en-US" sz="1800" baseline="-25000">
                <a:latin typeface="Arial"/>
                <a:cs typeface="Arial"/>
                <a:sym typeface="Arial"/>
              </a:rPr>
              <a:t>1</a:t>
            </a:r>
            <a:r>
              <a:rPr lang="en-US" sz="1800">
                <a:latin typeface="Arial"/>
                <a:cs typeface="Arial"/>
                <a:sym typeface="Arial"/>
              </a:rPr>
              <a:t>,…, x</a:t>
            </a:r>
            <a:r>
              <a:rPr lang="en-US" sz="1800" baseline="-25000">
                <a:latin typeface="Arial"/>
                <a:cs typeface="Arial"/>
                <a:sym typeface="Arial"/>
              </a:rPr>
              <a:t>n </a:t>
            </a:r>
            <a:r>
              <a:rPr lang="en-US" sz="1800">
                <a:latin typeface="Arial"/>
                <a:cs typeface="Arial"/>
                <a:sym typeface="Arial"/>
              </a:rPr>
              <a:t>(0≤ x ≤1,000,000,000)</a:t>
            </a:r>
            <a:endParaRPr lang="vi-VN">
              <a:sym typeface="Arial"/>
            </a:endParaRPr>
          </a:p>
          <a:p>
            <a:r>
              <a:rPr lang="en-US" sz="1800">
                <a:latin typeface="Arial"/>
                <a:cs typeface="Arial"/>
                <a:sym typeface="Arial"/>
              </a:rPr>
              <a:t>The distance of a subset of N elements is defined to be the minimum distance between two elements</a:t>
            </a:r>
            <a:endParaRPr lang="en-US">
              <a:sym typeface="Arial"/>
            </a:endParaRPr>
          </a:p>
          <a:p>
            <a:r>
              <a:rPr lang="en-US" sz="1800">
                <a:latin typeface="Arial"/>
                <a:cs typeface="Arial"/>
                <a:sym typeface="Arial"/>
              </a:rPr>
              <a:t>Find the subset of N given elements containing exactly C elements such that the distance is maximal.</a:t>
            </a:r>
            <a:endParaRPr lang="en-US">
              <a:sym typeface="Arial"/>
            </a:endParaRPr>
          </a:p>
          <a:p>
            <a:r>
              <a:rPr lang="en-US" sz="1800" b="1">
                <a:latin typeface="Arial"/>
                <a:cs typeface="Arial"/>
                <a:sym typeface="Arial"/>
              </a:rPr>
              <a:t>Input</a:t>
            </a:r>
            <a:endParaRPr lang="en-US" sz="1800">
              <a:latin typeface="Arial"/>
              <a:cs typeface="Arial"/>
              <a:sym typeface="Arial"/>
            </a:endParaRPr>
          </a:p>
          <a:p>
            <a:pPr lvl="1"/>
            <a:r>
              <a:rPr lang="en-US" sz="1800">
                <a:latin typeface="Arial"/>
                <a:cs typeface="Arial"/>
                <a:sym typeface="Arial"/>
              </a:rPr>
              <a:t>The first line contains a positive integer T (1 &lt;= T &lt;= 20) which is the number of test cases.</a:t>
            </a:r>
            <a:endParaRPr lang="en-US">
              <a:sym typeface="Arial"/>
            </a:endParaRPr>
          </a:p>
          <a:p>
            <a:pPr lvl="1"/>
            <a:r>
              <a:rPr lang="en-US" sz="1800">
                <a:latin typeface="Arial"/>
                <a:cs typeface="Arial"/>
                <a:sym typeface="Arial"/>
              </a:rPr>
              <a:t>Subsequent lines are T test cases with the following format:</a:t>
            </a:r>
            <a:endParaRPr lang="en-US">
              <a:sym typeface="Arial"/>
            </a:endParaRPr>
          </a:p>
          <a:p>
            <a:pPr lvl="2"/>
            <a:r>
              <a:rPr lang="en-US" sz="1600">
                <a:latin typeface="Arial"/>
                <a:ea typeface="Arial"/>
                <a:cs typeface="Arial"/>
                <a:sym typeface="Arial"/>
              </a:rPr>
              <a:t>Line 1: Two space-separated integers: N and C </a:t>
            </a:r>
            <a:endParaRPr lang="en-US">
              <a:sym typeface="Arial"/>
            </a:endParaRPr>
          </a:p>
          <a:p>
            <a:pPr lvl="2"/>
            <a:r>
              <a:rPr lang="en-US" sz="1600">
                <a:latin typeface="Arial"/>
                <a:ea typeface="Arial"/>
                <a:cs typeface="Arial"/>
                <a:sym typeface="Arial"/>
              </a:rPr>
              <a:t>Lines 2: contains x</a:t>
            </a:r>
            <a:r>
              <a:rPr lang="en-US" sz="16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, . . , x</a:t>
            </a:r>
            <a:r>
              <a:rPr lang="en-US" sz="1600" baseline="-25000">
                <a:latin typeface="Arial"/>
                <a:ea typeface="Arial"/>
                <a:cs typeface="Arial"/>
                <a:sym typeface="Arial"/>
              </a:rPr>
              <a:t>n</a:t>
            </a:r>
            <a:endParaRPr lang="en-US" sz="1600" b="1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Output</a:t>
            </a:r>
            <a:endParaRPr lang="en-US" sz="1800"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800">
                <a:latin typeface="Arial"/>
                <a:ea typeface="Arial"/>
                <a:cs typeface="Arial"/>
                <a:sym typeface="Arial"/>
              </a:rPr>
              <a:t>For each test case output one integer: the distance of the subset found.</a:t>
            </a:r>
            <a:endParaRPr lang="vi-VN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955820"/>
        </p:xfrm>
        <a:graphic>
          <a:graphicData uri="http://schemas.openxmlformats.org/drawingml/2006/table">
            <a:tbl>
              <a:tblPr firstRow="1" bandRow="1">
                <a:noFill/>
                <a:tableStyleId>{0FC9D62E-5FAF-4B89-A758-CD173CC9C72D}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5 3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151465" cy="39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/>
          <p:cNvSpPr txBox="1"/>
          <p:nvPr/>
        </p:nvSpPr>
        <p:spPr>
          <a:xfrm>
            <a:off x="495950" y="681037"/>
            <a:ext cx="10816216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Sắp xếp lại mảng theo thứ tự tăng dần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thuật toán tìm kiếm nhị phân để thử kết quả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tìm kiếm nhị phân để tìm kết quả tốt nhất d:</a:t>
            </a:r>
            <a:endParaRPr/>
          </a:p>
          <a:p>
            <a:pPr marL="2286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&lt;= d &lt;= (a[n] – a[1])</a:t>
            </a:r>
            <a:endParaRPr/>
          </a:p>
          <a:p>
            <a:pPr marL="2286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Bắt đầu thử từ giá trị d = mid: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 tra xem có thể chọn được ít nhất c phần tử, mỗi phần tử cách nhau ít nhất d đơn vị hay không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giá trị d = mid là 1 giá trị khả thi, ta tiếp tục tìm kiếm ở nửa bên phải.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Ngược lại, ta sẽ tìm kiếm tiếp ở nửa bên trái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618495" y="711049"/>
            <a:ext cx="664957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MAXN 100005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c, a[MAXN];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 (int distance)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sl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i=1, j=2;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(i&lt;n)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while (j&lt;=n &amp;&amp; a[j]-a[i] &lt; distance)  ++j;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(j&lt;=n) sl++;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(sl&gt;=c) return true;  // có thể lấy đủ c phần tử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 = j;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j++;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693910" y="681037"/>
            <a:ext cx="814843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MaxDistance ()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l = 0, r = a[n] - a[1];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(l&lt;=r)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mid = (l+r)/2;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(check(mid)) l = mid+1;   // tiếp tục thử kết quả ở nửa bên phải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r = mid-1;		// tìm kết quả ở nửa bên trái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r;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 cin.tie(NULL); cout.tie(NULL);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(t--)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n &gt;&gt; c;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 (int i=1; i&lt;=n; i++) 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sort(a+1, a+n+1);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cout &lt;&lt; MaxDistance()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FF0E7BCFBC1F47AC761DE94C08FEFF" ma:contentTypeVersion="7" ma:contentTypeDescription="Create a new document." ma:contentTypeScope="" ma:versionID="b0df83b6ea14d840f6330afb850b521d">
  <xsd:schema xmlns:xsd="http://www.w3.org/2001/XMLSchema" xmlns:xs="http://www.w3.org/2001/XMLSchema" xmlns:p="http://schemas.microsoft.com/office/2006/metadata/properties" xmlns:ns2="b2a13ee3-0157-44f4-b864-b94ffd9bb394" xmlns:ns3="6e9830e9-5708-4497-a87b-588227dca412" targetNamespace="http://schemas.microsoft.com/office/2006/metadata/properties" ma:root="true" ma:fieldsID="ebaae2ba8c661ae8d960f21c3c64b1cf" ns2:_="" ns3:_="">
    <xsd:import namespace="b2a13ee3-0157-44f4-b864-b94ffd9bb394"/>
    <xsd:import namespace="6e9830e9-5708-4497-a87b-588227dca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a13ee3-0157-44f4-b864-b94ffd9bb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830e9-5708-4497-a87b-588227dca41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2B56D-AE33-4158-BDB5-D67ED633A9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6EE8C2-6272-4BB8-B1B1-7CE691CF9B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C6F895-BDC1-46BA-8002-8F861DAE0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a13ee3-0157-44f4-b864-b94ffd9bb394"/>
    <ds:schemaRef ds:uri="6e9830e9-5708-4497-a87b-588227dca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MAX-DISTANCE SUB-SEQUENCE</vt:lpstr>
      <vt:lpstr>MAX-DISTANCE SUB-SEQUENCE</vt:lpstr>
      <vt:lpstr>MAX-DISTANCE SUB-SEQUENCE- Hint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MAX-DISTANCE SUB-SEQUENCE</dc:title>
  <dc:creator>Pham Quang Dung</dc:creator>
  <cp:revision>6</cp:revision>
  <dcterms:created xsi:type="dcterms:W3CDTF">2022-07-31T08:27:20Z</dcterms:created>
  <dcterms:modified xsi:type="dcterms:W3CDTF">2023-06-30T09:53:31Z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0x010100FBFF0E7BCFBC1F47AC761DE94C08FEFF</vt:lpwstr>
  </property>
</Properties>
</file>