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78391-B94F-42B5-B0BD-4B287EC06A6C}" v="1" dt="2023-06-02T07:44:49.526"/>
    <p1510:client id="{3700B9E1-CF1C-3B73-CC7E-4C8C675C6C84}" v="2" dt="2023-06-27T16:30:31.803"/>
    <p1510:client id="{4BBD97CB-2773-428F-BA23-95244EC4C2FF}" v="4" dt="2023-07-01T01:57:13.466"/>
    <p1510:client id="{571F2A84-BCE2-4744-A458-71C34B5CFE34}" v="2" dt="2023-06-01T08:01:12.083"/>
    <p1510:client id="{73608A21-EEAC-40C4-AEFD-76CE7B50CCA2}" v="2" dt="2023-07-01T01:48:29.333"/>
    <p1510:client id="{747BAC28-29B6-44A5-8406-0A4CB8DC6E87}" v="1" dt="2023-06-22T03:42:38.811"/>
    <p1510:client id="{7C3CE609-1918-4E86-9CBE-87E3EE59FF8C}" v="2" dt="2023-06-29T17:19:39.736"/>
    <p1510:client id="{E3C9075A-3CD4-4679-87A0-02138FB813F4}" v="2" dt="2023-07-09T04:59:19.002"/>
  </p1510:revLst>
</p1510:revInfo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Anh 20204712" userId="S::anh.vd204712@sis.hust.edu.vn::1a0df68f-ceb5-4b3d-92f6-e647c8616902" providerId="AD" clId="Web-{73608A21-EEAC-40C4-AEFD-76CE7B50CCA2}"/>
    <pc:docChg chg="modSld">
      <pc:chgData name="Vu Duc Anh 20204712" userId="S::anh.vd204712@sis.hust.edu.vn::1a0df68f-ceb5-4b3d-92f6-e647c8616902" providerId="AD" clId="Web-{73608A21-EEAC-40C4-AEFD-76CE7B50CCA2}" dt="2023-07-01T01:48:29.333" v="1" actId="1076"/>
      <pc:docMkLst>
        <pc:docMk/>
      </pc:docMkLst>
      <pc:sldChg chg="modSp">
        <pc:chgData name="Vu Duc Anh 20204712" userId="S::anh.vd204712@sis.hust.edu.vn::1a0df68f-ceb5-4b3d-92f6-e647c8616902" providerId="AD" clId="Web-{73608A21-EEAC-40C4-AEFD-76CE7B50CCA2}" dt="2023-07-01T01:48:29.333" v="1" actId="1076"/>
        <pc:sldMkLst>
          <pc:docMk/>
          <pc:sldMk cId="0" sldId="258"/>
        </pc:sldMkLst>
        <pc:spChg chg="mod">
          <ac:chgData name="Vu Duc Anh 20204712" userId="S::anh.vd204712@sis.hust.edu.vn::1a0df68f-ceb5-4b3d-92f6-e647c8616902" providerId="AD" clId="Web-{73608A21-EEAC-40C4-AEFD-76CE7B50CCA2}" dt="2023-07-01T01:48:29.333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Ha Bui Phuc 20204773" userId="S::phuc.hb204773@sis.hust.edu.vn::15ec4159-fdad-4b86-a8e9-12a7c17d03cf" providerId="AD" clId="Web-{E3C9075A-3CD4-4679-87A0-02138FB813F4}"/>
    <pc:docChg chg="modSld">
      <pc:chgData name="Ha Bui Phuc 20204773" userId="S::phuc.hb204773@sis.hust.edu.vn::15ec4159-fdad-4b86-a8e9-12a7c17d03cf" providerId="AD" clId="Web-{E3C9075A-3CD4-4679-87A0-02138FB813F4}" dt="2023-07-09T04:59:19.002" v="1"/>
      <pc:docMkLst>
        <pc:docMk/>
      </pc:docMkLst>
      <pc:sldChg chg="modSp">
        <pc:chgData name="Ha Bui Phuc 20204773" userId="S::phuc.hb204773@sis.hust.edu.vn::15ec4159-fdad-4b86-a8e9-12a7c17d03cf" providerId="AD" clId="Web-{E3C9075A-3CD4-4679-87A0-02138FB813F4}" dt="2023-07-09T04:59:19.002" v="1"/>
        <pc:sldMkLst>
          <pc:docMk/>
          <pc:sldMk cId="3493832889" sldId="262"/>
        </pc:sldMkLst>
        <pc:graphicFrameChg chg="modGraphic">
          <ac:chgData name="Ha Bui Phuc 20204773" userId="S::phuc.hb204773@sis.hust.edu.vn::15ec4159-fdad-4b86-a8e9-12a7c17d03cf" providerId="AD" clId="Web-{E3C9075A-3CD4-4679-87A0-02138FB813F4}" dt="2023-07-09T04:59:19.002" v="1"/>
          <ac:graphicFrameMkLst>
            <pc:docMk/>
            <pc:sldMk cId="3493832889" sldId="262"/>
            <ac:graphicFrameMk id="28" creationId="{F6951ADC-3F06-727A-B6BC-1EC8FD051B95}"/>
          </ac:graphicFrameMkLst>
        </pc:graphicFrameChg>
      </pc:sldChg>
    </pc:docChg>
  </pc:docChgLst>
  <pc:docChgLst>
    <pc:chgData name="Phan Trung Hieu 20215373" userId="d97d9a0a-bd48-4e54-9dd7-a8f8dfb58112" providerId="ADAL" clId="{35C8F8B6-92D9-4B00-9FDC-147ADD2FBFB9}"/>
    <pc:docChg chg="modSld">
      <pc:chgData name="Phan Trung Hieu 20215373" userId="d97d9a0a-bd48-4e54-9dd7-a8f8dfb58112" providerId="ADAL" clId="{35C8F8B6-92D9-4B00-9FDC-147ADD2FBFB9}" dt="2023-05-09T08:56:21.004" v="1" actId="1036"/>
      <pc:docMkLst>
        <pc:docMk/>
      </pc:docMkLst>
      <pc:sldChg chg="modSp mod">
        <pc:chgData name="Phan Trung Hieu 20215373" userId="d97d9a0a-bd48-4e54-9dd7-a8f8dfb58112" providerId="ADAL" clId="{35C8F8B6-92D9-4B00-9FDC-147ADD2FBFB9}" dt="2023-05-09T08:56:21.004" v="1" actId="1036"/>
        <pc:sldMkLst>
          <pc:docMk/>
          <pc:sldMk cId="3493832889" sldId="262"/>
        </pc:sldMkLst>
        <pc:spChg chg="mod">
          <ac:chgData name="Phan Trung Hieu 20215373" userId="d97d9a0a-bd48-4e54-9dd7-a8f8dfb58112" providerId="ADAL" clId="{35C8F8B6-92D9-4B00-9FDC-147ADD2FBFB9}" dt="2023-05-09T08:56:21.004" v="1" actId="1036"/>
          <ac:spMkLst>
            <pc:docMk/>
            <pc:sldMk cId="3493832889" sldId="262"/>
            <ac:spMk id="24" creationId="{D2789444-B422-E0E9-8BB1-27F84EBAA187}"/>
          </ac:spMkLst>
        </pc:spChg>
      </pc:sldChg>
    </pc:docChg>
  </pc:docChgLst>
  <pc:docChgLst>
    <pc:chgData name="Nguyen Ngoc Quynh Anh 20204631" userId="S::anh.nnq204631@sis.hust.edu.vn::63a814a7-98ab-40b9-aaa4-ea8eac54caec" providerId="AD" clId="Web-{5571BF1A-00A4-4DB5-B13A-0F23E7D49D32}"/>
    <pc:docChg chg="modSld">
      <pc:chgData name="Nguyen Ngoc Quynh Anh 20204631" userId="S::anh.nnq204631@sis.hust.edu.vn::63a814a7-98ab-40b9-aaa4-ea8eac54caec" providerId="AD" clId="Web-{5571BF1A-00A4-4DB5-B13A-0F23E7D49D32}" dt="2023-05-13T09:11:32.413" v="1" actId="1076"/>
      <pc:docMkLst>
        <pc:docMk/>
      </pc:docMkLst>
      <pc:sldChg chg="modSp">
        <pc:chgData name="Nguyen Ngoc Quynh Anh 20204631" userId="S::anh.nnq204631@sis.hust.edu.vn::63a814a7-98ab-40b9-aaa4-ea8eac54caec" providerId="AD" clId="Web-{5571BF1A-00A4-4DB5-B13A-0F23E7D49D32}" dt="2023-05-13T09:11:32.413" v="1" actId="1076"/>
        <pc:sldMkLst>
          <pc:docMk/>
          <pc:sldMk cId="1112350279" sldId="263"/>
        </pc:sldMkLst>
        <pc:spChg chg="mod">
          <ac:chgData name="Nguyen Ngoc Quynh Anh 20204631" userId="S::anh.nnq204631@sis.hust.edu.vn::63a814a7-98ab-40b9-aaa4-ea8eac54caec" providerId="AD" clId="Web-{5571BF1A-00A4-4DB5-B13A-0F23E7D49D32}" dt="2023-05-13T09:11:32.413" v="1" actId="1076"/>
          <ac:spMkLst>
            <pc:docMk/>
            <pc:sldMk cId="1112350279" sldId="263"/>
            <ac:spMk id="2" creationId="{3C5704B5-142E-59BA-81FE-87628583346F}"/>
          </ac:spMkLst>
        </pc:spChg>
      </pc:sldChg>
    </pc:docChg>
  </pc:docChgLst>
  <pc:docChgLst>
    <pc:chgData name="Ha Hong Son 20215130" userId="S::son.hh215130@sis.hust.edu.vn::fbfb148e-0671-47d0-8c81-0311c9a31630" providerId="AD" clId="Web-{747BAC28-29B6-44A5-8406-0A4CB8DC6E87}"/>
    <pc:docChg chg="modSld">
      <pc:chgData name="Ha Hong Son 20215130" userId="S::son.hh215130@sis.hust.edu.vn::fbfb148e-0671-47d0-8c81-0311c9a31630" providerId="AD" clId="Web-{747BAC28-29B6-44A5-8406-0A4CB8DC6E87}" dt="2023-06-22T03:42:38.811" v="0"/>
      <pc:docMkLst>
        <pc:docMk/>
      </pc:docMkLst>
      <pc:sldChg chg="modSp">
        <pc:chgData name="Ha Hong Son 20215130" userId="S::son.hh215130@sis.hust.edu.vn::fbfb148e-0671-47d0-8c81-0311c9a31630" providerId="AD" clId="Web-{747BAC28-29B6-44A5-8406-0A4CB8DC6E87}" dt="2023-06-22T03:42:38.811" v="0"/>
        <pc:sldMkLst>
          <pc:docMk/>
          <pc:sldMk cId="1310788789" sldId="261"/>
        </pc:sldMkLst>
        <pc:graphicFrameChg chg="mod modGraphic">
          <ac:chgData name="Ha Hong Son 20215130" userId="S::son.hh215130@sis.hust.edu.vn::fbfb148e-0671-47d0-8c81-0311c9a31630" providerId="AD" clId="Web-{747BAC28-29B6-44A5-8406-0A4CB8DC6E87}" dt="2023-06-22T03:42:38.811" v="0"/>
          <ac:graphicFrameMkLst>
            <pc:docMk/>
            <pc:sldMk cId="1310788789" sldId="261"/>
            <ac:graphicFrameMk id="4" creationId="{5A3C4099-FBCE-6C82-60D3-90428F16F175}"/>
          </ac:graphicFrameMkLst>
        </pc:graphicFrameChg>
      </pc:sldChg>
    </pc:docChg>
  </pc:docChgLst>
  <pc:docChgLst>
    <pc:chgData name="Tran Tien Trung 20204799" userId="1f230ff6-40bb-418b-b14d-02341f18c5cc" providerId="ADAL" clId="{571F2A84-BCE2-4744-A458-71C34B5CFE34}"/>
    <pc:docChg chg="undo custSel modSld">
      <pc:chgData name="Tran Tien Trung 20204799" userId="1f230ff6-40bb-418b-b14d-02341f18c5cc" providerId="ADAL" clId="{571F2A84-BCE2-4744-A458-71C34B5CFE34}" dt="2023-06-01T08:01:12.083" v="8" actId="1036"/>
      <pc:docMkLst>
        <pc:docMk/>
      </pc:docMkLst>
      <pc:sldChg chg="modSp mod">
        <pc:chgData name="Tran Tien Trung 20204799" userId="1f230ff6-40bb-418b-b14d-02341f18c5cc" providerId="ADAL" clId="{571F2A84-BCE2-4744-A458-71C34B5CFE34}" dt="2023-06-01T08:01:12.083" v="8" actId="1036"/>
        <pc:sldMkLst>
          <pc:docMk/>
          <pc:sldMk cId="0" sldId="256"/>
        </pc:sldMkLst>
        <pc:spChg chg="mod">
          <ac:chgData name="Tran Tien Trung 20204799" userId="1f230ff6-40bb-418b-b14d-02341f18c5cc" providerId="ADAL" clId="{571F2A84-BCE2-4744-A458-71C34B5CFE34}" dt="2023-06-01T08:01:12.083" v="8" actId="1036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Tran Tien Trung 20204799" userId="1f230ff6-40bb-418b-b14d-02341f18c5cc" providerId="ADAL" clId="{571F2A84-BCE2-4744-A458-71C34B5CFE34}" dt="2023-05-25T08:10:25.581" v="6" actId="14100"/>
        <pc:sldMkLst>
          <pc:docMk/>
          <pc:sldMk cId="1310788789" sldId="261"/>
        </pc:sldMkLst>
        <pc:spChg chg="mod">
          <ac:chgData name="Tran Tien Trung 20204799" userId="1f230ff6-40bb-418b-b14d-02341f18c5cc" providerId="ADAL" clId="{571F2A84-BCE2-4744-A458-71C34B5CFE34}" dt="2023-05-25T08:10:24.494" v="4" actId="1038"/>
          <ac:spMkLst>
            <pc:docMk/>
            <pc:sldMk cId="1310788789" sldId="261"/>
            <ac:spMk id="2" creationId="{25260050-A9FB-CA2D-8C42-9F0374A31563}"/>
          </ac:spMkLst>
        </pc:spChg>
        <pc:graphicFrameChg chg="mod modGraphic">
          <ac:chgData name="Tran Tien Trung 20204799" userId="1f230ff6-40bb-418b-b14d-02341f18c5cc" providerId="ADAL" clId="{571F2A84-BCE2-4744-A458-71C34B5CFE34}" dt="2023-05-25T08:10:25.581" v="6" actId="14100"/>
          <ac:graphicFrameMkLst>
            <pc:docMk/>
            <pc:sldMk cId="1310788789" sldId="261"/>
            <ac:graphicFrameMk id="5" creationId="{9D343C50-85D3-16C9-F4B0-3C2240436297}"/>
          </ac:graphicFrameMkLst>
        </pc:graphicFrameChg>
      </pc:sldChg>
    </pc:docChg>
  </pc:docChgLst>
  <pc:docChgLst>
    <pc:chgData name="Pham Dinh Do 20200154" userId="S::do.pd200154@sis.hust.edu.vn::88d55d42-1a25-4dc9-852c-df23783d37f0" providerId="AD" clId="Web-{7C3CE609-1918-4E86-9CBE-87E3EE59FF8C}"/>
    <pc:docChg chg="modSld">
      <pc:chgData name="Pham Dinh Do 20200154" userId="S::do.pd200154@sis.hust.edu.vn::88d55d42-1a25-4dc9-852c-df23783d37f0" providerId="AD" clId="Web-{7C3CE609-1918-4E86-9CBE-87E3EE59FF8C}" dt="2023-06-29T17:19:39.736" v="1" actId="1076"/>
      <pc:docMkLst>
        <pc:docMk/>
      </pc:docMkLst>
      <pc:sldChg chg="modSp">
        <pc:chgData name="Pham Dinh Do 20200154" userId="S::do.pd200154@sis.hust.edu.vn::88d55d42-1a25-4dc9-852c-df23783d37f0" providerId="AD" clId="Web-{7C3CE609-1918-4E86-9CBE-87E3EE59FF8C}" dt="2023-06-29T17:19:39.736" v="1" actId="1076"/>
        <pc:sldMkLst>
          <pc:docMk/>
          <pc:sldMk cId="0" sldId="256"/>
        </pc:sldMkLst>
        <pc:spChg chg="mod">
          <ac:chgData name="Pham Dinh Do 20200154" userId="S::do.pd200154@sis.hust.edu.vn::88d55d42-1a25-4dc9-852c-df23783d37f0" providerId="AD" clId="Web-{7C3CE609-1918-4E86-9CBE-87E3EE59FF8C}" dt="2023-06-29T17:19:39.736" v="1" actId="1076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Pham Dinh Do 20200154" userId="S::do.pd200154@sis.hust.edu.vn::88d55d42-1a25-4dc9-852c-df23783d37f0" providerId="AD" clId="Web-{7C3CE609-1918-4E86-9CBE-87E3EE59FF8C}" dt="2023-06-29T17:18:09.577" v="0"/>
        <pc:sldMkLst>
          <pc:docMk/>
          <pc:sldMk cId="1310788789" sldId="261"/>
        </pc:sldMkLst>
        <pc:graphicFrameChg chg="mod modGraphic">
          <ac:chgData name="Pham Dinh Do 20200154" userId="S::do.pd200154@sis.hust.edu.vn::88d55d42-1a25-4dc9-852c-df23783d37f0" providerId="AD" clId="Web-{7C3CE609-1918-4E86-9CBE-87E3EE59FF8C}" dt="2023-06-29T17:18:09.577" v="0"/>
          <ac:graphicFrameMkLst>
            <pc:docMk/>
            <pc:sldMk cId="1310788789" sldId="261"/>
            <ac:graphicFrameMk id="5" creationId="{9D343C50-85D3-16C9-F4B0-3C2240436297}"/>
          </ac:graphicFrameMkLst>
        </pc:graphicFrameChg>
      </pc:sldChg>
    </pc:docChg>
  </pc:docChgLst>
  <pc:docChgLst>
    <pc:chgData name="Nguyen Huu Truyen 20204698" userId="S::truyen.nh204698@sis.hust.edu.vn::8c25d326-adbf-4fce-b10c-01ffbb3d6c73" providerId="AD" clId="Web-{3700B9E1-CF1C-3B73-CC7E-4C8C675C6C84}"/>
    <pc:docChg chg="modSld">
      <pc:chgData name="Nguyen Huu Truyen 20204698" userId="S::truyen.nh204698@sis.hust.edu.vn::8c25d326-adbf-4fce-b10c-01ffbb3d6c73" providerId="AD" clId="Web-{3700B9E1-CF1C-3B73-CC7E-4C8C675C6C84}" dt="2023-06-27T16:30:31.803" v="1" actId="1076"/>
      <pc:docMkLst>
        <pc:docMk/>
      </pc:docMkLst>
      <pc:sldChg chg="modSp">
        <pc:chgData name="Nguyen Huu Truyen 20204698" userId="S::truyen.nh204698@sis.hust.edu.vn::8c25d326-adbf-4fce-b10c-01ffbb3d6c73" providerId="AD" clId="Web-{3700B9E1-CF1C-3B73-CC7E-4C8C675C6C84}" dt="2023-06-27T16:30:31.803" v="1" actId="1076"/>
        <pc:sldMkLst>
          <pc:docMk/>
          <pc:sldMk cId="1310788789" sldId="261"/>
        </pc:sldMkLst>
        <pc:spChg chg="mod">
          <ac:chgData name="Nguyen Huu Truyen 20204698" userId="S::truyen.nh204698@sis.hust.edu.vn::8c25d326-adbf-4fce-b10c-01ffbb3d6c73" providerId="AD" clId="Web-{3700B9E1-CF1C-3B73-CC7E-4C8C675C6C84}" dt="2023-06-27T16:30:31.803" v="1" actId="1076"/>
          <ac:spMkLst>
            <pc:docMk/>
            <pc:sldMk cId="1310788789" sldId="261"/>
            <ac:spMk id="2" creationId="{25260050-A9FB-CA2D-8C42-9F0374A31563}"/>
          </ac:spMkLst>
        </pc:spChg>
      </pc:sldChg>
    </pc:docChg>
  </pc:docChgLst>
  <pc:docChgLst>
    <pc:chgData name="NGO MINH HIEU 20183531" userId="S::hieu.nm183531@sis.hust.edu.vn::27372f41-e26a-43a8-884f-3d6a4e42ad22" providerId="AD" clId="Web-{1E978391-B94F-42B5-B0BD-4B287EC06A6C}"/>
    <pc:docChg chg="modSld">
      <pc:chgData name="NGO MINH HIEU 20183531" userId="S::hieu.nm183531@sis.hust.edu.vn::27372f41-e26a-43a8-884f-3d6a4e42ad22" providerId="AD" clId="Web-{1E978391-B94F-42B5-B0BD-4B287EC06A6C}" dt="2023-06-02T07:44:49.526" v="0" actId="1076"/>
      <pc:docMkLst>
        <pc:docMk/>
      </pc:docMkLst>
      <pc:sldChg chg="modSp">
        <pc:chgData name="NGO MINH HIEU 20183531" userId="S::hieu.nm183531@sis.hust.edu.vn::27372f41-e26a-43a8-884f-3d6a4e42ad22" providerId="AD" clId="Web-{1E978391-B94F-42B5-B0BD-4B287EC06A6C}" dt="2023-06-02T07:44:49.526" v="0" actId="1076"/>
        <pc:sldMkLst>
          <pc:docMk/>
          <pc:sldMk cId="0" sldId="259"/>
        </pc:sldMkLst>
        <pc:spChg chg="mod">
          <ac:chgData name="NGO MINH HIEU 20183531" userId="S::hieu.nm183531@sis.hust.edu.vn::27372f41-e26a-43a8-884f-3d6a4e42ad22" providerId="AD" clId="Web-{1E978391-B94F-42B5-B0BD-4B287EC06A6C}" dt="2023-06-02T07:44:49.526" v="0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B2BE690C-CBF7-4741-910B-23B0E006772B}"/>
    <pc:docChg chg="modSld">
      <pc:chgData name="NGUYEN VAN KIEN 20194309" userId="S::kien.nv194309@sis.hust.edu.vn::039081eb-1171-44f0-9aff-95da80468df2" providerId="AD" clId="Web-{B2BE690C-CBF7-4741-910B-23B0E006772B}" dt="2023-05-21T14:23:42.143" v="1" actId="1076"/>
      <pc:docMkLst>
        <pc:docMk/>
      </pc:docMkLst>
      <pc:sldChg chg="modSp">
        <pc:chgData name="NGUYEN VAN KIEN 20194309" userId="S::kien.nv194309@sis.hust.edu.vn::039081eb-1171-44f0-9aff-95da80468df2" providerId="AD" clId="Web-{B2BE690C-CBF7-4741-910B-23B0E006772B}" dt="2023-05-21T14:23:42.143" v="1" actId="1076"/>
        <pc:sldMkLst>
          <pc:docMk/>
          <pc:sldMk cId="0" sldId="259"/>
        </pc:sldMkLst>
        <pc:spChg chg="mod">
          <ac:chgData name="NGUYEN VAN KIEN 20194309" userId="S::kien.nv194309@sis.hust.edu.vn::039081eb-1171-44f0-9aff-95da80468df2" providerId="AD" clId="Web-{B2BE690C-CBF7-4741-910B-23B0E006772B}" dt="2023-05-21T14:23:42.143" v="1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Vu Duc Anh 20204712" userId="S::anh.vd204712@sis.hust.edu.vn::1a0df68f-ceb5-4b3d-92f6-e647c8616902" providerId="AD" clId="Web-{4BBD97CB-2773-428F-BA23-95244EC4C2FF}"/>
    <pc:docChg chg="modSld">
      <pc:chgData name="Vu Duc Anh 20204712" userId="S::anh.vd204712@sis.hust.edu.vn::1a0df68f-ceb5-4b3d-92f6-e647c8616902" providerId="AD" clId="Web-{4BBD97CB-2773-428F-BA23-95244EC4C2FF}" dt="2023-07-01T01:57:13.466" v="3" actId="1076"/>
      <pc:docMkLst>
        <pc:docMk/>
      </pc:docMkLst>
      <pc:sldChg chg="modSp">
        <pc:chgData name="Vu Duc Anh 20204712" userId="S::anh.vd204712@sis.hust.edu.vn::1a0df68f-ceb5-4b3d-92f6-e647c8616902" providerId="AD" clId="Web-{4BBD97CB-2773-428F-BA23-95244EC4C2FF}" dt="2023-07-01T01:57:13.466" v="3" actId="1076"/>
        <pc:sldMkLst>
          <pc:docMk/>
          <pc:sldMk cId="0" sldId="260"/>
        </pc:sldMkLst>
        <pc:spChg chg="mod">
          <ac:chgData name="Vu Duc Anh 20204712" userId="S::anh.vd204712@sis.hust.edu.vn::1a0df68f-ceb5-4b3d-92f6-e647c8616902" providerId="AD" clId="Web-{4BBD97CB-2773-428F-BA23-95244EC4C2FF}" dt="2023-07-01T01:57:13.466" v="3" actId="1076"/>
          <ac:spMkLst>
            <pc:docMk/>
            <pc:sldMk cId="0" sldId="260"/>
            <ac:spMk id="114" creationId="{00000000-0000-0000-0000-000000000000}"/>
          </ac:spMkLst>
        </pc:spChg>
        <pc:cxnChg chg="mod">
          <ac:chgData name="Vu Duc Anh 20204712" userId="S::anh.vd204712@sis.hust.edu.vn::1a0df68f-ceb5-4b3d-92f6-e647c8616902" providerId="AD" clId="Web-{4BBD97CB-2773-428F-BA23-95244EC4C2FF}" dt="2023-07-01T01:55:47.761" v="2" actId="1076"/>
          <ac:cxnSpMkLst>
            <pc:docMk/>
            <pc:sldMk cId="0" sldId="260"/>
            <ac:cxnSpMk id="1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2911" y="799521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14065"/>
              </p:ext>
            </p:extLst>
          </p:nvPr>
        </p:nvGraphicFramePr>
        <p:xfrm>
          <a:off x="1103586" y="1852448"/>
          <a:ext cx="7371620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14039"/>
              </p:ext>
            </p:extLst>
          </p:nvPr>
        </p:nvGraphicFramePr>
        <p:xfrm>
          <a:off x="854926" y="3586975"/>
          <a:ext cx="7640896" cy="198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125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3726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146303" y="732508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7422"/>
              </p:ext>
            </p:extLst>
          </p:nvPr>
        </p:nvGraphicFramePr>
        <p:xfrm>
          <a:off x="1558582" y="3585091"/>
          <a:ext cx="7640894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514579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203717" y="681036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4309" y="925189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M[0][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 (1 &lt;&lt; j) - 1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]] &lt; A[M[j-1][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+(1 &lt;&lt; (j-1))]]) 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  else 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67839" y="908933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1213FB-3EFF-4E38-BAB0-F32E41D07E42}">
  <ds:schemaRefs>
    <ds:schemaRef ds:uri="b2a13ee3-0157-44f4-b864-b94ffd9bb3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F8C23B-98CF-47CD-AE2E-B36EE7F1B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7F8DB-F518-4779-B275-D847CF384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Range Minimum Query</vt:lpstr>
      <vt:lpstr>Range Minimum Query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revision>14</cp:revision>
  <dcterms:created xsi:type="dcterms:W3CDTF">2022-07-31T08:27:20Z</dcterms:created>
  <dcterms:modified xsi:type="dcterms:W3CDTF">2023-07-09T04:59:27Z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