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" roundtripDataSignature="AMtx7mj+ItjEO9xKbD4V6y+uaOtVKcrr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E1CB3-9668-493A-98E9-34714C46790E}" v="2" dt="2023-07-01T03:28:32.630"/>
    <p1510:client id="{C1B1A310-1539-43CB-A750-559C4BF7F157}" v="2" dt="2023-06-30T11:49:35.042"/>
    <p1510:client id="{F0ED76B4-99D8-4C47-BA87-303C40DB2C4B}" v="2" dt="2023-07-01T02:44:31.389"/>
    <p1510:client id="{FF41AA4D-58E1-467E-98AC-83DB2C705EF8}" v="8" dt="2023-06-30T09:43:56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anh Trung 20204857" userId="80801248-a244-4dd2-bbc4-e8cfa92e0ee0" providerId="ADAL" clId="{155E1CB3-9668-493A-98E9-34714C46790E}"/>
    <pc:docChg chg="modSld sldOrd">
      <pc:chgData name="Nguyen Thanh Trung 20204857" userId="80801248-a244-4dd2-bbc4-e8cfa92e0ee0" providerId="ADAL" clId="{155E1CB3-9668-493A-98E9-34714C46790E}" dt="2023-07-01T03:35:07.772" v="1"/>
      <pc:docMkLst>
        <pc:docMk/>
      </pc:docMkLst>
      <pc:sldChg chg="ord">
        <pc:chgData name="Nguyen Thanh Trung 20204857" userId="80801248-a244-4dd2-bbc4-e8cfa92e0ee0" providerId="ADAL" clId="{155E1CB3-9668-493A-98E9-34714C46790E}" dt="2023-07-01T03:35:07.772" v="1"/>
        <pc:sldMkLst>
          <pc:docMk/>
          <pc:sldMk cId="0" sldId="256"/>
        </pc:sldMkLst>
      </pc:sldChg>
    </pc:docChg>
  </pc:docChgLst>
  <pc:docChgLst>
    <pc:chgData name="Ha Ngoc Khanh 20200315" userId="S::khanh.hn200315@sis.hust.edu.vn::363df2e3-d3ec-4ab5-9693-4f3c263e2e04" providerId="AD" clId="Web-{66050948-4AC7-4535-AE39-1225759F4D5C}"/>
    <pc:docChg chg="modSld">
      <pc:chgData name="Ha Ngoc Khanh 20200315" userId="S::khanh.hn200315@sis.hust.edu.vn::363df2e3-d3ec-4ab5-9693-4f3c263e2e04" providerId="AD" clId="Web-{66050948-4AC7-4535-AE39-1225759F4D5C}" dt="2023-06-28T14:16:07.555" v="1" actId="1076"/>
      <pc:docMkLst>
        <pc:docMk/>
      </pc:docMkLst>
      <pc:sldChg chg="modSp">
        <pc:chgData name="Ha Ngoc Khanh 20200315" userId="S::khanh.hn200315@sis.hust.edu.vn::363df2e3-d3ec-4ab5-9693-4f3c263e2e04" providerId="AD" clId="Web-{66050948-4AC7-4535-AE39-1225759F4D5C}" dt="2023-06-28T14:16:07.555" v="1" actId="1076"/>
        <pc:sldMkLst>
          <pc:docMk/>
          <pc:sldMk cId="0" sldId="256"/>
        </pc:sldMkLst>
        <pc:cxnChg chg="mod">
          <ac:chgData name="Ha Ngoc Khanh 20200315" userId="S::khanh.hn200315@sis.hust.edu.vn::363df2e3-d3ec-4ab5-9693-4f3c263e2e04" providerId="AD" clId="Web-{66050948-4AC7-4535-AE39-1225759F4D5C}" dt="2023-06-28T14:16:07.555" v="1" actId="1076"/>
          <ac:cxnSpMkLst>
            <pc:docMk/>
            <pc:sldMk cId="0" sldId="256"/>
            <ac:cxnSpMk id="86" creationId="{00000000-0000-0000-0000-000000000000}"/>
          </ac:cxnSpMkLst>
        </pc:cxnChg>
      </pc:sldChg>
    </pc:docChg>
  </pc:docChgLst>
  <pc:docChgLst>
    <pc:chgData name="Nguyen Quang Thuan 20215649" userId="S::thuan.nq215649@sis.hust.edu.vn::a7e2af4f-95bd-40d0-8e6f-48396d255aff" providerId="AD" clId="Web-{D20232AB-E7BF-4823-A9B1-2D40B45C43B5}"/>
    <pc:docChg chg="modSld">
      <pc:chgData name="Nguyen Quang Thuan 20215649" userId="S::thuan.nq215649@sis.hust.edu.vn::a7e2af4f-95bd-40d0-8e6f-48396d255aff" providerId="AD" clId="Web-{D20232AB-E7BF-4823-A9B1-2D40B45C43B5}" dt="2023-06-29T00:56:36.478" v="0" actId="1076"/>
      <pc:docMkLst>
        <pc:docMk/>
      </pc:docMkLst>
      <pc:sldChg chg="modSp">
        <pc:chgData name="Nguyen Quang Thuan 20215649" userId="S::thuan.nq215649@sis.hust.edu.vn::a7e2af4f-95bd-40d0-8e6f-48396d255aff" providerId="AD" clId="Web-{D20232AB-E7BF-4823-A9B1-2D40B45C43B5}" dt="2023-06-29T00:56:36.478" v="0" actId="1076"/>
        <pc:sldMkLst>
          <pc:docMk/>
          <pc:sldMk cId="0" sldId="256"/>
        </pc:sldMkLst>
        <pc:spChg chg="mod">
          <ac:chgData name="Nguyen Quang Thuan 20215649" userId="S::thuan.nq215649@sis.hust.edu.vn::a7e2af4f-95bd-40d0-8e6f-48396d255aff" providerId="AD" clId="Web-{D20232AB-E7BF-4823-A9B1-2D40B45C43B5}" dt="2023-06-29T00:56:36.478" v="0" actId="1076"/>
          <ac:spMkLst>
            <pc:docMk/>
            <pc:sldMk cId="0" sldId="256"/>
            <ac:spMk id="85" creationId="{00000000-0000-0000-0000-000000000000}"/>
          </ac:spMkLst>
        </pc:spChg>
      </pc:sldChg>
    </pc:docChg>
  </pc:docChgLst>
  <pc:docChgLst>
    <pc:chgData name="Ha Hong Son 20215130" userId="S::son.hh215130@sis.hust.edu.vn::fbfb148e-0671-47d0-8c81-0311c9a31630" providerId="AD" clId="Web-{FF41AA4D-58E1-467E-98AC-83DB2C705EF8}"/>
    <pc:docChg chg="modSld">
      <pc:chgData name="Ha Hong Son 20215130" userId="S::son.hh215130@sis.hust.edu.vn::fbfb148e-0671-47d0-8c81-0311c9a31630" providerId="AD" clId="Web-{FF41AA4D-58E1-467E-98AC-83DB2C705EF8}" dt="2023-06-30T09:43:59.840" v="8" actId="20577"/>
      <pc:docMkLst>
        <pc:docMk/>
      </pc:docMkLst>
      <pc:sldChg chg="modSp">
        <pc:chgData name="Ha Hong Son 20215130" userId="S::son.hh215130@sis.hust.edu.vn::fbfb148e-0671-47d0-8c81-0311c9a31630" providerId="AD" clId="Web-{FF41AA4D-58E1-467E-98AC-83DB2C705EF8}" dt="2023-06-30T08:55:48.628" v="3" actId="1076"/>
        <pc:sldMkLst>
          <pc:docMk/>
          <pc:sldMk cId="0" sldId="257"/>
        </pc:sldMkLst>
        <pc:spChg chg="mod">
          <ac:chgData name="Ha Hong Son 20215130" userId="S::son.hh215130@sis.hust.edu.vn::fbfb148e-0671-47d0-8c81-0311c9a31630" providerId="AD" clId="Web-{FF41AA4D-58E1-467E-98AC-83DB2C705EF8}" dt="2023-06-30T08:55:48.628" v="3" actId="1076"/>
          <ac:spMkLst>
            <pc:docMk/>
            <pc:sldMk cId="0" sldId="257"/>
            <ac:spMk id="93" creationId="{00000000-0000-0000-0000-000000000000}"/>
          </ac:spMkLst>
        </pc:spChg>
      </pc:sldChg>
      <pc:sldChg chg="modSp">
        <pc:chgData name="Ha Hong Son 20215130" userId="S::son.hh215130@sis.hust.edu.vn::fbfb148e-0671-47d0-8c81-0311c9a31630" providerId="AD" clId="Web-{FF41AA4D-58E1-467E-98AC-83DB2C705EF8}" dt="2023-06-30T09:03:47.030" v="4" actId="1076"/>
        <pc:sldMkLst>
          <pc:docMk/>
          <pc:sldMk cId="0" sldId="258"/>
        </pc:sldMkLst>
        <pc:spChg chg="mod">
          <ac:chgData name="Ha Hong Son 20215130" userId="S::son.hh215130@sis.hust.edu.vn::fbfb148e-0671-47d0-8c81-0311c9a31630" providerId="AD" clId="Web-{FF41AA4D-58E1-467E-98AC-83DB2C705EF8}" dt="2023-06-30T09:03:47.030" v="4" actId="1076"/>
          <ac:spMkLst>
            <pc:docMk/>
            <pc:sldMk cId="0" sldId="258"/>
            <ac:spMk id="100" creationId="{00000000-0000-0000-0000-000000000000}"/>
          </ac:spMkLst>
        </pc:spChg>
      </pc:sldChg>
      <pc:sldChg chg="modSp">
        <pc:chgData name="Ha Hong Son 20215130" userId="S::son.hh215130@sis.hust.edu.vn::fbfb148e-0671-47d0-8c81-0311c9a31630" providerId="AD" clId="Web-{FF41AA4D-58E1-467E-98AC-83DB2C705EF8}" dt="2023-06-30T09:43:59.840" v="8" actId="20577"/>
        <pc:sldMkLst>
          <pc:docMk/>
          <pc:sldMk cId="0" sldId="260"/>
        </pc:sldMkLst>
        <pc:spChg chg="mod">
          <ac:chgData name="Ha Hong Son 20215130" userId="S::son.hh215130@sis.hust.edu.vn::fbfb148e-0671-47d0-8c81-0311c9a31630" providerId="AD" clId="Web-{FF41AA4D-58E1-467E-98AC-83DB2C705EF8}" dt="2023-06-30T09:43:59.840" v="8" actId="20577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Phung Tien Dat 20210163" userId="S::dat.pt210163@sis.hust.edu.vn::1ac55c0b-ccfa-4cb1-9aa5-d55904e8ee1e" providerId="AD" clId="Web-{C1B1A310-1539-43CB-A750-559C4BF7F157}"/>
    <pc:docChg chg="modSld">
      <pc:chgData name="Phung Tien Dat 20210163" userId="S::dat.pt210163@sis.hust.edu.vn::1ac55c0b-ccfa-4cb1-9aa5-d55904e8ee1e" providerId="AD" clId="Web-{C1B1A310-1539-43CB-A750-559C4BF7F157}" dt="2023-06-30T11:49:35.042" v="1" actId="1076"/>
      <pc:docMkLst>
        <pc:docMk/>
      </pc:docMkLst>
      <pc:sldChg chg="modSp">
        <pc:chgData name="Phung Tien Dat 20210163" userId="S::dat.pt210163@sis.hust.edu.vn::1ac55c0b-ccfa-4cb1-9aa5-d55904e8ee1e" providerId="AD" clId="Web-{C1B1A310-1539-43CB-A750-559C4BF7F157}" dt="2023-06-30T11:11:38.072" v="0" actId="1076"/>
        <pc:sldMkLst>
          <pc:docMk/>
          <pc:sldMk cId="0" sldId="257"/>
        </pc:sldMkLst>
        <pc:spChg chg="mod">
          <ac:chgData name="Phung Tien Dat 20210163" userId="S::dat.pt210163@sis.hust.edu.vn::1ac55c0b-ccfa-4cb1-9aa5-d55904e8ee1e" providerId="AD" clId="Web-{C1B1A310-1539-43CB-A750-559C4BF7F157}" dt="2023-06-30T11:11:38.072" v="0" actId="1076"/>
          <ac:spMkLst>
            <pc:docMk/>
            <pc:sldMk cId="0" sldId="257"/>
            <ac:spMk id="93" creationId="{00000000-0000-0000-0000-000000000000}"/>
          </ac:spMkLst>
        </pc:spChg>
      </pc:sldChg>
      <pc:sldChg chg="modSp">
        <pc:chgData name="Phung Tien Dat 20210163" userId="S::dat.pt210163@sis.hust.edu.vn::1ac55c0b-ccfa-4cb1-9aa5-d55904e8ee1e" providerId="AD" clId="Web-{C1B1A310-1539-43CB-A750-559C4BF7F157}" dt="2023-06-30T11:49:35.042" v="1" actId="1076"/>
        <pc:sldMkLst>
          <pc:docMk/>
          <pc:sldMk cId="0" sldId="258"/>
        </pc:sldMkLst>
        <pc:spChg chg="mod">
          <ac:chgData name="Phung Tien Dat 20210163" userId="S::dat.pt210163@sis.hust.edu.vn::1ac55c0b-ccfa-4cb1-9aa5-d55904e8ee1e" providerId="AD" clId="Web-{C1B1A310-1539-43CB-A750-559C4BF7F157}" dt="2023-06-30T11:49:35.042" v="1" actId="1076"/>
          <ac:spMkLst>
            <pc:docMk/>
            <pc:sldMk cId="0" sldId="258"/>
            <ac:spMk id="100" creationId="{00000000-0000-0000-0000-000000000000}"/>
          </ac:spMkLst>
        </pc:spChg>
      </pc:sldChg>
    </pc:docChg>
  </pc:docChgLst>
  <pc:docChgLst>
    <pc:chgData name="Vu Duc Anh 20204712" userId="S::anh.vd204712@sis.hust.edu.vn::1a0df68f-ceb5-4b3d-92f6-e647c8616902" providerId="AD" clId="Web-{F0ED76B4-99D8-4C47-BA87-303C40DB2C4B}"/>
    <pc:docChg chg="modSld">
      <pc:chgData name="Vu Duc Anh 20204712" userId="S::anh.vd204712@sis.hust.edu.vn::1a0df68f-ceb5-4b3d-92f6-e647c8616902" providerId="AD" clId="Web-{F0ED76B4-99D8-4C47-BA87-303C40DB2C4B}" dt="2023-07-01T02:44:31.389" v="1" actId="1076"/>
      <pc:docMkLst>
        <pc:docMk/>
      </pc:docMkLst>
      <pc:sldChg chg="modSp">
        <pc:chgData name="Vu Duc Anh 20204712" userId="S::anh.vd204712@sis.hust.edu.vn::1a0df68f-ceb5-4b3d-92f6-e647c8616902" providerId="AD" clId="Web-{F0ED76B4-99D8-4C47-BA87-303C40DB2C4B}" dt="2023-07-01T02:44:31.389" v="1" actId="1076"/>
        <pc:sldMkLst>
          <pc:docMk/>
          <pc:sldMk cId="0" sldId="257"/>
        </pc:sldMkLst>
        <pc:spChg chg="mod">
          <ac:chgData name="Vu Duc Anh 20204712" userId="S::anh.vd204712@sis.hust.edu.vn::1a0df68f-ceb5-4b3d-92f6-e647c8616902" providerId="AD" clId="Web-{F0ED76B4-99D8-4C47-BA87-303C40DB2C4B}" dt="2023-07-01T02:44:31.389" v="1" actId="1076"/>
          <ac:spMkLst>
            <pc:docMk/>
            <pc:sldMk cId="0" sldId="257"/>
            <ac:spMk id="93" creationId="{00000000-0000-0000-0000-000000000000}"/>
          </ac:spMkLst>
        </pc:spChg>
      </pc:sldChg>
    </pc:docChg>
  </pc:docChgLst>
  <pc:docChgLst>
    <pc:chgData name="Nguyen Ba Tuan 20204699" userId="S::tuan.nb204699@sis.hust.edu.vn::cb1737b9-3023-40c4-86d1-19683f8cc44e" providerId="AD" clId="Web-{91B59D72-0D11-ED44-F849-F8CF9F524FD1}"/>
    <pc:docChg chg="modSld">
      <pc:chgData name="Nguyen Ba Tuan 20204699" userId="S::tuan.nb204699@sis.hust.edu.vn::cb1737b9-3023-40c4-86d1-19683f8cc44e" providerId="AD" clId="Web-{91B59D72-0D11-ED44-F849-F8CF9F524FD1}" dt="2023-06-23T16:37:36.183" v="1" actId="1076"/>
      <pc:docMkLst>
        <pc:docMk/>
      </pc:docMkLst>
      <pc:sldChg chg="modSp">
        <pc:chgData name="Nguyen Ba Tuan 20204699" userId="S::tuan.nb204699@sis.hust.edu.vn::cb1737b9-3023-40c4-86d1-19683f8cc44e" providerId="AD" clId="Web-{91B59D72-0D11-ED44-F849-F8CF9F524FD1}" dt="2023-06-23T16:37:36.183" v="1" actId="1076"/>
        <pc:sldMkLst>
          <pc:docMk/>
          <pc:sldMk cId="0" sldId="260"/>
        </pc:sldMkLst>
        <pc:spChg chg="mod">
          <ac:chgData name="Nguyen Ba Tuan 20204699" userId="S::tuan.nb204699@sis.hust.edu.vn::cb1737b9-3023-40c4-86d1-19683f8cc44e" providerId="AD" clId="Web-{91B59D72-0D11-ED44-F849-F8CF9F524FD1}" dt="2023-06-23T16:37:36.183" v="1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857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858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600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361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12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033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320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167148" y="592394"/>
            <a:ext cx="11850679" cy="60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A truck is planned to arrive at some stations among N stations 1, 2, . . ., N located on a line. Station </a:t>
            </a:r>
            <a:r>
              <a:rPr lang="en-US" sz="1600" b="0" i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1600" b="0" i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 = 1,…, N) has coordinate </a:t>
            </a:r>
            <a:r>
              <a:rPr lang="en-US" sz="1600" b="0" i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 and has following information</a:t>
            </a:r>
            <a:endParaRPr sz="160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1" err="1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1" baseline="-2500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 : amount of goods</a:t>
            </a:r>
            <a:endParaRPr sz="160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1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 : pickup time duration for taking goods</a:t>
            </a:r>
            <a:endParaRPr sz="1600">
              <a:latin typeface="+mj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The route of the truck is a sequence of stations x1 &lt; x2 &lt; . . . &lt; </a:t>
            </a:r>
            <a:r>
              <a:rPr lang="en-US" sz="1600" b="0" i="0" err="1">
                <a:latin typeface="+mj-lt"/>
                <a:ea typeface="Arial"/>
                <a:cs typeface="Arial"/>
                <a:sym typeface="Arial"/>
              </a:rPr>
              <a:t>xk</a:t>
            </a: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 (1 ≤ </a:t>
            </a:r>
            <a:r>
              <a:rPr lang="en-US" sz="1600" b="0" i="0" err="1">
                <a:latin typeface="+mj-lt"/>
                <a:ea typeface="Arial"/>
                <a:cs typeface="Arial"/>
                <a:sym typeface="Arial"/>
              </a:rPr>
              <a:t>xj</a:t>
            </a: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 ≤ N, j = 1,…, k). Due to technical constraints, the distance between two consecutive stations that the truck arrives xi and xi+1 is less than or equal to D and the total pickup time duration cannot exceed T. Find a route for the truck such that total amount of goods picked up is maximal.</a:t>
            </a:r>
            <a:endParaRPr sz="1600">
              <a:latin typeface="+mj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 i="0">
                <a:latin typeface="+mj-lt"/>
                <a:ea typeface="Arial"/>
                <a:cs typeface="Arial"/>
                <a:sym typeface="Arial"/>
              </a:rPr>
              <a:t>Input</a:t>
            </a:r>
            <a:endParaRPr sz="1600" b="0" i="0">
              <a:latin typeface="+mj-lt"/>
              <a:ea typeface="Arial"/>
              <a:cs typeface="Arial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Line 1: N, T, D (1 &lt;= N &lt;= 1000, 1 &lt;= T &lt;= 100, 1 &lt;= D &lt;= 10)</a:t>
            </a:r>
            <a:endParaRPr sz="160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Line 2: </a:t>
            </a:r>
            <a:r>
              <a:rPr lang="en-US" sz="1600" b="0" i="1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0" baseline="-25000">
                <a:latin typeface="+mj-lt"/>
                <a:ea typeface="Arial"/>
                <a:cs typeface="Arial"/>
                <a:sym typeface="Arial"/>
              </a:rPr>
              <a:t>1</a:t>
            </a: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,. . ., </a:t>
            </a:r>
            <a:r>
              <a:rPr lang="en-US" sz="1600" b="0" i="1" err="1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1" baseline="-25000" err="1">
                <a:latin typeface="+mj-lt"/>
                <a:ea typeface="Arial"/>
                <a:cs typeface="Arial"/>
                <a:sym typeface="Arial"/>
              </a:rPr>
              <a:t>N</a:t>
            </a: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 (1 &lt;= </a:t>
            </a:r>
            <a:r>
              <a:rPr lang="en-US" sz="1600" b="0" i="1" err="1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1" baseline="-2500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 &lt;= 10)</a:t>
            </a:r>
            <a:endParaRPr sz="160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Line 3: </a:t>
            </a:r>
            <a:r>
              <a:rPr lang="en-US" sz="1600" b="0" i="1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0" baseline="-25000">
                <a:latin typeface="+mj-lt"/>
                <a:ea typeface="Arial"/>
                <a:cs typeface="Arial"/>
                <a:sym typeface="Arial"/>
              </a:rPr>
              <a:t>1</a:t>
            </a: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, . . ., </a:t>
            </a:r>
            <a:r>
              <a:rPr lang="en-US" sz="1600" b="0" i="1" err="1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 err="1">
                <a:latin typeface="+mj-lt"/>
                <a:ea typeface="Arial"/>
                <a:cs typeface="Arial"/>
                <a:sym typeface="Arial"/>
              </a:rPr>
              <a:t>N</a:t>
            </a: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 (1 &lt;= </a:t>
            </a:r>
            <a:r>
              <a:rPr lang="en-US" sz="1600" b="0" i="1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 &lt;= 10)</a:t>
            </a:r>
            <a:endParaRPr sz="1600">
              <a:latin typeface="+mj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 i="0">
                <a:latin typeface="+mj-lt"/>
                <a:ea typeface="Arial"/>
                <a:cs typeface="Arial"/>
                <a:sym typeface="Arial"/>
              </a:rPr>
              <a:t>Output</a:t>
            </a:r>
            <a:endParaRPr sz="1600" b="0" i="0">
              <a:latin typeface="+mj-lt"/>
              <a:ea typeface="Arial"/>
              <a:cs typeface="Arial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en-US" sz="1600" b="0" i="0">
                <a:latin typeface="+mj-lt"/>
                <a:ea typeface="Arial"/>
                <a:cs typeface="Arial"/>
                <a:sym typeface="Arial"/>
              </a:rPr>
              <a:t>Write the total amount of goods that the truck picks up in the route.</a:t>
            </a:r>
            <a:endParaRPr sz="1600">
              <a:latin typeface="+mj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8"/>
          <p:cNvSpPr txBox="1"/>
          <p:nvPr/>
        </p:nvSpPr>
        <p:spPr>
          <a:xfrm>
            <a:off x="117034" y="801371"/>
            <a:ext cx="11773456" cy="586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15" t="-4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9"/>
          <p:cNvSpPr txBox="1"/>
          <p:nvPr/>
        </p:nvSpPr>
        <p:spPr>
          <a:xfrm>
            <a:off x="250182" y="64648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sym typeface="Arial"/>
              </a:rPr>
              <a:t>Example: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sym typeface="Arial"/>
              </a:rPr>
              <a:t>Input:</a:t>
            </a:r>
            <a:endParaRPr sz="1600" b="0" i="0" u="none" strike="noStrike" cap="none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sym typeface="Arial"/>
              </a:rPr>
              <a:t>6 6 2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sym typeface="Arial"/>
              </a:rPr>
              <a:t>6 8 5 10 11 6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sym typeface="Arial"/>
              </a:rPr>
              <a:t>1 2 2 3 3 2</a:t>
            </a:r>
            <a:br>
              <a:rPr lang="en-US" sz="1600" b="0" i="0" u="none" strike="noStrike" cap="none">
                <a:solidFill>
                  <a:srgbClr val="000000"/>
                </a:solidFill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sym typeface="Arial"/>
              </a:rPr>
              <a:t>Output:</a:t>
            </a:r>
            <a:endParaRPr sz="1600" b="0" i="0" u="none" strike="noStrike" cap="none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sym typeface="Arial"/>
              </a:rPr>
              <a:t>24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 noGrp="1"/>
          </p:cNvSpPr>
          <p:nvPr>
            <p:ph type="body" idx="1"/>
          </p:nvPr>
        </p:nvSpPr>
        <p:spPr>
          <a:xfrm>
            <a:off x="167148" y="629265"/>
            <a:ext cx="11850679" cy="60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vi-VN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Xác định bài toán con</a:t>
            </a:r>
          </a:p>
          <a:p>
            <a:pPr marL="800100" lvl="4">
              <a:buSzPts val="2000"/>
              <a:buFont typeface="Arial" panose="020B0604020202020204" pitchFamily="34" charset="0"/>
              <a:buChar char="•"/>
            </a:pPr>
            <a:r>
              <a:rPr lang="vi-VN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Gọi f[i][k] là số lượng hàng lớn nhất có thể lấy được nếu chỉ xét những nhà kho từ 1 -&gt; i – 1, lấy nhà kho thứ i và thời gian lấy hàng không vượt quá k.</a:t>
            </a:r>
            <a:endParaRPr lang="vi-VN" sz="160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vi-VN" sz="160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vi-VN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Công thức</a:t>
            </a:r>
            <a:r>
              <a:rPr lang="en-US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quy</a:t>
            </a:r>
            <a:r>
              <a:rPr lang="en-US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hoạch</a:t>
            </a:r>
            <a:r>
              <a:rPr lang="en-US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động</a:t>
            </a:r>
            <a:r>
              <a:rPr lang="vi-VN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endParaRPr lang="vi-VN" sz="160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If k &lt; t[i] : f[i][k] = 0;</a:t>
            </a:r>
            <a:endParaRPr lang="vi-VN" sz="160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If k &gt;= t[i]: f[i][k] = max(f[j][k – t[i]] + a[i]), j = i – D</a:t>
            </a:r>
            <a:r>
              <a:rPr lang="en-US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. . .,</a:t>
            </a:r>
            <a:r>
              <a:rPr lang="vi-VN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i – 1;</a:t>
            </a:r>
            <a:endParaRPr lang="vi-VN" sz="160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vi-VN" sz="160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vi-VN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Kết quả:</a:t>
            </a:r>
            <a:endParaRPr lang="vi-VN" sz="160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max(f[i][k]), i = 1</a:t>
            </a:r>
            <a:r>
              <a:rPr lang="en-US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 . . .,</a:t>
            </a:r>
            <a:r>
              <a:rPr lang="vi-VN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n, k = 1</a:t>
            </a:r>
            <a:r>
              <a:rPr lang="en-US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. . .,</a:t>
            </a:r>
            <a:r>
              <a:rPr lang="vi-VN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T;</a:t>
            </a:r>
            <a:endParaRPr lang="vi-VN" sz="160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vi-VN" sz="160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vi-VN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Độ phức tạp:</a:t>
            </a:r>
            <a:endParaRPr lang="vi-VN" sz="160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O(n * T * 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13" name="Google Shape;113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894244" y="721525"/>
            <a:ext cx="9487039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solidFill>
                <a:srgbClr val="000000"/>
              </a:solidFill>
              <a:latin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#include &lt;bits/stdc++.h&gt;</a:t>
            </a:r>
            <a:endParaRPr lang="en">
              <a:solidFill>
                <a:srgbClr val="00000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" sz="1400">
              <a:solidFill>
                <a:srgbClr val="000000"/>
              </a:solidFill>
              <a:latin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using namespace std;</a:t>
            </a:r>
            <a:endParaRPr lang="en">
              <a:solidFill>
                <a:srgbClr val="00000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" sz="1400">
              <a:solidFill>
                <a:srgbClr val="000000"/>
              </a:solidFill>
              <a:latin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const int N = 1e3 + 2;</a:t>
            </a:r>
            <a:endParaRPr lang="en">
              <a:solidFill>
                <a:srgbClr val="00000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int n, f[N][102], T, D, a[N], t[N], res;</a:t>
            </a:r>
            <a:endParaRPr lang="en">
              <a:solidFill>
                <a:srgbClr val="00000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" sz="1400">
              <a:solidFill>
                <a:srgbClr val="000000"/>
              </a:solidFill>
              <a:latin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void inp()</a:t>
            </a:r>
            <a:endParaRPr lang="en">
              <a:solidFill>
                <a:srgbClr val="00000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{</a:t>
            </a:r>
            <a:endParaRPr lang="en">
              <a:solidFill>
                <a:srgbClr val="00000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    ios_base :: sync_with_stdio(0); cin.tie(NULL);</a:t>
            </a:r>
            <a:endParaRPr lang="en">
              <a:solidFill>
                <a:srgbClr val="00000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    cin &gt;&gt; n &gt;&gt; T &gt;&gt; D;</a:t>
            </a:r>
            <a:endParaRPr lang="en">
              <a:solidFill>
                <a:srgbClr val="00000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    for(int i = 1 ; i &lt;= n; i ++) cin &gt;&gt; a[i</a:t>
            </a:r>
            <a:r>
              <a:rPr lang="en-US" sz="1400">
                <a:solidFill>
                  <a:srgbClr val="000000"/>
                </a:solidFill>
                <a:latin typeface="Consolas"/>
                <a:sym typeface="Consolas"/>
              </a:rPr>
              <a:t>];</a:t>
            </a:r>
            <a:endParaRPr lang="en">
              <a:solidFill>
                <a:srgbClr val="000000"/>
              </a:solidFill>
              <a:sym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sym typeface="Consolas"/>
              </a:rPr>
              <a:t>    for(int i = 1 ; i &lt;= n; i ++) cin &gt;&gt; t[i];</a:t>
            </a:r>
            <a:endParaRPr lang="en">
              <a:solidFill>
                <a:srgbClr val="000000"/>
              </a:solidFill>
              <a:sym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sym typeface="Consolas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main process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736403" y="1137006"/>
            <a:ext cx="9487039" cy="465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k = t[i]; k &lt;= T; k++)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j = max(0, i - D); j &lt;= i - 1; j 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f[i][k] = max(f[i][k], f[j][k - t[i]] + a[i]);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res = max(res, f[i][k]);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res &lt;&lt; "\n";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proc();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7DC99D-F504-4133-97B3-47BDCF837F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8D990F-D890-490E-B48E-7B3E59434607}">
  <ds:schemaRefs>
    <ds:schemaRef ds:uri="6e9830e9-5708-4497-a87b-588227dca412"/>
    <ds:schemaRef ds:uri="b2a13ee3-0157-44f4-b864-b94ffd9bb3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BC3687-F316-49B5-ABD9-74CB33586CF0}">
  <ds:schemaRefs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6e9830e9-5708-4497-a87b-588227dca412"/>
    <ds:schemaRef ds:uri="http://purl.org/dc/elements/1.1/"/>
    <ds:schemaRef ds:uri="http://schemas.microsoft.com/office/2006/metadata/properties"/>
    <ds:schemaRef ds:uri="http://schemas.microsoft.com/office/infopath/2007/PartnerControls"/>
    <ds:schemaRef ds:uri="b2a13ee3-0157-44f4-b864-b94ffd9bb39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Widescreen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Warehouse</vt:lpstr>
      <vt:lpstr>Warehouse</vt:lpstr>
      <vt:lpstr>Warehouse</vt:lpstr>
      <vt:lpstr>Warehouse – Dynamic Programming Algorithm</vt:lpstr>
      <vt:lpstr>Implementation – initialization</vt:lpstr>
      <vt:lpstr>Implementation – main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</dc:title>
  <dc:creator>Pham Quang Dung</dc:creator>
  <cp:lastModifiedBy>Nguyen Thanh Trung 20204857</cp:lastModifiedBy>
  <cp:revision>1</cp:revision>
  <dcterms:created xsi:type="dcterms:W3CDTF">2022-07-31T08:27:20Z</dcterms:created>
  <dcterms:modified xsi:type="dcterms:W3CDTF">2023-07-01T03:35:17Z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