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jSFcXzZUTgPpsQBThpiEza771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40E97-F281-477C-8138-0F113642CF42}" v="1" dt="2023-07-10T16:14:47.215"/>
    <p1510:client id="{E4D9276A-55B5-4131-BD8D-763B9AF251D4}" v="1" dt="2023-06-23T05:16:01.039"/>
  </p1510:revLst>
</p1510:revInfo>
</file>

<file path=ppt/tableStyles.xml><?xml version="1.0" encoding="utf-8"?>
<a:tblStyleLst xmlns:a="http://schemas.openxmlformats.org/drawingml/2006/main" def="{CDD7482C-B12E-40DE-B80B-AA9003AFA34B}">
  <a:tblStyle styleId="{CDD7482C-B12E-40DE-B80B-AA9003AFA34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Tung Lam 20200338" userId="S::lam.pt200338@sis.hust.edu.vn::0fda5662-19a3-4f14-b8f2-4ce86270dc0a" providerId="AD" clId="Web-{E4D9276A-55B5-4131-BD8D-763B9AF251D4}"/>
    <pc:docChg chg="modSld">
      <pc:chgData name="Pham Tung Lam 20200338" userId="S::lam.pt200338@sis.hust.edu.vn::0fda5662-19a3-4f14-b8f2-4ce86270dc0a" providerId="AD" clId="Web-{E4D9276A-55B5-4131-BD8D-763B9AF251D4}" dt="2023-06-23T05:16:01.039" v="0" actId="1076"/>
      <pc:docMkLst>
        <pc:docMk/>
      </pc:docMkLst>
      <pc:sldChg chg="modSp">
        <pc:chgData name="Pham Tung Lam 20200338" userId="S::lam.pt200338@sis.hust.edu.vn::0fda5662-19a3-4f14-b8f2-4ce86270dc0a" providerId="AD" clId="Web-{E4D9276A-55B5-4131-BD8D-763B9AF251D4}" dt="2023-06-23T05:16:01.039" v="0" actId="1076"/>
        <pc:sldMkLst>
          <pc:docMk/>
          <pc:sldMk cId="0" sldId="262"/>
        </pc:sldMkLst>
        <pc:spChg chg="mod">
          <ac:chgData name="Pham Tung Lam 20200338" userId="S::lam.pt200338@sis.hust.edu.vn::0fda5662-19a3-4f14-b8f2-4ce86270dc0a" providerId="AD" clId="Web-{E4D9276A-55B5-4131-BD8D-763B9AF251D4}" dt="2023-06-23T05:16:01.039" v="0" actId="1076"/>
          <ac:spMkLst>
            <pc:docMk/>
            <pc:sldMk cId="0" sldId="262"/>
            <ac:spMk id="128" creationId="{00000000-0000-0000-0000-000000000000}"/>
          </ac:spMkLst>
        </pc:spChg>
      </pc:sldChg>
    </pc:docChg>
  </pc:docChgLst>
  <pc:docChgLst>
    <pc:chgData name="NGUYEN VAN KIEN 20194309" userId="S::kien.nv194309@sis.hust.edu.vn::039081eb-1171-44f0-9aff-95da80468df2" providerId="AD" clId="Web-{4BB40E97-F281-477C-8138-0F113642CF42}"/>
    <pc:docChg chg="modSld">
      <pc:chgData name="NGUYEN VAN KIEN 20194309" userId="S::kien.nv194309@sis.hust.edu.vn::039081eb-1171-44f0-9aff-95da80468df2" providerId="AD" clId="Web-{4BB40E97-F281-477C-8138-0F113642CF42}" dt="2023-07-10T16:14:47.215" v="0" actId="1076"/>
      <pc:docMkLst>
        <pc:docMk/>
      </pc:docMkLst>
      <pc:sldChg chg="modSp">
        <pc:chgData name="NGUYEN VAN KIEN 20194309" userId="S::kien.nv194309@sis.hust.edu.vn::039081eb-1171-44f0-9aff-95da80468df2" providerId="AD" clId="Web-{4BB40E97-F281-477C-8138-0F113642CF42}" dt="2023-07-10T16:14:47.215" v="0" actId="1076"/>
        <pc:sldMkLst>
          <pc:docMk/>
          <pc:sldMk cId="0" sldId="261"/>
        </pc:sldMkLst>
        <pc:spChg chg="mod">
          <ac:chgData name="NGUYEN VAN KIEN 20194309" userId="S::kien.nv194309@sis.hust.edu.vn::039081eb-1171-44f0-9aff-95da80468df2" providerId="AD" clId="Web-{4BB40E97-F281-477C-8138-0F113642CF42}" dt="2023-07-10T16:14:47.215" v="0" actId="1076"/>
          <ac:spMkLst>
            <pc:docMk/>
            <pc:sldMk cId="0" sldId="261"/>
            <ac:spMk id="1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passengers 1, 2, …,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 The passenger i want to travel from point i to point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 + 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(i = 1,2,…,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). There is a bus located at point 0 and has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places for transporting the passengers (it means at any time, there are at most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passengers on the bus). You are given the distance matrix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in which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(i,j) is the traveling distance from point i to point j (i, j = 0,1,…, 2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). Compute the shortest route for the bus, serving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passengers and coming back to point 0.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Input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1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(1 ≤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≤11,1 ≤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≤10)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+1 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= 1, 2,…, 2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+1) contains the 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− 1)</a:t>
            </a:r>
            <a:r>
              <a:rPr lang="en-US" sz="1800" b="0" i="0" baseline="30000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line of the matrix c (rows and columns are indexed from 0, 1, 2,.., 2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Output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Unique line contains the length of the shortest route.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</a:t>
            </a:r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2169180"/>
        </p:xfrm>
        <a:graphic>
          <a:graphicData uri="http://schemas.openxmlformats.org/drawingml/2006/table">
            <a:tbl>
              <a:tblPr firstRow="1" bandRow="1">
                <a:noFill/>
                <a:tableStyleId>{CDD7482C-B12E-40DE-B80B-AA9003AFA34B}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3  2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0  8  5  1  10  5  9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9  0  5  6  6  2  8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2  2  0  3  8  7  2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5  3  4  0  3  2  7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9  6  8  7  0  9  10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3  8  10  6  5  0  2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3  4  4  5  2  2  0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25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9" y="746450"/>
            <a:ext cx="4235400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 - Hint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8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Áp dụng kỹ thuật quay lui để duyệt tất cả các phương án, kết hợp Branch and Bound để loại bỏ các tính toán dư thừa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Biểu diễn lời giải: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 . .,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là chuỗi 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điểm (hoán vị của 1, 2, . . ., 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đón – trả của hành khách trong hành trình xe bus.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Biến phụ trợ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Mảng đánh dấu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appear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[1..2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trong đó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appear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true có nghĩa giá trị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(từ 1 đến 2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đã xuất hiện trong hành trình bộ phận.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load: ghi nhận số hành khách đang có mặt trên xe (được tích lùy dần trong quá trình duyệt)</a:t>
            </a:r>
            <a:endParaRPr/>
          </a:p>
          <a:p>
            <a:pPr marL="228600" marR="0" lvl="1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Hàm Try(k) thử giá trị cho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 mỗi giá trị v hợp lệ gán cho x[k], thực hiện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Cập nhật: load = load + 1 nếu v &lt;= n (điểm đón) và load = load – 1 nếu v &gt; n (điểm trả)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cập nhật mảng đánh dấu appear[v] = true 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Nếu k = 2n thì ghi nhận một phương án, so sánh với phương án tốt nhất đã có và thực hiện cập nhật kỷ lục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Ngược lại, gọi tiếp Try(k+1)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Áp dụng phương pháp đánh giá cận dưới (giống bài toán TSP) để tăng tốc độ duyệt, bỏ qua các nhánh tính toán thừa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#define MAX 100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N;// number of requests (1,2,...,N). Request i has pickup point i and drop-off point i + N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cap;// number of places of the bus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A[2*MAX+1][2*MAX+1];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x[MAX];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appear[MAX];// marking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load;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f;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f_best;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x_best[MAX];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cmin;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input(){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scanf("%d%d",&amp;N,&amp;cap);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cmin = 1000000;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0; i &lt;= 2*N; 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j= 0; j &lt;= 2*N; j++){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scanf("%d",&amp;A[i][j]);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if(i != j &amp;&amp; cmin &gt; A[i][j]) cmin = A[i][j];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check(int v, int k){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if(appear[v] == 1)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if(v &gt;N){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if(!appear[v-N])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}else{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if(load + 1 &gt; cap)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193278" y="600311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solution(){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if(f + A[x[2*N]][0] &lt; f_best){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f_best = f + A[x[2*N]][0];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i = 0; i &lt;= 2*N; i++) x_best[i] = x[i];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//printf("update best %d\n",f_best);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22" name="Google Shape;122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90348" y="666237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TRY(int k){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v = 1; v &lt;=2*N; v++){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if(check(v,k)){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x[k] = v;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 += A[x[k-1]][x[k]];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if(v &lt;= N) load += 1; else load += -1;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appear[v] =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if(k == 2*N) solution();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else{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if(f + (2*N+1-k)*cmin &lt; f_best)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TRY(k+1);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if(v &lt;= N) load -= 1; else load -= -1;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appear[v]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 -= A[x[k-1]][x[k]];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29" name="Google Shape;129;p19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solve(){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load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f_best = 1000000;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2*N; i++) appear[i]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x[0] = 0;// starting point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TRY(1);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printf("%d",f_best);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print(){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0; i &lt;= 2*N; i++) printf("%d ",x_best[i]);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input();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solve();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36" name="Google Shape;136;p20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FF0E7BCFBC1F47AC761DE94C08FEFF" ma:contentTypeVersion="7" ma:contentTypeDescription="Create a new document." ma:contentTypeScope="" ma:versionID="b0df83b6ea14d840f6330afb850b521d">
  <xsd:schema xmlns:xsd="http://www.w3.org/2001/XMLSchema" xmlns:xs="http://www.w3.org/2001/XMLSchema" xmlns:p="http://schemas.microsoft.com/office/2006/metadata/properties" xmlns:ns2="b2a13ee3-0157-44f4-b864-b94ffd9bb394" xmlns:ns3="6e9830e9-5708-4497-a87b-588227dca412" targetNamespace="http://schemas.microsoft.com/office/2006/metadata/properties" ma:root="true" ma:fieldsID="ebaae2ba8c661ae8d960f21c3c64b1cf" ns2:_="" ns3:_="">
    <xsd:import namespace="b2a13ee3-0157-44f4-b864-b94ffd9bb394"/>
    <xsd:import namespace="6e9830e9-5708-4497-a87b-588227dca4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a13ee3-0157-44f4-b864-b94ffd9bb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830e9-5708-4497-a87b-588227dca41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692B02-49F4-4F41-BBD5-5697E58721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a13ee3-0157-44f4-b864-b94ffd9bb394"/>
    <ds:schemaRef ds:uri="6e9830e9-5708-4497-a87b-588227dca4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D47CD8-5AE4-43AF-A577-87652DDEA0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24D765-BE7B-41A0-9D09-FED17D5FE74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CBUS</vt:lpstr>
      <vt:lpstr>CBUS</vt:lpstr>
      <vt:lpstr>CBUS - Hint</vt:lpstr>
      <vt:lpstr>Implementation</vt:lpstr>
      <vt:lpstr>Implementation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CBUS</dc:title>
  <dc:creator>Pham Quang Dung</dc:creator>
  <cp:revision>2</cp:revision>
  <dcterms:created xsi:type="dcterms:W3CDTF">2022-07-31T08:27:20Z</dcterms:created>
  <dcterms:modified xsi:type="dcterms:W3CDTF">2023-07-10T16:14:47Z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0x010100FBFF0E7BCFBC1F47AC761DE94C08FEFF</vt:lpwstr>
  </property>
</Properties>
</file>