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1CD21-EEAE-4CC7-A7D2-7BD2BE4CAB9C}" v="1" dt="2023-06-30T06:51:14.973"/>
    <p1510:client id="{521FCB2C-22CD-41A0-A736-F6694D40B711}" v="1" dt="2023-07-09T03:25:37.371"/>
    <p1510:client id="{53B210B3-FE45-44B5-8F98-EEAD1DCFF04E}" v="6" dt="2023-06-21T15:17:01.865"/>
    <p1510:client id="{C56B4309-437C-4FB6-81E9-EEE5D081FB10}" v="2" dt="2023-07-09T03:24:58.447"/>
    <p1510:client id="{E4FB77F0-776F-423A-A03B-E716775E4008}" v="2" dt="2023-07-01T00:52:20.479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c Anh 20204712" userId="S::anh.vd204712@sis.hust.edu.vn::1a0df68f-ceb5-4b3d-92f6-e647c8616902" providerId="AD" clId="Web-{E4FB77F0-776F-423A-A03B-E716775E4008}"/>
    <pc:docChg chg="modSld">
      <pc:chgData name="Vu Duc Anh 20204712" userId="S::anh.vd204712@sis.hust.edu.vn::1a0df68f-ceb5-4b3d-92f6-e647c8616902" providerId="AD" clId="Web-{E4FB77F0-776F-423A-A03B-E716775E4008}" dt="2023-07-01T00:52:20.479" v="1" actId="1076"/>
      <pc:docMkLst>
        <pc:docMk/>
      </pc:docMkLst>
      <pc:sldChg chg="modSp">
        <pc:chgData name="Vu Duc Anh 20204712" userId="S::anh.vd204712@sis.hust.edu.vn::1a0df68f-ceb5-4b3d-92f6-e647c8616902" providerId="AD" clId="Web-{E4FB77F0-776F-423A-A03B-E716775E4008}" dt="2023-07-01T00:52:20.479" v="1" actId="1076"/>
        <pc:sldMkLst>
          <pc:docMk/>
          <pc:sldMk cId="0" sldId="258"/>
        </pc:sldMkLst>
        <pc:spChg chg="mod">
          <ac:chgData name="Vu Duc Anh 20204712" userId="S::anh.vd204712@sis.hust.edu.vn::1a0df68f-ceb5-4b3d-92f6-e647c8616902" providerId="AD" clId="Web-{E4FB77F0-776F-423A-A03B-E716775E4008}" dt="2023-07-01T00:52:20.479" v="1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Pham Son Ha 20204740" userId="S::ha.ps204740@sis.hust.edu.vn::cbe5d339-ebd3-41bc-8752-35ec917596d1" providerId="AD" clId="Web-{3EE1DA62-D2FF-49D7-A0FA-C15F35538AC4}"/>
    <pc:docChg chg="modSld">
      <pc:chgData name="Pham Son Ha 20204740" userId="S::ha.ps204740@sis.hust.edu.vn::cbe5d339-ebd3-41bc-8752-35ec917596d1" providerId="AD" clId="Web-{3EE1DA62-D2FF-49D7-A0FA-C15F35538AC4}" dt="2023-05-05T11:42:44.420" v="3"/>
      <pc:docMkLst>
        <pc:docMk/>
      </pc:docMkLst>
      <pc:sldChg chg="delSp modSp">
        <pc:chgData name="Pham Son Ha 20204740" userId="S::ha.ps204740@sis.hust.edu.vn::cbe5d339-ebd3-41bc-8752-35ec917596d1" providerId="AD" clId="Web-{3EE1DA62-D2FF-49D7-A0FA-C15F35538AC4}" dt="2023-05-05T11:42:44.420" v="3"/>
        <pc:sldMkLst>
          <pc:docMk/>
          <pc:sldMk cId="0" sldId="257"/>
        </pc:sldMkLst>
        <pc:spChg chg="del mod">
          <ac:chgData name="Pham Son Ha 20204740" userId="S::ha.ps204740@sis.hust.edu.vn::cbe5d339-ebd3-41bc-8752-35ec917596d1" providerId="AD" clId="Web-{3EE1DA62-D2FF-49D7-A0FA-C15F35538AC4}" dt="2023-05-05T11:42:44.420" v="3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Ha Bui Phuc 20204773" userId="S::phuc.hb204773@sis.hust.edu.vn::15ec4159-fdad-4b86-a8e9-12a7c17d03cf" providerId="AD" clId="Web-{C56B4309-437C-4FB6-81E9-EEE5D081FB10}"/>
    <pc:docChg chg="sldOrd">
      <pc:chgData name="Ha Bui Phuc 20204773" userId="S::phuc.hb204773@sis.hust.edu.vn::15ec4159-fdad-4b86-a8e9-12a7c17d03cf" providerId="AD" clId="Web-{C56B4309-437C-4FB6-81E9-EEE5D081FB10}" dt="2023-07-09T03:24:58.447" v="1"/>
      <pc:docMkLst>
        <pc:docMk/>
      </pc:docMkLst>
      <pc:sldChg chg="ord">
        <pc:chgData name="Ha Bui Phuc 20204773" userId="S::phuc.hb204773@sis.hust.edu.vn::15ec4159-fdad-4b86-a8e9-12a7c17d03cf" providerId="AD" clId="Web-{C56B4309-437C-4FB6-81E9-EEE5D081FB10}" dt="2023-07-09T03:24:58.447" v="1"/>
        <pc:sldMkLst>
          <pc:docMk/>
          <pc:sldMk cId="0" sldId="258"/>
        </pc:sldMkLst>
      </pc:sldChg>
      <pc:sldChg chg="ord">
        <pc:chgData name="Ha Bui Phuc 20204773" userId="S::phuc.hb204773@sis.hust.edu.vn::15ec4159-fdad-4b86-a8e9-12a7c17d03cf" providerId="AD" clId="Web-{C56B4309-437C-4FB6-81E9-EEE5D081FB10}" dt="2023-07-09T03:24:51.962" v="0"/>
        <pc:sldMkLst>
          <pc:docMk/>
          <pc:sldMk cId="0" sldId="259"/>
        </pc:sldMkLst>
      </pc:sldChg>
    </pc:docChg>
  </pc:docChgLst>
  <pc:docChgLst>
    <pc:chgData name="Ha Bui Phuc 20204773" userId="S::phuc.hb204773@sis.hust.edu.vn::15ec4159-fdad-4b86-a8e9-12a7c17d03cf" providerId="AD" clId="Web-{521FCB2C-22CD-41A0-A736-F6694D40B711}"/>
    <pc:docChg chg="sldOrd">
      <pc:chgData name="Ha Bui Phuc 20204773" userId="S::phuc.hb204773@sis.hust.edu.vn::15ec4159-fdad-4b86-a8e9-12a7c17d03cf" providerId="AD" clId="Web-{521FCB2C-22CD-41A0-A736-F6694D40B711}" dt="2023-07-09T03:25:37.371" v="0"/>
      <pc:docMkLst>
        <pc:docMk/>
      </pc:docMkLst>
      <pc:sldChg chg="ord">
        <pc:chgData name="Ha Bui Phuc 20204773" userId="S::phuc.hb204773@sis.hust.edu.vn::15ec4159-fdad-4b86-a8e9-12a7c17d03cf" providerId="AD" clId="Web-{521FCB2C-22CD-41A0-A736-F6694D40B711}" dt="2023-07-09T03:25:37.371" v="0"/>
        <pc:sldMkLst>
          <pc:docMk/>
          <pc:sldMk cId="3678753128" sldId="261"/>
        </pc:sldMkLst>
      </pc:sldChg>
    </pc:docChg>
  </pc:docChgLst>
  <pc:docChgLst>
    <pc:chgData name="Pham Thi Kim Ngan 20204673" userId="S::ngan.ptk204673@sis.hust.edu.vn::b244054e-dfa5-4e84-81d9-905e496ed5b1" providerId="AD" clId="Web-{18FBC16F-67BF-4C94-A04D-768D0102A331}"/>
    <pc:docChg chg="modSld">
      <pc:chgData name="Pham Thi Kim Ngan 20204673" userId="S::ngan.ptk204673@sis.hust.edu.vn::b244054e-dfa5-4e84-81d9-905e496ed5b1" providerId="AD" clId="Web-{18FBC16F-67BF-4C94-A04D-768D0102A331}" dt="2023-05-29T04:08:19.358" v="0" actId="1076"/>
      <pc:docMkLst>
        <pc:docMk/>
      </pc:docMkLst>
      <pc:sldChg chg="modSp">
        <pc:chgData name="Pham Thi Kim Ngan 20204673" userId="S::ngan.ptk204673@sis.hust.edu.vn::b244054e-dfa5-4e84-81d9-905e496ed5b1" providerId="AD" clId="Web-{18FBC16F-67BF-4C94-A04D-768D0102A331}" dt="2023-05-29T04:08:19.358" v="0" actId="1076"/>
        <pc:sldMkLst>
          <pc:docMk/>
          <pc:sldMk cId="0" sldId="258"/>
        </pc:sldMkLst>
        <pc:spChg chg="mod">
          <ac:chgData name="Pham Thi Kim Ngan 20204673" userId="S::ngan.ptk204673@sis.hust.edu.vn::b244054e-dfa5-4e84-81d9-905e496ed5b1" providerId="AD" clId="Web-{18FBC16F-67BF-4C94-A04D-768D0102A331}" dt="2023-05-29T04:08:19.358" v="0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Duong Quang Giang 20204542" userId="S::giang.dq204542@sis.hust.edu.vn::6320d4c0-435b-4cbb-885c-fcb1e3986f93" providerId="AD" clId="Web-{4991CD21-EEAE-4CC7-A7D2-7BD2BE4CAB9C}"/>
    <pc:docChg chg="modSld">
      <pc:chgData name="Duong Quang Giang 20204542" userId="S::giang.dq204542@sis.hust.edu.vn::6320d4c0-435b-4cbb-885c-fcb1e3986f93" providerId="AD" clId="Web-{4991CD21-EEAE-4CC7-A7D2-7BD2BE4CAB9C}" dt="2023-06-30T06:51:14.973" v="0" actId="1076"/>
      <pc:docMkLst>
        <pc:docMk/>
      </pc:docMkLst>
      <pc:sldChg chg="modSp">
        <pc:chgData name="Duong Quang Giang 20204542" userId="S::giang.dq204542@sis.hust.edu.vn::6320d4c0-435b-4cbb-885c-fcb1e3986f93" providerId="AD" clId="Web-{4991CD21-EEAE-4CC7-A7D2-7BD2BE4CAB9C}" dt="2023-06-30T06:51:14.973" v="0" actId="1076"/>
        <pc:sldMkLst>
          <pc:docMk/>
          <pc:sldMk cId="0" sldId="258"/>
        </pc:sldMkLst>
        <pc:spChg chg="mod">
          <ac:chgData name="Duong Quang Giang 20204542" userId="S::giang.dq204542@sis.hust.edu.vn::6320d4c0-435b-4cbb-885c-fcb1e3986f93" providerId="AD" clId="Web-{4991CD21-EEAE-4CC7-A7D2-7BD2BE4CAB9C}" dt="2023-06-30T06:51:14.973" v="0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Ha Hong Son 20215130" userId="S::son.hh215130@sis.hust.edu.vn::fbfb148e-0671-47d0-8c81-0311c9a31630" providerId="AD" clId="Web-{07C9C21A-E8CF-48C7-A995-A00F2E02E978}"/>
    <pc:docChg chg="modSld">
      <pc:chgData name="Ha Hong Son 20215130" userId="S::son.hh215130@sis.hust.edu.vn::fbfb148e-0671-47d0-8c81-0311c9a31630" providerId="AD" clId="Web-{07C9C21A-E8CF-48C7-A995-A00F2E02E978}" dt="2023-05-05T15:31:35.796" v="1"/>
      <pc:docMkLst>
        <pc:docMk/>
      </pc:docMkLst>
      <pc:sldChg chg="modSp">
        <pc:chgData name="Ha Hong Son 20215130" userId="S::son.hh215130@sis.hust.edu.vn::fbfb148e-0671-47d0-8c81-0311c9a31630" providerId="AD" clId="Web-{07C9C21A-E8CF-48C7-A995-A00F2E02E978}" dt="2023-05-05T15:31:35.796" v="1"/>
        <pc:sldMkLst>
          <pc:docMk/>
          <pc:sldMk cId="0" sldId="257"/>
        </pc:sldMkLst>
        <pc:graphicFrameChg chg="modGraphic">
          <ac:chgData name="Ha Hong Son 20215130" userId="S::son.hh215130@sis.hust.edu.vn::fbfb148e-0671-47d0-8c81-0311c9a31630" providerId="AD" clId="Web-{07C9C21A-E8CF-48C7-A995-A00F2E02E978}" dt="2023-05-05T15:31:35.796" v="1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Pham Son Ha 20204740" userId="cbe5d339-ebd3-41bc-8752-35ec917596d1" providerId="ADAL" clId="{53B210B3-FE45-44B5-8F98-EEAD1DCFF04E}"/>
    <pc:docChg chg="modSld">
      <pc:chgData name="Pham Son Ha 20204740" userId="cbe5d339-ebd3-41bc-8752-35ec917596d1" providerId="ADAL" clId="{53B210B3-FE45-44B5-8F98-EEAD1DCFF04E}" dt="2023-06-21T15:17:01.865" v="5"/>
      <pc:docMkLst>
        <pc:docMk/>
      </pc:docMkLst>
      <pc:sldChg chg="addSp delSp modSp modTransition modAnim">
        <pc:chgData name="Pham Son Ha 20204740" userId="cbe5d339-ebd3-41bc-8752-35ec917596d1" providerId="ADAL" clId="{53B210B3-FE45-44B5-8F98-EEAD1DCFF04E}" dt="2023-06-21T15:17:01.865" v="5"/>
        <pc:sldMkLst>
          <pc:docMk/>
          <pc:sldMk cId="0" sldId="256"/>
        </pc:sldMkLst>
        <pc:picChg chg="add del mod">
          <ac:chgData name="Pham Son Ha 20204740" userId="cbe5d339-ebd3-41bc-8752-35ec917596d1" providerId="ADAL" clId="{53B210B3-FE45-44B5-8F98-EEAD1DCFF04E}" dt="2023-06-21T15:08:18.051" v="3"/>
          <ac:picMkLst>
            <pc:docMk/>
            <pc:sldMk cId="0" sldId="256"/>
            <ac:picMk id="2" creationId="{C0D6B3B6-4998-A636-E7F7-1373EF60C81A}"/>
          </ac:picMkLst>
        </pc:picChg>
        <pc:picChg chg="add del mod">
          <ac:chgData name="Pham Son Ha 20204740" userId="cbe5d339-ebd3-41bc-8752-35ec917596d1" providerId="ADAL" clId="{53B210B3-FE45-44B5-8F98-EEAD1DCFF04E}" dt="2023-06-21T15:17:01.865" v="5"/>
          <ac:picMkLst>
            <pc:docMk/>
            <pc:sldMk cId="0" sldId="256"/>
            <ac:picMk id="3" creationId="{B91B7957-6FBD-D0C6-823A-695CD740CCFF}"/>
          </ac:picMkLst>
        </pc:picChg>
      </pc:sldChg>
      <pc:sldChg chg="addSp delSp modSp modTransition modAnim">
        <pc:chgData name="Pham Son Ha 20204740" userId="cbe5d339-ebd3-41bc-8752-35ec917596d1" providerId="ADAL" clId="{53B210B3-FE45-44B5-8F98-EEAD1DCFF04E}" dt="2023-06-21T15:17:01.865" v="5"/>
        <pc:sldMkLst>
          <pc:docMk/>
          <pc:sldMk cId="0" sldId="257"/>
        </pc:sldMkLst>
        <pc:picChg chg="add del mod">
          <ac:chgData name="Pham Son Ha 20204740" userId="cbe5d339-ebd3-41bc-8752-35ec917596d1" providerId="ADAL" clId="{53B210B3-FE45-44B5-8F98-EEAD1DCFF04E}" dt="2023-06-21T15:08:18.051" v="3"/>
          <ac:picMkLst>
            <pc:docMk/>
            <pc:sldMk cId="0" sldId="257"/>
            <ac:picMk id="3" creationId="{8B41B0F7-47C7-7A03-3D74-2BAF364FE2A2}"/>
          </ac:picMkLst>
        </pc:picChg>
        <pc:picChg chg="add del mod">
          <ac:chgData name="Pham Son Ha 20204740" userId="cbe5d339-ebd3-41bc-8752-35ec917596d1" providerId="ADAL" clId="{53B210B3-FE45-44B5-8F98-EEAD1DCFF04E}" dt="2023-06-21T15:17:01.865" v="5"/>
          <ac:picMkLst>
            <pc:docMk/>
            <pc:sldMk cId="0" sldId="257"/>
            <ac:picMk id="4" creationId="{82910761-9D7D-0C57-7E38-5528F692BB23}"/>
          </ac:picMkLst>
        </pc:picChg>
        <pc:inkChg chg="add">
          <ac:chgData name="Pham Son Ha 20204740" userId="cbe5d339-ebd3-41bc-8752-35ec917596d1" providerId="ADAL" clId="{53B210B3-FE45-44B5-8F98-EEAD1DCFF04E}" dt="2023-06-21T15:04:13.573" v="0"/>
          <ac:inkMkLst>
            <pc:docMk/>
            <pc:sldMk cId="0" sldId="257"/>
            <ac:inkMk id="2" creationId="{362148AA-EAE0-A801-5BBF-48FD757E8A85}"/>
          </ac:inkMkLst>
        </pc:inkChg>
      </pc:sldChg>
      <pc:sldChg chg="addSp delSp modSp modTransition modAnim">
        <pc:chgData name="Pham Son Ha 20204740" userId="cbe5d339-ebd3-41bc-8752-35ec917596d1" providerId="ADAL" clId="{53B210B3-FE45-44B5-8F98-EEAD1DCFF04E}" dt="2023-06-21T15:17:01.865" v="5"/>
        <pc:sldMkLst>
          <pc:docMk/>
          <pc:sldMk cId="0" sldId="258"/>
        </pc:sldMkLst>
        <pc:picChg chg="add del mod">
          <ac:chgData name="Pham Son Ha 20204740" userId="cbe5d339-ebd3-41bc-8752-35ec917596d1" providerId="ADAL" clId="{53B210B3-FE45-44B5-8F98-EEAD1DCFF04E}" dt="2023-06-21T15:08:18.051" v="3"/>
          <ac:picMkLst>
            <pc:docMk/>
            <pc:sldMk cId="0" sldId="258"/>
            <ac:picMk id="2" creationId="{91BF76A2-512A-33C1-5C13-41CB10EF23E7}"/>
          </ac:picMkLst>
        </pc:picChg>
        <pc:picChg chg="add del mod">
          <ac:chgData name="Pham Son Ha 20204740" userId="cbe5d339-ebd3-41bc-8752-35ec917596d1" providerId="ADAL" clId="{53B210B3-FE45-44B5-8F98-EEAD1DCFF04E}" dt="2023-06-21T15:17:01.865" v="5"/>
          <ac:picMkLst>
            <pc:docMk/>
            <pc:sldMk cId="0" sldId="258"/>
            <ac:picMk id="3" creationId="{9B0A8A5C-2D74-8B76-A183-9F13C739CC91}"/>
          </ac:picMkLst>
        </pc:picChg>
      </pc:sldChg>
      <pc:sldChg chg="addSp delSp modSp modTransition modAnim">
        <pc:chgData name="Pham Son Ha 20204740" userId="cbe5d339-ebd3-41bc-8752-35ec917596d1" providerId="ADAL" clId="{53B210B3-FE45-44B5-8F98-EEAD1DCFF04E}" dt="2023-06-21T15:17:01.865" v="5"/>
        <pc:sldMkLst>
          <pc:docMk/>
          <pc:sldMk cId="0" sldId="259"/>
        </pc:sldMkLst>
        <pc:picChg chg="add del mod">
          <ac:chgData name="Pham Son Ha 20204740" userId="cbe5d339-ebd3-41bc-8752-35ec917596d1" providerId="ADAL" clId="{53B210B3-FE45-44B5-8F98-EEAD1DCFF04E}" dt="2023-06-21T15:08:18.051" v="3"/>
          <ac:picMkLst>
            <pc:docMk/>
            <pc:sldMk cId="0" sldId="259"/>
            <ac:picMk id="2" creationId="{A6435EB9-6A80-67D2-9B01-FFA28C856DF3}"/>
          </ac:picMkLst>
        </pc:picChg>
        <pc:picChg chg="add del mod">
          <ac:chgData name="Pham Son Ha 20204740" userId="cbe5d339-ebd3-41bc-8752-35ec917596d1" providerId="ADAL" clId="{53B210B3-FE45-44B5-8F98-EEAD1DCFF04E}" dt="2023-06-21T15:17:01.865" v="5"/>
          <ac:picMkLst>
            <pc:docMk/>
            <pc:sldMk cId="0" sldId="259"/>
            <ac:picMk id="3" creationId="{FA9EC4E6-3EC7-0713-5C27-3843ED0A9D42}"/>
          </ac:picMkLst>
        </pc:picChg>
      </pc:sldChg>
      <pc:sldChg chg="addSp delSp modSp modTransition modAnim">
        <pc:chgData name="Pham Son Ha 20204740" userId="cbe5d339-ebd3-41bc-8752-35ec917596d1" providerId="ADAL" clId="{53B210B3-FE45-44B5-8F98-EEAD1DCFF04E}" dt="2023-06-21T15:17:01.865" v="5"/>
        <pc:sldMkLst>
          <pc:docMk/>
          <pc:sldMk cId="0" sldId="260"/>
        </pc:sldMkLst>
        <pc:picChg chg="add del mod">
          <ac:chgData name="Pham Son Ha 20204740" userId="cbe5d339-ebd3-41bc-8752-35ec917596d1" providerId="ADAL" clId="{53B210B3-FE45-44B5-8F98-EEAD1DCFF04E}" dt="2023-06-21T15:08:18.051" v="3"/>
          <ac:picMkLst>
            <pc:docMk/>
            <pc:sldMk cId="0" sldId="260"/>
            <ac:picMk id="2" creationId="{A3B65143-EF87-FE40-2814-1FF019D5C6B9}"/>
          </ac:picMkLst>
        </pc:picChg>
        <pc:picChg chg="add del mod">
          <ac:chgData name="Pham Son Ha 20204740" userId="cbe5d339-ebd3-41bc-8752-35ec917596d1" providerId="ADAL" clId="{53B210B3-FE45-44B5-8F98-EEAD1DCFF04E}" dt="2023-06-21T15:17:01.865" v="5"/>
          <ac:picMkLst>
            <pc:docMk/>
            <pc:sldMk cId="0" sldId="260"/>
            <ac:picMk id="3" creationId="{43F0992E-37D1-1B5D-2BD5-23FCAC859F43}"/>
          </ac:picMkLst>
        </pc:picChg>
      </pc:sldChg>
      <pc:sldChg chg="addSp delSp modSp modTransition modAnim">
        <pc:chgData name="Pham Son Ha 20204740" userId="cbe5d339-ebd3-41bc-8752-35ec917596d1" providerId="ADAL" clId="{53B210B3-FE45-44B5-8F98-EEAD1DCFF04E}" dt="2023-06-21T15:17:01.865" v="5"/>
        <pc:sldMkLst>
          <pc:docMk/>
          <pc:sldMk cId="3678753128" sldId="261"/>
        </pc:sldMkLst>
        <pc:picChg chg="add del mod">
          <ac:chgData name="Pham Son Ha 20204740" userId="cbe5d339-ebd3-41bc-8752-35ec917596d1" providerId="ADAL" clId="{53B210B3-FE45-44B5-8F98-EEAD1DCFF04E}" dt="2023-06-21T15:08:18.051" v="3"/>
          <ac:picMkLst>
            <pc:docMk/>
            <pc:sldMk cId="3678753128" sldId="261"/>
            <ac:picMk id="2" creationId="{E16EECD6-7417-AD5A-F7F8-64B2991CB690}"/>
          </ac:picMkLst>
        </pc:picChg>
        <pc:picChg chg="add del mod">
          <ac:chgData name="Pham Son Ha 20204740" userId="cbe5d339-ebd3-41bc-8752-35ec917596d1" providerId="ADAL" clId="{53B210B3-FE45-44B5-8F98-EEAD1DCFF04E}" dt="2023-06-21T15:17:01.865" v="5"/>
          <ac:picMkLst>
            <pc:docMk/>
            <pc:sldMk cId="3678753128" sldId="261"/>
            <ac:picMk id="3" creationId="{F5E434C3-C58F-1899-C032-966C4E55E3C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1T15:03:50.0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21033 11762 0,'-83'0'16,"42"0"-11,-42-42-3,41 42 7,1 0-6,-42 0 1,42 0 4,-42 0-3,42 0-2,-42 0 2,-41 0-2,82 0 1,-82 0 5,0 0-6,41-83 1,-41 83 1,82 0-2,1 42 1,-42-1 1,42-41-1,-42 83-1,-41-42 2,82 42-2,42-41 2,-124 41-2,41-83 2,42 41-2,-42 0 1,42 42 0,-42-83 1,41 42-2,1 40 2,41-40-1,0 41 0,-83-42 0,83 0 0,-41 42-1,41-41 2,0 41-2,0-42 1,0 42 0,-83-42 1,83 1-1,0 40 0,0-40-1,0 41 1,0 41 0,0-83 1,0 42-1,0-41-1,0-1 1,0 42 0,0-42 1,0 42-1,0-42 0,41 1 0,1 41 0,41-42 5,-42 42-7,42 41 2,-42-82 0,1 40 0,40-40 0,43 82 0,-84-41 0,42 41 0,41-41 0,-41-42 0,41 84 0,42-43 2,-42 1-2,0 41 0,-41-124-2,41 83 2,0-41 1,42-42-2,-42 83 3,0-83-4,-41 0 3,-41 0-1,40 0 0,43 0 0,-84 82 0,0-82-1,42 0 1,-41 0 1,40 0-1,-40 0 0,82 0-1,-41 0 1,-42 0 0,83 0 0,1 0 4,-43 0-3,-40-41-2,-1 41 1,42-41 2,41-42-4,-82 41 8,40-41-7,-40 42 0,165-249 20,-166 166-20,-41 41 0,83 42 0,-42-42 2,-41 41-1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33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a C++ program to perform some queries on a telco data (comming from stdin) with the following format: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first block of data consists of lines (terminated by a line containing #), each line (number of lines can be up to 100000) is under the form: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call &lt;from_number&gt; &lt;to_number&gt; &lt;date&gt; &lt;from_time&gt; &lt;end_time&gt;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which is a call from the phone number &lt;from_number&gt; to a phone number &lt;to_number&gt; on &lt;date&gt;, and starting at time-point &lt;from_time&gt;, terminating at time-point &lt;end_time&gt;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&lt;from_number&gt; and &lt;to_number&gt; are string of 10 characters (a phone number is correct if it contains only digits 0,1,...,9, otherwise, the phone number is incorrect)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&lt;date&gt; is under the form YYYY-MM-DD (for example 2022-10-21)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&lt;from_time&gt; and &lt;to_time&gt; are under the form hh:mm:ss (for example, 10:07:23)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second block consists of queries (terminated by a line containing #), each query in a line (number of lines can be up to 100000) and belongs to one of the following types: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?check_phone_number: print to stdout (in a new line) value 1 if no phone number is incorrect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?number_calls_from &lt;phone_number&gt;: print to stdout (in a new line) the number of times a call is made from &lt;phone_number&gt;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?number_total_calls: print to stdout (in a new line) the total number of calls of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?count_time_calls_from &lt;phone_number&gt;: print to stdout (in a new line) the total time duration (in seconds) the calls are made from &lt;phone_number&gt;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mapping data structure </a:t>
            </a: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map&lt;string, int&gt;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map a phone number to some information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7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1523249195"/>
              </p:ext>
            </p:extLst>
          </p:nvPr>
        </p:nvGraphicFramePr>
        <p:xfrm>
          <a:off x="852972" y="1683761"/>
          <a:ext cx="10515600" cy="5097309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4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0132465789 2022-07-12 10:30:23 10:32:00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0945324545 2022-07-13 11:30:10 11:35:11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0132465789 0945324545 2022-07-13 11:30:23 11:32:23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0945324545 0912345678 2022-07-13 07:30:23 07:48:30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check_phone_number</a:t>
                      </a:r>
                      <a:endParaRPr sz="1800" b="0" i="0" dirty="0" err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number_calls_from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0912345678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number_total_calls</a:t>
                      </a:r>
                      <a:endParaRPr sz="1800" b="0" i="0" dirty="0" err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count_time_calls_from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0912345678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count_time_calls_from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0132465789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362148AA-EAE0-A801-5BBF-48FD757E8A85}"/>
                  </a:ext>
                </a:extLst>
              </p14:cNvPr>
              <p14:cNvContentPartPr/>
              <p14:nvPr/>
            </p14:nvContentPartPr>
            <p14:xfrm>
              <a:off x="6692400" y="4189320"/>
              <a:ext cx="1535400" cy="137196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362148AA-EAE0-A801-5BBF-48FD757E8A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6560" y="4125960"/>
                <a:ext cx="1566720" cy="149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86078" y="648846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checkPhone (string s){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 (s.length() != 10)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 (int i=0; i&lt;s.length(); i++)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(!(s[i]&gt;='0' &amp;&amp; s[i]&lt;='9'))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countTime (string ftime, string etime){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startTime = 3600*((ftime[0]-'0')*10 + ftime[1]-'0') + 60*((ftime[3]-'0')*10 + ftime[4]-'0')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((ftime[6]-'0')*10 + ftime[7]-'0');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endTime = 3600*((etime[0]-'0')*10 + etime[1]-'0') + 60*((etime[3]-'0')*10 + etime[4]-'0')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((etime[6]-'0')*10 + etime[7]-'0');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endTime - startTime;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 &lt;string,int&gt; numberCalls, timeCall;</a:t>
            </a:r>
            <a:endParaRPr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string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totalCalls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incorrectPhone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++totalCalls;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string fnum, tnum, date, ftime,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fnum &gt;&gt; tnum &gt;&gt; date &gt;&gt; ftime &gt;&gt;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(!checkPhone(fnum) || !checkPhone(tnum)) ++incorrectPhone;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numberCalls[fnum]++;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timeCall[fnum] += countTime(ftime, etime);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  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"?check_phone_number")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 (incorrectPhone == 0) cout &lt;&lt; 1 &lt;&lt; endl;  else cout &lt;&lt; 0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 else if (type == "?number_calls_from")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numberCalls[phone]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 if (type == "?number_total_calls")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totalCalls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if (type == "?count_time_calls_from")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timeCall[phone]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e9830e9-5708-4497-a87b-588227dca412">
      <UserInfo>
        <DisplayName>Thực hành TTUD - Chiều thứ 6 Members</DisplayName>
        <AccountId>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98E15-E73B-4632-84AB-BB278ADBC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23EF1A-CF9F-4967-9E0E-C58E625DD28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b2a13ee3-0157-44f4-b864-b94ffd9bb394"/>
    <ds:schemaRef ds:uri="http://www.w3.org/XML/1998/namespace"/>
    <ds:schemaRef ds:uri="6e9830e9-5708-4497-a87b-588227dca412"/>
  </ds:schemaRefs>
</ds:datastoreItem>
</file>

<file path=customXml/itemProps3.xml><?xml version="1.0" encoding="utf-8"?>
<ds:datastoreItem xmlns:ds="http://schemas.openxmlformats.org/officeDocument/2006/customXml" ds:itemID="{FC337147-2C76-43C0-8463-2D1903C8BD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955</Words>
  <Application>Microsoft Office PowerPoint</Application>
  <PresentationFormat>Widescreen</PresentationFormat>
  <Paragraphs>91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Telco Data Check &amp; Analyze</vt:lpstr>
      <vt:lpstr>Telco Data Check &amp; Analyze - Hint</vt:lpstr>
      <vt:lpstr>Telco Data Check &amp; Analyze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Pham Son Ha 20204740</cp:lastModifiedBy>
  <cp:revision>17</cp:revision>
  <dcterms:created xsi:type="dcterms:W3CDTF">2022-07-31T08:27:20Z</dcterms:created>
  <dcterms:modified xsi:type="dcterms:W3CDTF">2023-07-09T03:25:37Z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