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E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580" y="1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1EBBD-11C6-4844-B23E-992912A1070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9BB4D-9544-44AD-B5F3-ABB84F139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9BB4D-9544-44AD-B5F3-ABB84F1397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9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5AAC-73C4-C8A3-BFCF-5678FFC0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36043-33A5-366F-4839-12EF53218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6EAF-5441-8EBE-8361-D94234B5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F0628-DB93-9BE6-B359-A518FD97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7A8B-4839-F5DE-F205-09203A24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B70F-23AD-5359-012D-AECF0463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61424-B9B2-8D77-9D8C-14E83F74C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52AE-7CC3-30E9-2812-B251FDA2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BA1F3-DD6D-3F84-78C6-0A171655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1951-6176-FE3F-4B8B-DD7A6456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7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33930-63F6-32DB-94AF-4DBDFF038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E9B09-C5D4-5114-E9E2-25F54378E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3BAF-5A7B-3840-A343-041E130D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1723-566E-3C89-C154-BA2CF73F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A591-0BC8-9B70-AAC5-A3A8849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1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FCF0-D6DB-F91E-F79B-4DF26FC4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7AD8-D3D9-958A-0970-189EEF9B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0F856-6B34-BA00-2CAB-D5532F57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2450-72E7-68C4-2732-C8546AAE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4ABF-234D-0DB7-F902-F58792F4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8212-750F-CB21-CFCC-0A7DAB678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1633-1656-2365-124C-FE3945AD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4481-C705-0B70-D93C-D5178DE1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FABE-F1E6-2B91-3647-1828A423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D269-5395-248E-146A-4C54C083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EA98-32F2-7769-4DD5-C1AAC75A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947BF-A925-CFB0-17E1-ED98B6C4B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07D1-6409-4540-47DA-FF78C9D3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CC71-F82C-1BAA-A8BB-C3922E52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9135F-2BDE-6500-8198-EA4AFC77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1887-A7C1-58D1-E92E-26A5C738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6433-F518-EF61-895C-774106E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E1BC8-0B58-3662-8FA2-354C38555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BD5E5-91C2-08DC-D6EB-455E0CD8F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0B01C-9652-3DF2-ADDE-CF065289A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507DC-391C-2CEC-5FBD-7E1B86962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70CD5-1C90-049A-2D53-04A4C673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96EDA-9827-3D30-6FCB-81D25422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23701-D1D8-8C89-3B7F-41E26F99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3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3019-995C-A4C9-52F2-CE14C101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12644-8852-1059-D21E-677F8042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7773D-CD4E-E480-7523-76EAA2A9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E3565-1C18-B581-9832-835A6E75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5C8F9-92F1-4F6C-402D-83298026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6AE8B-DE2C-838A-0EA6-26186366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E6AB1-56D4-10F8-1BCD-93876E43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A51E-771F-E105-AE47-EEF49E9B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04A9-FF7D-7F07-81B5-E3BA323A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45CF2-9459-D08B-F43F-07E04C72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A291F-546C-88B0-2107-94E4B2C8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BFFA5-CFCA-4786-CA97-C16D881B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23217-51B3-DBE9-4FB9-1FBEBD42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4CF6-2352-6283-D9F3-DB5C30CC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EEF42-2D39-45BE-451B-EB0CEC45E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ECFF7-006C-9CDF-4912-ABF362263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5AAD9-D8CE-F074-5874-9E172273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816AA-3083-178D-80B2-636FC5D1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89DFD-B9F4-1CEF-4859-B3129678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31695-DA35-87ED-5B94-93883AA6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72FAA-6FBF-60E5-515A-A6D8D174C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11F5-33FB-9472-E52B-1E74FE2E2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F4F20-7D4B-46C5-90CF-E07C95FBB88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2468-1B8B-CBEA-CC1E-3619F8A0F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16FC-8071-C8E7-27CA-ADB9A2FE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AC306-4B1E-43E6-867F-9A01553F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braided hair&#10;&#10;Description automatically generated">
            <a:extLst>
              <a:ext uri="{FF2B5EF4-FFF2-40B4-BE49-F238E27FC236}">
                <a16:creationId xmlns:a16="http://schemas.microsoft.com/office/drawing/2014/main" id="{4CD47B7B-0C10-3B30-3EE4-1681EBDBDC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30" b="38788" l="17797" r="72034">
                        <a14:foregroundMark x1="37288" y1="26061" x2="45339" y2="12727"/>
                        <a14:foregroundMark x1="45339" y1="12727" x2="42373" y2="24545"/>
                        <a14:foregroundMark x1="19915" y1="13939" x2="18220" y2="26364"/>
                        <a14:foregroundMark x1="18220" y1="26364" x2="25847" y2="33333"/>
                        <a14:foregroundMark x1="21186" y1="34848" x2="38136" y2="38788"/>
                        <a14:foregroundMark x1="38136" y1="38788" x2="58898" y2="38788"/>
                        <a14:foregroundMark x1="58898" y1="38788" x2="66949" y2="28182"/>
                        <a14:foregroundMark x1="66949" y1="28182" x2="44492" y2="23333"/>
                        <a14:foregroundMark x1="44492" y1="23333" x2="22881" y2="34242"/>
                        <a14:foregroundMark x1="35169" y1="4545" x2="52966" y2="3939"/>
                        <a14:foregroundMark x1="52966" y1="3939" x2="55085" y2="3939"/>
                        <a14:foregroundMark x1="60169" y1="13030" x2="58898" y2="12424"/>
                        <a14:foregroundMark x1="66102" y1="19697" x2="66102" y2="19697"/>
                        <a14:foregroundMark x1="72034" y1="17576" x2="72034" y2="17576"/>
                        <a14:foregroundMark x1="66102" y1="6667" x2="66102" y2="6667"/>
                        <a14:foregroundMark x1="69492" y1="7879" x2="69492" y2="7879"/>
                        <a14:foregroundMark x1="71186" y1="8182" x2="71186" y2="81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32" r="25147" b="60907"/>
          <a:stretch/>
        </p:blipFill>
        <p:spPr>
          <a:xfrm>
            <a:off x="2715294" y="7048500"/>
            <a:ext cx="3868411" cy="3482584"/>
          </a:xfrm>
          <a:prstGeom prst="rect">
            <a:avLst/>
          </a:prstGeom>
        </p:spPr>
      </p:pic>
      <p:pic>
        <p:nvPicPr>
          <p:cNvPr id="7" name="Picture 6" descr="A cartoon of a child sitting at a table&#10;&#10;Description automatically generated">
            <a:extLst>
              <a:ext uri="{FF2B5EF4-FFF2-40B4-BE49-F238E27FC236}">
                <a16:creationId xmlns:a16="http://schemas.microsoft.com/office/drawing/2014/main" id="{B0AFA25B-21EB-0BB3-C967-8D90909EC8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295" b="89826" l="9911" r="90869">
                        <a14:foregroundMark x1="53229" y1="39535" x2="53563" y2="39341"/>
                        <a14:foregroundMark x1="69933" y1="38663" x2="77171" y2="40213"/>
                        <a14:foregroundMark x1="84967" y1="27616" x2="84967" y2="27616"/>
                        <a14:foregroundMark x1="82183" y1="25194" x2="84187" y2="27907"/>
                        <a14:foregroundMark x1="84967" y1="21124" x2="88085" y2="22965"/>
                        <a14:foregroundMark x1="88085" y1="22965" x2="89532" y2="24128"/>
                        <a14:foregroundMark x1="74165" y1="10368" x2="74610" y2="3295"/>
                        <a14:foregroundMark x1="74610" y1="3295" x2="72717" y2="9302"/>
                        <a14:foregroundMark x1="67817" y1="8624" x2="66704" y2="6298"/>
                        <a14:foregroundMark x1="59243" y1="6105" x2="59020" y2="5523"/>
                        <a14:foregroundMark x1="79955" y1="10271" x2="80067" y2="9399"/>
                        <a14:foregroundMark x1="83964" y1="9302" x2="83964" y2="8140"/>
                        <a14:foregroundMark x1="85857" y1="15601" x2="88196" y2="15310"/>
                        <a14:foregroundMark x1="90869" y1="30814" x2="90757" y2="31977"/>
                        <a14:foregroundMark x1="71038" y1="54178" x2="72645" y2="53965"/>
                        <a14:foregroundMark x1="49666" y1="46221" x2="55791" y2="53101"/>
                        <a14:foregroundMark x1="45991" y1="39826" x2="47996" y2="46802"/>
                        <a14:foregroundMark x1="47996" y1="46802" x2="50000" y2="47481"/>
                        <a14:backgroundMark x1="53118" y1="53876" x2="61024" y2="56008"/>
                        <a14:backgroundMark x1="61024" y1="56008" x2="71158" y2="56298"/>
                        <a14:backgroundMark x1="71158" y1="56298" x2="79621" y2="54554"/>
                        <a14:backgroundMark x1="79621" y1="54554" x2="79844" y2="54457"/>
                        <a14:backgroundMark x1="85857" y1="17539" x2="85746" y2="170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655" t="2837" r="7618" b="41844"/>
          <a:stretch/>
        </p:blipFill>
        <p:spPr>
          <a:xfrm rot="5400000">
            <a:off x="-4548773" y="1331328"/>
            <a:ext cx="4289898" cy="4807645"/>
          </a:xfrm>
          <a:prstGeom prst="rect">
            <a:avLst/>
          </a:prstGeom>
        </p:spPr>
      </p:pic>
      <p:pic>
        <p:nvPicPr>
          <p:cNvPr id="9" name="Picture 8" descr="A cartoon of a fire with eyes&#10;&#10;Description automatically generated">
            <a:extLst>
              <a:ext uri="{FF2B5EF4-FFF2-40B4-BE49-F238E27FC236}">
                <a16:creationId xmlns:a16="http://schemas.microsoft.com/office/drawing/2014/main" id="{84067697-90C5-3B79-E10E-317B725371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5035" l="8511" r="89835">
                        <a14:foregroundMark x1="30024" y1="25059" x2="12530" y2="47281"/>
                        <a14:foregroundMark x1="12530" y1="47281" x2="8983" y2="56738"/>
                        <a14:foregroundMark x1="8983" y1="56738" x2="8511" y2="66903"/>
                        <a14:foregroundMark x1="8511" y1="66903" x2="14657" y2="79905"/>
                        <a14:foregroundMark x1="14657" y1="79905" x2="20804" y2="82270"/>
                        <a14:foregroundMark x1="49409" y1="12530" x2="50871" y2="4593"/>
                        <a14:foregroundMark x1="51253" y1="3742" x2="57683" y2="10402"/>
                        <a14:foregroundMark x1="57683" y1="10402" x2="57447" y2="16312"/>
                        <a14:foregroundMark x1="52246" y1="9220" x2="53664" y2="236"/>
                        <a14:foregroundMark x1="53664" y1="236" x2="53664" y2="236"/>
                        <a14:foregroundMark x1="35697" y1="84397" x2="35697" y2="84397"/>
                        <a14:foregroundMark x1="24113" y1="85579" x2="31442" y2="92435"/>
                        <a14:foregroundMark x1="31442" y1="92435" x2="44208" y2="95508"/>
                        <a14:foregroundMark x1="44208" y1="95508" x2="54610" y2="95035"/>
                        <a14:foregroundMark x1="54610" y1="95035" x2="74468" y2="86288"/>
                        <a14:backgroundMark x1="41135" y1="9456" x2="52719" y2="4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20238" y="-1198330"/>
            <a:ext cx="5373324" cy="5373324"/>
          </a:xfrm>
          <a:prstGeom prst="rect">
            <a:avLst/>
          </a:prstGeom>
        </p:spPr>
      </p:pic>
      <p:pic>
        <p:nvPicPr>
          <p:cNvPr id="13" name="Picture 12" descr="A cartoon of a person standing in a field of flowers&#10;&#10;Description automatically generated">
            <a:extLst>
              <a:ext uri="{FF2B5EF4-FFF2-40B4-BE49-F238E27FC236}">
                <a16:creationId xmlns:a16="http://schemas.microsoft.com/office/drawing/2014/main" id="{EF7C8892-89C4-B635-0218-EC80B9E778A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186" b="41517" l="43098" r="60718">
                        <a14:foregroundMark x1="55780" y1="18164" x2="51178" y2="16966"/>
                        <a14:foregroundMark x1="51178" y1="16966" x2="48597" y2="24750"/>
                        <a14:foregroundMark x1="48597" y1="24750" x2="53648" y2="26747"/>
                        <a14:foregroundMark x1="53648" y1="26747" x2="57015" y2="19760"/>
                        <a14:foregroundMark x1="57015" y1="19760" x2="56678" y2="19361"/>
                        <a14:foregroundMark x1="48597" y1="15369" x2="47924" y2="19960"/>
                        <a14:foregroundMark x1="47924" y1="19960" x2="48709" y2="15569"/>
                        <a14:foregroundMark x1="48709" y1="15569" x2="49607" y2="15369"/>
                        <a14:foregroundMark x1="46801" y1="9980" x2="51291" y2="7186"/>
                        <a14:foregroundMark x1="51291" y1="7186" x2="55107" y2="9980"/>
                        <a14:foregroundMark x1="48597" y1="19760" x2="49046" y2="24950"/>
                        <a14:foregroundMark x1="49046" y1="24950" x2="53535" y2="29741"/>
                        <a14:foregroundMark x1="53535" y1="29741" x2="56790" y2="25749"/>
                        <a14:foregroundMark x1="56790" y1="25749" x2="56566" y2="24551"/>
                        <a14:foregroundMark x1="49719" y1="27146" x2="53760" y2="32535"/>
                        <a14:foregroundMark x1="53760" y1="32535" x2="54994" y2="29741"/>
                        <a14:backgroundMark x1="54433" y1="33533" x2="53648" y2="373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958" t="5641" r="37061" b="54436"/>
          <a:stretch/>
        </p:blipFill>
        <p:spPr>
          <a:xfrm rot="16200000">
            <a:off x="9362962" y="972156"/>
            <a:ext cx="6012382" cy="6140305"/>
          </a:xfrm>
          <a:prstGeom prst="rect">
            <a:avLst/>
          </a:prstGeom>
        </p:spPr>
      </p:pic>
      <p:pic>
        <p:nvPicPr>
          <p:cNvPr id="15" name="Picture 14" descr="A cartoon of a person in a blue dress&#10;&#10;Description automatically generated">
            <a:extLst>
              <a:ext uri="{FF2B5EF4-FFF2-40B4-BE49-F238E27FC236}">
                <a16:creationId xmlns:a16="http://schemas.microsoft.com/office/drawing/2014/main" id="{25649F34-2B69-2130-E61A-A0BCC50863E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65" b="89942" l="4565" r="90000">
                        <a14:foregroundMark x1="62609" y1="18569" x2="70978" y2="19729"/>
                        <a14:foregroundMark x1="70978" y1="19729" x2="4674" y2="22631"/>
                        <a14:foregroundMark x1="4674" y1="22631" x2="4565" y2="22824"/>
                        <a14:foregroundMark x1="67500" y1="18375" x2="59891" y2="15667"/>
                        <a14:foregroundMark x1="69565" y1="16828" x2="68043" y2="14894"/>
                        <a14:foregroundMark x1="72174" y1="19149" x2="73370" y2="15087"/>
                        <a14:foregroundMark x1="73152" y1="18956" x2="73261" y2="14507"/>
                        <a14:foregroundMark x1="73696" y1="22437" x2="74674" y2="26692"/>
                        <a14:foregroundMark x1="73261" y1="19149" x2="73043" y2="15474"/>
                        <a14:foregroundMark x1="73043" y1="15474" x2="73043" y2="15474"/>
                        <a14:foregroundMark x1="73043" y1="15474" x2="73043" y2="15474"/>
                        <a14:foregroundMark x1="73043" y1="15474" x2="73152" y2="19149"/>
                        <a14:foregroundMark x1="73152" y1="19149" x2="73152" y2="19149"/>
                        <a14:foregroundMark x1="73152" y1="19149" x2="73152" y2="14700"/>
                        <a14:foregroundMark x1="73152" y1="19149" x2="74783" y2="13733"/>
                        <a14:foregroundMark x1="73152" y1="20890" x2="75652" y2="20696"/>
                        <a14:foregroundMark x1="74130" y1="21857" x2="76304" y2="22050"/>
                        <a14:backgroundMark x1="16304" y1="44487" x2="49565" y2="70406"/>
                        <a14:backgroundMark x1="49565" y1="70406" x2="49565" y2="70406"/>
                        <a14:backgroundMark x1="16630" y1="52224" x2="20217" y2="60735"/>
                        <a14:backgroundMark x1="20217" y1="60735" x2="29239" y2="64797"/>
                        <a14:backgroundMark x1="29239" y1="64797" x2="30326" y2="63636"/>
                        <a14:backgroundMark x1="19674" y1="68665" x2="35109" y2="70213"/>
                        <a14:backgroundMark x1="33043" y1="62089" x2="33043" y2="62089"/>
                        <a14:backgroundMark x1="33043" y1="62089" x2="29565" y2="63056"/>
                        <a14:backgroundMark x1="10652" y1="66344" x2="23478" y2="69052"/>
                        <a14:backgroundMark x1="11304" y1="73308" x2="34022" y2="81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893" b="63998"/>
          <a:stretch/>
        </p:blipFill>
        <p:spPr>
          <a:xfrm rot="9153833">
            <a:off x="8880903" y="-2084782"/>
            <a:ext cx="7107406" cy="1772900"/>
          </a:xfrm>
          <a:prstGeom prst="rect">
            <a:avLst/>
          </a:prstGeom>
        </p:spPr>
      </p:pic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0962F75-F48C-267D-FD93-74AEB721401F}"/>
              </a:ext>
            </a:extLst>
          </p:cNvPr>
          <p:cNvSpPr/>
          <p:nvPr/>
        </p:nvSpPr>
        <p:spPr>
          <a:xfrm>
            <a:off x="-7412477" y="-7875234"/>
            <a:ext cx="24066230" cy="20116800"/>
          </a:xfrm>
          <a:prstGeom prst="star5">
            <a:avLst/>
          </a:prstGeom>
          <a:solidFill>
            <a:srgbClr val="86E8F2"/>
          </a:solidFill>
          <a:effectLst>
            <a:glow rad="1549400">
              <a:schemeClr val="bg1">
                <a:lumMod val="95000"/>
                <a:alpha val="83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156478-6D75-57AE-0D26-1550862B2BCC}"/>
              </a:ext>
            </a:extLst>
          </p:cNvPr>
          <p:cNvSpPr txBox="1"/>
          <p:nvPr/>
        </p:nvSpPr>
        <p:spPr>
          <a:xfrm>
            <a:off x="7753859" y="243513"/>
            <a:ext cx="367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err="1">
                <a:solidFill>
                  <a:schemeClr val="bg1"/>
                </a:solidFill>
              </a:rPr>
              <a:t>Habuzar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17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3403 L 0.37986 -0.022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8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5486 L -0.01215 -0.4393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-0.37239 -0.011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8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52 -0.02546 L -0.58403 0.4666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27" y="2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4201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Hawra Abuzar</dc:creator>
  <cp:lastModifiedBy>Hawra Abuzar</cp:lastModifiedBy>
  <cp:revision>1</cp:revision>
  <dcterms:created xsi:type="dcterms:W3CDTF">2024-03-28T04:38:05Z</dcterms:created>
  <dcterms:modified xsi:type="dcterms:W3CDTF">2024-03-31T02:39:33Z</dcterms:modified>
</cp:coreProperties>
</file>