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3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9C68-A57A-5773-480C-6B9439B6A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06490-FED1-C949-B2C0-9C168B3FB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37510-8349-4885-FC40-F69ED7184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13619-65D0-45C9-4620-279FFD61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8D9B3-E859-EFDE-AB87-1354071B6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1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775A-DBD0-37A2-4BF0-EE9AEC79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B9384-450A-0678-3001-0AF98009E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28C1-5113-6298-2074-90B2C5CB2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2A52E-15C1-E09A-BBCC-ECE3BCCE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D1F1-991D-4BB7-2EBF-8CF0B57DA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4C2A13-FE92-257E-5778-FE5E61158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CC758-2A8C-797D-798F-7A9BBA842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BBA3-ED52-256D-92DE-BF5BA76CA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60CF5-7C7E-A332-06A6-830EB4E4A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97630-7D0E-BA04-8B67-8692F6918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2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C989-EA0D-09B5-1359-7FDBC5E3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6714C-E49B-A597-8557-7A0B28103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6D131-390B-76F5-91BE-2C17FC6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F6CE-5F3B-DFBF-69A9-D7C67BD0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E723C-AB65-F6BB-785C-6BBC234A0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7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A8BD-F4B1-54AA-8B24-65199C8B7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F277A-6C32-2A94-9682-BAC7F690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153E-FC99-3055-8A69-A1DE6D6F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029D-AE8D-3F40-E097-0F00BA4D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68008-B059-85B9-A011-25CCA895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7181-348B-A677-80FD-7DB8E1DE2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4AEA-EEF2-01E0-18E0-B8963C2E0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CE001-D569-E972-441A-160F6956D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F483E-F25E-34BC-65A4-C9207226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50964-206B-7D0E-8A8A-40DDD3AB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AE062-B2DC-AF84-7D4E-51138FB52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3FD2-B4B4-137B-236A-152A96D2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7C4F-8033-8F62-092A-6645516FE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1D845-2224-0186-797C-988ECEE0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B4EA4-B9D5-1BB1-EB65-DC80A1720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280F0-D107-8005-3877-9072F932A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D51F-93A7-8AC2-227D-F5C2E687E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6F10B-F35C-7880-431E-34ED85E8A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0B75-7D9D-AB8C-4F9A-F1E96308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96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601E0-41B3-41C3-8431-7037B77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4A9B8-077E-E54C-E153-2A34C74C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7B1F97-E5CB-5E51-804E-4EBA7F147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3CF44-21C6-95FA-0E24-34290A566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01DC8E-D43F-7B79-0923-C7FE5EB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E8C7D-2ACE-2C89-EB9A-397ACD6A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FDD2D-5A99-2D28-C784-3214713A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1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6B2C3-BFC5-A68E-354D-B72CE8F5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31825-FA1D-019A-8FFC-86D92B2C4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C166BB-4B03-83ED-A3E8-F1261435C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D641C-C1D4-308E-5A2B-E5AAAF9D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62E6C-6263-9939-185D-39C70CC99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88F1D-7BAD-49DA-D6CD-770C448D2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4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4B3-F0FB-E6F4-67C4-51A7B215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09A67-4576-A30A-C21E-6CC0EAD545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73880-8B35-061B-60D0-003A8847E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0C462-921A-3A9A-39F5-DEEA8D8C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11F97-4A5D-0278-9F42-68AF78A2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0E9F5-DF39-8D83-9C83-85E47428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AA517-BB97-F52D-547B-FB7E0BEDA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FCF1-E377-2DDA-E918-37F98FCB6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A1BF-9EBF-F848-5412-7754C5D8C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03F88-51BB-45E7-81D6-BE5590E09D46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E63-73B4-DA31-B5DA-8987F3F3F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C2338-00CF-E588-CEC7-CC0A98E99E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D40B5-E6A0-4775-8ED9-9E1ADA2A16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3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94D099-30FB-22D4-13DD-F4CB5C66515B}"/>
              </a:ext>
            </a:extLst>
          </p:cNvPr>
          <p:cNvSpPr/>
          <p:nvPr/>
        </p:nvSpPr>
        <p:spPr>
          <a:xfrm>
            <a:off x="3920937" y="3320037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 LAB SUPPLY 2</a:t>
            </a:r>
          </a:p>
          <a:p>
            <a:pPr algn="ctr"/>
            <a:r>
              <a:rPr lang="en-US" sz="1200" dirty="0"/>
              <a:t>+15V NOMINAL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D8AE5F-D3BA-7F0E-49CD-91656BA97462}"/>
              </a:ext>
            </a:extLst>
          </p:cNvPr>
          <p:cNvSpPr/>
          <p:nvPr/>
        </p:nvSpPr>
        <p:spPr>
          <a:xfrm>
            <a:off x="3913953" y="182623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- LAB SUPPLY 1</a:t>
            </a:r>
          </a:p>
          <a:p>
            <a:pPr algn="ctr"/>
            <a:r>
              <a:rPr lang="en-US" sz="1200" dirty="0"/>
              <a:t>-15V NOMINAL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C8873-1EA5-D850-E652-6E9FDBCF5037}"/>
              </a:ext>
            </a:extLst>
          </p:cNvPr>
          <p:cNvSpPr txBox="1"/>
          <p:nvPr/>
        </p:nvSpPr>
        <p:spPr>
          <a:xfrm>
            <a:off x="3971011" y="1176842"/>
            <a:ext cx="1213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±15V PWR</a:t>
            </a:r>
          </a:p>
          <a:p>
            <a:pPr algn="ctr"/>
            <a:r>
              <a:rPr lang="en-US" dirty="0"/>
              <a:t>MONITOR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D0B903-9AA5-883E-21D8-D032573BA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41" y="1969016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6E0E8C-A044-62FA-CE1C-935067162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91" y="3469971"/>
            <a:ext cx="1022682" cy="9512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AC2D3C7-3E5E-F87A-0557-021092BDC237}"/>
              </a:ext>
            </a:extLst>
          </p:cNvPr>
          <p:cNvSpPr/>
          <p:nvPr/>
        </p:nvSpPr>
        <p:spPr>
          <a:xfrm>
            <a:off x="140905" y="5481709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5V REGULATOR</a:t>
            </a:r>
          </a:p>
          <a:p>
            <a:pPr algn="ctr"/>
            <a:r>
              <a:rPr lang="en-US" sz="1200" dirty="0"/>
              <a:t>800mA</a:t>
            </a:r>
          </a:p>
        </p:txBody>
      </p:sp>
      <p:pic>
        <p:nvPicPr>
          <p:cNvPr id="2050" name="Picture 2" descr="Aluminum Electrolytic Capacitors ...">
            <a:extLst>
              <a:ext uri="{FF2B5EF4-FFF2-40B4-BE49-F238E27FC236}">
                <a16:creationId xmlns:a16="http://schemas.microsoft.com/office/drawing/2014/main" id="{2B4FF953-777F-1358-57B6-045D3AFDF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5" y="1911078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Aluminum Electrolytic Capacitors ...">
            <a:extLst>
              <a:ext uri="{FF2B5EF4-FFF2-40B4-BE49-F238E27FC236}">
                <a16:creationId xmlns:a16="http://schemas.microsoft.com/office/drawing/2014/main" id="{7D576029-ADA2-4FB4-4D27-5BD07DBED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95" y="3409817"/>
            <a:ext cx="1071562" cy="1071562"/>
          </a:xfrm>
          <a:prstGeom prst="rect">
            <a:avLst/>
          </a:prstGeom>
          <a:noFill/>
          <a:ln>
            <a:solidFill>
              <a:schemeClr val="accent4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D402F8B-6C49-3B98-DF6D-868579515227}"/>
              </a:ext>
            </a:extLst>
          </p:cNvPr>
          <p:cNvCxnSpPr>
            <a:cxnSpLocks/>
            <a:stCxn id="12" idx="3"/>
            <a:endCxn id="34" idx="1"/>
          </p:cNvCxnSpPr>
          <p:nvPr/>
        </p:nvCxnSpPr>
        <p:spPr>
          <a:xfrm>
            <a:off x="1432432" y="6107271"/>
            <a:ext cx="75548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F171008-25C6-1382-FE2A-0EBFAA174DE9}"/>
              </a:ext>
            </a:extLst>
          </p:cNvPr>
          <p:cNvSpPr txBox="1"/>
          <p:nvPr/>
        </p:nvSpPr>
        <p:spPr>
          <a:xfrm>
            <a:off x="9373753" y="2216026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-20V SWITCHED SUPPLY RAIL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0D9238-5FE8-4E6E-C280-F96C8A729703}"/>
              </a:ext>
            </a:extLst>
          </p:cNvPr>
          <p:cNvSpPr txBox="1"/>
          <p:nvPr/>
        </p:nvSpPr>
        <p:spPr>
          <a:xfrm>
            <a:off x="9373752" y="3714765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+20V SWITCHED SUPPLY RAIL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3F229F-6110-7FBD-77F0-3540378FB6EF}"/>
              </a:ext>
            </a:extLst>
          </p:cNvPr>
          <p:cNvSpPr txBox="1"/>
          <p:nvPr/>
        </p:nvSpPr>
        <p:spPr>
          <a:xfrm>
            <a:off x="2187921" y="5968772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3DA4CC-224B-8DD9-3620-79A01F2CC42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70423" y="2444642"/>
            <a:ext cx="4629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5C9B93-BECD-97E6-CFBE-0E3446DFA8DE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1290773" y="3945596"/>
            <a:ext cx="45575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AE0C7B-A315-8CB1-A22F-667B1675A9FC}"/>
              </a:ext>
            </a:extLst>
          </p:cNvPr>
          <p:cNvSpPr txBox="1"/>
          <p:nvPr/>
        </p:nvSpPr>
        <p:spPr>
          <a:xfrm>
            <a:off x="7751994" y="1320242"/>
            <a:ext cx="107156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BULK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BECFB5-31D8-7295-4D6A-7BFB2F744195}"/>
              </a:ext>
            </a:extLst>
          </p:cNvPr>
          <p:cNvSpPr/>
          <p:nvPr/>
        </p:nvSpPr>
        <p:spPr>
          <a:xfrm>
            <a:off x="1735976" y="1516637"/>
            <a:ext cx="1592391" cy="330303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2154EF-BB21-8DA9-8B3D-3F5CE7D9960D}"/>
              </a:ext>
            </a:extLst>
          </p:cNvPr>
          <p:cNvSpPr txBox="1"/>
          <p:nvPr/>
        </p:nvSpPr>
        <p:spPr>
          <a:xfrm>
            <a:off x="1851458" y="931386"/>
            <a:ext cx="1250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MAIN PWR</a:t>
            </a:r>
          </a:p>
          <a:p>
            <a:pPr algn="ctr"/>
            <a:r>
              <a:rPr lang="en-US" dirty="0"/>
              <a:t>RELAY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6503E7-0CE9-79A7-1005-B639BD844856}"/>
              </a:ext>
            </a:extLst>
          </p:cNvPr>
          <p:cNvSpPr txBox="1"/>
          <p:nvPr/>
        </p:nvSpPr>
        <p:spPr>
          <a:xfrm>
            <a:off x="86485" y="1638507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-15V 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E674C5-9400-178D-572D-800FB94C6B15}"/>
              </a:ext>
            </a:extLst>
          </p:cNvPr>
          <p:cNvSpPr txBox="1"/>
          <p:nvPr/>
        </p:nvSpPr>
        <p:spPr>
          <a:xfrm>
            <a:off x="106835" y="317648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+15V INPUT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E12034-1097-7ACA-6AD5-7774680F7E19}"/>
              </a:ext>
            </a:extLst>
          </p:cNvPr>
          <p:cNvSpPr/>
          <p:nvPr/>
        </p:nvSpPr>
        <p:spPr>
          <a:xfrm>
            <a:off x="5833317" y="1826235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-20V INRUSH CURRENT LIMITER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8830DD-1CCE-45D1-989E-9DED5A643B46}"/>
              </a:ext>
            </a:extLst>
          </p:cNvPr>
          <p:cNvSpPr/>
          <p:nvPr/>
        </p:nvSpPr>
        <p:spPr>
          <a:xfrm>
            <a:off x="5827192" y="3320037"/>
            <a:ext cx="1291527" cy="125112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+20V INRUSH CURRENT LIMITER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A05095-F2E3-C1B5-4A30-1D4BCE4543D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05480" y="2451797"/>
            <a:ext cx="6217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CF2BF7-B25B-FFFE-6B12-729EA0E082CD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5212464" y="3945599"/>
            <a:ext cx="6147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F92B1B4-EAEF-540F-B71B-F291DD253A8F}"/>
              </a:ext>
            </a:extLst>
          </p:cNvPr>
          <p:cNvCxnSpPr>
            <a:cxnSpLocks/>
            <a:stCxn id="31" idx="3"/>
            <a:endCxn id="2050" idx="1"/>
          </p:cNvCxnSpPr>
          <p:nvPr/>
        </p:nvCxnSpPr>
        <p:spPr>
          <a:xfrm flipV="1">
            <a:off x="7124844" y="2446859"/>
            <a:ext cx="627151" cy="4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2DC93D0-8BFA-8513-08B8-E0B955D0129C}"/>
              </a:ext>
            </a:extLst>
          </p:cNvPr>
          <p:cNvCxnSpPr>
            <a:cxnSpLocks/>
            <a:stCxn id="35" idx="3"/>
            <a:endCxn id="14" idx="1"/>
          </p:cNvCxnSpPr>
          <p:nvPr/>
        </p:nvCxnSpPr>
        <p:spPr>
          <a:xfrm flipV="1">
            <a:off x="7118719" y="3945598"/>
            <a:ext cx="6332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8EAE25-69E3-726F-E882-8A8A5315E253}"/>
              </a:ext>
            </a:extLst>
          </p:cNvPr>
          <p:cNvCxnSpPr>
            <a:stCxn id="2050" idx="3"/>
            <a:endCxn id="32" idx="1"/>
          </p:cNvCxnSpPr>
          <p:nvPr/>
        </p:nvCxnSpPr>
        <p:spPr>
          <a:xfrm>
            <a:off x="8823557" y="2446859"/>
            <a:ext cx="550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430143-4E0A-77E9-D96C-573DB6A4D76C}"/>
              </a:ext>
            </a:extLst>
          </p:cNvPr>
          <p:cNvCxnSpPr>
            <a:stCxn id="14" idx="3"/>
            <a:endCxn id="33" idx="1"/>
          </p:cNvCxnSpPr>
          <p:nvPr/>
        </p:nvCxnSpPr>
        <p:spPr>
          <a:xfrm>
            <a:off x="8823557" y="3945598"/>
            <a:ext cx="550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65FCA2D-5564-64A0-FA68-E26694C09E57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5573217" y="1778629"/>
            <a:ext cx="759491" cy="6841580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A27BBD4-AC67-3C32-338C-E68A7D238794}"/>
              </a:ext>
            </a:extLst>
          </p:cNvPr>
          <p:cNvSpPr txBox="1"/>
          <p:nvPr/>
        </p:nvSpPr>
        <p:spPr>
          <a:xfrm>
            <a:off x="9373751" y="5337076"/>
            <a:ext cx="183807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MAIN SUPPLY RAIL ENABLE</a:t>
            </a:r>
          </a:p>
        </p:txBody>
      </p: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957C7392-5F99-2FE7-7B8E-F7C7697C33D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328368" y="2444642"/>
            <a:ext cx="585585" cy="71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89B6D742-764C-0BAB-1157-833FB2A5D329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28367" y="3945598"/>
            <a:ext cx="5925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5" name="TextBox 2064">
            <a:extLst>
              <a:ext uri="{FF2B5EF4-FFF2-40B4-BE49-F238E27FC236}">
                <a16:creationId xmlns:a16="http://schemas.microsoft.com/office/drawing/2014/main" id="{4CDE4D34-4703-F6DD-2255-A238E69EA26D}"/>
              </a:ext>
            </a:extLst>
          </p:cNvPr>
          <p:cNvSpPr txBox="1"/>
          <p:nvPr/>
        </p:nvSpPr>
        <p:spPr>
          <a:xfrm>
            <a:off x="5974261" y="1187442"/>
            <a:ext cx="99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INRUSH</a:t>
            </a:r>
          </a:p>
          <a:p>
            <a:pPr algn="ctr"/>
            <a:r>
              <a:rPr lang="en-US" dirty="0"/>
              <a:t>LIMITER</a:t>
            </a:r>
          </a:p>
        </p:txBody>
      </p:sp>
      <p:cxnSp>
        <p:nvCxnSpPr>
          <p:cNvPr id="2067" name="Straight Arrow Connector 2066">
            <a:extLst>
              <a:ext uri="{FF2B5EF4-FFF2-40B4-BE49-F238E27FC236}">
                <a16:creationId xmlns:a16="http://schemas.microsoft.com/office/drawing/2014/main" id="{FC3CDFC7-AA06-6A66-388A-AEFB6218144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9432" y="4421222"/>
            <a:ext cx="7237" cy="1060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7E48C5E-BEF1-605D-64F9-A7596A03F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993" y="2548385"/>
            <a:ext cx="1448172" cy="12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31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0731000154">
            <a:extLst>
              <a:ext uri="{FF2B5EF4-FFF2-40B4-BE49-F238E27FC236}">
                <a16:creationId xmlns:a16="http://schemas.microsoft.com/office/drawing/2014/main" id="{76BE2335-5D10-0613-4DC2-B50EAE4D4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1141036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F00D49E-4310-73BF-D435-85839CD0FF20}"/>
              </a:ext>
            </a:extLst>
          </p:cNvPr>
          <p:cNvSpPr/>
          <p:nvPr/>
        </p:nvSpPr>
        <p:spPr>
          <a:xfrm>
            <a:off x="1110535" y="784027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DDC9439E-0B32-169D-CCC2-1E533C914F63}"/>
              </a:ext>
            </a:extLst>
          </p:cNvPr>
          <p:cNvSpPr/>
          <p:nvPr/>
        </p:nvSpPr>
        <p:spPr>
          <a:xfrm rot="5400000">
            <a:off x="2482248" y="919001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F8A424-C164-B14B-7560-3522ECAA5694}"/>
              </a:ext>
            </a:extLst>
          </p:cNvPr>
          <p:cNvSpPr/>
          <p:nvPr/>
        </p:nvSpPr>
        <p:spPr>
          <a:xfrm>
            <a:off x="4053887" y="78402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1B87045-35C1-15F3-F6CB-A3A93B58F212}"/>
              </a:ext>
            </a:extLst>
          </p:cNvPr>
          <p:cNvSpPr/>
          <p:nvPr/>
        </p:nvSpPr>
        <p:spPr>
          <a:xfrm rot="5400000">
            <a:off x="5425600" y="919006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84D7CF88-3C06-E5A3-14CD-57CB1BDE2147}"/>
              </a:ext>
            </a:extLst>
          </p:cNvPr>
          <p:cNvSpPr/>
          <p:nvPr/>
        </p:nvSpPr>
        <p:spPr>
          <a:xfrm rot="5400000">
            <a:off x="6862258" y="919005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9591F1-C5B0-3DB7-3FA0-BF8958A4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1126159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3AEA3A-E77A-E2D9-87FC-9461CC0B7C5A}"/>
              </a:ext>
            </a:extLst>
          </p:cNvPr>
          <p:cNvSpPr/>
          <p:nvPr/>
        </p:nvSpPr>
        <p:spPr>
          <a:xfrm>
            <a:off x="8433897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A49C8E-94A0-4B13-3538-644882C8229C}"/>
              </a:ext>
            </a:extLst>
          </p:cNvPr>
          <p:cNvCxnSpPr>
            <a:stCxn id="1026" idx="3"/>
            <a:endCxn id="4" idx="1"/>
          </p:cNvCxnSpPr>
          <p:nvPr/>
        </p:nvCxnSpPr>
        <p:spPr>
          <a:xfrm>
            <a:off x="655038" y="1409589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CAC2F6-1BFB-BF48-CFE3-03302B7F341C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V="1">
            <a:off x="2161732" y="1409582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BAE844-83A3-A58C-BBBD-FB03B160C1FB}"/>
              </a:ext>
            </a:extLst>
          </p:cNvPr>
          <p:cNvCxnSpPr>
            <a:stCxn id="5" idx="0"/>
            <a:endCxn id="6" idx="1"/>
          </p:cNvCxnSpPr>
          <p:nvPr/>
        </p:nvCxnSpPr>
        <p:spPr>
          <a:xfrm>
            <a:off x="3598390" y="1409582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3EB095-6A94-87EA-3A67-E63C82EFC9A1}"/>
              </a:ext>
            </a:extLst>
          </p:cNvPr>
          <p:cNvCxnSpPr>
            <a:stCxn id="6" idx="3"/>
            <a:endCxn id="7" idx="3"/>
          </p:cNvCxnSpPr>
          <p:nvPr/>
        </p:nvCxnSpPr>
        <p:spPr>
          <a:xfrm>
            <a:off x="5105084" y="1409585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736B1-4884-F92F-E52C-3BA84E264FCA}"/>
              </a:ext>
            </a:extLst>
          </p:cNvPr>
          <p:cNvCxnSpPr>
            <a:stCxn id="7" idx="0"/>
            <a:endCxn id="8" idx="3"/>
          </p:cNvCxnSpPr>
          <p:nvPr/>
        </p:nvCxnSpPr>
        <p:spPr>
          <a:xfrm flipV="1">
            <a:off x="6541742" y="1409586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857509-E946-ED4F-268B-9B30D3A2931B}"/>
              </a:ext>
            </a:extLst>
          </p:cNvPr>
          <p:cNvCxnSpPr>
            <a:stCxn id="8" idx="0"/>
            <a:endCxn id="10" idx="1"/>
          </p:cNvCxnSpPr>
          <p:nvPr/>
        </p:nvCxnSpPr>
        <p:spPr>
          <a:xfrm flipV="1">
            <a:off x="7978400" y="1409582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C24B258-7570-816D-B388-CDAB64CDA694}"/>
              </a:ext>
            </a:extLst>
          </p:cNvPr>
          <p:cNvSpPr/>
          <p:nvPr/>
        </p:nvSpPr>
        <p:spPr>
          <a:xfrm>
            <a:off x="2617229" y="2629382"/>
            <a:ext cx="4380010" cy="1599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UI INTERFACE MODULE</a:t>
            </a:r>
          </a:p>
          <a:p>
            <a:pPr algn="ctr"/>
            <a:r>
              <a:rPr lang="en-US" dirty="0"/>
              <a:t>STM32F746G-DISCO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C0FA19-EF3D-80E0-3EE7-3B14644741FF}"/>
              </a:ext>
            </a:extLst>
          </p:cNvPr>
          <p:cNvSpPr txBox="1"/>
          <p:nvPr/>
        </p:nvSpPr>
        <p:spPr>
          <a:xfrm>
            <a:off x="0" y="840055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IN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C3A436F-D300-F77D-34BA-67BA006DC90E}"/>
              </a:ext>
            </a:extLst>
          </p:cNvPr>
          <p:cNvSpPr/>
          <p:nvPr/>
        </p:nvSpPr>
        <p:spPr>
          <a:xfrm>
            <a:off x="9940591" y="78402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3A0C2F3D-623F-299F-9F7F-D0926FB5852C}"/>
              </a:ext>
            </a:extLst>
          </p:cNvPr>
          <p:cNvCxnSpPr>
            <a:stCxn id="10" idx="3"/>
            <a:endCxn id="1040" idx="1"/>
          </p:cNvCxnSpPr>
          <p:nvPr/>
        </p:nvCxnSpPr>
        <p:spPr>
          <a:xfrm>
            <a:off x="9485094" y="140958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Arrow Connector 1053">
            <a:extLst>
              <a:ext uri="{FF2B5EF4-FFF2-40B4-BE49-F238E27FC236}">
                <a16:creationId xmlns:a16="http://schemas.microsoft.com/office/drawing/2014/main" id="{E24082F2-21A5-3CF5-270E-7AF1A3D6D6BE}"/>
              </a:ext>
            </a:extLst>
          </p:cNvPr>
          <p:cNvCxnSpPr>
            <a:stCxn id="1040" idx="3"/>
            <a:endCxn id="9" idx="1"/>
          </p:cNvCxnSpPr>
          <p:nvPr/>
        </p:nvCxnSpPr>
        <p:spPr>
          <a:xfrm flipV="1">
            <a:off x="10991788" y="1400479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TextBox 1055">
            <a:extLst>
              <a:ext uri="{FF2B5EF4-FFF2-40B4-BE49-F238E27FC236}">
                <a16:creationId xmlns:a16="http://schemas.microsoft.com/office/drawing/2014/main" id="{9BFFE7F2-1713-A3DE-44F3-6DE6F6BB1115}"/>
              </a:ext>
            </a:extLst>
          </p:cNvPr>
          <p:cNvSpPr txBox="1"/>
          <p:nvPr/>
        </p:nvSpPr>
        <p:spPr>
          <a:xfrm>
            <a:off x="11256336" y="1679802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CH1 OUT</a:t>
            </a:r>
          </a:p>
        </p:txBody>
      </p:sp>
      <p:pic>
        <p:nvPicPr>
          <p:cNvPr id="1074" name="Picture 2" descr="0731000154">
            <a:extLst>
              <a:ext uri="{FF2B5EF4-FFF2-40B4-BE49-F238E27FC236}">
                <a16:creationId xmlns:a16="http://schemas.microsoft.com/office/drawing/2014/main" id="{8B941336-DB3A-2113-4C7D-0F9197F02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33" y="5179859"/>
            <a:ext cx="537105" cy="53710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" name="Rectangle 1074">
            <a:extLst>
              <a:ext uri="{FF2B5EF4-FFF2-40B4-BE49-F238E27FC236}">
                <a16:creationId xmlns:a16="http://schemas.microsoft.com/office/drawing/2014/main" id="{769428BE-8E13-A5D9-D031-58E605B81407}"/>
              </a:ext>
            </a:extLst>
          </p:cNvPr>
          <p:cNvSpPr/>
          <p:nvPr/>
        </p:nvSpPr>
        <p:spPr>
          <a:xfrm>
            <a:off x="1110535" y="4822850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INPUT Z</a:t>
            </a:r>
          </a:p>
          <a:p>
            <a:pPr algn="ctr"/>
            <a:r>
              <a:rPr lang="en-US" sz="1100" dirty="0"/>
              <a:t>SWITCHED</a:t>
            </a:r>
          </a:p>
          <a:p>
            <a:pPr algn="ctr"/>
            <a:r>
              <a:rPr lang="en-US" sz="1100" dirty="0"/>
              <a:t> 50</a:t>
            </a:r>
            <a:r>
              <a:rPr lang="el-GR" sz="1100" dirty="0"/>
              <a:t>Ω</a:t>
            </a:r>
            <a:r>
              <a:rPr lang="en-US" sz="1100" dirty="0"/>
              <a:t> / 1MΩ</a:t>
            </a:r>
          </a:p>
        </p:txBody>
      </p:sp>
      <p:sp>
        <p:nvSpPr>
          <p:cNvPr id="1076" name="Isosceles Triangle 1075">
            <a:extLst>
              <a:ext uri="{FF2B5EF4-FFF2-40B4-BE49-F238E27FC236}">
                <a16:creationId xmlns:a16="http://schemas.microsoft.com/office/drawing/2014/main" id="{DE08DCE4-799F-B9A3-4599-1F215F6F22E5}"/>
              </a:ext>
            </a:extLst>
          </p:cNvPr>
          <p:cNvSpPr/>
          <p:nvPr/>
        </p:nvSpPr>
        <p:spPr>
          <a:xfrm rot="5400000">
            <a:off x="2482248" y="4957824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7" name="Rectangle 1076">
            <a:extLst>
              <a:ext uri="{FF2B5EF4-FFF2-40B4-BE49-F238E27FC236}">
                <a16:creationId xmlns:a16="http://schemas.microsoft.com/office/drawing/2014/main" id="{5DC33F9F-A19D-E12C-8612-9FD2DD6CEE7A}"/>
              </a:ext>
            </a:extLst>
          </p:cNvPr>
          <p:cNvSpPr/>
          <p:nvPr/>
        </p:nvSpPr>
        <p:spPr>
          <a:xfrm>
            <a:off x="4053887" y="4822846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DIGITAL</a:t>
            </a:r>
          </a:p>
          <a:p>
            <a:pPr algn="ctr"/>
            <a:r>
              <a:rPr lang="en-US" sz="1100" dirty="0"/>
              <a:t>VOLTAGE</a:t>
            </a:r>
          </a:p>
          <a:p>
            <a:pPr algn="ctr"/>
            <a:r>
              <a:rPr lang="en-US" sz="1100" dirty="0"/>
              <a:t>DIVIDER</a:t>
            </a:r>
          </a:p>
        </p:txBody>
      </p:sp>
      <p:sp>
        <p:nvSpPr>
          <p:cNvPr id="1078" name="Isosceles Triangle 1077">
            <a:extLst>
              <a:ext uri="{FF2B5EF4-FFF2-40B4-BE49-F238E27FC236}">
                <a16:creationId xmlns:a16="http://schemas.microsoft.com/office/drawing/2014/main" id="{E2C49C9B-B093-9590-95A8-2974800BE9F9}"/>
              </a:ext>
            </a:extLst>
          </p:cNvPr>
          <p:cNvSpPr/>
          <p:nvPr/>
        </p:nvSpPr>
        <p:spPr>
          <a:xfrm rot="5400000">
            <a:off x="5425600" y="4957829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100" dirty="0"/>
              <a:t>Av = 1</a:t>
            </a:r>
          </a:p>
        </p:txBody>
      </p:sp>
      <p:sp>
        <p:nvSpPr>
          <p:cNvPr id="1079" name="Isosceles Triangle 1078">
            <a:extLst>
              <a:ext uri="{FF2B5EF4-FFF2-40B4-BE49-F238E27FC236}">
                <a16:creationId xmlns:a16="http://schemas.microsoft.com/office/drawing/2014/main" id="{7A813543-4650-D586-BF7F-08393D182AFB}"/>
              </a:ext>
            </a:extLst>
          </p:cNvPr>
          <p:cNvSpPr/>
          <p:nvPr/>
        </p:nvSpPr>
        <p:spPr>
          <a:xfrm rot="5400000">
            <a:off x="6862258" y="4957828"/>
            <a:ext cx="1251123" cy="981161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900" dirty="0"/>
              <a:t>Current</a:t>
            </a:r>
          </a:p>
          <a:p>
            <a:pPr algn="ctr"/>
            <a:r>
              <a:rPr lang="en-US" sz="900" dirty="0"/>
              <a:t>Boost</a:t>
            </a:r>
          </a:p>
        </p:txBody>
      </p:sp>
      <p:pic>
        <p:nvPicPr>
          <p:cNvPr id="1080" name="Picture 1079">
            <a:extLst>
              <a:ext uri="{FF2B5EF4-FFF2-40B4-BE49-F238E27FC236}">
                <a16:creationId xmlns:a16="http://schemas.microsoft.com/office/drawing/2014/main" id="{9CE8C383-24A5-3461-A7DC-F73C554AA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7288" y="5164982"/>
            <a:ext cx="589839" cy="5486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81" name="Rectangle 1080">
            <a:extLst>
              <a:ext uri="{FF2B5EF4-FFF2-40B4-BE49-F238E27FC236}">
                <a16:creationId xmlns:a16="http://schemas.microsoft.com/office/drawing/2014/main" id="{FCB8E124-7215-AE2D-DA8B-3065CCCEACCD}"/>
              </a:ext>
            </a:extLst>
          </p:cNvPr>
          <p:cNvSpPr/>
          <p:nvPr/>
        </p:nvSpPr>
        <p:spPr>
          <a:xfrm>
            <a:off x="8433897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</a:t>
            </a:r>
          </a:p>
          <a:p>
            <a:pPr algn="ctr"/>
            <a:r>
              <a:rPr lang="en-US" sz="1100" dirty="0"/>
              <a:t>SENSE</a:t>
            </a:r>
          </a:p>
        </p:txBody>
      </p:sp>
      <p:cxnSp>
        <p:nvCxnSpPr>
          <p:cNvPr id="1082" name="Straight Arrow Connector 1081">
            <a:extLst>
              <a:ext uri="{FF2B5EF4-FFF2-40B4-BE49-F238E27FC236}">
                <a16:creationId xmlns:a16="http://schemas.microsoft.com/office/drawing/2014/main" id="{ACE8D916-D923-7541-B327-7AFFBE421840}"/>
              </a:ext>
            </a:extLst>
          </p:cNvPr>
          <p:cNvCxnSpPr>
            <a:stCxn id="1074" idx="3"/>
            <a:endCxn id="1075" idx="1"/>
          </p:cNvCxnSpPr>
          <p:nvPr/>
        </p:nvCxnSpPr>
        <p:spPr>
          <a:xfrm>
            <a:off x="655038" y="5448412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3BB3E70D-06A9-8EB3-6FA4-F79BD615B67C}"/>
              </a:ext>
            </a:extLst>
          </p:cNvPr>
          <p:cNvCxnSpPr>
            <a:stCxn id="1075" idx="3"/>
            <a:endCxn id="1076" idx="3"/>
          </p:cNvCxnSpPr>
          <p:nvPr/>
        </p:nvCxnSpPr>
        <p:spPr>
          <a:xfrm flipV="1">
            <a:off x="2161732" y="5448405"/>
            <a:ext cx="455497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6D6E3F5A-1AB7-A95C-C1A0-D15F3498F8F0}"/>
              </a:ext>
            </a:extLst>
          </p:cNvPr>
          <p:cNvCxnSpPr>
            <a:stCxn id="1076" idx="0"/>
            <a:endCxn id="1077" idx="1"/>
          </p:cNvCxnSpPr>
          <p:nvPr/>
        </p:nvCxnSpPr>
        <p:spPr>
          <a:xfrm>
            <a:off x="3598390" y="5448405"/>
            <a:ext cx="455497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Arrow Connector 1084">
            <a:extLst>
              <a:ext uri="{FF2B5EF4-FFF2-40B4-BE49-F238E27FC236}">
                <a16:creationId xmlns:a16="http://schemas.microsoft.com/office/drawing/2014/main" id="{AC7E520A-7B4C-F7CC-5024-DE5ADCEAEEE0}"/>
              </a:ext>
            </a:extLst>
          </p:cNvPr>
          <p:cNvCxnSpPr>
            <a:stCxn id="1077" idx="3"/>
            <a:endCxn id="1078" idx="3"/>
          </p:cNvCxnSpPr>
          <p:nvPr/>
        </p:nvCxnSpPr>
        <p:spPr>
          <a:xfrm>
            <a:off x="5105084" y="5448408"/>
            <a:ext cx="455497" cy="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Arrow Connector 1085">
            <a:extLst>
              <a:ext uri="{FF2B5EF4-FFF2-40B4-BE49-F238E27FC236}">
                <a16:creationId xmlns:a16="http://schemas.microsoft.com/office/drawing/2014/main" id="{0833C9F9-1964-9187-9BE1-C9C983A63DC3}"/>
              </a:ext>
            </a:extLst>
          </p:cNvPr>
          <p:cNvCxnSpPr>
            <a:stCxn id="1078" idx="0"/>
            <a:endCxn id="1079" idx="3"/>
          </p:cNvCxnSpPr>
          <p:nvPr/>
        </p:nvCxnSpPr>
        <p:spPr>
          <a:xfrm flipV="1">
            <a:off x="6541742" y="5448409"/>
            <a:ext cx="4554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5780CA8D-B0AA-95F4-D1E2-3538011C9398}"/>
              </a:ext>
            </a:extLst>
          </p:cNvPr>
          <p:cNvCxnSpPr>
            <a:stCxn id="1079" idx="0"/>
            <a:endCxn id="1081" idx="1"/>
          </p:cNvCxnSpPr>
          <p:nvPr/>
        </p:nvCxnSpPr>
        <p:spPr>
          <a:xfrm flipV="1">
            <a:off x="7978400" y="5448405"/>
            <a:ext cx="455497" cy="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5891C343-3D9D-ABEA-BEEB-A14E48D972DE}"/>
              </a:ext>
            </a:extLst>
          </p:cNvPr>
          <p:cNvSpPr txBox="1"/>
          <p:nvPr/>
        </p:nvSpPr>
        <p:spPr>
          <a:xfrm>
            <a:off x="19116" y="566727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IN</a:t>
            </a:r>
          </a:p>
        </p:txBody>
      </p:sp>
      <p:cxnSp>
        <p:nvCxnSpPr>
          <p:cNvPr id="1090" name="Straight Arrow Connector 1089">
            <a:extLst>
              <a:ext uri="{FF2B5EF4-FFF2-40B4-BE49-F238E27FC236}">
                <a16:creationId xmlns:a16="http://schemas.microsoft.com/office/drawing/2014/main" id="{E02FAFAB-C787-0139-8D56-A6588FC2EBBE}"/>
              </a:ext>
            </a:extLst>
          </p:cNvPr>
          <p:cNvCxnSpPr>
            <a:cxnSpLocks/>
            <a:stCxn id="1081" idx="3"/>
          </p:cNvCxnSpPr>
          <p:nvPr/>
        </p:nvCxnSpPr>
        <p:spPr>
          <a:xfrm>
            <a:off x="9485094" y="5448405"/>
            <a:ext cx="4554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1414EA40-B1AC-70B5-F819-EED72F8B0234}"/>
              </a:ext>
            </a:extLst>
          </p:cNvPr>
          <p:cNvCxnSpPr>
            <a:cxnSpLocks/>
            <a:endCxn id="1080" idx="1"/>
          </p:cNvCxnSpPr>
          <p:nvPr/>
        </p:nvCxnSpPr>
        <p:spPr>
          <a:xfrm flipV="1">
            <a:off x="10991788" y="5439302"/>
            <a:ext cx="455500" cy="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9E2B825-4A28-A679-4B10-91C0EE1C6F8D}"/>
              </a:ext>
            </a:extLst>
          </p:cNvPr>
          <p:cNvSpPr txBox="1"/>
          <p:nvPr/>
        </p:nvSpPr>
        <p:spPr>
          <a:xfrm>
            <a:off x="11256336" y="5718625"/>
            <a:ext cx="9717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CH2 OUT</a:t>
            </a:r>
          </a:p>
        </p:txBody>
      </p:sp>
      <p:cxnSp>
        <p:nvCxnSpPr>
          <p:cNvPr id="1096" name="Connector: Elbow 1095">
            <a:extLst>
              <a:ext uri="{FF2B5EF4-FFF2-40B4-BE49-F238E27FC236}">
                <a16:creationId xmlns:a16="http://schemas.microsoft.com/office/drawing/2014/main" id="{03B23965-09F1-C2DD-21FC-A5F3860AAFA8}"/>
              </a:ext>
            </a:extLst>
          </p:cNvPr>
          <p:cNvCxnSpPr>
            <a:stCxn id="6" idx="2"/>
            <a:endCxn id="30" idx="0"/>
          </p:cNvCxnSpPr>
          <p:nvPr/>
        </p:nvCxnSpPr>
        <p:spPr>
          <a:xfrm rot="16200000" flipH="1">
            <a:off x="4396242" y="2218390"/>
            <a:ext cx="594236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8" name="Connector: Elbow 1097">
            <a:extLst>
              <a:ext uri="{FF2B5EF4-FFF2-40B4-BE49-F238E27FC236}">
                <a16:creationId xmlns:a16="http://schemas.microsoft.com/office/drawing/2014/main" id="{7B469490-C671-5FFF-03A9-2C821379E6DB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54106" y="2017178"/>
            <a:ext cx="945120" cy="98106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270383A1-7BFE-8ABC-B12F-384D4C8AFB98}"/>
              </a:ext>
            </a:extLst>
          </p:cNvPr>
          <p:cNvCxnSpPr>
            <a:stCxn id="10" idx="2"/>
          </p:cNvCxnSpPr>
          <p:nvPr/>
        </p:nvCxnSpPr>
        <p:spPr>
          <a:xfrm rot="5400000">
            <a:off x="7532900" y="1499483"/>
            <a:ext cx="890937" cy="19622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2662FEE8-65CB-E0FE-9CB0-BF6541F6DD21}"/>
              </a:ext>
            </a:extLst>
          </p:cNvPr>
          <p:cNvCxnSpPr>
            <a:stCxn id="1040" idx="2"/>
          </p:cNvCxnSpPr>
          <p:nvPr/>
        </p:nvCxnSpPr>
        <p:spPr>
          <a:xfrm rot="5400000">
            <a:off x="8177856" y="854493"/>
            <a:ext cx="1107684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8" name="Connector: Elbow 1107">
            <a:extLst>
              <a:ext uri="{FF2B5EF4-FFF2-40B4-BE49-F238E27FC236}">
                <a16:creationId xmlns:a16="http://schemas.microsoft.com/office/drawing/2014/main" id="{08697D19-57D8-B16A-76B8-3FA189EB171C}"/>
              </a:ext>
            </a:extLst>
          </p:cNvPr>
          <p:cNvCxnSpPr>
            <a:stCxn id="1077" idx="0"/>
            <a:endCxn id="30" idx="2"/>
          </p:cNvCxnSpPr>
          <p:nvPr/>
        </p:nvCxnSpPr>
        <p:spPr>
          <a:xfrm rot="5400000" flipH="1" flipV="1">
            <a:off x="4396246" y="4411858"/>
            <a:ext cx="594229" cy="22774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ED07CCB4-FCEA-5CBF-ED56-2A896A7DA913}"/>
              </a:ext>
            </a:extLst>
          </p:cNvPr>
          <p:cNvCxnSpPr>
            <a:cxnSpLocks/>
            <a:stCxn id="1075" idx="0"/>
          </p:cNvCxnSpPr>
          <p:nvPr/>
        </p:nvCxnSpPr>
        <p:spPr>
          <a:xfrm rot="5400000" flipH="1" flipV="1">
            <a:off x="1667044" y="3846814"/>
            <a:ext cx="945126" cy="1006947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35350D40-D4CC-B655-3DF7-9C4830C84F24}"/>
              </a:ext>
            </a:extLst>
          </p:cNvPr>
          <p:cNvCxnSpPr>
            <a:stCxn id="1081" idx="0"/>
          </p:cNvCxnSpPr>
          <p:nvPr/>
        </p:nvCxnSpPr>
        <p:spPr>
          <a:xfrm rot="16200000" flipV="1">
            <a:off x="7537970" y="3401317"/>
            <a:ext cx="880763" cy="1962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6" name="Connector: Elbow 1115">
            <a:extLst>
              <a:ext uri="{FF2B5EF4-FFF2-40B4-BE49-F238E27FC236}">
                <a16:creationId xmlns:a16="http://schemas.microsoft.com/office/drawing/2014/main" id="{D4C0CA12-E15F-332A-EB15-3C3CD9C7B98E}"/>
              </a:ext>
            </a:extLst>
          </p:cNvPr>
          <p:cNvCxnSpPr>
            <a:cxnSpLocks/>
          </p:cNvCxnSpPr>
          <p:nvPr/>
        </p:nvCxnSpPr>
        <p:spPr>
          <a:xfrm rot="16200000" flipV="1">
            <a:off x="8145690" y="2502343"/>
            <a:ext cx="1172016" cy="3468984"/>
          </a:xfrm>
          <a:prstGeom prst="bentConnector2">
            <a:avLst/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D7C5854-5352-797D-4B09-9986C8EFC6DE}"/>
              </a:ext>
            </a:extLst>
          </p:cNvPr>
          <p:cNvSpPr txBox="1"/>
          <p:nvPr/>
        </p:nvSpPr>
        <p:spPr>
          <a:xfrm>
            <a:off x="4770652" y="2219653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6140BD97-2551-980E-B35F-4807BDF24DE8}"/>
              </a:ext>
            </a:extLst>
          </p:cNvPr>
          <p:cNvSpPr txBox="1"/>
          <p:nvPr/>
        </p:nvSpPr>
        <p:spPr>
          <a:xfrm>
            <a:off x="4785933" y="4391551"/>
            <a:ext cx="423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I2C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0F068A9F-22DD-0D95-CDBF-AA0E42A18BE6}"/>
              </a:ext>
            </a:extLst>
          </p:cNvPr>
          <p:cNvSpPr txBox="1"/>
          <p:nvPr/>
        </p:nvSpPr>
        <p:spPr>
          <a:xfrm>
            <a:off x="7240946" y="2702614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 – IMON 1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DE2709CF-222F-3EBB-61EB-EB2BA8CA9E87}"/>
              </a:ext>
            </a:extLst>
          </p:cNvPr>
          <p:cNvSpPr txBox="1"/>
          <p:nvPr/>
        </p:nvSpPr>
        <p:spPr>
          <a:xfrm>
            <a:off x="7240946" y="3902610"/>
            <a:ext cx="1210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 – IMON 2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5D70920A-8728-4B84-240C-DE2014128AEB}"/>
              </a:ext>
            </a:extLst>
          </p:cNvPr>
          <p:cNvSpPr txBox="1"/>
          <p:nvPr/>
        </p:nvSpPr>
        <p:spPr>
          <a:xfrm>
            <a:off x="386484" y="3287944"/>
            <a:ext cx="144817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5V SYSTEM PWR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4436DBA8-AF7A-4765-96E0-9B6B89D8D410}"/>
              </a:ext>
            </a:extLst>
          </p:cNvPr>
          <p:cNvCxnSpPr>
            <a:stCxn id="1123" idx="3"/>
            <a:endCxn id="30" idx="1"/>
          </p:cNvCxnSpPr>
          <p:nvPr/>
        </p:nvCxnSpPr>
        <p:spPr>
          <a:xfrm>
            <a:off x="1834655" y="3426444"/>
            <a:ext cx="782574" cy="25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>
            <a:extLst>
              <a:ext uri="{FF2B5EF4-FFF2-40B4-BE49-F238E27FC236}">
                <a16:creationId xmlns:a16="http://schemas.microsoft.com/office/drawing/2014/main" id="{EE3D94E4-8DAD-C894-D17A-68D0B425D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02" y="1651098"/>
            <a:ext cx="921886" cy="2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782F18-83D3-B78B-8681-042106C348EC}"/>
              </a:ext>
            </a:extLst>
          </p:cNvPr>
          <p:cNvSpPr/>
          <p:nvPr/>
        </p:nvSpPr>
        <p:spPr>
          <a:xfrm>
            <a:off x="9940591" y="4822843"/>
            <a:ext cx="1051197" cy="125112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OUTPUT</a:t>
            </a:r>
          </a:p>
          <a:p>
            <a:pPr algn="ctr"/>
            <a:r>
              <a:rPr lang="en-US" sz="1100" dirty="0"/>
              <a:t>DISCONNECT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5403CAF-3A0E-6220-6691-DF59A490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9902" y="5689921"/>
            <a:ext cx="921886" cy="26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549EC6-7BB0-3F3E-733D-E8A2D19B1CED}"/>
              </a:ext>
            </a:extLst>
          </p:cNvPr>
          <p:cNvSpPr txBox="1"/>
          <p:nvPr/>
        </p:nvSpPr>
        <p:spPr>
          <a:xfrm>
            <a:off x="7779813" y="3285981"/>
            <a:ext cx="1705281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3.3V SYSTEM PWR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E18EF53-479C-012F-C64D-F75276B905CF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 flipV="1">
            <a:off x="6997239" y="3424481"/>
            <a:ext cx="782574" cy="4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1D6A56C-12D3-614C-2BFF-97419898C046}"/>
              </a:ext>
            </a:extLst>
          </p:cNvPr>
          <p:cNvCxnSpPr/>
          <p:nvPr/>
        </p:nvCxnSpPr>
        <p:spPr>
          <a:xfrm rot="16200000" flipV="1">
            <a:off x="1794315" y="1958417"/>
            <a:ext cx="1371718" cy="274048"/>
          </a:xfrm>
          <a:prstGeom prst="bentConnector3">
            <a:avLst>
              <a:gd name="adj1" fmla="val 699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4B1D798-03B9-C76C-70E7-E0CBDE99EE46}"/>
              </a:ext>
            </a:extLst>
          </p:cNvPr>
          <p:cNvCxnSpPr/>
          <p:nvPr/>
        </p:nvCxnSpPr>
        <p:spPr>
          <a:xfrm rot="5400000">
            <a:off x="1789348" y="4611452"/>
            <a:ext cx="1381652" cy="274048"/>
          </a:xfrm>
          <a:prstGeom prst="bentConnector3">
            <a:avLst>
              <a:gd name="adj1" fmla="val -1015"/>
            </a:avLst>
          </a:prstGeom>
          <a:ln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BB08F9F-8F0E-31E6-3AF9-430002BF0BF9}"/>
              </a:ext>
            </a:extLst>
          </p:cNvPr>
          <p:cNvSpPr txBox="1"/>
          <p:nvPr/>
        </p:nvSpPr>
        <p:spPr>
          <a:xfrm>
            <a:off x="2341708" y="4350287"/>
            <a:ext cx="1184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 ARB IN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F4A3EE-372A-9274-BC0A-8EBCAB37E93A}"/>
              </a:ext>
            </a:extLst>
          </p:cNvPr>
          <p:cNvSpPr txBox="1"/>
          <p:nvPr/>
        </p:nvSpPr>
        <p:spPr>
          <a:xfrm>
            <a:off x="2302191" y="2224753"/>
            <a:ext cx="1184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 ARB IN 1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43D7A11-5FAE-2981-D074-F32A3387B13E}"/>
              </a:ext>
            </a:extLst>
          </p:cNvPr>
          <p:cNvCxnSpPr>
            <a:endCxn id="1026" idx="2"/>
          </p:cNvCxnSpPr>
          <p:nvPr/>
        </p:nvCxnSpPr>
        <p:spPr>
          <a:xfrm rot="10800000">
            <a:off x="386486" y="1678141"/>
            <a:ext cx="2209458" cy="14646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645B9AC-1CC6-E125-664C-60FA79A1DB8A}"/>
              </a:ext>
            </a:extLst>
          </p:cNvPr>
          <p:cNvCxnSpPr>
            <a:endCxn id="1074" idx="0"/>
          </p:cNvCxnSpPr>
          <p:nvPr/>
        </p:nvCxnSpPr>
        <p:spPr>
          <a:xfrm rot="10800000" flipV="1">
            <a:off x="386486" y="3650825"/>
            <a:ext cx="2209458" cy="152903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54651F7-16FC-65BF-72CD-1F4B209D5138}"/>
              </a:ext>
            </a:extLst>
          </p:cNvPr>
          <p:cNvCxnSpPr/>
          <p:nvPr/>
        </p:nvCxnSpPr>
        <p:spPr>
          <a:xfrm>
            <a:off x="5729440" y="2219653"/>
            <a:ext cx="0" cy="409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2CE9F9F-9751-EF0E-09EC-541560079BF0}"/>
              </a:ext>
            </a:extLst>
          </p:cNvPr>
          <p:cNvSpPr txBox="1"/>
          <p:nvPr/>
        </p:nvSpPr>
        <p:spPr>
          <a:xfrm>
            <a:off x="5254992" y="1978116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+15V MON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8AF7FF-C010-ADE5-5604-B5C34CD8175E}"/>
              </a:ext>
            </a:extLst>
          </p:cNvPr>
          <p:cNvCxnSpPr/>
          <p:nvPr/>
        </p:nvCxnSpPr>
        <p:spPr>
          <a:xfrm>
            <a:off x="6699389" y="2219653"/>
            <a:ext cx="0" cy="409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F959DAE-1BF4-AF51-4806-4F8B9FFADBAD}"/>
              </a:ext>
            </a:extLst>
          </p:cNvPr>
          <p:cNvSpPr txBox="1"/>
          <p:nvPr/>
        </p:nvSpPr>
        <p:spPr>
          <a:xfrm>
            <a:off x="6244454" y="1978116"/>
            <a:ext cx="9108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-15V MON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1149E4-A334-771D-7EAB-E0A48181C117}"/>
              </a:ext>
            </a:extLst>
          </p:cNvPr>
          <p:cNvSpPr txBox="1"/>
          <p:nvPr/>
        </p:nvSpPr>
        <p:spPr>
          <a:xfrm>
            <a:off x="5691677" y="2286017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69C63-61C3-99D0-3027-90DFB249D379}"/>
              </a:ext>
            </a:extLst>
          </p:cNvPr>
          <p:cNvSpPr txBox="1"/>
          <p:nvPr/>
        </p:nvSpPr>
        <p:spPr>
          <a:xfrm>
            <a:off x="6658090" y="2271335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ADC</a:t>
            </a:r>
          </a:p>
        </p:txBody>
      </p:sp>
    </p:spTree>
    <p:extLst>
      <p:ext uri="{BB962C8B-B14F-4D97-AF65-F5344CB8AC3E}">
        <p14:creationId xmlns:p14="http://schemas.microsoft.com/office/powerpoint/2010/main" val="262724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151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Hab Collector</dc:creator>
  <cp:lastModifiedBy>Hab Collector</cp:lastModifiedBy>
  <cp:revision>12</cp:revision>
  <dcterms:created xsi:type="dcterms:W3CDTF">2025-02-06T13:55:33Z</dcterms:created>
  <dcterms:modified xsi:type="dcterms:W3CDTF">2025-04-14T16:13:45Z</dcterms:modified>
</cp:coreProperties>
</file>