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15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A9C68-A57A-5773-480C-6B9439B6A9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C06490-FED1-C949-B2C0-9C168B3FBA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C37510-8349-4885-FC40-F69ED7184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03F88-51BB-45E7-81D6-BE5590E09D46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13619-65D0-45C9-4620-279FFD61C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08D9B3-E859-EFDE-AB87-1354071B6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D40B5-E6A0-4775-8ED9-9E1ADA2A1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712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7775A-DBD0-37A2-4BF0-EE9AEC797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6B9384-450A-0678-3001-0AF98009E2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3628C1-5113-6298-2074-90B2C5CB2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03F88-51BB-45E7-81D6-BE5590E09D46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12A52E-15C1-E09A-BBCC-ECE3BCCE6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6BD1F1-991D-4BB7-2EBF-8CF0B57DA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D40B5-E6A0-4775-8ED9-9E1ADA2A1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434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4C2A13-FE92-257E-5778-FE5E61158D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CCC758-2A8C-797D-798F-7A9BBA8424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87BBA3-ED52-256D-92DE-BF5BA76CA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03F88-51BB-45E7-81D6-BE5590E09D46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760CF5-7C7E-A332-06A6-830EB4E4A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897630-7D0E-BA04-8B67-8692F6918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D40B5-E6A0-4775-8ED9-9E1ADA2A1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552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5C989-EA0D-09B5-1359-7FDBC5E30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E6714C-E49B-A597-8557-7A0B28103D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76D131-390B-76F5-91BE-2C17FC616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03F88-51BB-45E7-81D6-BE5590E09D46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18F6CE-5F3B-DFBF-69A9-D7C67BD0A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7E723C-AB65-F6BB-785C-6BBC234A0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D40B5-E6A0-4775-8ED9-9E1ADA2A1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079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7A8BD-F4B1-54AA-8B24-65199C8B7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CF277A-6C32-2A94-9682-BAC7F690D3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A153E-FC99-3055-8A69-A1DE6D6FC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03F88-51BB-45E7-81D6-BE5590E09D46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E3029D-AE8D-3F40-E097-0F00BA4DC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168008-B059-85B9-A011-25CCA895D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D40B5-E6A0-4775-8ED9-9E1ADA2A1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746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17181-348B-A677-80FD-7DB8E1DE2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B4AEA-EEF2-01E0-18E0-B8963C2E0C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5CE001-D569-E972-441A-160F6956D9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1F483E-F25E-34BC-65A4-C9207226D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03F88-51BB-45E7-81D6-BE5590E09D46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250964-206B-7D0E-8A8A-40DDD3ABA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EAE062-B2DC-AF84-7D4E-51138FB52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D40B5-E6A0-4775-8ED9-9E1ADA2A1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60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93FD2-B4B4-137B-236A-152A96D27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5D7C4F-8033-8F62-092A-6645516FED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B1D845-2224-0186-797C-988ECEE05C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DB4EA4-B9D5-1BB1-EB65-DC80A17203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3280F0-D107-8005-3877-9072F932A6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ABD51F-93A7-8AC2-227D-F5C2E687E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03F88-51BB-45E7-81D6-BE5590E09D46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86F10B-F35C-7880-431E-34ED85E8A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2C0B75-7D9D-AB8C-4F9A-F1E963081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D40B5-E6A0-4775-8ED9-9E1ADA2A1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496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601E0-41B3-41C3-8431-7037B7729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D4A9B8-077E-E54C-E153-2A34C74C4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03F88-51BB-45E7-81D6-BE5590E09D46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7B1F97-E5CB-5E51-804E-4EBA7F147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63CF44-21C6-95FA-0E24-34290A566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D40B5-E6A0-4775-8ED9-9E1ADA2A1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270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01DC8E-D43F-7B79-0923-C7FE5EBC8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03F88-51BB-45E7-81D6-BE5590E09D46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DE8C7D-2ACE-2C89-EB9A-397ACD6A9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3FDD2D-5A99-2D28-C784-3214713AD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D40B5-E6A0-4775-8ED9-9E1ADA2A1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417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6B2C3-BFC5-A68E-354D-B72CE8F5A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31825-FA1D-019A-8FFC-86D92B2C4C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C166BB-4B03-83ED-A3E8-F1261435C6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1D641C-C1D4-308E-5A2B-E5AAAF9DE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03F88-51BB-45E7-81D6-BE5590E09D46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962E6C-6263-9939-185D-39C70CC99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988F1D-7BAD-49DA-D6CD-770C448D2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D40B5-E6A0-4775-8ED9-9E1ADA2A1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643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814B3-F0FB-E6F4-67C4-51A7B2155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F09A67-4576-A30A-C21E-6CC0EAD545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873880-8B35-061B-60D0-003A8847E8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00C462-921A-3A9A-39F5-DEEA8D8CC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03F88-51BB-45E7-81D6-BE5590E09D46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C11F97-4A5D-0278-9F42-68AF78A23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B0E9F5-DF39-8D83-9C83-85E474288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D40B5-E6A0-4775-8ED9-9E1ADA2A1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747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6AA517-BB97-F52D-547B-FB7E0BEDA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05FCF1-E377-2DDA-E918-37F98FCB6B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9CA1BF-9EBF-F848-5412-7754C5D8CD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C803F88-51BB-45E7-81D6-BE5590E09D46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87EE63-73B4-DA31-B5DA-8987F3F3FA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7C2338-00CF-E588-CEC7-CC0A98E99E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D2D40B5-E6A0-4775-8ED9-9E1ADA2A1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330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73CB6D-26E4-D226-F5B0-61944ADCCE77}"/>
              </a:ext>
            </a:extLst>
          </p:cNvPr>
          <p:cNvSpPr/>
          <p:nvPr/>
        </p:nvSpPr>
        <p:spPr>
          <a:xfrm>
            <a:off x="3038921" y="1191955"/>
            <a:ext cx="1592391" cy="3303037"/>
          </a:xfrm>
          <a:prstGeom prst="rect">
            <a:avLst/>
          </a:prstGeom>
          <a:solidFill>
            <a:srgbClr val="FF0000">
              <a:alpha val="3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94D099-30FB-22D4-13DD-F4CB5C66515B}"/>
              </a:ext>
            </a:extLst>
          </p:cNvPr>
          <p:cNvSpPr/>
          <p:nvPr/>
        </p:nvSpPr>
        <p:spPr>
          <a:xfrm>
            <a:off x="3211995" y="2995355"/>
            <a:ext cx="1291527" cy="125112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 LAB SUPPLY 2</a:t>
            </a:r>
          </a:p>
          <a:p>
            <a:pPr algn="ctr"/>
            <a:r>
              <a:rPr lang="en-US" sz="1200" dirty="0"/>
              <a:t>20V 3A(MIN)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4D8AE5F-D3BA-7F0E-49CD-91656BA97462}"/>
              </a:ext>
            </a:extLst>
          </p:cNvPr>
          <p:cNvSpPr/>
          <p:nvPr/>
        </p:nvSpPr>
        <p:spPr>
          <a:xfrm>
            <a:off x="3205011" y="1501553"/>
            <a:ext cx="1291527" cy="125112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 LAB SUPPLY 1</a:t>
            </a:r>
          </a:p>
          <a:p>
            <a:pPr algn="ctr"/>
            <a:r>
              <a:rPr lang="en-US" sz="1200" dirty="0"/>
              <a:t>20V 3A(MIN)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EC8873-1EA5-D850-E652-6E9FDBCF5037}"/>
              </a:ext>
            </a:extLst>
          </p:cNvPr>
          <p:cNvSpPr txBox="1"/>
          <p:nvPr/>
        </p:nvSpPr>
        <p:spPr>
          <a:xfrm>
            <a:off x="2893043" y="837876"/>
            <a:ext cx="1915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SYSTEM EXT PWR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0D0B903-9AA5-883E-21D8-D032573BAD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458" y="1651488"/>
            <a:ext cx="1022682" cy="95125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06E0E8C-A044-62FA-CE1C-9350671622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1695" y="3145290"/>
            <a:ext cx="1022682" cy="95125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CAC2D3C7-3E5E-F87A-0557-021092BDC237}"/>
              </a:ext>
            </a:extLst>
          </p:cNvPr>
          <p:cNvSpPr/>
          <p:nvPr/>
        </p:nvSpPr>
        <p:spPr>
          <a:xfrm>
            <a:off x="7276740" y="2995355"/>
            <a:ext cx="1291527" cy="125112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5V REGULATOR</a:t>
            </a:r>
          </a:p>
          <a:p>
            <a:pPr algn="ctr"/>
            <a:r>
              <a:rPr lang="en-US" sz="1200" dirty="0"/>
              <a:t>1A</a:t>
            </a:r>
          </a:p>
        </p:txBody>
      </p:sp>
      <p:pic>
        <p:nvPicPr>
          <p:cNvPr id="2050" name="Picture 2" descr="Aluminum Electrolytic Capacitors ...">
            <a:extLst>
              <a:ext uri="{FF2B5EF4-FFF2-40B4-BE49-F238E27FC236}">
                <a16:creationId xmlns:a16="http://schemas.microsoft.com/office/drawing/2014/main" id="{2B4FF953-777F-1358-57B6-045D3AFDF0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866" y="1591331"/>
            <a:ext cx="1071562" cy="1071562"/>
          </a:xfrm>
          <a:prstGeom prst="rect">
            <a:avLst/>
          </a:prstGeom>
          <a:noFill/>
          <a:ln>
            <a:solidFill>
              <a:schemeClr val="accent4">
                <a:shade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Aluminum Electrolytic Capacitors ...">
            <a:extLst>
              <a:ext uri="{FF2B5EF4-FFF2-40B4-BE49-F238E27FC236}">
                <a16:creationId xmlns:a16="http://schemas.microsoft.com/office/drawing/2014/main" id="{7D576029-ADA2-4FB4-4D27-5BD07DBED8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866" y="3085134"/>
            <a:ext cx="1071562" cy="1071562"/>
          </a:xfrm>
          <a:prstGeom prst="rect">
            <a:avLst/>
          </a:prstGeom>
          <a:noFill/>
          <a:ln>
            <a:solidFill>
              <a:schemeClr val="accent4">
                <a:shade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736C241-A9DA-BBC6-ACB5-8720AC43D8D5}"/>
              </a:ext>
            </a:extLst>
          </p:cNvPr>
          <p:cNvCxnSpPr>
            <a:stCxn id="2050" idx="1"/>
          </p:cNvCxnSpPr>
          <p:nvPr/>
        </p:nvCxnSpPr>
        <p:spPr>
          <a:xfrm flipH="1">
            <a:off x="4631312" y="2127112"/>
            <a:ext cx="58955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9F432FA-4B8C-61A6-B224-D34C416951EA}"/>
              </a:ext>
            </a:extLst>
          </p:cNvPr>
          <p:cNvCxnSpPr>
            <a:stCxn id="14" idx="1"/>
          </p:cNvCxnSpPr>
          <p:nvPr/>
        </p:nvCxnSpPr>
        <p:spPr>
          <a:xfrm flipH="1">
            <a:off x="4631312" y="3620915"/>
            <a:ext cx="58955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5118A54-F570-5996-0039-501F0108CEBA}"/>
              </a:ext>
            </a:extLst>
          </p:cNvPr>
          <p:cNvCxnSpPr>
            <a:stCxn id="14" idx="3"/>
            <a:endCxn id="12" idx="1"/>
          </p:cNvCxnSpPr>
          <p:nvPr/>
        </p:nvCxnSpPr>
        <p:spPr>
          <a:xfrm>
            <a:off x="6292428" y="3620915"/>
            <a:ext cx="984312" cy="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048E5474-5C2F-B68B-BA6D-5F85CDEB615E}"/>
              </a:ext>
            </a:extLst>
          </p:cNvPr>
          <p:cNvCxnSpPr>
            <a:cxnSpLocks/>
            <a:stCxn id="14" idx="2"/>
          </p:cNvCxnSpPr>
          <p:nvPr/>
        </p:nvCxnSpPr>
        <p:spPr>
          <a:xfrm rot="16200000" flipH="1">
            <a:off x="6148353" y="3764990"/>
            <a:ext cx="958022" cy="174143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23EF0FA-8ABA-6E17-723C-2C09670163EB}"/>
              </a:ext>
            </a:extLst>
          </p:cNvPr>
          <p:cNvCxnSpPr>
            <a:cxnSpLocks/>
            <a:stCxn id="2050" idx="3"/>
          </p:cNvCxnSpPr>
          <p:nvPr/>
        </p:nvCxnSpPr>
        <p:spPr>
          <a:xfrm>
            <a:off x="6292428" y="2127112"/>
            <a:ext cx="120565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D402F8B-6C49-3B98-DF6D-868579515227}"/>
              </a:ext>
            </a:extLst>
          </p:cNvPr>
          <p:cNvCxnSpPr>
            <a:cxnSpLocks/>
            <a:stCxn id="12" idx="3"/>
            <a:endCxn id="34" idx="1"/>
          </p:cNvCxnSpPr>
          <p:nvPr/>
        </p:nvCxnSpPr>
        <p:spPr>
          <a:xfrm flipV="1">
            <a:off x="8568267" y="3620915"/>
            <a:ext cx="807349" cy="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CF171008-25C6-1382-FE2A-0EBFAA174DE9}"/>
              </a:ext>
            </a:extLst>
          </p:cNvPr>
          <p:cNvSpPr txBox="1"/>
          <p:nvPr/>
        </p:nvSpPr>
        <p:spPr>
          <a:xfrm>
            <a:off x="7498081" y="1988612"/>
            <a:ext cx="1838079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- MAIN SUPPLY RAIL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10D9238-5FE8-4E6E-C280-F96C8A729703}"/>
              </a:ext>
            </a:extLst>
          </p:cNvPr>
          <p:cNvSpPr txBox="1"/>
          <p:nvPr/>
        </p:nvSpPr>
        <p:spPr>
          <a:xfrm>
            <a:off x="7498080" y="4976219"/>
            <a:ext cx="1838079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+ MAIN SUPPLY RAIL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A3F229F-6110-7FBD-77F0-3540378FB6EF}"/>
              </a:ext>
            </a:extLst>
          </p:cNvPr>
          <p:cNvSpPr txBox="1"/>
          <p:nvPr/>
        </p:nvSpPr>
        <p:spPr>
          <a:xfrm>
            <a:off x="9375616" y="3482415"/>
            <a:ext cx="1448171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5V SYSTEM PWR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33DA4CC-224B-8DD9-3620-79A01F2CC423}"/>
              </a:ext>
            </a:extLst>
          </p:cNvPr>
          <p:cNvCxnSpPr>
            <a:stCxn id="10" idx="3"/>
          </p:cNvCxnSpPr>
          <p:nvPr/>
        </p:nvCxnSpPr>
        <p:spPr>
          <a:xfrm flipV="1">
            <a:off x="2227140" y="2127111"/>
            <a:ext cx="811781" cy="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B5C9B93-BECD-97E6-CFBE-0E3446DFA8DE}"/>
              </a:ext>
            </a:extLst>
          </p:cNvPr>
          <p:cNvCxnSpPr>
            <a:stCxn id="11" idx="3"/>
          </p:cNvCxnSpPr>
          <p:nvPr/>
        </p:nvCxnSpPr>
        <p:spPr>
          <a:xfrm flipV="1">
            <a:off x="2234377" y="3620914"/>
            <a:ext cx="804544" cy="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F9AE0C7B-A315-8CB1-A22F-667B1675A9FC}"/>
              </a:ext>
            </a:extLst>
          </p:cNvPr>
          <p:cNvSpPr txBox="1"/>
          <p:nvPr/>
        </p:nvSpPr>
        <p:spPr>
          <a:xfrm>
            <a:off x="4837607" y="1177536"/>
            <a:ext cx="1838079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BULK CAP STORAGE</a:t>
            </a:r>
          </a:p>
        </p:txBody>
      </p:sp>
    </p:spTree>
    <p:extLst>
      <p:ext uri="{BB962C8B-B14F-4D97-AF65-F5344CB8AC3E}">
        <p14:creationId xmlns:p14="http://schemas.microsoft.com/office/powerpoint/2010/main" val="3005312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0731000154">
            <a:extLst>
              <a:ext uri="{FF2B5EF4-FFF2-40B4-BE49-F238E27FC236}">
                <a16:creationId xmlns:a16="http://schemas.microsoft.com/office/drawing/2014/main" id="{76BE2335-5D10-0613-4DC2-B50EAE4D4A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933" y="1141036"/>
            <a:ext cx="537105" cy="537105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F00D49E-4310-73BF-D435-85839CD0FF20}"/>
              </a:ext>
            </a:extLst>
          </p:cNvPr>
          <p:cNvSpPr/>
          <p:nvPr/>
        </p:nvSpPr>
        <p:spPr>
          <a:xfrm>
            <a:off x="1110535" y="784027"/>
            <a:ext cx="1051197" cy="125112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INPUT Z</a:t>
            </a:r>
          </a:p>
          <a:p>
            <a:pPr algn="ctr"/>
            <a:r>
              <a:rPr lang="en-US" sz="1100" dirty="0"/>
              <a:t>SWITCHED</a:t>
            </a:r>
          </a:p>
          <a:p>
            <a:pPr algn="ctr"/>
            <a:r>
              <a:rPr lang="en-US" sz="1100" dirty="0"/>
              <a:t> 50</a:t>
            </a:r>
            <a:r>
              <a:rPr lang="el-GR" sz="1100" dirty="0"/>
              <a:t>Ω</a:t>
            </a:r>
            <a:r>
              <a:rPr lang="en-US" sz="1100" dirty="0"/>
              <a:t> / 1MΩ</a:t>
            </a:r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DDC9439E-0B32-169D-CCC2-1E533C914F63}"/>
              </a:ext>
            </a:extLst>
          </p:cNvPr>
          <p:cNvSpPr/>
          <p:nvPr/>
        </p:nvSpPr>
        <p:spPr>
          <a:xfrm rot="5400000">
            <a:off x="2482248" y="919001"/>
            <a:ext cx="1251123" cy="981161"/>
          </a:xfrm>
          <a:prstGeom prst="triangl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100" dirty="0"/>
              <a:t>Av = 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F8A424-C164-B14B-7560-3522ECAA5694}"/>
              </a:ext>
            </a:extLst>
          </p:cNvPr>
          <p:cNvSpPr/>
          <p:nvPr/>
        </p:nvSpPr>
        <p:spPr>
          <a:xfrm>
            <a:off x="4053887" y="784023"/>
            <a:ext cx="1051197" cy="125112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DIGITAL</a:t>
            </a:r>
          </a:p>
          <a:p>
            <a:pPr algn="ctr"/>
            <a:r>
              <a:rPr lang="en-US" sz="1100" dirty="0"/>
              <a:t>VOLTAGE</a:t>
            </a:r>
          </a:p>
          <a:p>
            <a:pPr algn="ctr"/>
            <a:r>
              <a:rPr lang="en-US" sz="1100" dirty="0"/>
              <a:t>DIVIDER</a:t>
            </a:r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41B87045-35C1-15F3-F6CB-A3A93B58F212}"/>
              </a:ext>
            </a:extLst>
          </p:cNvPr>
          <p:cNvSpPr/>
          <p:nvPr/>
        </p:nvSpPr>
        <p:spPr>
          <a:xfrm rot="5400000">
            <a:off x="5425600" y="919006"/>
            <a:ext cx="1251123" cy="981161"/>
          </a:xfrm>
          <a:prstGeom prst="triangl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100" dirty="0"/>
              <a:t>Av = 1</a:t>
            </a:r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84D7CF88-3C06-E5A3-14CD-57CB1BDE2147}"/>
              </a:ext>
            </a:extLst>
          </p:cNvPr>
          <p:cNvSpPr/>
          <p:nvPr/>
        </p:nvSpPr>
        <p:spPr>
          <a:xfrm rot="5400000">
            <a:off x="6862258" y="919005"/>
            <a:ext cx="1251123" cy="981161"/>
          </a:xfrm>
          <a:prstGeom prst="triangl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900" dirty="0"/>
              <a:t>Current</a:t>
            </a:r>
          </a:p>
          <a:p>
            <a:pPr algn="ctr"/>
            <a:r>
              <a:rPr lang="en-US" sz="900" dirty="0"/>
              <a:t>Boost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79591F1-C5B0-3DB7-3FA0-BF8958A402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47288" y="1126159"/>
            <a:ext cx="589839" cy="54864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83AEA3A-E77A-E2D9-87FC-9461CC0B7C5A}"/>
              </a:ext>
            </a:extLst>
          </p:cNvPr>
          <p:cNvSpPr/>
          <p:nvPr/>
        </p:nvSpPr>
        <p:spPr>
          <a:xfrm>
            <a:off x="8433897" y="784020"/>
            <a:ext cx="1051197" cy="125112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CURRENT</a:t>
            </a:r>
          </a:p>
          <a:p>
            <a:pPr algn="ctr"/>
            <a:r>
              <a:rPr lang="en-US" sz="1100" dirty="0"/>
              <a:t>SENSE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CA49C8E-94A0-4B13-3538-644882C8229C}"/>
              </a:ext>
            </a:extLst>
          </p:cNvPr>
          <p:cNvCxnSpPr>
            <a:stCxn id="1026" idx="3"/>
            <a:endCxn id="4" idx="1"/>
          </p:cNvCxnSpPr>
          <p:nvPr/>
        </p:nvCxnSpPr>
        <p:spPr>
          <a:xfrm>
            <a:off x="655038" y="1409589"/>
            <a:ext cx="45549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6CAC2F6-1BFB-BF48-CFE3-03302B7F341C}"/>
              </a:ext>
            </a:extLst>
          </p:cNvPr>
          <p:cNvCxnSpPr>
            <a:stCxn id="4" idx="3"/>
            <a:endCxn id="5" idx="3"/>
          </p:cNvCxnSpPr>
          <p:nvPr/>
        </p:nvCxnSpPr>
        <p:spPr>
          <a:xfrm flipV="1">
            <a:off x="2161732" y="1409582"/>
            <a:ext cx="455497" cy="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BBAE844-83A3-A58C-BBBD-FB03B160C1FB}"/>
              </a:ext>
            </a:extLst>
          </p:cNvPr>
          <p:cNvCxnSpPr>
            <a:stCxn id="5" idx="0"/>
            <a:endCxn id="6" idx="1"/>
          </p:cNvCxnSpPr>
          <p:nvPr/>
        </p:nvCxnSpPr>
        <p:spPr>
          <a:xfrm>
            <a:off x="3598390" y="1409582"/>
            <a:ext cx="455497" cy="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73EB095-6A94-87EA-3A67-E63C82EFC9A1}"/>
              </a:ext>
            </a:extLst>
          </p:cNvPr>
          <p:cNvCxnSpPr>
            <a:stCxn id="6" idx="3"/>
            <a:endCxn id="7" idx="3"/>
          </p:cNvCxnSpPr>
          <p:nvPr/>
        </p:nvCxnSpPr>
        <p:spPr>
          <a:xfrm>
            <a:off x="5105084" y="1409585"/>
            <a:ext cx="455497" cy="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C6736B1-4884-F92F-E52C-3BA84E264FCA}"/>
              </a:ext>
            </a:extLst>
          </p:cNvPr>
          <p:cNvCxnSpPr>
            <a:stCxn id="7" idx="0"/>
            <a:endCxn id="8" idx="3"/>
          </p:cNvCxnSpPr>
          <p:nvPr/>
        </p:nvCxnSpPr>
        <p:spPr>
          <a:xfrm flipV="1">
            <a:off x="6541742" y="1409586"/>
            <a:ext cx="455497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0857509-E946-ED4F-268B-9B30D3A2931B}"/>
              </a:ext>
            </a:extLst>
          </p:cNvPr>
          <p:cNvCxnSpPr>
            <a:stCxn id="8" idx="0"/>
            <a:endCxn id="10" idx="1"/>
          </p:cNvCxnSpPr>
          <p:nvPr/>
        </p:nvCxnSpPr>
        <p:spPr>
          <a:xfrm flipV="1">
            <a:off x="7978400" y="1409582"/>
            <a:ext cx="455497" cy="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5C24B258-7570-816D-B388-CDAB64CDA694}"/>
              </a:ext>
            </a:extLst>
          </p:cNvPr>
          <p:cNvSpPr/>
          <p:nvPr/>
        </p:nvSpPr>
        <p:spPr>
          <a:xfrm>
            <a:off x="2617229" y="2629382"/>
            <a:ext cx="4380010" cy="15992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UI INTERFACE MODULE</a:t>
            </a:r>
          </a:p>
          <a:p>
            <a:pPr algn="ctr"/>
            <a:r>
              <a:rPr lang="en-US" dirty="0"/>
              <a:t>STM32F746G-DISCO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4C0FA19-EF3D-80E0-3EE7-3B14644741FF}"/>
              </a:ext>
            </a:extLst>
          </p:cNvPr>
          <p:cNvSpPr txBox="1"/>
          <p:nvPr/>
        </p:nvSpPr>
        <p:spPr>
          <a:xfrm>
            <a:off x="0" y="1671347"/>
            <a:ext cx="7729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CH1 IN</a:t>
            </a:r>
          </a:p>
        </p:txBody>
      </p:sp>
      <p:sp>
        <p:nvSpPr>
          <p:cNvPr id="1040" name="Rectangle 1039">
            <a:extLst>
              <a:ext uri="{FF2B5EF4-FFF2-40B4-BE49-F238E27FC236}">
                <a16:creationId xmlns:a16="http://schemas.microsoft.com/office/drawing/2014/main" id="{3C3A436F-D300-F77D-34BA-67BA006DC90E}"/>
              </a:ext>
            </a:extLst>
          </p:cNvPr>
          <p:cNvSpPr/>
          <p:nvPr/>
        </p:nvSpPr>
        <p:spPr>
          <a:xfrm>
            <a:off x="9940591" y="784020"/>
            <a:ext cx="1051197" cy="125112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OUTPUT</a:t>
            </a:r>
          </a:p>
          <a:p>
            <a:pPr algn="ctr"/>
            <a:r>
              <a:rPr lang="en-US" sz="1100" dirty="0"/>
              <a:t>DISCONNECT</a:t>
            </a:r>
          </a:p>
        </p:txBody>
      </p:sp>
      <p:cxnSp>
        <p:nvCxnSpPr>
          <p:cNvPr id="1052" name="Straight Arrow Connector 1051">
            <a:extLst>
              <a:ext uri="{FF2B5EF4-FFF2-40B4-BE49-F238E27FC236}">
                <a16:creationId xmlns:a16="http://schemas.microsoft.com/office/drawing/2014/main" id="{3A0C2F3D-623F-299F-9F7F-D0926FB5852C}"/>
              </a:ext>
            </a:extLst>
          </p:cNvPr>
          <p:cNvCxnSpPr>
            <a:stCxn id="10" idx="3"/>
            <a:endCxn id="1040" idx="1"/>
          </p:cNvCxnSpPr>
          <p:nvPr/>
        </p:nvCxnSpPr>
        <p:spPr>
          <a:xfrm>
            <a:off x="9485094" y="1409582"/>
            <a:ext cx="45549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4" name="Straight Arrow Connector 1053">
            <a:extLst>
              <a:ext uri="{FF2B5EF4-FFF2-40B4-BE49-F238E27FC236}">
                <a16:creationId xmlns:a16="http://schemas.microsoft.com/office/drawing/2014/main" id="{E24082F2-21A5-3CF5-270E-7AF1A3D6D6BE}"/>
              </a:ext>
            </a:extLst>
          </p:cNvPr>
          <p:cNvCxnSpPr>
            <a:stCxn id="1040" idx="3"/>
            <a:endCxn id="9" idx="1"/>
          </p:cNvCxnSpPr>
          <p:nvPr/>
        </p:nvCxnSpPr>
        <p:spPr>
          <a:xfrm flipV="1">
            <a:off x="10991788" y="1400479"/>
            <a:ext cx="455500" cy="91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6" name="TextBox 1055">
            <a:extLst>
              <a:ext uri="{FF2B5EF4-FFF2-40B4-BE49-F238E27FC236}">
                <a16:creationId xmlns:a16="http://schemas.microsoft.com/office/drawing/2014/main" id="{9BFFE7F2-1713-A3DE-44F3-6DE6F6BB1115}"/>
              </a:ext>
            </a:extLst>
          </p:cNvPr>
          <p:cNvSpPr txBox="1"/>
          <p:nvPr/>
        </p:nvSpPr>
        <p:spPr>
          <a:xfrm>
            <a:off x="11256336" y="1679802"/>
            <a:ext cx="9717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CH1 OUT</a:t>
            </a:r>
          </a:p>
        </p:txBody>
      </p:sp>
      <p:pic>
        <p:nvPicPr>
          <p:cNvPr id="1074" name="Picture 2" descr="0731000154">
            <a:extLst>
              <a:ext uri="{FF2B5EF4-FFF2-40B4-BE49-F238E27FC236}">
                <a16:creationId xmlns:a16="http://schemas.microsoft.com/office/drawing/2014/main" id="{8B941336-DB3A-2113-4C7D-0F9197F024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933" y="5179859"/>
            <a:ext cx="537105" cy="537105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5" name="Rectangle 1074">
            <a:extLst>
              <a:ext uri="{FF2B5EF4-FFF2-40B4-BE49-F238E27FC236}">
                <a16:creationId xmlns:a16="http://schemas.microsoft.com/office/drawing/2014/main" id="{769428BE-8E13-A5D9-D031-58E605B81407}"/>
              </a:ext>
            </a:extLst>
          </p:cNvPr>
          <p:cNvSpPr/>
          <p:nvPr/>
        </p:nvSpPr>
        <p:spPr>
          <a:xfrm>
            <a:off x="1110535" y="4822850"/>
            <a:ext cx="1051197" cy="125112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INPUT Z</a:t>
            </a:r>
          </a:p>
          <a:p>
            <a:pPr algn="ctr"/>
            <a:r>
              <a:rPr lang="en-US" sz="1100" dirty="0"/>
              <a:t>SWITCHED</a:t>
            </a:r>
          </a:p>
          <a:p>
            <a:pPr algn="ctr"/>
            <a:r>
              <a:rPr lang="en-US" sz="1100" dirty="0"/>
              <a:t> 50</a:t>
            </a:r>
            <a:r>
              <a:rPr lang="el-GR" sz="1100" dirty="0"/>
              <a:t>Ω</a:t>
            </a:r>
            <a:r>
              <a:rPr lang="en-US" sz="1100" dirty="0"/>
              <a:t> / 1MΩ</a:t>
            </a:r>
          </a:p>
        </p:txBody>
      </p:sp>
      <p:sp>
        <p:nvSpPr>
          <p:cNvPr id="1076" name="Isosceles Triangle 1075">
            <a:extLst>
              <a:ext uri="{FF2B5EF4-FFF2-40B4-BE49-F238E27FC236}">
                <a16:creationId xmlns:a16="http://schemas.microsoft.com/office/drawing/2014/main" id="{DE08DCE4-799F-B9A3-4599-1F215F6F22E5}"/>
              </a:ext>
            </a:extLst>
          </p:cNvPr>
          <p:cNvSpPr/>
          <p:nvPr/>
        </p:nvSpPr>
        <p:spPr>
          <a:xfrm rot="5400000">
            <a:off x="2482248" y="4957824"/>
            <a:ext cx="1251123" cy="981161"/>
          </a:xfrm>
          <a:prstGeom prst="triangl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100" dirty="0"/>
              <a:t>Av = 1</a:t>
            </a:r>
          </a:p>
        </p:txBody>
      </p:sp>
      <p:sp>
        <p:nvSpPr>
          <p:cNvPr id="1077" name="Rectangle 1076">
            <a:extLst>
              <a:ext uri="{FF2B5EF4-FFF2-40B4-BE49-F238E27FC236}">
                <a16:creationId xmlns:a16="http://schemas.microsoft.com/office/drawing/2014/main" id="{5DC33F9F-A19D-E12C-8612-9FD2DD6CEE7A}"/>
              </a:ext>
            </a:extLst>
          </p:cNvPr>
          <p:cNvSpPr/>
          <p:nvPr/>
        </p:nvSpPr>
        <p:spPr>
          <a:xfrm>
            <a:off x="4053887" y="4822846"/>
            <a:ext cx="1051197" cy="125112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DIGITAL</a:t>
            </a:r>
          </a:p>
          <a:p>
            <a:pPr algn="ctr"/>
            <a:r>
              <a:rPr lang="en-US" sz="1100" dirty="0"/>
              <a:t>VOLTAGE</a:t>
            </a:r>
          </a:p>
          <a:p>
            <a:pPr algn="ctr"/>
            <a:r>
              <a:rPr lang="en-US" sz="1100" dirty="0"/>
              <a:t>DIVIDER</a:t>
            </a:r>
          </a:p>
        </p:txBody>
      </p:sp>
      <p:sp>
        <p:nvSpPr>
          <p:cNvPr id="1078" name="Isosceles Triangle 1077">
            <a:extLst>
              <a:ext uri="{FF2B5EF4-FFF2-40B4-BE49-F238E27FC236}">
                <a16:creationId xmlns:a16="http://schemas.microsoft.com/office/drawing/2014/main" id="{E2C49C9B-B093-9590-95A8-2974800BE9F9}"/>
              </a:ext>
            </a:extLst>
          </p:cNvPr>
          <p:cNvSpPr/>
          <p:nvPr/>
        </p:nvSpPr>
        <p:spPr>
          <a:xfrm rot="5400000">
            <a:off x="5425600" y="4957829"/>
            <a:ext cx="1251123" cy="981161"/>
          </a:xfrm>
          <a:prstGeom prst="triangl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100" dirty="0"/>
              <a:t>Av = 1</a:t>
            </a:r>
          </a:p>
        </p:txBody>
      </p:sp>
      <p:sp>
        <p:nvSpPr>
          <p:cNvPr id="1079" name="Isosceles Triangle 1078">
            <a:extLst>
              <a:ext uri="{FF2B5EF4-FFF2-40B4-BE49-F238E27FC236}">
                <a16:creationId xmlns:a16="http://schemas.microsoft.com/office/drawing/2014/main" id="{7A813543-4650-D586-BF7F-08393D182AFB}"/>
              </a:ext>
            </a:extLst>
          </p:cNvPr>
          <p:cNvSpPr/>
          <p:nvPr/>
        </p:nvSpPr>
        <p:spPr>
          <a:xfrm rot="5400000">
            <a:off x="6862258" y="4957828"/>
            <a:ext cx="1251123" cy="981161"/>
          </a:xfrm>
          <a:prstGeom prst="triangl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900" dirty="0"/>
              <a:t>Current</a:t>
            </a:r>
          </a:p>
          <a:p>
            <a:pPr algn="ctr"/>
            <a:r>
              <a:rPr lang="en-US" sz="900" dirty="0"/>
              <a:t>Boost</a:t>
            </a:r>
          </a:p>
        </p:txBody>
      </p:sp>
      <p:pic>
        <p:nvPicPr>
          <p:cNvPr id="1080" name="Picture 1079">
            <a:extLst>
              <a:ext uri="{FF2B5EF4-FFF2-40B4-BE49-F238E27FC236}">
                <a16:creationId xmlns:a16="http://schemas.microsoft.com/office/drawing/2014/main" id="{9CE8C383-24A5-3461-A7DC-F73C554AAC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47288" y="5164982"/>
            <a:ext cx="589839" cy="54864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081" name="Rectangle 1080">
            <a:extLst>
              <a:ext uri="{FF2B5EF4-FFF2-40B4-BE49-F238E27FC236}">
                <a16:creationId xmlns:a16="http://schemas.microsoft.com/office/drawing/2014/main" id="{FCB8E124-7215-AE2D-DA8B-3065CCCEACCD}"/>
              </a:ext>
            </a:extLst>
          </p:cNvPr>
          <p:cNvSpPr/>
          <p:nvPr/>
        </p:nvSpPr>
        <p:spPr>
          <a:xfrm>
            <a:off x="8433897" y="4822843"/>
            <a:ext cx="1051197" cy="125112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CURRENT</a:t>
            </a:r>
          </a:p>
          <a:p>
            <a:pPr algn="ctr"/>
            <a:r>
              <a:rPr lang="en-US" sz="1100" dirty="0"/>
              <a:t>SENSE</a:t>
            </a:r>
          </a:p>
        </p:txBody>
      </p:sp>
      <p:cxnSp>
        <p:nvCxnSpPr>
          <p:cNvPr id="1082" name="Straight Arrow Connector 1081">
            <a:extLst>
              <a:ext uri="{FF2B5EF4-FFF2-40B4-BE49-F238E27FC236}">
                <a16:creationId xmlns:a16="http://schemas.microsoft.com/office/drawing/2014/main" id="{ACE8D916-D923-7541-B327-7AFFBE421840}"/>
              </a:ext>
            </a:extLst>
          </p:cNvPr>
          <p:cNvCxnSpPr>
            <a:stCxn id="1074" idx="3"/>
            <a:endCxn id="1075" idx="1"/>
          </p:cNvCxnSpPr>
          <p:nvPr/>
        </p:nvCxnSpPr>
        <p:spPr>
          <a:xfrm>
            <a:off x="655038" y="5448412"/>
            <a:ext cx="45549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3" name="Straight Arrow Connector 1082">
            <a:extLst>
              <a:ext uri="{FF2B5EF4-FFF2-40B4-BE49-F238E27FC236}">
                <a16:creationId xmlns:a16="http://schemas.microsoft.com/office/drawing/2014/main" id="{3BB3E70D-06A9-8EB3-6FA4-F79BD615B67C}"/>
              </a:ext>
            </a:extLst>
          </p:cNvPr>
          <p:cNvCxnSpPr>
            <a:stCxn id="1075" idx="3"/>
            <a:endCxn id="1076" idx="3"/>
          </p:cNvCxnSpPr>
          <p:nvPr/>
        </p:nvCxnSpPr>
        <p:spPr>
          <a:xfrm flipV="1">
            <a:off x="2161732" y="5448405"/>
            <a:ext cx="455497" cy="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4" name="Straight Arrow Connector 1083">
            <a:extLst>
              <a:ext uri="{FF2B5EF4-FFF2-40B4-BE49-F238E27FC236}">
                <a16:creationId xmlns:a16="http://schemas.microsoft.com/office/drawing/2014/main" id="{6D6E3F5A-1AB7-A95C-C1A0-D15F3498F8F0}"/>
              </a:ext>
            </a:extLst>
          </p:cNvPr>
          <p:cNvCxnSpPr>
            <a:stCxn id="1076" idx="0"/>
            <a:endCxn id="1077" idx="1"/>
          </p:cNvCxnSpPr>
          <p:nvPr/>
        </p:nvCxnSpPr>
        <p:spPr>
          <a:xfrm>
            <a:off x="3598390" y="5448405"/>
            <a:ext cx="455497" cy="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5" name="Straight Arrow Connector 1084">
            <a:extLst>
              <a:ext uri="{FF2B5EF4-FFF2-40B4-BE49-F238E27FC236}">
                <a16:creationId xmlns:a16="http://schemas.microsoft.com/office/drawing/2014/main" id="{AC7E520A-7B4C-F7CC-5024-DE5ADCEAEEE0}"/>
              </a:ext>
            </a:extLst>
          </p:cNvPr>
          <p:cNvCxnSpPr>
            <a:stCxn id="1077" idx="3"/>
            <a:endCxn id="1078" idx="3"/>
          </p:cNvCxnSpPr>
          <p:nvPr/>
        </p:nvCxnSpPr>
        <p:spPr>
          <a:xfrm>
            <a:off x="5105084" y="5448408"/>
            <a:ext cx="455497" cy="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6" name="Straight Arrow Connector 1085">
            <a:extLst>
              <a:ext uri="{FF2B5EF4-FFF2-40B4-BE49-F238E27FC236}">
                <a16:creationId xmlns:a16="http://schemas.microsoft.com/office/drawing/2014/main" id="{0833C9F9-1964-9187-9BE1-C9C983A63DC3}"/>
              </a:ext>
            </a:extLst>
          </p:cNvPr>
          <p:cNvCxnSpPr>
            <a:stCxn id="1078" idx="0"/>
            <a:endCxn id="1079" idx="3"/>
          </p:cNvCxnSpPr>
          <p:nvPr/>
        </p:nvCxnSpPr>
        <p:spPr>
          <a:xfrm flipV="1">
            <a:off x="6541742" y="5448409"/>
            <a:ext cx="455497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7" name="Straight Arrow Connector 1086">
            <a:extLst>
              <a:ext uri="{FF2B5EF4-FFF2-40B4-BE49-F238E27FC236}">
                <a16:creationId xmlns:a16="http://schemas.microsoft.com/office/drawing/2014/main" id="{5780CA8D-B0AA-95F4-D1E2-3538011C9398}"/>
              </a:ext>
            </a:extLst>
          </p:cNvPr>
          <p:cNvCxnSpPr>
            <a:stCxn id="1079" idx="0"/>
            <a:endCxn id="1081" idx="1"/>
          </p:cNvCxnSpPr>
          <p:nvPr/>
        </p:nvCxnSpPr>
        <p:spPr>
          <a:xfrm flipV="1">
            <a:off x="7978400" y="5448405"/>
            <a:ext cx="455497" cy="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88" name="TextBox 1087">
            <a:extLst>
              <a:ext uri="{FF2B5EF4-FFF2-40B4-BE49-F238E27FC236}">
                <a16:creationId xmlns:a16="http://schemas.microsoft.com/office/drawing/2014/main" id="{5891C343-3D9D-ABEA-BEEB-A14E48D972DE}"/>
              </a:ext>
            </a:extLst>
          </p:cNvPr>
          <p:cNvSpPr txBox="1"/>
          <p:nvPr/>
        </p:nvSpPr>
        <p:spPr>
          <a:xfrm>
            <a:off x="0" y="5710170"/>
            <a:ext cx="7729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CH2 IN</a:t>
            </a:r>
          </a:p>
        </p:txBody>
      </p:sp>
      <p:sp>
        <p:nvSpPr>
          <p:cNvPr id="1089" name="Rectangle 1088">
            <a:extLst>
              <a:ext uri="{FF2B5EF4-FFF2-40B4-BE49-F238E27FC236}">
                <a16:creationId xmlns:a16="http://schemas.microsoft.com/office/drawing/2014/main" id="{D9B71582-2FD2-4C08-32EE-0AEFD36FD273}"/>
              </a:ext>
            </a:extLst>
          </p:cNvPr>
          <p:cNvSpPr/>
          <p:nvPr/>
        </p:nvSpPr>
        <p:spPr>
          <a:xfrm>
            <a:off x="9940591" y="4822843"/>
            <a:ext cx="1051197" cy="125112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OUTPUT</a:t>
            </a:r>
          </a:p>
          <a:p>
            <a:pPr algn="ctr"/>
            <a:r>
              <a:rPr lang="en-US" sz="1100" dirty="0"/>
              <a:t>DISCONNECT</a:t>
            </a:r>
          </a:p>
        </p:txBody>
      </p:sp>
      <p:cxnSp>
        <p:nvCxnSpPr>
          <p:cNvPr id="1090" name="Straight Arrow Connector 1089">
            <a:extLst>
              <a:ext uri="{FF2B5EF4-FFF2-40B4-BE49-F238E27FC236}">
                <a16:creationId xmlns:a16="http://schemas.microsoft.com/office/drawing/2014/main" id="{E02FAFAB-C787-0139-8D56-A6588FC2EBBE}"/>
              </a:ext>
            </a:extLst>
          </p:cNvPr>
          <p:cNvCxnSpPr>
            <a:stCxn id="1081" idx="3"/>
            <a:endCxn id="1089" idx="1"/>
          </p:cNvCxnSpPr>
          <p:nvPr/>
        </p:nvCxnSpPr>
        <p:spPr>
          <a:xfrm>
            <a:off x="9485094" y="5448405"/>
            <a:ext cx="45549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1" name="Straight Arrow Connector 1090">
            <a:extLst>
              <a:ext uri="{FF2B5EF4-FFF2-40B4-BE49-F238E27FC236}">
                <a16:creationId xmlns:a16="http://schemas.microsoft.com/office/drawing/2014/main" id="{1414EA40-B1AC-70B5-F819-EED72F8B0234}"/>
              </a:ext>
            </a:extLst>
          </p:cNvPr>
          <p:cNvCxnSpPr>
            <a:stCxn id="1089" idx="3"/>
            <a:endCxn id="1080" idx="1"/>
          </p:cNvCxnSpPr>
          <p:nvPr/>
        </p:nvCxnSpPr>
        <p:spPr>
          <a:xfrm flipV="1">
            <a:off x="10991788" y="5439302"/>
            <a:ext cx="455500" cy="91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92" name="TextBox 1091">
            <a:extLst>
              <a:ext uri="{FF2B5EF4-FFF2-40B4-BE49-F238E27FC236}">
                <a16:creationId xmlns:a16="http://schemas.microsoft.com/office/drawing/2014/main" id="{C9E2B825-4A28-A679-4B10-91C0EE1C6F8D}"/>
              </a:ext>
            </a:extLst>
          </p:cNvPr>
          <p:cNvSpPr txBox="1"/>
          <p:nvPr/>
        </p:nvSpPr>
        <p:spPr>
          <a:xfrm>
            <a:off x="11256336" y="5718625"/>
            <a:ext cx="9717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CH2 OUT</a:t>
            </a:r>
          </a:p>
        </p:txBody>
      </p:sp>
      <p:cxnSp>
        <p:nvCxnSpPr>
          <p:cNvPr id="1096" name="Connector: Elbow 1095">
            <a:extLst>
              <a:ext uri="{FF2B5EF4-FFF2-40B4-BE49-F238E27FC236}">
                <a16:creationId xmlns:a16="http://schemas.microsoft.com/office/drawing/2014/main" id="{03B23965-09F1-C2DD-21FC-A5F3860AAFA8}"/>
              </a:ext>
            </a:extLst>
          </p:cNvPr>
          <p:cNvCxnSpPr>
            <a:stCxn id="6" idx="2"/>
            <a:endCxn id="30" idx="0"/>
          </p:cNvCxnSpPr>
          <p:nvPr/>
        </p:nvCxnSpPr>
        <p:spPr>
          <a:xfrm rot="16200000" flipH="1">
            <a:off x="4396242" y="2218390"/>
            <a:ext cx="594236" cy="227748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8" name="Connector: Elbow 1097">
            <a:extLst>
              <a:ext uri="{FF2B5EF4-FFF2-40B4-BE49-F238E27FC236}">
                <a16:creationId xmlns:a16="http://schemas.microsoft.com/office/drawing/2014/main" id="{7B469490-C671-5FFF-03A9-2C821379E6DB}"/>
              </a:ext>
            </a:extLst>
          </p:cNvPr>
          <p:cNvCxnSpPr>
            <a:cxnSpLocks/>
            <a:stCxn id="4" idx="2"/>
          </p:cNvCxnSpPr>
          <p:nvPr/>
        </p:nvCxnSpPr>
        <p:spPr>
          <a:xfrm rot="16200000" flipH="1">
            <a:off x="1654106" y="2017178"/>
            <a:ext cx="945120" cy="981064"/>
          </a:xfrm>
          <a:prstGeom prst="bentConnector2">
            <a:avLst/>
          </a:prstGeom>
          <a:ln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4" name="Connector: Elbow 1103">
            <a:extLst>
              <a:ext uri="{FF2B5EF4-FFF2-40B4-BE49-F238E27FC236}">
                <a16:creationId xmlns:a16="http://schemas.microsoft.com/office/drawing/2014/main" id="{270383A1-7BFE-8ABC-B12F-384D4C8AFB98}"/>
              </a:ext>
            </a:extLst>
          </p:cNvPr>
          <p:cNvCxnSpPr>
            <a:stCxn id="10" idx="2"/>
          </p:cNvCxnSpPr>
          <p:nvPr/>
        </p:nvCxnSpPr>
        <p:spPr>
          <a:xfrm rot="5400000">
            <a:off x="7532900" y="1499483"/>
            <a:ext cx="890937" cy="196225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6" name="Connector: Elbow 1105">
            <a:extLst>
              <a:ext uri="{FF2B5EF4-FFF2-40B4-BE49-F238E27FC236}">
                <a16:creationId xmlns:a16="http://schemas.microsoft.com/office/drawing/2014/main" id="{2662FEE8-65CB-E0FE-9CB0-BF6541F6DD21}"/>
              </a:ext>
            </a:extLst>
          </p:cNvPr>
          <p:cNvCxnSpPr>
            <a:stCxn id="1040" idx="2"/>
          </p:cNvCxnSpPr>
          <p:nvPr/>
        </p:nvCxnSpPr>
        <p:spPr>
          <a:xfrm rot="5400000">
            <a:off x="8177856" y="854493"/>
            <a:ext cx="1107684" cy="3468984"/>
          </a:xfrm>
          <a:prstGeom prst="bentConnector2">
            <a:avLst/>
          </a:prstGeom>
          <a:ln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8" name="Connector: Elbow 1107">
            <a:extLst>
              <a:ext uri="{FF2B5EF4-FFF2-40B4-BE49-F238E27FC236}">
                <a16:creationId xmlns:a16="http://schemas.microsoft.com/office/drawing/2014/main" id="{08697D19-57D8-B16A-76B8-3FA189EB171C}"/>
              </a:ext>
            </a:extLst>
          </p:cNvPr>
          <p:cNvCxnSpPr>
            <a:stCxn id="1077" idx="0"/>
            <a:endCxn id="30" idx="2"/>
          </p:cNvCxnSpPr>
          <p:nvPr/>
        </p:nvCxnSpPr>
        <p:spPr>
          <a:xfrm rot="5400000" flipH="1" flipV="1">
            <a:off x="4396246" y="4411858"/>
            <a:ext cx="594229" cy="227748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0" name="Connector: Elbow 1109">
            <a:extLst>
              <a:ext uri="{FF2B5EF4-FFF2-40B4-BE49-F238E27FC236}">
                <a16:creationId xmlns:a16="http://schemas.microsoft.com/office/drawing/2014/main" id="{ED07CCB4-FCEA-5CBF-ED56-2A896A7DA913}"/>
              </a:ext>
            </a:extLst>
          </p:cNvPr>
          <p:cNvCxnSpPr>
            <a:cxnSpLocks/>
            <a:stCxn id="1075" idx="0"/>
          </p:cNvCxnSpPr>
          <p:nvPr/>
        </p:nvCxnSpPr>
        <p:spPr>
          <a:xfrm rot="5400000" flipH="1" flipV="1">
            <a:off x="1667044" y="3846814"/>
            <a:ext cx="945126" cy="1006947"/>
          </a:xfrm>
          <a:prstGeom prst="bentConnector2">
            <a:avLst/>
          </a:prstGeom>
          <a:ln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4" name="Connector: Elbow 1113">
            <a:extLst>
              <a:ext uri="{FF2B5EF4-FFF2-40B4-BE49-F238E27FC236}">
                <a16:creationId xmlns:a16="http://schemas.microsoft.com/office/drawing/2014/main" id="{35350D40-D4CC-B655-3DF7-9C4830C84F24}"/>
              </a:ext>
            </a:extLst>
          </p:cNvPr>
          <p:cNvCxnSpPr>
            <a:stCxn id="1081" idx="0"/>
          </p:cNvCxnSpPr>
          <p:nvPr/>
        </p:nvCxnSpPr>
        <p:spPr>
          <a:xfrm rot="16200000" flipV="1">
            <a:off x="7537970" y="3401317"/>
            <a:ext cx="880763" cy="196229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6" name="Connector: Elbow 1115">
            <a:extLst>
              <a:ext uri="{FF2B5EF4-FFF2-40B4-BE49-F238E27FC236}">
                <a16:creationId xmlns:a16="http://schemas.microsoft.com/office/drawing/2014/main" id="{D4C0CA12-E15F-332A-EB15-3C3CD9C7B98E}"/>
              </a:ext>
            </a:extLst>
          </p:cNvPr>
          <p:cNvCxnSpPr>
            <a:stCxn id="1089" idx="0"/>
          </p:cNvCxnSpPr>
          <p:nvPr/>
        </p:nvCxnSpPr>
        <p:spPr>
          <a:xfrm rot="16200000" flipV="1">
            <a:off x="8145690" y="2502343"/>
            <a:ext cx="1172016" cy="3468984"/>
          </a:xfrm>
          <a:prstGeom prst="bentConnector2">
            <a:avLst/>
          </a:prstGeom>
          <a:ln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9" name="TextBox 1118">
            <a:extLst>
              <a:ext uri="{FF2B5EF4-FFF2-40B4-BE49-F238E27FC236}">
                <a16:creationId xmlns:a16="http://schemas.microsoft.com/office/drawing/2014/main" id="{5D7C5854-5352-797D-4B09-9986C8EFC6DE}"/>
              </a:ext>
            </a:extLst>
          </p:cNvPr>
          <p:cNvSpPr txBox="1"/>
          <p:nvPr/>
        </p:nvSpPr>
        <p:spPr>
          <a:xfrm>
            <a:off x="4770652" y="2219653"/>
            <a:ext cx="4235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I2C</a:t>
            </a:r>
          </a:p>
        </p:txBody>
      </p:sp>
      <p:sp>
        <p:nvSpPr>
          <p:cNvPr id="1120" name="TextBox 1119">
            <a:extLst>
              <a:ext uri="{FF2B5EF4-FFF2-40B4-BE49-F238E27FC236}">
                <a16:creationId xmlns:a16="http://schemas.microsoft.com/office/drawing/2014/main" id="{6140BD97-2551-980E-B35F-4807BDF24DE8}"/>
              </a:ext>
            </a:extLst>
          </p:cNvPr>
          <p:cNvSpPr txBox="1"/>
          <p:nvPr/>
        </p:nvSpPr>
        <p:spPr>
          <a:xfrm>
            <a:off x="4785933" y="4391551"/>
            <a:ext cx="4235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I2C</a:t>
            </a:r>
          </a:p>
        </p:txBody>
      </p:sp>
      <p:sp>
        <p:nvSpPr>
          <p:cNvPr id="1121" name="TextBox 1120">
            <a:extLst>
              <a:ext uri="{FF2B5EF4-FFF2-40B4-BE49-F238E27FC236}">
                <a16:creationId xmlns:a16="http://schemas.microsoft.com/office/drawing/2014/main" id="{0F068A9F-22DD-0D95-CDBF-AA0E42A18BE6}"/>
              </a:ext>
            </a:extLst>
          </p:cNvPr>
          <p:cNvSpPr txBox="1"/>
          <p:nvPr/>
        </p:nvSpPr>
        <p:spPr>
          <a:xfrm>
            <a:off x="7240946" y="2702614"/>
            <a:ext cx="5084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ADC</a:t>
            </a:r>
          </a:p>
        </p:txBody>
      </p:sp>
      <p:sp>
        <p:nvSpPr>
          <p:cNvPr id="1122" name="TextBox 1121">
            <a:extLst>
              <a:ext uri="{FF2B5EF4-FFF2-40B4-BE49-F238E27FC236}">
                <a16:creationId xmlns:a16="http://schemas.microsoft.com/office/drawing/2014/main" id="{DE2709CF-222F-3EBB-61EB-EB2BA8CA9E87}"/>
              </a:ext>
            </a:extLst>
          </p:cNvPr>
          <p:cNvSpPr txBox="1"/>
          <p:nvPr/>
        </p:nvSpPr>
        <p:spPr>
          <a:xfrm>
            <a:off x="7240946" y="3902610"/>
            <a:ext cx="5084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ADC</a:t>
            </a:r>
          </a:p>
        </p:txBody>
      </p:sp>
      <p:sp>
        <p:nvSpPr>
          <p:cNvPr id="1123" name="TextBox 1122">
            <a:extLst>
              <a:ext uri="{FF2B5EF4-FFF2-40B4-BE49-F238E27FC236}">
                <a16:creationId xmlns:a16="http://schemas.microsoft.com/office/drawing/2014/main" id="{5D70920A-8728-4B84-240C-DE2014128AEB}"/>
              </a:ext>
            </a:extLst>
          </p:cNvPr>
          <p:cNvSpPr txBox="1"/>
          <p:nvPr/>
        </p:nvSpPr>
        <p:spPr>
          <a:xfrm>
            <a:off x="386484" y="3287944"/>
            <a:ext cx="1448171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5V SYSTEM PWR</a:t>
            </a:r>
          </a:p>
        </p:txBody>
      </p:sp>
      <p:cxnSp>
        <p:nvCxnSpPr>
          <p:cNvPr id="1125" name="Straight Arrow Connector 1124">
            <a:extLst>
              <a:ext uri="{FF2B5EF4-FFF2-40B4-BE49-F238E27FC236}">
                <a16:creationId xmlns:a16="http://schemas.microsoft.com/office/drawing/2014/main" id="{4436DBA8-AF7A-4765-96E0-9B6B89D8D410}"/>
              </a:ext>
            </a:extLst>
          </p:cNvPr>
          <p:cNvCxnSpPr>
            <a:stCxn id="1123" idx="3"/>
            <a:endCxn id="30" idx="1"/>
          </p:cNvCxnSpPr>
          <p:nvPr/>
        </p:nvCxnSpPr>
        <p:spPr>
          <a:xfrm>
            <a:off x="1834655" y="3426444"/>
            <a:ext cx="782574" cy="25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7241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</TotalTime>
  <Words>103</Words>
  <Application>Microsoft Office PowerPoint</Application>
  <PresentationFormat>Widescreen</PresentationFormat>
  <Paragraphs>50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Hab Collector</dc:creator>
  <cp:lastModifiedBy>Hab Collector</cp:lastModifiedBy>
  <cp:revision>7</cp:revision>
  <dcterms:created xsi:type="dcterms:W3CDTF">2025-02-06T13:55:33Z</dcterms:created>
  <dcterms:modified xsi:type="dcterms:W3CDTF">2025-02-06T20:06:30Z</dcterms:modified>
</cp:coreProperties>
</file>