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C68-A57A-5773-480C-6B9439B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6490-FED1-C949-B2C0-9C168B3F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7510-8349-4885-FC40-F69ED718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3619-65D0-45C9-4620-279FFD61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9B3-E859-EFDE-AB87-1354071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775A-DBD0-37A2-4BF0-EE9AEC7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9384-450A-0678-3001-0AF98009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28C1-5113-6298-2074-90B2C5CB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A52E-15C1-E09A-BBCC-ECE3BCCE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D1F1-991D-4BB7-2EBF-8CF0B57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C2A13-FE92-257E-5778-FE5E6115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CC758-2A8C-797D-798F-7A9BBA84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BA3-ED52-256D-92DE-BF5BA76C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0CF5-7C7E-A332-06A6-830EB4E4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7630-7D0E-BA04-8B67-8692F6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C989-EA0D-09B5-1359-7FDBC5E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714C-E49B-A597-8557-7A0B2810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D131-390B-76F5-91BE-2C17FC6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6CE-5F3B-DFBF-69A9-D7C67BD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723C-AB65-F6BB-785C-6BBC234A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A8BD-F4B1-54AA-8B24-65199C8B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277A-6C32-2A94-9682-BAC7F690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153E-FC99-3055-8A69-A1DE6D6F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029D-AE8D-3F40-E097-0F00BA4D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8008-B059-85B9-A011-25CCA895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7181-348B-A677-80FD-7DB8E1DE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4AEA-EEF2-01E0-18E0-B8963C2E0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E001-D569-E972-441A-160F6956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483E-F25E-34BC-65A4-C9207226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0964-206B-7D0E-8A8A-40DDD3AB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E062-B2DC-AF84-7D4E-51138FB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3FD2-B4B4-137B-236A-152A96D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7C4F-8033-8F62-092A-6645516F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D845-2224-0186-797C-988ECEE0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4EA4-B9D5-1BB1-EB65-DC80A172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280F0-D107-8005-3877-9072F93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D51F-93A7-8AC2-227D-F5C2E687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6F10B-F35C-7880-431E-34ED85E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0B75-7D9D-AB8C-4F9A-F1E9630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1E0-41B3-41C3-8431-7037B77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4A9B8-077E-E54C-E153-2A34C74C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B1F97-E5CB-5E51-804E-4EBA7F14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CF44-21C6-95FA-0E24-34290A5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1DC8E-D43F-7B79-0923-C7FE5EB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8C7D-2ACE-2C89-EB9A-397ACD6A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FDD2D-5A99-2D28-C784-3214713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B2C3-BFC5-A68E-354D-B72CE8F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1825-FA1D-019A-8FFC-86D92B2C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66BB-4B03-83ED-A3E8-F1261435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D641C-C1D4-308E-5A2B-E5AAAF9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2E6C-6263-9939-185D-39C70CC9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8F1D-7BAD-49DA-D6CD-770C448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4B3-F0FB-E6F4-67C4-51A7B21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9A67-4576-A30A-C21E-6CC0EAD54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73880-8B35-061B-60D0-003A8847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C462-921A-3A9A-39F5-DEEA8D8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1F97-4A5D-0278-9F42-68AF78A2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E9F5-DF39-8D83-9C83-85E47428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AA517-BB97-F52D-547B-FB7E0BED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FCF1-E377-2DDA-E918-37F98FCB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A1BF-9EBF-F848-5412-7754C5D8C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03F88-51BB-45E7-81D6-BE5590E09D4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E63-73B4-DA31-B5DA-8987F3F3F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2338-00CF-E588-CEC7-CC0A98E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94D099-30FB-22D4-13DD-F4CB5C66515B}"/>
              </a:ext>
            </a:extLst>
          </p:cNvPr>
          <p:cNvSpPr/>
          <p:nvPr/>
        </p:nvSpPr>
        <p:spPr>
          <a:xfrm>
            <a:off x="3920937" y="3320037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LAB SUPPLY 2</a:t>
            </a:r>
          </a:p>
          <a:p>
            <a:pPr algn="ctr"/>
            <a:r>
              <a:rPr lang="en-US" sz="1200" dirty="0"/>
              <a:t>+20V NOMINAL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8AE5F-D3BA-7F0E-49CD-91656BA97462}"/>
              </a:ext>
            </a:extLst>
          </p:cNvPr>
          <p:cNvSpPr/>
          <p:nvPr/>
        </p:nvSpPr>
        <p:spPr>
          <a:xfrm>
            <a:off x="3913953" y="182623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LAB SUPPLY 1</a:t>
            </a:r>
          </a:p>
          <a:p>
            <a:pPr algn="ctr"/>
            <a:r>
              <a:rPr lang="en-US" sz="1200" dirty="0"/>
              <a:t>-20V NOMINAL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C8873-1EA5-D850-E652-6E9FDBCF5037}"/>
              </a:ext>
            </a:extLst>
          </p:cNvPr>
          <p:cNvSpPr txBox="1"/>
          <p:nvPr/>
        </p:nvSpPr>
        <p:spPr>
          <a:xfrm>
            <a:off x="3971011" y="1176842"/>
            <a:ext cx="121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±20V PWR</a:t>
            </a:r>
          </a:p>
          <a:p>
            <a:pPr algn="ctr"/>
            <a:r>
              <a:rPr lang="en-US" dirty="0"/>
              <a:t>MONITOR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0B903-9AA5-883E-21D8-D032573B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1" y="1969016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E0E8C-A044-62FA-CE1C-93506716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1" y="3469971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C2D3C7-3E5E-F87A-0557-021092BDC237}"/>
              </a:ext>
            </a:extLst>
          </p:cNvPr>
          <p:cNvSpPr/>
          <p:nvPr/>
        </p:nvSpPr>
        <p:spPr>
          <a:xfrm>
            <a:off x="140905" y="5481709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REGULATOR</a:t>
            </a:r>
          </a:p>
          <a:p>
            <a:pPr algn="ctr"/>
            <a:r>
              <a:rPr lang="en-US" sz="1200" dirty="0"/>
              <a:t>800mA</a:t>
            </a:r>
          </a:p>
        </p:txBody>
      </p:sp>
      <p:pic>
        <p:nvPicPr>
          <p:cNvPr id="2050" name="Picture 2" descr="Aluminum Electrolytic Capacitors ...">
            <a:extLst>
              <a:ext uri="{FF2B5EF4-FFF2-40B4-BE49-F238E27FC236}">
                <a16:creationId xmlns:a16="http://schemas.microsoft.com/office/drawing/2014/main" id="{2B4FF953-777F-1358-57B6-045D3AFD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5" y="1911078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luminum Electrolytic Capacitors ...">
            <a:extLst>
              <a:ext uri="{FF2B5EF4-FFF2-40B4-BE49-F238E27FC236}">
                <a16:creationId xmlns:a16="http://schemas.microsoft.com/office/drawing/2014/main" id="{7D576029-ADA2-4FB4-4D27-5BD07DBE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5" y="3409817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402F8B-6C49-3B98-DF6D-868579515227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1432432" y="6107271"/>
            <a:ext cx="7554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171008-25C6-1382-FE2A-0EBFAA174DE9}"/>
              </a:ext>
            </a:extLst>
          </p:cNvPr>
          <p:cNvSpPr txBox="1"/>
          <p:nvPr/>
        </p:nvSpPr>
        <p:spPr>
          <a:xfrm>
            <a:off x="9373753" y="2216026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-20V SWITCHED SUPPLY RAIL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D9238-5FE8-4E6E-C280-F96C8A729703}"/>
              </a:ext>
            </a:extLst>
          </p:cNvPr>
          <p:cNvSpPr txBox="1"/>
          <p:nvPr/>
        </p:nvSpPr>
        <p:spPr>
          <a:xfrm>
            <a:off x="9373752" y="3714765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+20V SWITCHED SUPPLY RAIL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3F229F-6110-7FBD-77F0-3540378FB6EF}"/>
              </a:ext>
            </a:extLst>
          </p:cNvPr>
          <p:cNvSpPr txBox="1"/>
          <p:nvPr/>
        </p:nvSpPr>
        <p:spPr>
          <a:xfrm>
            <a:off x="2187921" y="5968772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DA4CC-224B-8DD9-3620-79A01F2CC4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70423" y="2444642"/>
            <a:ext cx="462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5C9B93-BECD-97E6-CFBE-0E3446DFA8D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0773" y="3945596"/>
            <a:ext cx="45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AE0C7B-A315-8CB1-A22F-667B1675A9FC}"/>
              </a:ext>
            </a:extLst>
          </p:cNvPr>
          <p:cNvSpPr txBox="1"/>
          <p:nvPr/>
        </p:nvSpPr>
        <p:spPr>
          <a:xfrm>
            <a:off x="7751994" y="1320242"/>
            <a:ext cx="1071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BULK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ECFB5-31D8-7295-4D6A-7BFB2F744195}"/>
              </a:ext>
            </a:extLst>
          </p:cNvPr>
          <p:cNvSpPr/>
          <p:nvPr/>
        </p:nvSpPr>
        <p:spPr>
          <a:xfrm>
            <a:off x="1735976" y="1516637"/>
            <a:ext cx="1592391" cy="3303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54EF-BB21-8DA9-8B3D-3F5CE7D9960D}"/>
              </a:ext>
            </a:extLst>
          </p:cNvPr>
          <p:cNvSpPr txBox="1"/>
          <p:nvPr/>
        </p:nvSpPr>
        <p:spPr>
          <a:xfrm>
            <a:off x="1851458" y="931386"/>
            <a:ext cx="125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PWR</a:t>
            </a:r>
          </a:p>
          <a:p>
            <a:pPr algn="ctr"/>
            <a:r>
              <a:rPr lang="en-US" dirty="0"/>
              <a:t>RELAY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503E7-0CE9-79A7-1005-B639BD844856}"/>
              </a:ext>
            </a:extLst>
          </p:cNvPr>
          <p:cNvSpPr txBox="1"/>
          <p:nvPr/>
        </p:nvSpPr>
        <p:spPr>
          <a:xfrm>
            <a:off x="86485" y="163850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-20V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674C5-9400-178D-572D-800FB94C6B15}"/>
              </a:ext>
            </a:extLst>
          </p:cNvPr>
          <p:cNvSpPr txBox="1"/>
          <p:nvPr/>
        </p:nvSpPr>
        <p:spPr>
          <a:xfrm>
            <a:off x="106835" y="317648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+20V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12034-1097-7ACA-6AD5-7774680F7E19}"/>
              </a:ext>
            </a:extLst>
          </p:cNvPr>
          <p:cNvSpPr/>
          <p:nvPr/>
        </p:nvSpPr>
        <p:spPr>
          <a:xfrm>
            <a:off x="5833317" y="182623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-20V INRUSH CURRENT LIMITER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8830DD-1CCE-45D1-989E-9DED5A643B46}"/>
              </a:ext>
            </a:extLst>
          </p:cNvPr>
          <p:cNvSpPr/>
          <p:nvPr/>
        </p:nvSpPr>
        <p:spPr>
          <a:xfrm>
            <a:off x="5827192" y="3320037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+20V INRUSH CURRENT LIMITER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A05095-F2E3-C1B5-4A30-1D4BCE4543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05480" y="2451797"/>
            <a:ext cx="621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CF2BF7-B25B-FFFE-6B12-729EA0E082CD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5212464" y="3945599"/>
            <a:ext cx="614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92B1B4-EAEF-540F-B71B-F291DD253A8F}"/>
              </a:ext>
            </a:extLst>
          </p:cNvPr>
          <p:cNvCxnSpPr>
            <a:cxnSpLocks/>
            <a:stCxn id="31" idx="3"/>
            <a:endCxn id="2050" idx="1"/>
          </p:cNvCxnSpPr>
          <p:nvPr/>
        </p:nvCxnSpPr>
        <p:spPr>
          <a:xfrm flipV="1">
            <a:off x="7124844" y="2446859"/>
            <a:ext cx="627151" cy="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DC93D0-8BFA-8513-08B8-E0B955D0129C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 flipV="1">
            <a:off x="7118719" y="3945598"/>
            <a:ext cx="6332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8EAE25-69E3-726F-E882-8A8A5315E253}"/>
              </a:ext>
            </a:extLst>
          </p:cNvPr>
          <p:cNvCxnSpPr>
            <a:stCxn id="2050" idx="3"/>
            <a:endCxn id="32" idx="1"/>
          </p:cNvCxnSpPr>
          <p:nvPr/>
        </p:nvCxnSpPr>
        <p:spPr>
          <a:xfrm>
            <a:off x="8823557" y="2446859"/>
            <a:ext cx="550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30143-4E0A-77E9-D96C-573DB6A4D76C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8823557" y="3945598"/>
            <a:ext cx="550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65FCA2D-5564-64A0-FA68-E26694C09E57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5573217" y="1778629"/>
            <a:ext cx="759491" cy="684158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BBD4-AC67-3C32-338C-E68A7D238794}"/>
              </a:ext>
            </a:extLst>
          </p:cNvPr>
          <p:cNvSpPr txBox="1"/>
          <p:nvPr/>
        </p:nvSpPr>
        <p:spPr>
          <a:xfrm>
            <a:off x="9373751" y="5337076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MAIN SUPPLY RAIL ENABLE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957C7392-5F99-2FE7-7B8E-F7C7697C33D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28368" y="2444642"/>
            <a:ext cx="585585" cy="7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89B6D742-764C-0BAB-1157-833FB2A5D3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28367" y="3945598"/>
            <a:ext cx="5925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CDE4D34-4703-F6DD-2255-A238E69EA26D}"/>
              </a:ext>
            </a:extLst>
          </p:cNvPr>
          <p:cNvSpPr txBox="1"/>
          <p:nvPr/>
        </p:nvSpPr>
        <p:spPr>
          <a:xfrm>
            <a:off x="5974261" y="1187442"/>
            <a:ext cx="9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INRUSH</a:t>
            </a:r>
          </a:p>
          <a:p>
            <a:pPr algn="ctr"/>
            <a:r>
              <a:rPr lang="en-US" dirty="0"/>
              <a:t>LIMITER</a:t>
            </a:r>
          </a:p>
        </p:txBody>
      </p: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FC3CDFC7-AA06-6A66-388A-AEFB6218144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9432" y="4421222"/>
            <a:ext cx="7237" cy="106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48C5E-BEF1-605D-64F9-A7596A03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93" y="2548385"/>
            <a:ext cx="1448172" cy="12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731000154">
            <a:extLst>
              <a:ext uri="{FF2B5EF4-FFF2-40B4-BE49-F238E27FC236}">
                <a16:creationId xmlns:a16="http://schemas.microsoft.com/office/drawing/2014/main" id="{76BE2335-5D10-0613-4DC2-B50EAE4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1141036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00D49E-4310-73BF-D435-85839CD0FF20}"/>
              </a:ext>
            </a:extLst>
          </p:cNvPr>
          <p:cNvSpPr/>
          <p:nvPr/>
        </p:nvSpPr>
        <p:spPr>
          <a:xfrm>
            <a:off x="1110535" y="784027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DC9439E-0B32-169D-CCC2-1E533C914F63}"/>
              </a:ext>
            </a:extLst>
          </p:cNvPr>
          <p:cNvSpPr/>
          <p:nvPr/>
        </p:nvSpPr>
        <p:spPr>
          <a:xfrm rot="5400000">
            <a:off x="2482248" y="919001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8A424-C164-B14B-7560-3522ECAA5694}"/>
              </a:ext>
            </a:extLst>
          </p:cNvPr>
          <p:cNvSpPr/>
          <p:nvPr/>
        </p:nvSpPr>
        <p:spPr>
          <a:xfrm>
            <a:off x="4053887" y="78402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87045-35C1-15F3-F6CB-A3A93B58F212}"/>
              </a:ext>
            </a:extLst>
          </p:cNvPr>
          <p:cNvSpPr/>
          <p:nvPr/>
        </p:nvSpPr>
        <p:spPr>
          <a:xfrm rot="5400000">
            <a:off x="5425600" y="919006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4D7CF88-3C06-E5A3-14CD-57CB1BDE2147}"/>
              </a:ext>
            </a:extLst>
          </p:cNvPr>
          <p:cNvSpPr/>
          <p:nvPr/>
        </p:nvSpPr>
        <p:spPr>
          <a:xfrm rot="5400000">
            <a:off x="6862258" y="919005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91F1-C5B0-3DB7-3FA0-BF8958A4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1126159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3AEA3A-E77A-E2D9-87FC-9461CC0B7C5A}"/>
              </a:ext>
            </a:extLst>
          </p:cNvPr>
          <p:cNvSpPr/>
          <p:nvPr/>
        </p:nvSpPr>
        <p:spPr>
          <a:xfrm>
            <a:off x="8433897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49C8E-94A0-4B13-3538-644882C8229C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655038" y="1409589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CAC2F6-1BFB-BF48-CFE3-03302B7F341C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2161732" y="1409582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AE844-83A3-A58C-BBBD-FB03B160C1FB}"/>
              </a:ext>
            </a:extLst>
          </p:cNvPr>
          <p:cNvCxnSpPr>
            <a:stCxn id="5" idx="0"/>
            <a:endCxn id="6" idx="1"/>
          </p:cNvCxnSpPr>
          <p:nvPr/>
        </p:nvCxnSpPr>
        <p:spPr>
          <a:xfrm>
            <a:off x="3598390" y="1409582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3EB095-6A94-87EA-3A67-E63C82EFC9A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5084" y="1409585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736B1-4884-F92F-E52C-3BA84E264FCA}"/>
              </a:ext>
            </a:extLst>
          </p:cNvPr>
          <p:cNvCxnSpPr>
            <a:stCxn id="7" idx="0"/>
            <a:endCxn id="8" idx="3"/>
          </p:cNvCxnSpPr>
          <p:nvPr/>
        </p:nvCxnSpPr>
        <p:spPr>
          <a:xfrm flipV="1">
            <a:off x="6541742" y="1409586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857509-E946-ED4F-268B-9B30D3A2931B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7978400" y="1409582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4B258-7570-816D-B388-CDAB64CDA694}"/>
              </a:ext>
            </a:extLst>
          </p:cNvPr>
          <p:cNvSpPr/>
          <p:nvPr/>
        </p:nvSpPr>
        <p:spPr>
          <a:xfrm>
            <a:off x="2617229" y="2629382"/>
            <a:ext cx="4380010" cy="15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INTERFACE MODULE</a:t>
            </a:r>
          </a:p>
          <a:p>
            <a:pPr algn="ctr"/>
            <a:r>
              <a:rPr lang="en-US" dirty="0"/>
              <a:t>STM32F746G-DISCO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C0FA19-EF3D-80E0-3EE7-3B14644741FF}"/>
              </a:ext>
            </a:extLst>
          </p:cNvPr>
          <p:cNvSpPr txBox="1"/>
          <p:nvPr/>
        </p:nvSpPr>
        <p:spPr>
          <a:xfrm>
            <a:off x="0" y="167134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IN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C3A436F-D300-F77D-34BA-67BA006DC90E}"/>
              </a:ext>
            </a:extLst>
          </p:cNvPr>
          <p:cNvSpPr/>
          <p:nvPr/>
        </p:nvSpPr>
        <p:spPr>
          <a:xfrm>
            <a:off x="9940591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3A0C2F3D-623F-299F-9F7F-D0926FB5852C}"/>
              </a:ext>
            </a:extLst>
          </p:cNvPr>
          <p:cNvCxnSpPr>
            <a:stCxn id="10" idx="3"/>
            <a:endCxn id="1040" idx="1"/>
          </p:cNvCxnSpPr>
          <p:nvPr/>
        </p:nvCxnSpPr>
        <p:spPr>
          <a:xfrm>
            <a:off x="9485094" y="140958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24082F2-21A5-3CF5-270E-7AF1A3D6D6BE}"/>
              </a:ext>
            </a:extLst>
          </p:cNvPr>
          <p:cNvCxnSpPr>
            <a:stCxn id="1040" idx="3"/>
            <a:endCxn id="9" idx="1"/>
          </p:cNvCxnSpPr>
          <p:nvPr/>
        </p:nvCxnSpPr>
        <p:spPr>
          <a:xfrm flipV="1">
            <a:off x="10991788" y="1400479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BFFE7F2-1713-A3DE-44F3-6DE6F6BB1115}"/>
              </a:ext>
            </a:extLst>
          </p:cNvPr>
          <p:cNvSpPr txBox="1"/>
          <p:nvPr/>
        </p:nvSpPr>
        <p:spPr>
          <a:xfrm>
            <a:off x="11256336" y="167980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OUT</a:t>
            </a:r>
          </a:p>
        </p:txBody>
      </p:sp>
      <p:pic>
        <p:nvPicPr>
          <p:cNvPr id="1074" name="Picture 2" descr="0731000154">
            <a:extLst>
              <a:ext uri="{FF2B5EF4-FFF2-40B4-BE49-F238E27FC236}">
                <a16:creationId xmlns:a16="http://schemas.microsoft.com/office/drawing/2014/main" id="{8B941336-DB3A-2113-4C7D-0F9197F0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5179859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69428BE-8E13-A5D9-D031-58E605B81407}"/>
              </a:ext>
            </a:extLst>
          </p:cNvPr>
          <p:cNvSpPr/>
          <p:nvPr/>
        </p:nvSpPr>
        <p:spPr>
          <a:xfrm>
            <a:off x="1110535" y="482285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DE08DCE4-799F-B9A3-4599-1F215F6F22E5}"/>
              </a:ext>
            </a:extLst>
          </p:cNvPr>
          <p:cNvSpPr/>
          <p:nvPr/>
        </p:nvSpPr>
        <p:spPr>
          <a:xfrm rot="5400000">
            <a:off x="2482248" y="4957824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DC33F9F-A19D-E12C-8612-9FD2DD6CEE7A}"/>
              </a:ext>
            </a:extLst>
          </p:cNvPr>
          <p:cNvSpPr/>
          <p:nvPr/>
        </p:nvSpPr>
        <p:spPr>
          <a:xfrm>
            <a:off x="4053887" y="4822846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1078" name="Isosceles Triangle 1077">
            <a:extLst>
              <a:ext uri="{FF2B5EF4-FFF2-40B4-BE49-F238E27FC236}">
                <a16:creationId xmlns:a16="http://schemas.microsoft.com/office/drawing/2014/main" id="{E2C49C9B-B093-9590-95A8-2974800BE9F9}"/>
              </a:ext>
            </a:extLst>
          </p:cNvPr>
          <p:cNvSpPr/>
          <p:nvPr/>
        </p:nvSpPr>
        <p:spPr>
          <a:xfrm rot="5400000">
            <a:off x="5425600" y="4957829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9" name="Isosceles Triangle 1078">
            <a:extLst>
              <a:ext uri="{FF2B5EF4-FFF2-40B4-BE49-F238E27FC236}">
                <a16:creationId xmlns:a16="http://schemas.microsoft.com/office/drawing/2014/main" id="{7A813543-4650-D586-BF7F-08393D182AFB}"/>
              </a:ext>
            </a:extLst>
          </p:cNvPr>
          <p:cNvSpPr/>
          <p:nvPr/>
        </p:nvSpPr>
        <p:spPr>
          <a:xfrm rot="5400000">
            <a:off x="6862258" y="4957828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9CE8C383-24A5-3461-A7DC-F73C554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5164982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CB8E124-7215-AE2D-DA8B-3065CCCEACCD}"/>
              </a:ext>
            </a:extLst>
          </p:cNvPr>
          <p:cNvSpPr/>
          <p:nvPr/>
        </p:nvSpPr>
        <p:spPr>
          <a:xfrm>
            <a:off x="8433897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ACE8D916-D923-7541-B327-7AFFBE421840}"/>
              </a:ext>
            </a:extLst>
          </p:cNvPr>
          <p:cNvCxnSpPr>
            <a:stCxn id="1074" idx="3"/>
            <a:endCxn id="1075" idx="1"/>
          </p:cNvCxnSpPr>
          <p:nvPr/>
        </p:nvCxnSpPr>
        <p:spPr>
          <a:xfrm>
            <a:off x="655038" y="544841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3BB3E70D-06A9-8EB3-6FA4-F79BD615B67C}"/>
              </a:ext>
            </a:extLst>
          </p:cNvPr>
          <p:cNvCxnSpPr>
            <a:stCxn id="1075" idx="3"/>
            <a:endCxn id="1076" idx="3"/>
          </p:cNvCxnSpPr>
          <p:nvPr/>
        </p:nvCxnSpPr>
        <p:spPr>
          <a:xfrm flipV="1">
            <a:off x="2161732" y="5448405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D6E3F5A-1AB7-A95C-C1A0-D15F3498F8F0}"/>
              </a:ext>
            </a:extLst>
          </p:cNvPr>
          <p:cNvCxnSpPr>
            <a:stCxn id="1076" idx="0"/>
            <a:endCxn id="1077" idx="1"/>
          </p:cNvCxnSpPr>
          <p:nvPr/>
        </p:nvCxnSpPr>
        <p:spPr>
          <a:xfrm>
            <a:off x="3598390" y="5448405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AC7E520A-7B4C-F7CC-5024-DE5ADCEAEEE0}"/>
              </a:ext>
            </a:extLst>
          </p:cNvPr>
          <p:cNvCxnSpPr>
            <a:stCxn id="1077" idx="3"/>
            <a:endCxn id="1078" idx="3"/>
          </p:cNvCxnSpPr>
          <p:nvPr/>
        </p:nvCxnSpPr>
        <p:spPr>
          <a:xfrm>
            <a:off x="5105084" y="5448408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0833C9F9-1964-9187-9BE1-C9C983A63DC3}"/>
              </a:ext>
            </a:extLst>
          </p:cNvPr>
          <p:cNvCxnSpPr>
            <a:stCxn id="1078" idx="0"/>
            <a:endCxn id="1079" idx="3"/>
          </p:cNvCxnSpPr>
          <p:nvPr/>
        </p:nvCxnSpPr>
        <p:spPr>
          <a:xfrm flipV="1">
            <a:off x="6541742" y="5448409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5780CA8D-B0AA-95F4-D1E2-3538011C9398}"/>
              </a:ext>
            </a:extLst>
          </p:cNvPr>
          <p:cNvCxnSpPr>
            <a:stCxn id="1079" idx="0"/>
            <a:endCxn id="1081" idx="1"/>
          </p:cNvCxnSpPr>
          <p:nvPr/>
        </p:nvCxnSpPr>
        <p:spPr>
          <a:xfrm flipV="1">
            <a:off x="7978400" y="5448405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5891C343-3D9D-ABEA-BEEB-A14E48D972DE}"/>
              </a:ext>
            </a:extLst>
          </p:cNvPr>
          <p:cNvSpPr txBox="1"/>
          <p:nvPr/>
        </p:nvSpPr>
        <p:spPr>
          <a:xfrm>
            <a:off x="0" y="571017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IN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02FAFAB-C787-0139-8D56-A6588FC2EBBE}"/>
              </a:ext>
            </a:extLst>
          </p:cNvPr>
          <p:cNvCxnSpPr>
            <a:cxnSpLocks/>
            <a:stCxn id="1081" idx="3"/>
          </p:cNvCxnSpPr>
          <p:nvPr/>
        </p:nvCxnSpPr>
        <p:spPr>
          <a:xfrm>
            <a:off x="9485094" y="5448405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1414EA40-B1AC-70B5-F819-EED72F8B0234}"/>
              </a:ext>
            </a:extLst>
          </p:cNvPr>
          <p:cNvCxnSpPr>
            <a:cxnSpLocks/>
            <a:endCxn id="1080" idx="1"/>
          </p:cNvCxnSpPr>
          <p:nvPr/>
        </p:nvCxnSpPr>
        <p:spPr>
          <a:xfrm flipV="1">
            <a:off x="10991788" y="5439302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9E2B825-4A28-A679-4B10-91C0EE1C6F8D}"/>
              </a:ext>
            </a:extLst>
          </p:cNvPr>
          <p:cNvSpPr txBox="1"/>
          <p:nvPr/>
        </p:nvSpPr>
        <p:spPr>
          <a:xfrm>
            <a:off x="11256336" y="571862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OUT</a:t>
            </a:r>
          </a:p>
        </p:txBody>
      </p: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03B23965-09F1-C2DD-21FC-A5F3860AAFA8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16200000" flipH="1">
            <a:off x="4396242" y="2218390"/>
            <a:ext cx="594236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Connector: Elbow 1097">
            <a:extLst>
              <a:ext uri="{FF2B5EF4-FFF2-40B4-BE49-F238E27FC236}">
                <a16:creationId xmlns:a16="http://schemas.microsoft.com/office/drawing/2014/main" id="{7B469490-C671-5FFF-03A9-2C821379E6D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54106" y="2017178"/>
            <a:ext cx="945120" cy="98106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270383A1-7BFE-8ABC-B12F-384D4C8AFB98}"/>
              </a:ext>
            </a:extLst>
          </p:cNvPr>
          <p:cNvCxnSpPr>
            <a:stCxn id="10" idx="2"/>
          </p:cNvCxnSpPr>
          <p:nvPr/>
        </p:nvCxnSpPr>
        <p:spPr>
          <a:xfrm rot="5400000">
            <a:off x="7532900" y="1499483"/>
            <a:ext cx="890937" cy="196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2662FEE8-65CB-E0FE-9CB0-BF6541F6DD21}"/>
              </a:ext>
            </a:extLst>
          </p:cNvPr>
          <p:cNvCxnSpPr>
            <a:stCxn id="1040" idx="2"/>
          </p:cNvCxnSpPr>
          <p:nvPr/>
        </p:nvCxnSpPr>
        <p:spPr>
          <a:xfrm rot="5400000">
            <a:off x="8177856" y="854493"/>
            <a:ext cx="1107684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08697D19-57D8-B16A-76B8-3FA189EB171C}"/>
              </a:ext>
            </a:extLst>
          </p:cNvPr>
          <p:cNvCxnSpPr>
            <a:stCxn id="1077" idx="0"/>
            <a:endCxn id="30" idx="2"/>
          </p:cNvCxnSpPr>
          <p:nvPr/>
        </p:nvCxnSpPr>
        <p:spPr>
          <a:xfrm rot="5400000" flipH="1" flipV="1">
            <a:off x="4396246" y="4411858"/>
            <a:ext cx="594229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ED07CCB4-FCEA-5CBF-ED56-2A896A7DA913}"/>
              </a:ext>
            </a:extLst>
          </p:cNvPr>
          <p:cNvCxnSpPr>
            <a:cxnSpLocks/>
            <a:stCxn id="1075" idx="0"/>
          </p:cNvCxnSpPr>
          <p:nvPr/>
        </p:nvCxnSpPr>
        <p:spPr>
          <a:xfrm rot="5400000" flipH="1" flipV="1">
            <a:off x="1667044" y="3846814"/>
            <a:ext cx="945126" cy="100694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35350D40-D4CC-B655-3DF7-9C4830C84F24}"/>
              </a:ext>
            </a:extLst>
          </p:cNvPr>
          <p:cNvCxnSpPr>
            <a:stCxn id="1081" idx="0"/>
          </p:cNvCxnSpPr>
          <p:nvPr/>
        </p:nvCxnSpPr>
        <p:spPr>
          <a:xfrm rot="16200000" flipV="1">
            <a:off x="7537970" y="3401317"/>
            <a:ext cx="880763" cy="1962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6" name="Connector: Elbow 1115">
            <a:extLst>
              <a:ext uri="{FF2B5EF4-FFF2-40B4-BE49-F238E27FC236}">
                <a16:creationId xmlns:a16="http://schemas.microsoft.com/office/drawing/2014/main" id="{D4C0CA12-E15F-332A-EB15-3C3CD9C7B9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45690" y="2502343"/>
            <a:ext cx="1172016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D7C5854-5352-797D-4B09-9986C8EFC6DE}"/>
              </a:ext>
            </a:extLst>
          </p:cNvPr>
          <p:cNvSpPr txBox="1"/>
          <p:nvPr/>
        </p:nvSpPr>
        <p:spPr>
          <a:xfrm>
            <a:off x="4770652" y="22196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140BD97-2551-980E-B35F-4807BDF24DE8}"/>
              </a:ext>
            </a:extLst>
          </p:cNvPr>
          <p:cNvSpPr txBox="1"/>
          <p:nvPr/>
        </p:nvSpPr>
        <p:spPr>
          <a:xfrm>
            <a:off x="4785933" y="439155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F068A9F-22DD-0D95-CDBF-AA0E42A18BE6}"/>
              </a:ext>
            </a:extLst>
          </p:cNvPr>
          <p:cNvSpPr txBox="1"/>
          <p:nvPr/>
        </p:nvSpPr>
        <p:spPr>
          <a:xfrm>
            <a:off x="7240946" y="270261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DE2709CF-222F-3EBB-61EB-EB2BA8CA9E87}"/>
              </a:ext>
            </a:extLst>
          </p:cNvPr>
          <p:cNvSpPr txBox="1"/>
          <p:nvPr/>
        </p:nvSpPr>
        <p:spPr>
          <a:xfrm>
            <a:off x="7240946" y="390261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5D70920A-8728-4B84-240C-DE2014128AEB}"/>
              </a:ext>
            </a:extLst>
          </p:cNvPr>
          <p:cNvSpPr txBox="1"/>
          <p:nvPr/>
        </p:nvSpPr>
        <p:spPr>
          <a:xfrm>
            <a:off x="386484" y="3287944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4436DBA8-AF7A-4765-96E0-9B6B89D8D410}"/>
              </a:ext>
            </a:extLst>
          </p:cNvPr>
          <p:cNvCxnSpPr>
            <a:stCxn id="1123" idx="3"/>
            <a:endCxn id="30" idx="1"/>
          </p:cNvCxnSpPr>
          <p:nvPr/>
        </p:nvCxnSpPr>
        <p:spPr>
          <a:xfrm>
            <a:off x="1834655" y="3426444"/>
            <a:ext cx="782574" cy="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E3D94E4-8DAD-C894-D17A-68D0B425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02" y="1651098"/>
            <a:ext cx="921886" cy="2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82F18-83D3-B78B-8681-042106C348EC}"/>
              </a:ext>
            </a:extLst>
          </p:cNvPr>
          <p:cNvSpPr/>
          <p:nvPr/>
        </p:nvSpPr>
        <p:spPr>
          <a:xfrm>
            <a:off x="9940591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5403CAF-3A0E-6220-6691-DF59A490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02" y="5689921"/>
            <a:ext cx="921886" cy="2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126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Hab Collector</dc:creator>
  <cp:lastModifiedBy>Hab Collector</cp:lastModifiedBy>
  <cp:revision>11</cp:revision>
  <dcterms:created xsi:type="dcterms:W3CDTF">2025-02-06T13:55:33Z</dcterms:created>
  <dcterms:modified xsi:type="dcterms:W3CDTF">2025-02-14T15:37:37Z</dcterms:modified>
</cp:coreProperties>
</file>