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BD602D-D17A-42C9-ACD3-4C696BC42FC8}" v="7" dt="2020-10-29T12:10:43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F0B0-6CE6-4161-89D8-06FB93446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13165-7607-4C63-90CB-6AF4447C1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A6720-B1AF-4CAC-825E-4C42B5EF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8055-1872-41EF-A6ED-462DADAD811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1D7A2-932B-4F8F-933C-4189B56E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85B4B-1952-4267-A1F3-F146EB4F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F44E-8789-4C16-92FA-0E413C7F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7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50A0-864D-41FD-A42C-687BBE95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618B7-6AD6-4D06-A9A3-581B43EA5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A370-95EC-43CC-B2D8-AF82CAE66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8055-1872-41EF-A6ED-462DADAD811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FEB88-EC79-45F5-B74B-E1B5C4C55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DEE49-BB4B-4B1F-A620-A188E91F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F44E-8789-4C16-92FA-0E413C7F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EC943F-39EB-4C45-8AB2-11C709E23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7579B-38A5-4B3D-81CE-19A9D87D6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9AF0B-8FAB-41E7-ADCB-74DC47B3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8055-1872-41EF-A6ED-462DADAD811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733ED-004C-4292-AD8F-56EC2C15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58934-5DA2-4FAA-9DBF-B9958452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F44E-8789-4C16-92FA-0E413C7F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7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82F2-318B-4043-80CE-A9C1D9F1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DDC2-9DD2-4531-9103-935B780E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D3915-B81E-43C9-8838-2D7F4829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8055-1872-41EF-A6ED-462DADAD811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0CE63-3F01-4A5F-8276-0AFFB4F9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95BE0-4324-4489-B95A-A0D89FB1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F44E-8789-4C16-92FA-0E413C7F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70E2-AD6D-4D87-BF5D-F70C98B7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A7ACD-8EB2-4162-80C8-037A09E21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ABAED-2EF1-4FE3-AF23-57F1BA67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8055-1872-41EF-A6ED-462DADAD811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70390-5340-4B6F-8DE0-9718B2C0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12ABB-6A2A-4EF4-ACD2-99487D9F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F44E-8789-4C16-92FA-0E413C7F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90B0-223F-4341-B65B-B9761DDB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FB19-53EA-4132-AC18-8B741A3AD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ADA64-D7B7-4172-B9D5-8F4970BE6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86296-6AC7-422C-9F9E-BA48AA7C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8055-1872-41EF-A6ED-462DADAD811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C6717-5C09-4C37-959C-5B9A8E65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6DF8F-AEE5-4216-9B12-93511CC9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F44E-8789-4C16-92FA-0E413C7F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9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A2E8-8869-488B-86DB-4C1421F2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9443A-BF9D-4228-8315-41E7AC4E3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72206-8718-40A8-9AD0-5E21DD25E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D3EE2-7914-452D-8153-27FBB70FA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84EA7-2351-4B06-B693-6C63264D5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9BFE8-D277-479B-96F1-57D1D14B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8055-1872-41EF-A6ED-462DADAD811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633C6D-29F4-494C-95DB-5DAF3E5B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589CD-8FC0-4EFB-B6C2-18E92F70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F44E-8789-4C16-92FA-0E413C7F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5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64A9-95B6-4ACD-9487-9DB4C7AF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B87B7-E9D7-4934-BC0D-DD8B196B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8055-1872-41EF-A6ED-462DADAD811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AFB70-8352-4CCE-8452-B676A022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31258-03F2-45F0-85FE-126C5305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F44E-8789-4C16-92FA-0E413C7F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4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3E54A-04D1-489D-911E-1C5D21E9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8055-1872-41EF-A6ED-462DADAD811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A083A-6586-40DB-9EF2-5C3D1607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BF1FF-F545-45B3-AE5E-C8CD8FED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F44E-8789-4C16-92FA-0E413C7F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8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FDEC-46B4-44FC-9F91-2F8724F7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3F0C8-3624-4DBC-AE2F-889A7B6A7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5CA7E-2D8B-4B49-B219-A2B2EE601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27B7-970D-4BEF-AFFA-EAA8BD43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8055-1872-41EF-A6ED-462DADAD811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CDDA4-98DD-40F7-9DB1-BAD2197E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1F40A-07F6-46CC-B91B-A953B85F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F44E-8789-4C16-92FA-0E413C7F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6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EBCA-7DC4-45A9-B680-858663FC1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1B252-DB30-4B02-A54B-CB98C22F1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591D4-145C-45CE-B1D0-3CEA41714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5AD2C-1CDC-466E-9CE2-A7BCE4DB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8055-1872-41EF-A6ED-462DADAD811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1C8C6-63C8-4947-8B36-67DB2C38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68519-2247-4C55-A0E2-D7C015A0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F44E-8789-4C16-92FA-0E413C7F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4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3804C-3EC8-4806-B100-0F9164CD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71132-BC44-4FA4-B7BC-935CBFC25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B12FD-6464-4B46-A488-3EABAF657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48055-1872-41EF-A6ED-462DADAD811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446D5-1452-4104-AAD7-85A771465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F8D41-99CE-4551-8462-D32840DEC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7F44E-8789-4C16-92FA-0E413C7F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2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7FD94E-055A-4EA6-B942-968876CC786D}"/>
              </a:ext>
            </a:extLst>
          </p:cNvPr>
          <p:cNvSpPr/>
          <p:nvPr/>
        </p:nvSpPr>
        <p:spPr>
          <a:xfrm>
            <a:off x="609660" y="685830"/>
            <a:ext cx="1828780" cy="18287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D[0:3], CLK, CMD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SD DETECT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B247C9-9A51-446E-9EF6-E7BDD0F788E8}"/>
              </a:ext>
            </a:extLst>
          </p:cNvPr>
          <p:cNvSpPr/>
          <p:nvPr/>
        </p:nvSpPr>
        <p:spPr>
          <a:xfrm>
            <a:off x="609660" y="4343390"/>
            <a:ext cx="1828780" cy="18287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IO[0:3], CLK, NCS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11F41CFF-7045-4778-8C7C-7E27F5452571}"/>
              </a:ext>
            </a:extLst>
          </p:cNvPr>
          <p:cNvSpPr/>
          <p:nvPr/>
        </p:nvSpPr>
        <p:spPr>
          <a:xfrm>
            <a:off x="2438440" y="5016464"/>
            <a:ext cx="2707622" cy="5029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IO[0:3], CLK, NCS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097182-C084-43EC-A83E-5E9FA35AA1EA}"/>
              </a:ext>
            </a:extLst>
          </p:cNvPr>
          <p:cNvSpPr txBox="1"/>
          <p:nvPr/>
        </p:nvSpPr>
        <p:spPr>
          <a:xfrm>
            <a:off x="705530" y="3994340"/>
            <a:ext cx="1732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QUAD SPI FLASH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DD17A8-51E3-4169-A841-FC68E6BB43FA}"/>
              </a:ext>
            </a:extLst>
          </p:cNvPr>
          <p:cNvSpPr txBox="1"/>
          <p:nvPr/>
        </p:nvSpPr>
        <p:spPr>
          <a:xfrm>
            <a:off x="687797" y="359334"/>
            <a:ext cx="176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 SD DRIVE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C5DB06FB-2CAB-4576-B8F4-BE94F5919F28}"/>
              </a:ext>
            </a:extLst>
          </p:cNvPr>
          <p:cNvSpPr/>
          <p:nvPr/>
        </p:nvSpPr>
        <p:spPr>
          <a:xfrm>
            <a:off x="2450584" y="1338622"/>
            <a:ext cx="2707622" cy="5029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D[0:3], CLK, CMD, </a:t>
            </a: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8D42D837-F07C-4E84-96B7-D7185A719980}"/>
              </a:ext>
            </a:extLst>
          </p:cNvPr>
          <p:cNvSpPr/>
          <p:nvPr/>
        </p:nvSpPr>
        <p:spPr>
          <a:xfrm>
            <a:off x="2463859" y="1916475"/>
            <a:ext cx="2707622" cy="50291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 DETECT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FDEB47-F972-4D2A-91A8-BA1B53BBD7BD}"/>
              </a:ext>
            </a:extLst>
          </p:cNvPr>
          <p:cNvSpPr/>
          <p:nvPr/>
        </p:nvSpPr>
        <p:spPr>
          <a:xfrm>
            <a:off x="5171481" y="685830"/>
            <a:ext cx="1859775" cy="5486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STM32F746I</a:t>
            </a:r>
          </a:p>
          <a:p>
            <a:pPr algn="ctr"/>
            <a:r>
              <a:rPr lang="en-US" dirty="0"/>
              <a:t>MEMORY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13C802A-855E-4005-A12A-D75BF57F1286}"/>
              </a:ext>
            </a:extLst>
          </p:cNvPr>
          <p:cNvSpPr/>
          <p:nvPr/>
        </p:nvSpPr>
        <p:spPr>
          <a:xfrm>
            <a:off x="9753560" y="685829"/>
            <a:ext cx="1828780" cy="54863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A[0:11], D[0:15],</a:t>
            </a:r>
          </a:p>
          <a:p>
            <a:pPr algn="ctr"/>
            <a:r>
              <a:rPr lang="en-US" dirty="0"/>
              <a:t>B[0:1], NBL[0:1],</a:t>
            </a:r>
          </a:p>
          <a:p>
            <a:pPr algn="ctr"/>
            <a:r>
              <a:rPr lang="en-US" dirty="0"/>
              <a:t>SDCKE0, SDCLK, SDNCAS,</a:t>
            </a:r>
          </a:p>
          <a:p>
            <a:pPr algn="ctr"/>
            <a:r>
              <a:rPr lang="en-US" dirty="0"/>
              <a:t>SDNE0, SDRAS, SDNWE</a:t>
            </a: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D228B26B-EDC3-42CF-BD50-1DA54F19E2F9}"/>
              </a:ext>
            </a:extLst>
          </p:cNvPr>
          <p:cNvSpPr/>
          <p:nvPr/>
        </p:nvSpPr>
        <p:spPr>
          <a:xfrm>
            <a:off x="7031256" y="2983233"/>
            <a:ext cx="2696885" cy="9029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ADDR, DATA, CTL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7257E2-3376-4312-9576-AA558D62DBD8}"/>
              </a:ext>
            </a:extLst>
          </p:cNvPr>
          <p:cNvSpPr txBox="1"/>
          <p:nvPr/>
        </p:nvSpPr>
        <p:spPr>
          <a:xfrm>
            <a:off x="9806763" y="414100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SDRAM 4M X 32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1EBD1-4962-4D10-990F-E3AC44AE14A9}"/>
              </a:ext>
            </a:extLst>
          </p:cNvPr>
          <p:cNvSpPr txBox="1"/>
          <p:nvPr/>
        </p:nvSpPr>
        <p:spPr>
          <a:xfrm>
            <a:off x="5112036" y="171585"/>
            <a:ext cx="2021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56501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5FDEB47-F972-4D2A-91A8-BA1B53BBD7BD}"/>
              </a:ext>
            </a:extLst>
          </p:cNvPr>
          <p:cNvSpPr/>
          <p:nvPr/>
        </p:nvSpPr>
        <p:spPr>
          <a:xfrm>
            <a:off x="5171481" y="685830"/>
            <a:ext cx="1859775" cy="5486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STM32F746I</a:t>
            </a:r>
          </a:p>
          <a:p>
            <a:pPr algn="ctr"/>
            <a:r>
              <a:rPr lang="en-US" dirty="0"/>
              <a:t>LCD &amp; TOUCH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13C802A-855E-4005-A12A-D75BF57F1286}"/>
              </a:ext>
            </a:extLst>
          </p:cNvPr>
          <p:cNvSpPr/>
          <p:nvPr/>
        </p:nvSpPr>
        <p:spPr>
          <a:xfrm>
            <a:off x="9753560" y="685829"/>
            <a:ext cx="1828780" cy="54863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RED[0:7]</a:t>
            </a:r>
          </a:p>
          <a:p>
            <a:pPr algn="ctr"/>
            <a:r>
              <a:rPr lang="en-US" dirty="0"/>
              <a:t>GREEN[0:7]</a:t>
            </a:r>
          </a:p>
          <a:p>
            <a:pPr algn="ctr"/>
            <a:r>
              <a:rPr lang="en-US" dirty="0"/>
              <a:t>BLUE[0:7]</a:t>
            </a:r>
          </a:p>
          <a:p>
            <a:pPr algn="ctr"/>
            <a:r>
              <a:rPr lang="en-US" dirty="0"/>
              <a:t>CLK</a:t>
            </a:r>
          </a:p>
          <a:p>
            <a:pPr algn="ctr"/>
            <a:r>
              <a:rPr lang="en-US" dirty="0"/>
              <a:t>DE</a:t>
            </a:r>
          </a:p>
          <a:p>
            <a:pPr algn="ctr"/>
            <a:r>
              <a:rPr lang="en-US" dirty="0"/>
              <a:t>VSYNC</a:t>
            </a:r>
          </a:p>
          <a:p>
            <a:pPr algn="ctr"/>
            <a:r>
              <a:rPr lang="en-US" dirty="0"/>
              <a:t>HSYNC</a:t>
            </a: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D228B26B-EDC3-42CF-BD50-1DA54F19E2F9}"/>
              </a:ext>
            </a:extLst>
          </p:cNvPr>
          <p:cNvSpPr/>
          <p:nvPr/>
        </p:nvSpPr>
        <p:spPr>
          <a:xfrm>
            <a:off x="7031256" y="2983233"/>
            <a:ext cx="2696885" cy="9029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R, G, B, CTL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7257E2-3376-4312-9576-AA558D62DBD8}"/>
              </a:ext>
            </a:extLst>
          </p:cNvPr>
          <p:cNvSpPr txBox="1"/>
          <p:nvPr/>
        </p:nvSpPr>
        <p:spPr>
          <a:xfrm>
            <a:off x="9742823" y="340453"/>
            <a:ext cx="1726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TFT LCD RGB888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1EBD1-4962-4D10-990F-E3AC44AE14A9}"/>
              </a:ext>
            </a:extLst>
          </p:cNvPr>
          <p:cNvSpPr txBox="1"/>
          <p:nvPr/>
        </p:nvSpPr>
        <p:spPr>
          <a:xfrm>
            <a:off x="4724415" y="177998"/>
            <a:ext cx="3426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LCD &amp; TOUCH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A2738025-9545-4107-B577-CFA1C3E4C989}"/>
              </a:ext>
            </a:extLst>
          </p:cNvPr>
          <p:cNvSpPr/>
          <p:nvPr/>
        </p:nvSpPr>
        <p:spPr>
          <a:xfrm>
            <a:off x="7038597" y="4069073"/>
            <a:ext cx="2707622" cy="50291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 LIGHT PWM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BC3AB99A-E761-4833-B695-AD0192101BA7}"/>
              </a:ext>
            </a:extLst>
          </p:cNvPr>
          <p:cNvSpPr/>
          <p:nvPr/>
        </p:nvSpPr>
        <p:spPr>
          <a:xfrm>
            <a:off x="7056675" y="4983463"/>
            <a:ext cx="2707622" cy="50291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ON /OFF</a:t>
            </a:r>
          </a:p>
        </p:txBody>
      </p:sp>
    </p:spTree>
    <p:extLst>
      <p:ext uri="{BB962C8B-B14F-4D97-AF65-F5344CB8AC3E}">
        <p14:creationId xmlns:p14="http://schemas.microsoft.com/office/powerpoint/2010/main" val="230497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7FD94E-055A-4EA6-B942-968876CC786D}"/>
              </a:ext>
            </a:extLst>
          </p:cNvPr>
          <p:cNvSpPr/>
          <p:nvPr/>
        </p:nvSpPr>
        <p:spPr>
          <a:xfrm>
            <a:off x="609660" y="685830"/>
            <a:ext cx="1828780" cy="18287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DP, DM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VBUS, SOF, ID, PWR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B247C9-9A51-446E-9EF6-E7BDD0F788E8}"/>
              </a:ext>
            </a:extLst>
          </p:cNvPr>
          <p:cNvSpPr/>
          <p:nvPr/>
        </p:nvSpPr>
        <p:spPr>
          <a:xfrm>
            <a:off x="609660" y="4343390"/>
            <a:ext cx="1828780" cy="18287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UART#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11F41CFF-7045-4778-8C7C-7E27F5452571}"/>
              </a:ext>
            </a:extLst>
          </p:cNvPr>
          <p:cNvSpPr/>
          <p:nvPr/>
        </p:nvSpPr>
        <p:spPr>
          <a:xfrm>
            <a:off x="7018616" y="5006323"/>
            <a:ext cx="2707622" cy="5029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TX, RX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097182-C084-43EC-A83E-5E9FA35AA1EA}"/>
              </a:ext>
            </a:extLst>
          </p:cNvPr>
          <p:cNvSpPr txBox="1"/>
          <p:nvPr/>
        </p:nvSpPr>
        <p:spPr>
          <a:xfrm>
            <a:off x="789714" y="4007734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UART: DEBUG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DD17A8-51E3-4169-A841-FC68E6BB43FA}"/>
              </a:ext>
            </a:extLst>
          </p:cNvPr>
          <p:cNvSpPr txBox="1"/>
          <p:nvPr/>
        </p:nvSpPr>
        <p:spPr>
          <a:xfrm>
            <a:off x="886760" y="372247"/>
            <a:ext cx="127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 OTG FS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C5DB06FB-2CAB-4576-B8F4-BE94F5919F28}"/>
              </a:ext>
            </a:extLst>
          </p:cNvPr>
          <p:cNvSpPr/>
          <p:nvPr/>
        </p:nvSpPr>
        <p:spPr>
          <a:xfrm>
            <a:off x="2450584" y="1338622"/>
            <a:ext cx="2707622" cy="5029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DP, DM </a:t>
            </a: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8D42D837-F07C-4E84-96B7-D7185A719980}"/>
              </a:ext>
            </a:extLst>
          </p:cNvPr>
          <p:cNvSpPr/>
          <p:nvPr/>
        </p:nvSpPr>
        <p:spPr>
          <a:xfrm>
            <a:off x="2463859" y="1916475"/>
            <a:ext cx="2707622" cy="50291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VBUS, SOF, ID, PWR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FDEB47-F972-4D2A-91A8-BA1B53BBD7BD}"/>
              </a:ext>
            </a:extLst>
          </p:cNvPr>
          <p:cNvSpPr/>
          <p:nvPr/>
        </p:nvSpPr>
        <p:spPr>
          <a:xfrm>
            <a:off x="5171481" y="685830"/>
            <a:ext cx="1859775" cy="5486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STM32F746I</a:t>
            </a:r>
          </a:p>
          <a:p>
            <a:pPr algn="ctr"/>
            <a:r>
              <a:rPr lang="en-US" dirty="0"/>
              <a:t>USB</a:t>
            </a:r>
          </a:p>
          <a:p>
            <a:pPr algn="ctr"/>
            <a:r>
              <a:rPr lang="en-US" dirty="0"/>
              <a:t>SERIAL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C9C1D3E-0581-4CF2-B5B9-015681904C45}"/>
              </a:ext>
            </a:extLst>
          </p:cNvPr>
          <p:cNvSpPr/>
          <p:nvPr/>
        </p:nvSpPr>
        <p:spPr>
          <a:xfrm>
            <a:off x="9726238" y="4366236"/>
            <a:ext cx="1828780" cy="18287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UART#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6D3165-FA06-4E49-B82A-22C2CBCA557E}"/>
              </a:ext>
            </a:extLst>
          </p:cNvPr>
          <p:cNvSpPr txBox="1"/>
          <p:nvPr/>
        </p:nvSpPr>
        <p:spPr>
          <a:xfrm>
            <a:off x="9764297" y="4029394"/>
            <a:ext cx="187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UART: EXPANSION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8FBC1009-0533-4658-BE6D-C64372DCFD60}"/>
              </a:ext>
            </a:extLst>
          </p:cNvPr>
          <p:cNvSpPr/>
          <p:nvPr/>
        </p:nvSpPr>
        <p:spPr>
          <a:xfrm>
            <a:off x="2450584" y="5029169"/>
            <a:ext cx="2707622" cy="5029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TX, RX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44AD2A-32AB-4AD3-BA08-4083D808A969}"/>
              </a:ext>
            </a:extLst>
          </p:cNvPr>
          <p:cNvSpPr txBox="1"/>
          <p:nvPr/>
        </p:nvSpPr>
        <p:spPr>
          <a:xfrm>
            <a:off x="4697219" y="49082"/>
            <a:ext cx="2797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USB &amp; SERIAL</a:t>
            </a:r>
            <a:endParaRPr lang="en-US" sz="3600" dirty="0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FDCCFAEE-9653-47B9-AF45-A0C86025675E}"/>
              </a:ext>
            </a:extLst>
          </p:cNvPr>
          <p:cNvSpPr/>
          <p:nvPr/>
        </p:nvSpPr>
        <p:spPr>
          <a:xfrm>
            <a:off x="7045937" y="1325897"/>
            <a:ext cx="2707622" cy="5029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TX, RX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F40AF49-84DF-4428-A7E2-C11C8B9E6709}"/>
              </a:ext>
            </a:extLst>
          </p:cNvPr>
          <p:cNvSpPr/>
          <p:nvPr/>
        </p:nvSpPr>
        <p:spPr>
          <a:xfrm>
            <a:off x="9753559" y="685810"/>
            <a:ext cx="1828780" cy="18287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UART#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240601-3972-4D1C-853F-75D8819F343E}"/>
              </a:ext>
            </a:extLst>
          </p:cNvPr>
          <p:cNvSpPr txBox="1"/>
          <p:nvPr/>
        </p:nvSpPr>
        <p:spPr>
          <a:xfrm>
            <a:off x="9602042" y="382449"/>
            <a:ext cx="20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UART: WIFI ESP8266</a:t>
            </a:r>
          </a:p>
        </p:txBody>
      </p:sp>
    </p:spTree>
    <p:extLst>
      <p:ext uri="{BB962C8B-B14F-4D97-AF65-F5344CB8AC3E}">
        <p14:creationId xmlns:p14="http://schemas.microsoft.com/office/powerpoint/2010/main" val="344413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7FD94E-055A-4EA6-B942-968876CC786D}"/>
              </a:ext>
            </a:extLst>
          </p:cNvPr>
          <p:cNvSpPr/>
          <p:nvPr/>
        </p:nvSpPr>
        <p:spPr>
          <a:xfrm>
            <a:off x="609660" y="685830"/>
            <a:ext cx="1828780" cy="18287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I2C#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B247C9-9A51-446E-9EF6-E7BDD0F788E8}"/>
              </a:ext>
            </a:extLst>
          </p:cNvPr>
          <p:cNvSpPr/>
          <p:nvPr/>
        </p:nvSpPr>
        <p:spPr>
          <a:xfrm>
            <a:off x="609660" y="4343390"/>
            <a:ext cx="1828780" cy="18287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SPI#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11F41CFF-7045-4778-8C7C-7E27F5452571}"/>
              </a:ext>
            </a:extLst>
          </p:cNvPr>
          <p:cNvSpPr/>
          <p:nvPr/>
        </p:nvSpPr>
        <p:spPr>
          <a:xfrm>
            <a:off x="7071283" y="1325917"/>
            <a:ext cx="2707622" cy="5029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SDA, SCLK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097182-C084-43EC-A83E-5E9FA35AA1EA}"/>
              </a:ext>
            </a:extLst>
          </p:cNvPr>
          <p:cNvSpPr txBox="1"/>
          <p:nvPr/>
        </p:nvSpPr>
        <p:spPr>
          <a:xfrm>
            <a:off x="695635" y="3983664"/>
            <a:ext cx="18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ACCELEROMETER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DD17A8-51E3-4169-A841-FC68E6BB43FA}"/>
              </a:ext>
            </a:extLst>
          </p:cNvPr>
          <p:cNvSpPr txBox="1"/>
          <p:nvPr/>
        </p:nvSpPr>
        <p:spPr>
          <a:xfrm>
            <a:off x="512350" y="325102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AUDIO VOL TRIM POT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C5DB06FB-2CAB-4576-B8F4-BE94F5919F28}"/>
              </a:ext>
            </a:extLst>
          </p:cNvPr>
          <p:cNvSpPr/>
          <p:nvPr/>
        </p:nvSpPr>
        <p:spPr>
          <a:xfrm>
            <a:off x="2450584" y="1338622"/>
            <a:ext cx="2707622" cy="5029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SDA, SCLK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FDEB47-F972-4D2A-91A8-BA1B53BBD7BD}"/>
              </a:ext>
            </a:extLst>
          </p:cNvPr>
          <p:cNvSpPr/>
          <p:nvPr/>
        </p:nvSpPr>
        <p:spPr>
          <a:xfrm>
            <a:off x="5171481" y="685830"/>
            <a:ext cx="1859775" cy="5486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STM32F746I</a:t>
            </a:r>
          </a:p>
          <a:p>
            <a:pPr algn="ctr"/>
            <a:r>
              <a:rPr lang="en-US" dirty="0"/>
              <a:t>I2C</a:t>
            </a:r>
          </a:p>
          <a:p>
            <a:pPr algn="ctr"/>
            <a:r>
              <a:rPr lang="en-US" dirty="0"/>
              <a:t>SPI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C9C1D3E-0581-4CF2-B5B9-015681904C45}"/>
              </a:ext>
            </a:extLst>
          </p:cNvPr>
          <p:cNvSpPr/>
          <p:nvPr/>
        </p:nvSpPr>
        <p:spPr>
          <a:xfrm>
            <a:off x="9778905" y="685830"/>
            <a:ext cx="1828780" cy="18287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I2C#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6D3165-FA06-4E49-B82A-22C2CBCA557E}"/>
              </a:ext>
            </a:extLst>
          </p:cNvPr>
          <p:cNvSpPr txBox="1"/>
          <p:nvPr/>
        </p:nvSpPr>
        <p:spPr>
          <a:xfrm>
            <a:off x="9806918" y="325102"/>
            <a:ext cx="177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EXPANSION SLOT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8FBC1009-0533-4658-BE6D-C64372DCFD60}"/>
              </a:ext>
            </a:extLst>
          </p:cNvPr>
          <p:cNvSpPr/>
          <p:nvPr/>
        </p:nvSpPr>
        <p:spPr>
          <a:xfrm>
            <a:off x="2450584" y="5029169"/>
            <a:ext cx="2707622" cy="5029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MOSI, MISO, CLK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72C7F-8C76-43F1-8D58-B7A9082CE77D}"/>
              </a:ext>
            </a:extLst>
          </p:cNvPr>
          <p:cNvSpPr txBox="1"/>
          <p:nvPr/>
        </p:nvSpPr>
        <p:spPr>
          <a:xfrm>
            <a:off x="5095262" y="75152"/>
            <a:ext cx="1906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I2C &amp; SPI</a:t>
            </a:r>
            <a:endParaRPr lang="en-US" sz="3600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FCF611A1-2E4A-41C5-A646-E08B058A1B91}"/>
              </a:ext>
            </a:extLst>
          </p:cNvPr>
          <p:cNvSpPr/>
          <p:nvPr/>
        </p:nvSpPr>
        <p:spPr>
          <a:xfrm>
            <a:off x="2463859" y="5639847"/>
            <a:ext cx="2707622" cy="50291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A7C21242-C31B-4B06-B0E6-DC99B1053F35}"/>
              </a:ext>
            </a:extLst>
          </p:cNvPr>
          <p:cNvSpPr/>
          <p:nvPr/>
        </p:nvSpPr>
        <p:spPr>
          <a:xfrm>
            <a:off x="7056675" y="5026595"/>
            <a:ext cx="2707622" cy="5029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MOSI, MISO, CLK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861F72FB-55EF-4AED-987C-36D083EF84C2}"/>
              </a:ext>
            </a:extLst>
          </p:cNvPr>
          <p:cNvSpPr/>
          <p:nvPr/>
        </p:nvSpPr>
        <p:spPr>
          <a:xfrm>
            <a:off x="7069950" y="5637273"/>
            <a:ext cx="2707622" cy="50291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61EB407-FE04-4683-8983-36D2195E1BC2}"/>
              </a:ext>
            </a:extLst>
          </p:cNvPr>
          <p:cNvSpPr/>
          <p:nvPr/>
        </p:nvSpPr>
        <p:spPr>
          <a:xfrm>
            <a:off x="9764297" y="4343390"/>
            <a:ext cx="1828780" cy="18287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1FCC8C-283A-4F4B-A513-1A8353159BDC}"/>
              </a:ext>
            </a:extLst>
          </p:cNvPr>
          <p:cNvSpPr txBox="1"/>
          <p:nvPr/>
        </p:nvSpPr>
        <p:spPr>
          <a:xfrm>
            <a:off x="9792310" y="3982662"/>
            <a:ext cx="177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EXPANSION SLOT</a:t>
            </a:r>
          </a:p>
        </p:txBody>
      </p:sp>
    </p:spTree>
    <p:extLst>
      <p:ext uri="{BB962C8B-B14F-4D97-AF65-F5344CB8AC3E}">
        <p14:creationId xmlns:p14="http://schemas.microsoft.com/office/powerpoint/2010/main" val="131177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7FD94E-055A-4EA6-B942-968876CC786D}"/>
              </a:ext>
            </a:extLst>
          </p:cNvPr>
          <p:cNvSpPr/>
          <p:nvPr/>
        </p:nvSpPr>
        <p:spPr>
          <a:xfrm>
            <a:off x="609660" y="685830"/>
            <a:ext cx="1828780" cy="18287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ADC#: BATTERY</a:t>
            </a:r>
          </a:p>
          <a:p>
            <a:pPr algn="ctr"/>
            <a:r>
              <a:rPr lang="en-US" dirty="0"/>
              <a:t>ADC#: UI GUI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B247C9-9A51-446E-9EF6-E7BDD0F788E8}"/>
              </a:ext>
            </a:extLst>
          </p:cNvPr>
          <p:cNvSpPr/>
          <p:nvPr/>
        </p:nvSpPr>
        <p:spPr>
          <a:xfrm>
            <a:off x="609660" y="4343390"/>
            <a:ext cx="1828780" cy="18287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LED</a:t>
            </a:r>
          </a:p>
          <a:p>
            <a:pPr algn="ctr"/>
            <a:r>
              <a:rPr lang="en-US" dirty="0"/>
              <a:t>UI SWITCH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097182-C084-43EC-A83E-5E9FA35AA1EA}"/>
              </a:ext>
            </a:extLst>
          </p:cNvPr>
          <p:cNvSpPr txBox="1"/>
          <p:nvPr/>
        </p:nvSpPr>
        <p:spPr>
          <a:xfrm>
            <a:off x="1194471" y="403063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DD17A8-51E3-4169-A841-FC68E6BB43FA}"/>
              </a:ext>
            </a:extLst>
          </p:cNvPr>
          <p:cNvSpPr txBox="1"/>
          <p:nvPr/>
        </p:nvSpPr>
        <p:spPr>
          <a:xfrm>
            <a:off x="585124" y="371143"/>
            <a:ext cx="183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 SIGNALS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FDEB47-F972-4D2A-91A8-BA1B53BBD7BD}"/>
              </a:ext>
            </a:extLst>
          </p:cNvPr>
          <p:cNvSpPr/>
          <p:nvPr/>
        </p:nvSpPr>
        <p:spPr>
          <a:xfrm>
            <a:off x="5171481" y="685830"/>
            <a:ext cx="1859775" cy="5486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ADC</a:t>
            </a:r>
          </a:p>
          <a:p>
            <a:pPr algn="ctr"/>
            <a:r>
              <a:rPr lang="en-US" dirty="0"/>
              <a:t>DAC</a:t>
            </a:r>
          </a:p>
          <a:p>
            <a:pPr algn="ctr"/>
            <a:r>
              <a:rPr lang="en-US" dirty="0"/>
              <a:t>GPIO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C9C1D3E-0581-4CF2-B5B9-015681904C45}"/>
              </a:ext>
            </a:extLst>
          </p:cNvPr>
          <p:cNvSpPr/>
          <p:nvPr/>
        </p:nvSpPr>
        <p:spPr>
          <a:xfrm>
            <a:off x="9778905" y="685830"/>
            <a:ext cx="1828780" cy="18287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ADC# CH#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6D3165-FA06-4E49-B82A-22C2CBCA557E}"/>
              </a:ext>
            </a:extLst>
          </p:cNvPr>
          <p:cNvSpPr txBox="1"/>
          <p:nvPr/>
        </p:nvSpPr>
        <p:spPr>
          <a:xfrm>
            <a:off x="9817655" y="371143"/>
            <a:ext cx="177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EXPANSION SLOT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8FBC1009-0533-4658-BE6D-C64372DCFD60}"/>
              </a:ext>
            </a:extLst>
          </p:cNvPr>
          <p:cNvSpPr/>
          <p:nvPr/>
        </p:nvSpPr>
        <p:spPr>
          <a:xfrm>
            <a:off x="2450584" y="5029169"/>
            <a:ext cx="2707622" cy="5029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72C7F-8C76-43F1-8D58-B7A9082CE77D}"/>
              </a:ext>
            </a:extLst>
          </p:cNvPr>
          <p:cNvSpPr txBox="1"/>
          <p:nvPr/>
        </p:nvSpPr>
        <p:spPr>
          <a:xfrm>
            <a:off x="4635588" y="137196"/>
            <a:ext cx="298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ADC DAC GPIO</a:t>
            </a:r>
            <a:endParaRPr lang="en-US" sz="3600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A7C21242-C31B-4B06-B0E6-DC99B1053F35}"/>
              </a:ext>
            </a:extLst>
          </p:cNvPr>
          <p:cNvSpPr/>
          <p:nvPr/>
        </p:nvSpPr>
        <p:spPr>
          <a:xfrm>
            <a:off x="7056675" y="5026595"/>
            <a:ext cx="2707622" cy="5029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61EB407-FE04-4683-8983-36D2195E1BC2}"/>
              </a:ext>
            </a:extLst>
          </p:cNvPr>
          <p:cNvSpPr/>
          <p:nvPr/>
        </p:nvSpPr>
        <p:spPr>
          <a:xfrm>
            <a:off x="9764297" y="4343390"/>
            <a:ext cx="1828780" cy="18287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GPIO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1FCC8C-283A-4F4B-A513-1A8353159BDC}"/>
              </a:ext>
            </a:extLst>
          </p:cNvPr>
          <p:cNvSpPr txBox="1"/>
          <p:nvPr/>
        </p:nvSpPr>
        <p:spPr>
          <a:xfrm>
            <a:off x="9793418" y="4045867"/>
            <a:ext cx="177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EXPANSION SLOT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C152466-1CEE-4717-A044-75AC31E8F99A}"/>
              </a:ext>
            </a:extLst>
          </p:cNvPr>
          <p:cNvSpPr/>
          <p:nvPr/>
        </p:nvSpPr>
        <p:spPr>
          <a:xfrm>
            <a:off x="2450584" y="2513114"/>
            <a:ext cx="1828780" cy="18287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PWR, TRIG, ECHO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0A0ACD65-E101-4621-8290-015EF24CBA02}"/>
              </a:ext>
            </a:extLst>
          </p:cNvPr>
          <p:cNvSpPr/>
          <p:nvPr/>
        </p:nvSpPr>
        <p:spPr>
          <a:xfrm>
            <a:off x="4323634" y="3183895"/>
            <a:ext cx="847847" cy="5029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262AED-646D-4FF1-8BE7-57CE5420CF6E}"/>
              </a:ext>
            </a:extLst>
          </p:cNvPr>
          <p:cNvSpPr txBox="1"/>
          <p:nvPr/>
        </p:nvSpPr>
        <p:spPr>
          <a:xfrm>
            <a:off x="2658925" y="2188999"/>
            <a:ext cx="1424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ULTRA SONIC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DE17E24-364A-4A0D-BC54-52FE2448AF1F}"/>
              </a:ext>
            </a:extLst>
          </p:cNvPr>
          <p:cNvSpPr/>
          <p:nvPr/>
        </p:nvSpPr>
        <p:spPr>
          <a:xfrm>
            <a:off x="2443946" y="1352888"/>
            <a:ext cx="2720897" cy="502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ADC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94F720C8-AA86-425C-B839-64EBA7CD2087}"/>
              </a:ext>
            </a:extLst>
          </p:cNvPr>
          <p:cNvSpPr/>
          <p:nvPr/>
        </p:nvSpPr>
        <p:spPr>
          <a:xfrm>
            <a:off x="7056675" y="1328491"/>
            <a:ext cx="2722230" cy="5029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ADC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CE3F586-E713-49D7-8A05-545E13248142}"/>
              </a:ext>
            </a:extLst>
          </p:cNvPr>
          <p:cNvSpPr/>
          <p:nvPr/>
        </p:nvSpPr>
        <p:spPr>
          <a:xfrm>
            <a:off x="7933051" y="2518909"/>
            <a:ext cx="1828780" cy="18287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AUDIO CIRCUIT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0728D0-7814-42CF-8791-BBE4989EA960}"/>
              </a:ext>
            </a:extLst>
          </p:cNvPr>
          <p:cNvSpPr txBox="1"/>
          <p:nvPr/>
        </p:nvSpPr>
        <p:spPr>
          <a:xfrm>
            <a:off x="8099892" y="2188999"/>
            <a:ext cx="127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AUDIO OUT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59D8DAB-A54B-40C5-A56A-E932425D9F4B}"/>
              </a:ext>
            </a:extLst>
          </p:cNvPr>
          <p:cNvSpPr/>
          <p:nvPr/>
        </p:nvSpPr>
        <p:spPr>
          <a:xfrm>
            <a:off x="7056675" y="3183895"/>
            <a:ext cx="873910" cy="502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DAC</a:t>
            </a:r>
          </a:p>
        </p:txBody>
      </p:sp>
    </p:spTree>
    <p:extLst>
      <p:ext uri="{BB962C8B-B14F-4D97-AF65-F5344CB8AC3E}">
        <p14:creationId xmlns:p14="http://schemas.microsoft.com/office/powerpoint/2010/main" val="176061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262</Words>
  <Application>Microsoft Office PowerPoint</Application>
  <PresentationFormat>Widescreen</PresentationFormat>
  <Paragraphs>96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Hab Collector</dc:creator>
  <cp:lastModifiedBy>Hab Collector</cp:lastModifiedBy>
  <cp:revision>7</cp:revision>
  <dcterms:created xsi:type="dcterms:W3CDTF">2020-10-28T20:35:17Z</dcterms:created>
  <dcterms:modified xsi:type="dcterms:W3CDTF">2020-10-29T22:17:23Z</dcterms:modified>
</cp:coreProperties>
</file>