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55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550D8F-6AEE-4C60-9F8B-E395703910B9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95D06F-1E38-4238-AE44-9D890DFD79CD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2540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D8F-6AEE-4C60-9F8B-E395703910B9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D06F-1E38-4238-AE44-9D890DFD7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486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D8F-6AEE-4C60-9F8B-E395703910B9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D06F-1E38-4238-AE44-9D890DFD7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13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D8F-6AEE-4C60-9F8B-E395703910B9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D06F-1E38-4238-AE44-9D890DFD7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209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550D8F-6AEE-4C60-9F8B-E395703910B9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95D06F-1E38-4238-AE44-9D890DFD79CD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5827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D8F-6AEE-4C60-9F8B-E395703910B9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D06F-1E38-4238-AE44-9D890DFD7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95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D8F-6AEE-4C60-9F8B-E395703910B9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D06F-1E38-4238-AE44-9D890DFD7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179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D8F-6AEE-4C60-9F8B-E395703910B9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D06F-1E38-4238-AE44-9D890DFD7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618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0D8F-6AEE-4C60-9F8B-E395703910B9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D06F-1E38-4238-AE44-9D890DFD7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911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550D8F-6AEE-4C60-9F8B-E395703910B9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95D06F-1E38-4238-AE44-9D890DFD79CD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688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550D8F-6AEE-4C60-9F8B-E395703910B9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95D06F-1E38-4238-AE44-9D890DFD79CD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689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550D8F-6AEE-4C60-9F8B-E395703910B9}" type="datetimeFigureOut">
              <a:rPr lang="es-CO" smtClean="0"/>
              <a:t>25/07/2024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795D06F-1E38-4238-AE44-9D890DFD79CD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763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slide" Target="slide2.xml"/><Relationship Id="rId18" Type="http://schemas.openxmlformats.org/officeDocument/2006/relationships/image" Target="../media/image9.jpeg"/><Relationship Id="rId26" Type="http://schemas.openxmlformats.org/officeDocument/2006/relationships/slide" Target="slide12.xml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slide" Target="slide8.xml"/><Relationship Id="rId12" Type="http://schemas.openxmlformats.org/officeDocument/2006/relationships/image" Target="../media/image6.jpeg"/><Relationship Id="rId17" Type="http://schemas.openxmlformats.org/officeDocument/2006/relationships/slide" Target="slide6.xml"/><Relationship Id="rId25" Type="http://schemas.openxmlformats.org/officeDocument/2006/relationships/image" Target="../media/image13.jpeg"/><Relationship Id="rId2" Type="http://schemas.openxmlformats.org/officeDocument/2006/relationships/slide" Target="slide14.xml"/><Relationship Id="rId16" Type="http://schemas.openxmlformats.org/officeDocument/2006/relationships/image" Target="../media/image8.jpeg"/><Relationship Id="rId20" Type="http://schemas.openxmlformats.org/officeDocument/2006/relationships/image" Target="../media/image10.jpeg"/><Relationship Id="rId29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10.xml"/><Relationship Id="rId24" Type="http://schemas.openxmlformats.org/officeDocument/2006/relationships/slide" Target="slide11.xml"/><Relationship Id="rId5" Type="http://schemas.openxmlformats.org/officeDocument/2006/relationships/image" Target="../media/image2.jpeg"/><Relationship Id="rId15" Type="http://schemas.openxmlformats.org/officeDocument/2006/relationships/slide" Target="slide3.xml"/><Relationship Id="rId23" Type="http://schemas.openxmlformats.org/officeDocument/2006/relationships/image" Target="../media/image12.jpeg"/><Relationship Id="rId28" Type="http://schemas.openxmlformats.org/officeDocument/2006/relationships/slide" Target="slide13.xml"/><Relationship Id="rId10" Type="http://schemas.openxmlformats.org/officeDocument/2006/relationships/image" Target="../media/image5.png"/><Relationship Id="rId19" Type="http://schemas.openxmlformats.org/officeDocument/2006/relationships/slide" Target="slide7.xml"/><Relationship Id="rId4" Type="http://schemas.openxmlformats.org/officeDocument/2006/relationships/slide" Target="slide9.xml"/><Relationship Id="rId9" Type="http://schemas.openxmlformats.org/officeDocument/2006/relationships/slide" Target="slide4.xml"/><Relationship Id="rId14" Type="http://schemas.openxmlformats.org/officeDocument/2006/relationships/image" Target="../media/image7.jpeg"/><Relationship Id="rId22" Type="http://schemas.openxmlformats.org/officeDocument/2006/relationships/image" Target="../media/image11.jpeg"/><Relationship Id="rId27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3.jpeg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5.jpeg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i&amp;url=http%3A%2F%2Fiarias-18.blogspot.com%2F2017%2F10%2Fbus-direcciones.html&amp;psig=AOvVaw0unfA6Tp-TKsXe5h7--XFc&amp;ust=1722015833213000&amp;source=images&amp;cd=vfe&amp;opi=89978449&amp;ved=0CBQQjhxqFwoTCJi7mczfwocDFQAAAAAdAAAAABA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ataka.com/basics/memoria-ram-que-sirve-como-mirar-cuanta-tiene-tu-ordenador-movil" TargetMode="External"/><Relationship Id="rId2" Type="http://schemas.openxmlformats.org/officeDocument/2006/relationships/hyperlink" Target="https://www.xataka.com/basics/cpu-que-como-sirv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ingston.com/latam/blog/pc-performance/benefits-of-ssd#:~:text=Un%20SSD%20es%20un%20medio,esto%20marca%20una%20gran%20diferencia" TargetMode="External"/><Relationship Id="rId4" Type="http://schemas.openxmlformats.org/officeDocument/2006/relationships/hyperlink" Target="https://www.spiceworks.com/tech/hardware/articles/what-is-motherboar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Picture 42" descr="Java, el lenguaje más usado y su evolución">
            <a:hlinkClick r:id="rId2" action="ppaction://hlinksldjump"/>
            <a:extLst>
              <a:ext uri="{FF2B5EF4-FFF2-40B4-BE49-F238E27FC236}">
                <a16:creationId xmlns:a16="http://schemas.microsoft.com/office/drawing/2014/main" id="{3E0ADBF5-107E-156A-16F4-0F33173F1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27" y="5103781"/>
            <a:ext cx="1549123" cy="154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Monitor Gamer 24 Pulgadas FHD LG UltraGear de 165 Hz 1ms con Gaming IU -  24GQ50F-B | LG CO">
            <a:hlinkClick r:id="rId4" action="ppaction://hlinksldjump"/>
            <a:extLst>
              <a:ext uri="{FF2B5EF4-FFF2-40B4-BE49-F238E27FC236}">
                <a16:creationId xmlns:a16="http://schemas.microsoft.com/office/drawing/2014/main" id="{FB0EE928-CC14-D78D-68EA-C753F2382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933" y="-20375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abinete Pc Gamer Cougar Dark Blader X7 (translucent Black)">
            <a:extLst>
              <a:ext uri="{FF2B5EF4-FFF2-40B4-BE49-F238E27FC236}">
                <a16:creationId xmlns:a16="http://schemas.microsoft.com/office/drawing/2014/main" id="{3D3E8F50-03A0-81C7-1702-A869AA69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3365" y="0"/>
            <a:ext cx="8020877" cy="680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ard disk drive - Wikipedia">
            <a:hlinkClick r:id="rId7" action="ppaction://hlinksldjump"/>
            <a:extLst>
              <a:ext uri="{FF2B5EF4-FFF2-40B4-BE49-F238E27FC236}">
                <a16:creationId xmlns:a16="http://schemas.microsoft.com/office/drawing/2014/main" id="{B392CDD2-EE50-3EF1-183F-046BED2A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3" y="3970770"/>
            <a:ext cx="1191514" cy="9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est motherboards for AMD Ryzen 7 8700G in 2024">
            <a:hlinkClick r:id="rId9" action="ppaction://hlinksldjump"/>
            <a:extLst>
              <a:ext uri="{FF2B5EF4-FFF2-40B4-BE49-F238E27FC236}">
                <a16:creationId xmlns:a16="http://schemas.microsoft.com/office/drawing/2014/main" id="{E57454A2-4231-B3F2-5652-007CE86C8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7164"/>
            <a:ext cx="5172783" cy="321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ombo teclado Gamer + Mouse gamer :: T">
            <a:hlinkClick r:id="rId11" action="ppaction://hlinksldjump"/>
            <a:extLst>
              <a:ext uri="{FF2B5EF4-FFF2-40B4-BE49-F238E27FC236}">
                <a16:creationId xmlns:a16="http://schemas.microsoft.com/office/drawing/2014/main" id="{655F7D30-738F-8230-A272-E07EF2AB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690" y="4883023"/>
            <a:ext cx="2249676" cy="168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🥇 Mejores procesadores 2024 - Comparativas La Vanguardia">
            <a:hlinkClick r:id="rId13" action="ppaction://hlinksldjump"/>
            <a:extLst>
              <a:ext uri="{FF2B5EF4-FFF2-40B4-BE49-F238E27FC236}">
                <a16:creationId xmlns:a16="http://schemas.microsoft.com/office/drawing/2014/main" id="{6B5F267E-82F9-232F-91C5-6E0F049CC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62" y="1364967"/>
            <a:ext cx="854416" cy="8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w Much System Memory Is ACTUALLY Needed For Gaming? | by xComp PC | Medium">
            <a:hlinkClick r:id="rId15" action="ppaction://hlinksldjump"/>
            <a:extLst>
              <a:ext uri="{FF2B5EF4-FFF2-40B4-BE49-F238E27FC236}">
                <a16:creationId xmlns:a16="http://schemas.microsoft.com/office/drawing/2014/main" id="{A33725A6-C38E-48C3-C496-902A807AB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56601" y="1445100"/>
            <a:ext cx="1340126" cy="78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ecnologia y Curiosidades de la Computación: Bus de Direccion">
            <a:hlinkClick r:id="rId17" action="ppaction://hlinksldjump"/>
            <a:extLst>
              <a:ext uri="{FF2B5EF4-FFF2-40B4-BE49-F238E27FC236}">
                <a16:creationId xmlns:a16="http://schemas.microsoft.com/office/drawing/2014/main" id="{DED64603-99E1-7F41-C640-39528609C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55860" y="2673039"/>
            <a:ext cx="814635" cy="74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 Direcciones">
            <a:hlinkClick r:id="rId19" action="ppaction://hlinksldjump"/>
            <a:extLst>
              <a:ext uri="{FF2B5EF4-FFF2-40B4-BE49-F238E27FC236}">
                <a16:creationId xmlns:a16="http://schemas.microsoft.com/office/drawing/2014/main" id="{E56EE39B-9911-B441-F38C-223BC26F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835" y="3421497"/>
            <a:ext cx="960228" cy="53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amsung SSD 980 M.2 PCIe NVMe 500GB">
            <a:hlinkClick r:id="rId21" action="ppaction://hlinksldjump"/>
            <a:extLst>
              <a:ext uri="{FF2B5EF4-FFF2-40B4-BE49-F238E27FC236}">
                <a16:creationId xmlns:a16="http://schemas.microsoft.com/office/drawing/2014/main" id="{A69A3809-64FF-9AA7-028F-3E691248C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00" y="2597584"/>
            <a:ext cx="1868556" cy="60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2024]¿Qué Fuente de Alimentación necesita cada Tarjeta Gráfica?">
            <a:extLst>
              <a:ext uri="{FF2B5EF4-FFF2-40B4-BE49-F238E27FC236}">
                <a16:creationId xmlns:a16="http://schemas.microsoft.com/office/drawing/2014/main" id="{5AD5019F-F78A-E5AB-9898-6B5FCA689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0" y="4941445"/>
            <a:ext cx="1363113" cy="11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29248F3-1916-7838-E0ED-BEC8EEA53DCC}"/>
              </a:ext>
            </a:extLst>
          </p:cNvPr>
          <p:cNvSpPr txBox="1"/>
          <p:nvPr/>
        </p:nvSpPr>
        <p:spPr>
          <a:xfrm>
            <a:off x="6096000" y="4134817"/>
            <a:ext cx="380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lgerian" panose="04020705040A02060702" pitchFamily="82" charset="0"/>
              </a:rPr>
              <a:t>Haga clic en la imagen que desee conocer</a:t>
            </a:r>
            <a:endParaRPr lang="es-CO" dirty="0">
              <a:latin typeface="Algerian" panose="04020705040A02060702" pitchFamily="82" charset="0"/>
            </a:endParaRPr>
          </a:p>
        </p:txBody>
      </p:sp>
      <p:pic>
        <p:nvPicPr>
          <p:cNvPr id="1060" name="Picture 36" descr="empresa? ¿Windows, Linux o Mac ...">
            <a:hlinkClick r:id="rId24" action="ppaction://hlinksldjump"/>
            <a:extLst>
              <a:ext uri="{FF2B5EF4-FFF2-40B4-BE49-F238E27FC236}">
                <a16:creationId xmlns:a16="http://schemas.microsoft.com/office/drawing/2014/main" id="{6E096E02-6417-9EC2-48D1-55D35CE93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453" y="3746555"/>
            <a:ext cx="1983439" cy="111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EDUCACIÓN VIRTUAL: APLICACIONES DEL OFFICE 365">
            <a:hlinkClick r:id="rId26" action="ppaction://hlinksldjump"/>
            <a:extLst>
              <a:ext uri="{FF2B5EF4-FFF2-40B4-BE49-F238E27FC236}">
                <a16:creationId xmlns:a16="http://schemas.microsoft.com/office/drawing/2014/main" id="{F73AFD29-E8F1-1A5E-5BA7-3C0AB478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487" y="4875843"/>
            <a:ext cx="2119109" cy="78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ow to Find the Version of a Driver in Windows">
            <a:hlinkClick r:id="rId28" action="ppaction://hlinksldjump"/>
            <a:extLst>
              <a:ext uri="{FF2B5EF4-FFF2-40B4-BE49-F238E27FC236}">
                <a16:creationId xmlns:a16="http://schemas.microsoft.com/office/drawing/2014/main" id="{FACE1128-BEEC-F5DC-81ED-FCF28BE86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209" y="1193250"/>
            <a:ext cx="2091168" cy="23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0569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F9AC-6750-A751-CB83-ABD9B51C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Dispositivos de entrada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C1AD5-E7D4-78C5-395F-08BA3955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Permiten al usuario interactuar con la computadora proporcionando datos e instrucciones. Ejemplos incluyen teclado, ratón, escáner.</a:t>
            </a:r>
          </a:p>
          <a:p>
            <a:endParaRPr lang="es-CO" dirty="0"/>
          </a:p>
        </p:txBody>
      </p:sp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6D6D7669-CEC7-97F3-E94F-D4541B61097F}"/>
              </a:ext>
            </a:extLst>
          </p:cNvPr>
          <p:cNvSpPr/>
          <p:nvPr/>
        </p:nvSpPr>
        <p:spPr>
          <a:xfrm>
            <a:off x="5029200" y="5337313"/>
            <a:ext cx="2415209" cy="8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84908F08-FC5D-CB48-4BD5-D5E24C335696}"/>
              </a:ext>
            </a:extLst>
          </p:cNvPr>
          <p:cNvSpPr txBox="1"/>
          <p:nvPr/>
        </p:nvSpPr>
        <p:spPr>
          <a:xfrm>
            <a:off x="5178287" y="5486400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Volver al menú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6" name="Picture 20" descr="Combo teclado Gamer + Mouse gamer :: T">
            <a:hlinkClick r:id="rId3" action="ppaction://hlinksldjump"/>
            <a:extLst>
              <a:ext uri="{FF2B5EF4-FFF2-40B4-BE49-F238E27FC236}">
                <a16:creationId xmlns:a16="http://schemas.microsoft.com/office/drawing/2014/main" id="{CE7658BF-A46E-C4EC-E334-B784B32F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162" y="3429000"/>
            <a:ext cx="2249676" cy="168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42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AE7D2-E14E-6EC2-1AC2-F3462362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 operativo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16D82-9275-D228-C725-C63386B1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Programa fundamental que gestiona el hardware y el software de la computadora, proporcionando una interfaz entre el usuario y los componentes del sistema. Ejemplos incluyen Windows, macOS, Linux.</a:t>
            </a:r>
          </a:p>
          <a:p>
            <a:br>
              <a:rPr lang="es-MX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s-MX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s-MX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s-CO" dirty="0"/>
          </a:p>
        </p:txBody>
      </p:sp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8B9FC1B5-3A4E-5867-2459-8336D1B6BD2A}"/>
              </a:ext>
            </a:extLst>
          </p:cNvPr>
          <p:cNvSpPr/>
          <p:nvPr/>
        </p:nvSpPr>
        <p:spPr>
          <a:xfrm>
            <a:off x="5029200" y="5337313"/>
            <a:ext cx="2415209" cy="8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hlinkClick r:id="rId3" action="ppaction://hlinksldjump"/>
            <a:extLst>
              <a:ext uri="{FF2B5EF4-FFF2-40B4-BE49-F238E27FC236}">
                <a16:creationId xmlns:a16="http://schemas.microsoft.com/office/drawing/2014/main" id="{A299D9FE-EED7-A9BB-E2A3-A570FDCE9491}"/>
              </a:ext>
            </a:extLst>
          </p:cNvPr>
          <p:cNvSpPr txBox="1"/>
          <p:nvPr/>
        </p:nvSpPr>
        <p:spPr>
          <a:xfrm>
            <a:off x="5178287" y="5486400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Volver al menú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6" name="Picture 36" descr="empresa? ¿Windows, Linux o Mac ...">
            <a:hlinkClick r:id="rId4" action="ppaction://hlinksldjump"/>
            <a:extLst>
              <a:ext uri="{FF2B5EF4-FFF2-40B4-BE49-F238E27FC236}">
                <a16:creationId xmlns:a16="http://schemas.microsoft.com/office/drawing/2014/main" id="{4170FEDB-A3D6-31B9-451E-D7AD041DD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87176"/>
            <a:ext cx="2812774" cy="15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17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8F441-87AE-2FD5-A175-B843126A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Aplicaciones de usuario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F82BBB-B60A-5711-D930-4B1AF258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Programas diseñados para realizar tareas específicas que beneficien al usuario. Ejemplos incluyen procesadores de texto, navegadores web, juegos.</a:t>
            </a:r>
          </a:p>
          <a:p>
            <a:endParaRPr lang="es-CO" dirty="0"/>
          </a:p>
        </p:txBody>
      </p:sp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35DFDCF6-12CE-E95D-97E6-782171CEA402}"/>
              </a:ext>
            </a:extLst>
          </p:cNvPr>
          <p:cNvSpPr/>
          <p:nvPr/>
        </p:nvSpPr>
        <p:spPr>
          <a:xfrm>
            <a:off x="5029200" y="5337313"/>
            <a:ext cx="2415209" cy="8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B0E599CC-782B-1FCD-B13A-AD2A1639C988}"/>
              </a:ext>
            </a:extLst>
          </p:cNvPr>
          <p:cNvSpPr txBox="1"/>
          <p:nvPr/>
        </p:nvSpPr>
        <p:spPr>
          <a:xfrm>
            <a:off x="5178287" y="5486400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Volver al menú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6" name="Picture 38" descr="EDUCACIÓN VIRTUAL: APLICACIONES DEL OFFICE 365">
            <a:hlinkClick r:id="rId3" action="ppaction://hlinksldjump"/>
            <a:extLst>
              <a:ext uri="{FF2B5EF4-FFF2-40B4-BE49-F238E27FC236}">
                <a16:creationId xmlns:a16="http://schemas.microsoft.com/office/drawing/2014/main" id="{788B1ED4-D873-407A-F6F6-E3A95011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454" y="3940177"/>
            <a:ext cx="3014251" cy="112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62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9E5F8-A4FC-58F7-AC20-6A254182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Drivers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AC916-3199-3E9B-0977-25BAF561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1042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Programas que permiten al sistema operativo y a las aplicaciones comunicarse y controlar dispositivos de hardware específicos. Ejemplos incluyen controladores de impresoras, tarjetas gráficas, dispositivos USB.</a:t>
            </a:r>
          </a:p>
          <a:p>
            <a:endParaRPr lang="es-CO" dirty="0"/>
          </a:p>
        </p:txBody>
      </p:sp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2CB1CDB0-C8ED-935B-42F4-0EF094B0C699}"/>
              </a:ext>
            </a:extLst>
          </p:cNvPr>
          <p:cNvSpPr/>
          <p:nvPr/>
        </p:nvSpPr>
        <p:spPr>
          <a:xfrm>
            <a:off x="5019261" y="5834124"/>
            <a:ext cx="2415209" cy="8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hlinkClick r:id="rId3" action="ppaction://hlinksldjump"/>
            <a:extLst>
              <a:ext uri="{FF2B5EF4-FFF2-40B4-BE49-F238E27FC236}">
                <a16:creationId xmlns:a16="http://schemas.microsoft.com/office/drawing/2014/main" id="{E719003E-461D-1D93-BDCF-A76DAF858B50}"/>
              </a:ext>
            </a:extLst>
          </p:cNvPr>
          <p:cNvSpPr txBox="1"/>
          <p:nvPr/>
        </p:nvSpPr>
        <p:spPr>
          <a:xfrm>
            <a:off x="5168348" y="5983211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Volver al menú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6" name="Picture 40" descr="How to Find the Version of a Driver in Windows">
            <a:hlinkClick r:id="rId4" action="ppaction://hlinksldjump"/>
            <a:extLst>
              <a:ext uri="{FF2B5EF4-FFF2-40B4-BE49-F238E27FC236}">
                <a16:creationId xmlns:a16="http://schemas.microsoft.com/office/drawing/2014/main" id="{B52FC3A3-417A-1515-C887-B1C4ADDD4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48" y="2859901"/>
            <a:ext cx="2041822" cy="228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078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B3171-0086-6DC3-1084-6540F8D9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Software de desarrollo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B414A-1717-5BDC-DFBE-E9187B80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Conjunto de herramientas y programas que permiten a los desarrolladores crear, depurar y mantener otros programas y aplicaciones. Ejemplos incluyen entornos de desarrollo integrados (</a:t>
            </a:r>
            <a:r>
              <a:rPr lang="es-MX" dirty="0" err="1"/>
              <a:t>IDEs</a:t>
            </a:r>
            <a:r>
              <a:rPr lang="es-MX" dirty="0"/>
              <a:t>), compiladores, depuradores.</a:t>
            </a:r>
          </a:p>
          <a:p>
            <a:endParaRPr lang="es-CO" dirty="0"/>
          </a:p>
        </p:txBody>
      </p:sp>
      <p:sp>
        <p:nvSpPr>
          <p:cNvPr id="4" name="Rectángulo 3">
            <a:hlinkClick r:id="rId3" action="ppaction://hlinksldjump"/>
            <a:extLst>
              <a:ext uri="{FF2B5EF4-FFF2-40B4-BE49-F238E27FC236}">
                <a16:creationId xmlns:a16="http://schemas.microsoft.com/office/drawing/2014/main" id="{11BE0C7B-047A-8188-B72A-777943721D6C}"/>
              </a:ext>
            </a:extLst>
          </p:cNvPr>
          <p:cNvSpPr/>
          <p:nvPr/>
        </p:nvSpPr>
        <p:spPr>
          <a:xfrm>
            <a:off x="5059018" y="5826779"/>
            <a:ext cx="2415209" cy="8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hlinkClick r:id="rId3" action="ppaction://hlinksldjump"/>
            <a:extLst>
              <a:ext uri="{FF2B5EF4-FFF2-40B4-BE49-F238E27FC236}">
                <a16:creationId xmlns:a16="http://schemas.microsoft.com/office/drawing/2014/main" id="{71BCC9C1-1DDE-D223-3111-D72EDDC89011}"/>
              </a:ext>
            </a:extLst>
          </p:cNvPr>
          <p:cNvSpPr txBox="1"/>
          <p:nvPr/>
        </p:nvSpPr>
        <p:spPr>
          <a:xfrm>
            <a:off x="5213074" y="5987534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Volver al menú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6" name="Picture 42" descr="Java, el lenguaje más usado y su evolución">
            <a:hlinkClick r:id="rId4" action="ppaction://hlinksldjump"/>
            <a:extLst>
              <a:ext uri="{FF2B5EF4-FFF2-40B4-BE49-F238E27FC236}">
                <a16:creationId xmlns:a16="http://schemas.microsoft.com/office/drawing/2014/main" id="{43D876BD-6D3A-93F1-1CE0-2DDA82441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16" y="3521107"/>
            <a:ext cx="1982167" cy="198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75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8EDE1-2F56-F5E8-2F49-92EBEF5C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8AA1E-16E9-1AEE-23AF-E1A6483A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302"/>
            <a:ext cx="10515600" cy="5310671"/>
          </a:xfrm>
        </p:spPr>
        <p:txBody>
          <a:bodyPr>
            <a:noAutofit/>
          </a:bodyPr>
          <a:lstStyle/>
          <a:p>
            <a:r>
              <a:rPr lang="es-CO" sz="1200" dirty="0"/>
              <a:t>https://www.google.com/url?sa=i&amp;url=https%3A%2F%2Fwww.abc.es%2Ftecnologia%2Fconsultorio%2F20150213%2Fabci--201502122200.html&amp;psig=AOvVaw15p-AsCuc4p6tsoaKEisxh&amp;ust=1722016057368000&amp;source=images&amp;cd=vfe&amp;opi=89978449&amp;ved=0CBQQjhxqFwoTCIiXkp3gwocDFQAAAAAdAAAAABAE</a:t>
            </a:r>
          </a:p>
          <a:p>
            <a:r>
              <a:rPr lang="es-CO" sz="1200" dirty="0">
                <a:hlinkClick r:id="rId2"/>
              </a:rPr>
              <a:t>https://www.google.com/url?sa=i&amp;url=http%3A%2F%2Fiarias-18.blogspot.com%2F2017%2F10%2Fbus-direcciones.html&amp;psig=AOvVaw0unfA6Tp-TKsXe5h7--XFc&amp;ust=1722015833213000&amp;source=images&amp;cd=vfe&amp;opi=89978449&amp;ved=0CBQQjhxqFwoTCJi7mczfwocDFQAAAAAdAAAAABAR</a:t>
            </a:r>
            <a:endParaRPr lang="es-CO" sz="1200" dirty="0"/>
          </a:p>
          <a:p>
            <a:r>
              <a:rPr lang="es-CO" sz="1200" dirty="0"/>
              <a:t>https://www.google.com/url?sa=i&amp;url=http%3A%2F%2Fcuriosidadestecnologicasycomputacion.blogspot.com%2Fp%2Fbus-de-direccion.html&amp;psig=AOvVaw0unfA6Tp-TKsXe5h7--XFc&amp;ust=1722015833213000&amp;source=images&amp;cd=vfe&amp;opi=89978449&amp;ved=0CBQQjhxqFwoTCJi7mczfwocDFQAAAAAdAAAAABAY</a:t>
            </a:r>
          </a:p>
          <a:p>
            <a:r>
              <a:rPr lang="es-CO" sz="1200" dirty="0"/>
              <a:t>https://www.google.com/url?sa=i&amp;url=https%3A%2F%2Fen.wikipedia.org%2Fwiki%2FHard_disk_drive&amp;psig=AOvVaw2VXLpJ6o0z7B-MdGZ4d6C0&amp;ust=1722016360057000&amp;source=images&amp;cd=vfe&amp;opi=89978449&amp;ved=0CBQQjhxqFwoTCIjb9v_gwocDFQAAAAAdAAAAABAE</a:t>
            </a:r>
          </a:p>
          <a:p>
            <a:r>
              <a:rPr lang="es-CO" sz="1200" dirty="0"/>
              <a:t>https://www.google.com/url?sa=i&amp;url=https%3A%2F%2Fwww.xda-developers.com%2Fbest-motherboards-for-amd-ryzen-7-8700g%2F&amp;psig=AOvVaw0jZf8Kb53C31QF-BANxrMF&amp;ust=1722016593798000&amp;source=images&amp;cd=vfe&amp;opi=89978449&amp;ved=0CBQQjhxqFwoTCJiIpvHhwocDFQAAAAAdAAAAABAI</a:t>
            </a:r>
          </a:p>
          <a:p>
            <a:r>
              <a:rPr lang="es-CO" sz="1200" dirty="0"/>
              <a:t>https://www.google.com/url?sa=i&amp;url=https%3A%2F%2Ft563.webnode.es%2Fp%2Fcaballo-balancin-pequeno-de-roble%2F&amp;psig=AOvVaw3x1pG7Wg3C3nmjigJbzmbt&amp;ust=1722016824628000&amp;source=images&amp;cd=vfe&amp;opi=89978449&amp;ved=0CBQQjhxqFwoTCLi5u-XiwocDFQAAAAAdAAAAABAh</a:t>
            </a:r>
          </a:p>
          <a:p>
            <a:r>
              <a:rPr lang="es-CO" sz="1200" dirty="0"/>
              <a:t>https://www.google.com/url?sa=i&amp;url=https%3A%2F%2Fwww.sony.com.co%2Felectronics%2Faudifonos-banda-cabeza%2Fwh-xb910n&amp;psig=AOvVaw3JIq-DQCEi5r3xJMdXLwn6&amp;ust=1722016917142000&amp;source=images&amp;cd=vfe&amp;opi=89978449&amp;ved=0CBQQjhxqFwoTCLC3k4rjwocDFQAAAAAdAAAAABAE</a:t>
            </a:r>
          </a:p>
          <a:p>
            <a:r>
              <a:rPr lang="es-CO" sz="1200" dirty="0"/>
              <a:t>https://www.google.com/url?sa=i&amp;url=https%3A%2F%2Fwww.lavanguardia.com%2Fcomprar%2Fcomparativas%2Fcomparativa-mejores-procesadores%2F&amp;psig=AOvVaw0rkxtHJOwaAG4DvOGaAzRV&amp;ust=1722017078261000&amp;source=images&amp;cd=vfe&amp;opi=89978449&amp;ved=0CBQQjhxqFwoTCOjOmtvjwocDFQAAAAAdAAAAABAE</a:t>
            </a:r>
          </a:p>
          <a:p>
            <a:r>
              <a:rPr lang="es-CO" sz="1200" dirty="0"/>
              <a:t>https://www.google.com/url?sa=i&amp;url=https%3A%2F%2Fwww.elmundo.es%2Ftecnologia%2F2022%2F09%2F20%2F632a0495e4d4d8c75d8b45b7.html&amp;psig=AOvVaw3NxxGQ-pU9tOed5S6s84Sz&amp;ust=1722017299277000&amp;source=images&amp;cd=vfe&amp;opi=89978449&amp;ved=0CBQQjhxqFwoTCPin9MfkwocDFQAAAAAdAAAAABAJ</a:t>
            </a:r>
          </a:p>
        </p:txBody>
      </p:sp>
    </p:spTree>
    <p:extLst>
      <p:ext uri="{BB962C8B-B14F-4D97-AF65-F5344CB8AC3E}">
        <p14:creationId xmlns:p14="http://schemas.microsoft.com/office/powerpoint/2010/main" val="184300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7EAF0-405E-C2E2-27C8-70DBEE39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222B8-BADF-A570-E221-72500A87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sz="1400" dirty="0"/>
              <a:t>https://www.google.com/url?sa=i&amp;url=https%3A%2F%2Filastec.com%2Fsistema-operativo-usar-empresa-windows-linux-mac%2F&amp;psig=AOvVaw32v8tKIcrPlBcsejkTgOUr&amp;ust=1722018050478000&amp;source=images&amp;cd=vfe&amp;opi=89978449&amp;ved=0CBQQjhxqFwoTCKjFtqTnwocDFQAAAAAdAAAAABAE</a:t>
            </a:r>
          </a:p>
          <a:p>
            <a:r>
              <a:rPr lang="es-CO" sz="1400" dirty="0"/>
              <a:t>https://www.google.com/url?sa=i&amp;url=https%3A%2F%2Fwww.computerhope.com%2Fissues%2Fch000868.htm&amp;psig=AOvVaw20lyHvQwX548k6E_LCNb0N&amp;ust=1722018273677000&amp;source=images&amp;cd=vfe&amp;opi=89978449&amp;ved=0CBQQjhxqFwoTCMjXnY_owocDFQAAAAAdAAAAABAJ</a:t>
            </a:r>
          </a:p>
          <a:p>
            <a:r>
              <a:rPr lang="es-CO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https://www.xataka.com/basics/cpu-que-como-sirve</a:t>
            </a:r>
            <a:endParaRPr lang="es-CO" sz="1400" dirty="0"/>
          </a:p>
          <a:p>
            <a:r>
              <a:rPr lang="es-CO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https://www.xataka.com/basics/memoria-ram-que-sirve-como-mirar-cuanta-tiene-tu-ordenador-movil</a:t>
            </a:r>
            <a:endParaRPr lang="es-CO" sz="1400" dirty="0"/>
          </a:p>
          <a:p>
            <a:r>
              <a:rPr lang="es-CO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https://www.spiceworks.com/tech/hardware/articles/what-is-motherboard/</a:t>
            </a:r>
            <a:endParaRPr lang="es-CO" sz="1400" dirty="0"/>
          </a:p>
          <a:p>
            <a:r>
              <a:rPr lang="es-CO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https://www.kingston.com/latam/blog/pc-performance/benefits-of-ssd#:~:text=Un%20SSD%20es%20un%20medio,esto%20marca%20una%20gran%20diferencia</a:t>
            </a:r>
            <a:r>
              <a:rPr lang="es-CO" sz="1400" dirty="0"/>
              <a:t>.</a:t>
            </a:r>
          </a:p>
          <a:p>
            <a:r>
              <a:rPr lang="es-CO" sz="1400" dirty="0" err="1"/>
              <a:t>ChatGPT</a:t>
            </a:r>
            <a:r>
              <a:rPr lang="es-CO" sz="1400" dirty="0"/>
              <a:t>. (2024, julio 25). Respuesta a preguntas sobre hardware y software de computadoras. </a:t>
            </a:r>
            <a:r>
              <a:rPr lang="es-CO" sz="1400" dirty="0" err="1"/>
              <a:t>OpenAI</a:t>
            </a:r>
            <a:r>
              <a:rPr lang="es-CO" sz="1400" dirty="0"/>
              <a:t>. Recuperado de [(https://chatgpt.com/c/0ae86de3-c5ab-4abe-8b80-d144a6c311ed)]</a:t>
            </a:r>
          </a:p>
          <a:p>
            <a:endParaRPr lang="es-CO" sz="14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120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F8571-3237-E9FE-450F-5EF95EFB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CPU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C3CA0-97D0-81BC-D6BD-9ED0A185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</a:t>
            </a:r>
            <a:r>
              <a:rPr lang="es-MX" dirty="0" err="1"/>
              <a:t>cpu</a:t>
            </a:r>
            <a:r>
              <a:rPr lang="es-MX" dirty="0"/>
              <a:t> se puede relacionar como el motor o cerebro del computador el cual se encarga de procesar todas las instrucciones del dispositivo en </a:t>
            </a:r>
            <a:r>
              <a:rPr lang="es-MX" dirty="0" err="1"/>
              <a:t>armonia</a:t>
            </a:r>
            <a:r>
              <a:rPr lang="es-MX" dirty="0"/>
              <a:t> con los comandos del usuario, del sistema operativo y los procesos de las aplicaciones buscando que todo funcione de manera mas </a:t>
            </a:r>
            <a:r>
              <a:rPr lang="es-MX" dirty="0" err="1"/>
              <a:t>armonica</a:t>
            </a:r>
            <a:r>
              <a:rPr lang="es-MX" dirty="0"/>
              <a:t> y eficiente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AE67B3C8-1653-13C8-5E6F-3F157F4F7E34}"/>
              </a:ext>
            </a:extLst>
          </p:cNvPr>
          <p:cNvSpPr/>
          <p:nvPr/>
        </p:nvSpPr>
        <p:spPr>
          <a:xfrm>
            <a:off x="5029200" y="5337313"/>
            <a:ext cx="2415209" cy="8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CE76659B-35D1-DC4B-5407-5034C9399940}"/>
              </a:ext>
            </a:extLst>
          </p:cNvPr>
          <p:cNvSpPr txBox="1"/>
          <p:nvPr/>
        </p:nvSpPr>
        <p:spPr>
          <a:xfrm>
            <a:off x="5178287" y="5486400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Volver al menú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6" name="Picture 26" descr="🥇 Mejores procesadores 2024 - Comparativas La Vanguardia">
            <a:hlinkClick r:id="rId3" action="ppaction://hlinksldjump"/>
            <a:extLst>
              <a:ext uri="{FF2B5EF4-FFF2-40B4-BE49-F238E27FC236}">
                <a16:creationId xmlns:a16="http://schemas.microsoft.com/office/drawing/2014/main" id="{08D28BD3-FFB1-C105-459A-67CE3422F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21" y="3735370"/>
            <a:ext cx="1448028" cy="145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93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753BB-1A6E-289C-CD64-34F5DBD7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Memoria RAM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45EB0C-3126-FEBF-A6F1-D7C529E1F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memoria RAM que por sus siglas en ingles significa 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Acces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es la memoria principal de la pc y su característica principal es guardar datos de la aplicación que estes usando, es decir, es un almacenamiento temporal el cual entre mas capacidad tenga mas veloz va a ser el equipo ejecutando ciertos programas y manteniendo un buen rendimiento trabajando con varios al mismo tiempo.</a:t>
            </a:r>
            <a:endParaRPr lang="es-CO" dirty="0"/>
          </a:p>
        </p:txBody>
      </p:sp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88086624-5DDF-C523-401F-F3BB26D3AD6E}"/>
              </a:ext>
            </a:extLst>
          </p:cNvPr>
          <p:cNvSpPr/>
          <p:nvPr/>
        </p:nvSpPr>
        <p:spPr>
          <a:xfrm>
            <a:off x="5002208" y="5774428"/>
            <a:ext cx="2415209" cy="8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0FE22FD3-9BD8-4584-4416-565BED71A335}"/>
              </a:ext>
            </a:extLst>
          </p:cNvPr>
          <p:cNvSpPr txBox="1"/>
          <p:nvPr/>
        </p:nvSpPr>
        <p:spPr>
          <a:xfrm>
            <a:off x="5151295" y="5923515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Volver al menú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8" name="Picture 16" descr="How Much System Memory Is ACTUALLY Needed For Gaming? | by xComp PC | Medium">
            <a:hlinkClick r:id="rId3" action="ppaction://hlinksldjump"/>
            <a:extLst>
              <a:ext uri="{FF2B5EF4-FFF2-40B4-BE49-F238E27FC236}">
                <a16:creationId xmlns:a16="http://schemas.microsoft.com/office/drawing/2014/main" id="{9BDF82E2-0E0D-EDBD-97D0-E9EDA8FD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399" y="4296595"/>
            <a:ext cx="2278887" cy="134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67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472BB-045B-95CB-F93C-DD6365B7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Motherboard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1206A-59DB-F3EA-993B-21ED5CCAF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En español placa madre, es la encargada de reunir todos los componentes para que tengan la capacidad de comunicarse y así lograr usar todas las características de estos para que la pc pueda dar un buen  rendimiento, además sirve para distribuir la electricidad proveniente de la fuente de poder a los componentes</a:t>
            </a:r>
            <a:endParaRPr lang="es-CO" dirty="0"/>
          </a:p>
        </p:txBody>
      </p:sp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5407D8DF-0927-60B9-4C81-08E62C337F29}"/>
              </a:ext>
            </a:extLst>
          </p:cNvPr>
          <p:cNvSpPr/>
          <p:nvPr/>
        </p:nvSpPr>
        <p:spPr>
          <a:xfrm>
            <a:off x="4999383" y="5791718"/>
            <a:ext cx="2415209" cy="8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3191C9E6-7943-0814-E6DE-5E3B1288AC43}"/>
              </a:ext>
            </a:extLst>
          </p:cNvPr>
          <p:cNvSpPr txBox="1"/>
          <p:nvPr/>
        </p:nvSpPr>
        <p:spPr>
          <a:xfrm>
            <a:off x="5148470" y="5940805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Volver al menú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6" name="Picture 18" descr="Best motherboards for AMD Ryzen 7 8700G in 2024">
            <a:hlinkClick r:id="rId3" action="ppaction://hlinksldjump"/>
            <a:extLst>
              <a:ext uri="{FF2B5EF4-FFF2-40B4-BE49-F238E27FC236}">
                <a16:creationId xmlns:a16="http://schemas.microsoft.com/office/drawing/2014/main" id="{00BC195A-0B02-BF93-3B76-23B85D6D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133" y="3747051"/>
            <a:ext cx="3069770" cy="190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7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FFA6-0EEC-739E-27D7-DA10CAEE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Almacenamiento SSD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D1736-C22C-1AC5-10B9-86B019678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5913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Al igual que el almacenamiento HDD lo que busca almacenar información, sin embargo, el disco duro SSD permite tener una mayor eficiencia en la velocidad del almacenamiento y así mismo en el procesamiento de este al no tener partes móviles mecánicas</a:t>
            </a:r>
            <a:endParaRPr lang="es-CO" dirty="0"/>
          </a:p>
        </p:txBody>
      </p:sp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2968CB88-5224-5583-F63E-513551FBD1BD}"/>
              </a:ext>
            </a:extLst>
          </p:cNvPr>
          <p:cNvSpPr/>
          <p:nvPr/>
        </p:nvSpPr>
        <p:spPr>
          <a:xfrm>
            <a:off x="5029200" y="5337313"/>
            <a:ext cx="2415209" cy="8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B8879276-EF8F-9641-EF67-0BCA361DD2A1}"/>
              </a:ext>
            </a:extLst>
          </p:cNvPr>
          <p:cNvSpPr txBox="1"/>
          <p:nvPr/>
        </p:nvSpPr>
        <p:spPr>
          <a:xfrm>
            <a:off x="5178287" y="5486400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Volver al menú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6" name="Picture 28" descr="Samsung SSD 980 M.2 PCIe NVMe 500GB">
            <a:hlinkClick r:id="rId3" action="ppaction://hlinksldjump"/>
            <a:extLst>
              <a:ext uri="{FF2B5EF4-FFF2-40B4-BE49-F238E27FC236}">
                <a16:creationId xmlns:a16="http://schemas.microsoft.com/office/drawing/2014/main" id="{9EEB2494-501F-CFC9-A748-3927B20D9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17" y="2706053"/>
            <a:ext cx="4124739" cy="249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35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2A6F4-E917-EB7B-AC38-A3EC22CF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 De Datos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969D7-F128-FDDB-6058-DFE5FE8C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Este es el Canal de comunicación que transfiere datos entre la CPU y otros componentes de la computadora como la memoria RAM, la GPU y el disco duro.</a:t>
            </a:r>
          </a:p>
          <a:p>
            <a:endParaRPr lang="es-CO" dirty="0"/>
          </a:p>
        </p:txBody>
      </p:sp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6DC9BB49-B203-E381-E93A-672BA000D503}"/>
              </a:ext>
            </a:extLst>
          </p:cNvPr>
          <p:cNvSpPr/>
          <p:nvPr/>
        </p:nvSpPr>
        <p:spPr>
          <a:xfrm>
            <a:off x="5029200" y="5337313"/>
            <a:ext cx="2415209" cy="8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14F9126D-BCA5-D297-5DFB-3CD38B3B95DA}"/>
              </a:ext>
            </a:extLst>
          </p:cNvPr>
          <p:cNvSpPr txBox="1"/>
          <p:nvPr/>
        </p:nvSpPr>
        <p:spPr>
          <a:xfrm>
            <a:off x="5178287" y="5486400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Volver al menú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8" name="Picture 2" descr="Tecnologia y Curiosidades de la Computación: Bus de Direccion">
            <a:hlinkClick r:id="rId3" action="ppaction://hlinksldjump"/>
            <a:extLst>
              <a:ext uri="{FF2B5EF4-FFF2-40B4-BE49-F238E27FC236}">
                <a16:creationId xmlns:a16="http://schemas.microsoft.com/office/drawing/2014/main" id="{BCF0C22F-1408-4E98-34C1-FAF707E51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87" y="3145004"/>
            <a:ext cx="2097076" cy="19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03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79133-0700-14CF-D004-E99E35B3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 de dirección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04EF9-551D-D876-89C1-5070665A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55913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Este es el Canal de comunicación que transfiere las direcciones de memoria, indicando a la CPU dónde encontrar o almacenar datos.</a:t>
            </a:r>
          </a:p>
          <a:p>
            <a:endParaRPr lang="es-CO" dirty="0"/>
          </a:p>
        </p:txBody>
      </p:sp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611FF0C9-2C28-7AF8-EE08-D10DD1521426}"/>
              </a:ext>
            </a:extLst>
          </p:cNvPr>
          <p:cNvSpPr/>
          <p:nvPr/>
        </p:nvSpPr>
        <p:spPr>
          <a:xfrm>
            <a:off x="5029200" y="5337313"/>
            <a:ext cx="2415209" cy="8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F77DE830-DC11-A2FD-6939-3BE131E15857}"/>
              </a:ext>
            </a:extLst>
          </p:cNvPr>
          <p:cNvSpPr txBox="1"/>
          <p:nvPr/>
        </p:nvSpPr>
        <p:spPr>
          <a:xfrm>
            <a:off x="5178287" y="5486400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Volver al menú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7" name="Picture 4" descr="Bus Direcciones">
            <a:hlinkClick r:id="rId3" action="ppaction://hlinksldjump"/>
            <a:extLst>
              <a:ext uri="{FF2B5EF4-FFF2-40B4-BE49-F238E27FC236}">
                <a16:creationId xmlns:a16="http://schemas.microsoft.com/office/drawing/2014/main" id="{D322CF16-2063-C5E1-90DE-1E1CB967E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900" y="3047950"/>
            <a:ext cx="3537870" cy="196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080AE-E1C8-5DC0-6D15-6FC767B9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Disco Duro HDD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8F955-650E-06F3-716F-143F0BC8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1370"/>
            <a:ext cx="9601200" cy="3581400"/>
          </a:xfrm>
        </p:spPr>
        <p:txBody>
          <a:bodyPr/>
          <a:lstStyle/>
          <a:p>
            <a:r>
              <a:rPr lang="es-MX" dirty="0"/>
              <a:t>Conocido como disco duro mecánico es un dispositivo de almacenamiento magnético que utiliza platos giratorios y cabezales de lectura/escritura para almacenar datos de forma permanente.</a:t>
            </a:r>
          </a:p>
          <a:p>
            <a:endParaRPr lang="es-CO" dirty="0"/>
          </a:p>
        </p:txBody>
      </p:sp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87CF0C71-2984-EF30-6F59-F8F218EBCC00}"/>
              </a:ext>
            </a:extLst>
          </p:cNvPr>
          <p:cNvSpPr/>
          <p:nvPr/>
        </p:nvSpPr>
        <p:spPr>
          <a:xfrm>
            <a:off x="5029200" y="5337313"/>
            <a:ext cx="2415209" cy="8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EAAE761C-51E0-CF38-FD8D-C99456B9D7EF}"/>
              </a:ext>
            </a:extLst>
          </p:cNvPr>
          <p:cNvSpPr txBox="1"/>
          <p:nvPr/>
        </p:nvSpPr>
        <p:spPr>
          <a:xfrm>
            <a:off x="5178287" y="5506278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Volver al menú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6" name="Picture 10" descr="Hard disk drive - Wikipedia">
            <a:hlinkClick r:id="rId3" action="ppaction://hlinksldjump"/>
            <a:extLst>
              <a:ext uri="{FF2B5EF4-FFF2-40B4-BE49-F238E27FC236}">
                <a16:creationId xmlns:a16="http://schemas.microsoft.com/office/drawing/2014/main" id="{57AD41B8-249D-3BE4-3C6A-B8074E5A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954" y="2749528"/>
            <a:ext cx="3170092" cy="242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64C2E-EBF8-38E9-7908-C434C2D4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Dispositivo de salida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0FDC55-14B3-E4DD-11A8-EF76A10E2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8349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Permiten que la computadora comunique información al usuario. Ejemplos incluyen monitor, impresora, altavoces.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F4390589-14BA-97FF-D1C8-1F8FF9391B6A}"/>
              </a:ext>
            </a:extLst>
          </p:cNvPr>
          <p:cNvSpPr/>
          <p:nvPr/>
        </p:nvSpPr>
        <p:spPr>
          <a:xfrm>
            <a:off x="5024230" y="5729763"/>
            <a:ext cx="2415209" cy="8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B083D906-D5C8-F8D3-5923-A5B76A259319}"/>
              </a:ext>
            </a:extLst>
          </p:cNvPr>
          <p:cNvSpPr txBox="1"/>
          <p:nvPr/>
        </p:nvSpPr>
        <p:spPr>
          <a:xfrm>
            <a:off x="5118652" y="6034631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Volver al menú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6" name="Picture 34" descr="Monitor Gamer 24 Pulgadas FHD LG UltraGear de 165 Hz 1ms con Gaming IU -  24GQ50F-B | LG CO">
            <a:hlinkClick r:id="rId3" action="ppaction://hlinksldjump"/>
            <a:extLst>
              <a:ext uri="{FF2B5EF4-FFF2-40B4-BE49-F238E27FC236}">
                <a16:creationId xmlns:a16="http://schemas.microsoft.com/office/drawing/2014/main" id="{3AE1F9F0-3341-A7B7-CC70-3E473D37C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00" y="2834155"/>
            <a:ext cx="2766467" cy="276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64913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Recorte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2.xml><?xml version="1.0" encoding="utf-8"?>
<a:themeOverride xmlns:a="http://schemas.openxmlformats.org/drawingml/2006/main">
  <a:clrScheme name="Recorte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3.xml><?xml version="1.0" encoding="utf-8"?>
<a:themeOverride xmlns:a="http://schemas.openxmlformats.org/drawingml/2006/main">
  <a:clrScheme name="Recorte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1282</Words>
  <Application>Microsoft Office PowerPoint</Application>
  <PresentationFormat>Panorámica</PresentationFormat>
  <Paragraphs>59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Algerian</vt:lpstr>
      <vt:lpstr>Consolas</vt:lpstr>
      <vt:lpstr>Franklin Gothic Book</vt:lpstr>
      <vt:lpstr>Recorte</vt:lpstr>
      <vt:lpstr>Presentación de PowerPoint</vt:lpstr>
      <vt:lpstr>CPU</vt:lpstr>
      <vt:lpstr>Memoria RAM</vt:lpstr>
      <vt:lpstr>Motherboard</vt:lpstr>
      <vt:lpstr>Almacenamiento SSD</vt:lpstr>
      <vt:lpstr>Bus De Datos </vt:lpstr>
      <vt:lpstr>Bus de dirección</vt:lpstr>
      <vt:lpstr>Disco Duro HDD</vt:lpstr>
      <vt:lpstr>Dispositivo de salida</vt:lpstr>
      <vt:lpstr>Dispositivos de entrada</vt:lpstr>
      <vt:lpstr>Sistema operativo</vt:lpstr>
      <vt:lpstr>Aplicaciones de usuario</vt:lpstr>
      <vt:lpstr>Drivers</vt:lpstr>
      <vt:lpstr>Software de desarrollo</vt:lpstr>
      <vt:lpstr>Fuentes</vt:lpstr>
      <vt:lpstr>Fuentes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pipe v-bucks</dc:creator>
  <cp:lastModifiedBy>pipe v-bucks</cp:lastModifiedBy>
  <cp:revision>2</cp:revision>
  <dcterms:created xsi:type="dcterms:W3CDTF">2024-07-25T18:13:14Z</dcterms:created>
  <dcterms:modified xsi:type="dcterms:W3CDTF">2024-07-25T21:35:38Z</dcterms:modified>
</cp:coreProperties>
</file>