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90" r:id="rId5"/>
    <p:sldId id="289" r:id="rId6"/>
    <p:sldId id="259" r:id="rId7"/>
    <p:sldId id="260" r:id="rId8"/>
    <p:sldId id="292" r:id="rId9"/>
    <p:sldId id="261" r:id="rId10"/>
    <p:sldId id="287" r:id="rId11"/>
    <p:sldId id="262" r:id="rId12"/>
    <p:sldId id="263" r:id="rId13"/>
    <p:sldId id="264" r:id="rId14"/>
    <p:sldId id="294" r:id="rId15"/>
    <p:sldId id="265" r:id="rId16"/>
    <p:sldId id="266" r:id="rId17"/>
    <p:sldId id="291" r:id="rId18"/>
    <p:sldId id="28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88" r:id="rId29"/>
    <p:sldId id="276" r:id="rId30"/>
    <p:sldId id="277" r:id="rId31"/>
    <p:sldId id="293" r:id="rId32"/>
    <p:sldId id="278" r:id="rId33"/>
    <p:sldId id="279" r:id="rId34"/>
    <p:sldId id="280" r:id="rId35"/>
    <p:sldId id="281" r:id="rId36"/>
    <p:sldId id="283" r:id="rId37"/>
    <p:sldId id="284" r:id="rId38"/>
    <p:sldId id="285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3HI1lrY3ZhWk2bfRbhdfOnVbs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2f11ca52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02f11ca52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2f11ca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2f11ca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575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029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36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0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62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16560" y="2129247"/>
            <a:ext cx="1130662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dirty="0"/>
              <a:t>MAJOR’S HUMAN RESOURCE MANAGEMENT SYSTEM</a:t>
            </a:r>
            <a:endParaRPr sz="7200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497875" y="4681380"/>
            <a:ext cx="9144000" cy="38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Supervisor: Lai Duc Hung</a:t>
            </a:r>
            <a:endParaRPr sz="320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5086" y="1"/>
            <a:ext cx="1436914" cy="1436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7008"/>
            <a:ext cx="3025627" cy="90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;p6"/>
          <p:cNvSpPr txBox="1"/>
          <p:nvPr/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20982" y="1870365"/>
            <a:ext cx="2849259" cy="3648816"/>
            <a:chOff x="1930559" y="2126673"/>
            <a:chExt cx="2539682" cy="33925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559" y="2126673"/>
              <a:ext cx="2539682" cy="25396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74273" y="4565073"/>
              <a:ext cx="24522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Time consuming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35635" y="2044465"/>
            <a:ext cx="2438400" cy="2961620"/>
            <a:chOff x="8271163" y="2126673"/>
            <a:chExt cx="2438400" cy="29616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1163" y="2126673"/>
              <a:ext cx="2438400" cy="2438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939809" y="4565073"/>
              <a:ext cx="1101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Error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" name="Google Shape;139;p8"/>
          <p:cNvSpPr txBox="1"/>
          <p:nvPr/>
        </p:nvSpPr>
        <p:spPr>
          <a:xfrm>
            <a:off x="10267406" y="6557554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077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729342" y="29297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dirty="0" smtClean="0"/>
              <a:t>Solution</a:t>
            </a:r>
            <a:endParaRPr sz="72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Generality</a:t>
            </a:r>
            <a:endParaRPr sz="5400">
              <a:solidFill>
                <a:schemeClr val="l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5701" y="2545773"/>
            <a:ext cx="2452254" cy="2417618"/>
            <a:chOff x="1328610" y="2670463"/>
            <a:chExt cx="2452254" cy="2417618"/>
          </a:xfrm>
        </p:grpSpPr>
        <p:pic>
          <p:nvPicPr>
            <p:cNvPr id="136" name="Google Shape;13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2237" y="2670463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1328610" y="4564861"/>
              <a:ext cx="2452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MHRM System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" name="Straight Arrow Connector 8"/>
          <p:cNvCxnSpPr>
            <a:endCxn id="137" idx="1"/>
          </p:cNvCxnSpPr>
          <p:nvPr/>
        </p:nvCxnSpPr>
        <p:spPr>
          <a:xfrm flipV="1">
            <a:off x="3920836" y="2203702"/>
            <a:ext cx="3422074" cy="148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38" idx="1"/>
          </p:cNvCxnSpPr>
          <p:nvPr/>
        </p:nvCxnSpPr>
        <p:spPr>
          <a:xfrm>
            <a:off x="3920836" y="3685309"/>
            <a:ext cx="3422074" cy="152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342910" y="1179294"/>
            <a:ext cx="3152146" cy="2719318"/>
            <a:chOff x="7342910" y="1179294"/>
            <a:chExt cx="3152146" cy="2719318"/>
          </a:xfrm>
        </p:grpSpPr>
        <p:pic>
          <p:nvPicPr>
            <p:cNvPr id="137" name="Google Shape;137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42910" y="1179294"/>
              <a:ext cx="3152146" cy="2048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7472492" y="2944505"/>
              <a:ext cx="2794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Manage recruitment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42910" y="4183519"/>
            <a:ext cx="3152146" cy="2173583"/>
            <a:chOff x="7342910" y="4183519"/>
            <a:chExt cx="3152146" cy="2173583"/>
          </a:xfrm>
        </p:grpSpPr>
        <p:pic>
          <p:nvPicPr>
            <p:cNvPr id="138" name="Google Shape;138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42910" y="4183519"/>
              <a:ext cx="3152146" cy="2050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7800107" y="5833882"/>
              <a:ext cx="24672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Manage quality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Google Shape;139;p8"/>
          <p:cNvSpPr txBox="1"/>
          <p:nvPr/>
        </p:nvSpPr>
        <p:spPr>
          <a:xfrm>
            <a:off x="10267406" y="6557554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2f11ca52_3_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4675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Supportive Feature</a:t>
            </a:r>
            <a:endParaRPr sz="5400">
              <a:solidFill>
                <a:schemeClr val="l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99573" y="1552109"/>
            <a:ext cx="3218150" cy="2089974"/>
            <a:chOff x="1599573" y="1552109"/>
            <a:chExt cx="3218150" cy="2089974"/>
          </a:xfrm>
        </p:grpSpPr>
        <p:pic>
          <p:nvPicPr>
            <p:cNvPr id="145" name="Google Shape;145;gd02f11ca52_3_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9573" y="1552109"/>
              <a:ext cx="3218150" cy="1609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898201" y="3241973"/>
              <a:ext cx="2467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Sort CV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83856" y="1071211"/>
            <a:ext cx="2616108" cy="2570872"/>
            <a:chOff x="7483856" y="1071211"/>
            <a:chExt cx="2616108" cy="2570872"/>
          </a:xfrm>
        </p:grpSpPr>
        <p:pic>
          <p:nvPicPr>
            <p:cNvPr id="146" name="Google Shape;146;gd02f11ca52_3_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483856" y="1071211"/>
              <a:ext cx="2616108" cy="2570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7558260" y="3161184"/>
              <a:ext cx="2467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Send mail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40872" y="3939125"/>
            <a:ext cx="3532909" cy="2818484"/>
            <a:chOff x="1440872" y="3939125"/>
            <a:chExt cx="3532909" cy="2818484"/>
          </a:xfrm>
        </p:grpSpPr>
        <p:pic>
          <p:nvPicPr>
            <p:cNvPr id="147" name="Google Shape;147;gd02f11ca52_3_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29950" y="3939125"/>
              <a:ext cx="2203800" cy="2203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440872" y="6357499"/>
              <a:ext cx="35329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Manage recruitment progress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1234" y="3726431"/>
            <a:ext cx="4641351" cy="2999851"/>
            <a:chOff x="6471234" y="3726431"/>
            <a:chExt cx="4641351" cy="2999851"/>
          </a:xfrm>
        </p:grpSpPr>
        <p:pic>
          <p:nvPicPr>
            <p:cNvPr id="148" name="Google Shape;148;gd02f11ca52_3_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71234" y="3726431"/>
              <a:ext cx="4641351" cy="2629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7351035" y="6326172"/>
              <a:ext cx="2881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Sum up AC Evaluation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Google Shape;139;p8"/>
          <p:cNvSpPr txBox="1"/>
          <p:nvPr/>
        </p:nvSpPr>
        <p:spPr>
          <a:xfrm>
            <a:off x="10267406" y="6557554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endParaRPr sz="54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94628" y="1620212"/>
          <a:ext cx="3991560" cy="437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14">
                  <a:extLst>
                    <a:ext uri="{9D8B030D-6E8A-4147-A177-3AD203B41FA5}">
                      <a16:colId xmlns:a16="http://schemas.microsoft.com/office/drawing/2014/main" val="2585954929"/>
                    </a:ext>
                  </a:extLst>
                </a:gridCol>
                <a:gridCol w="3361046">
                  <a:extLst>
                    <a:ext uri="{9D8B030D-6E8A-4147-A177-3AD203B41FA5}">
                      <a16:colId xmlns:a16="http://schemas.microsoft.com/office/drawing/2014/main" val="2995861818"/>
                    </a:ext>
                  </a:extLst>
                </a:gridCol>
              </a:tblGrid>
              <a:tr h="4865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Role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06477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HR Supervisor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37348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Quality Supervisor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65530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Recruitment Consultant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54248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Compliance Officer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97858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Teacher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27712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84286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Recruiting Teacher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28535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76655"/>
                  </a:ext>
                </a:extLst>
              </a:tr>
            </a:tbl>
          </a:graphicData>
        </a:graphic>
      </p:graphicFrame>
      <p:sp>
        <p:nvSpPr>
          <p:cNvPr id="6" name="Google Shape;139;p8"/>
          <p:cNvSpPr txBox="1"/>
          <p:nvPr/>
        </p:nvSpPr>
        <p:spPr>
          <a:xfrm>
            <a:off x="10267500" y="6488709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9300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2f11ca52_0_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32700" cy="83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Architecture </a:t>
            </a:r>
            <a:endParaRPr/>
          </a:p>
        </p:txBody>
      </p:sp>
      <p:grpSp>
        <p:nvGrpSpPr>
          <p:cNvPr id="155" name="Google Shape;155;gd02f11ca52_0_5"/>
          <p:cNvGrpSpPr/>
          <p:nvPr/>
        </p:nvGrpSpPr>
        <p:grpSpPr>
          <a:xfrm>
            <a:off x="410375" y="2355300"/>
            <a:ext cx="947976" cy="1128424"/>
            <a:chOff x="410375" y="2355300"/>
            <a:chExt cx="947976" cy="1128424"/>
          </a:xfrm>
        </p:grpSpPr>
        <p:pic>
          <p:nvPicPr>
            <p:cNvPr id="156" name="Google Shape;156;gd02f11ca52_0_5"/>
            <p:cNvPicPr preferRelativeResize="0"/>
            <p:nvPr/>
          </p:nvPicPr>
          <p:blipFill rotWithShape="1">
            <a:blip r:embed="rId3">
              <a:alphaModFix/>
            </a:blip>
            <a:srcRect l="7381" t="11465"/>
            <a:stretch/>
          </p:blipFill>
          <p:spPr>
            <a:xfrm>
              <a:off x="410375" y="2355300"/>
              <a:ext cx="947976" cy="74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gd02f11ca52_0_5"/>
            <p:cNvPicPr preferRelativeResize="0"/>
            <p:nvPr/>
          </p:nvPicPr>
          <p:blipFill rotWithShape="1">
            <a:blip r:embed="rId4">
              <a:alphaModFix/>
            </a:blip>
            <a:srcRect l="15353" t="25385" r="6190" b="11451"/>
            <a:stretch/>
          </p:blipFill>
          <p:spPr>
            <a:xfrm>
              <a:off x="491975" y="3137175"/>
              <a:ext cx="803025" cy="346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gd02f11ca52_0_5"/>
          <p:cNvGrpSpPr/>
          <p:nvPr/>
        </p:nvGrpSpPr>
        <p:grpSpPr>
          <a:xfrm>
            <a:off x="2782075" y="1614175"/>
            <a:ext cx="1914550" cy="2435076"/>
            <a:chOff x="2782075" y="1614175"/>
            <a:chExt cx="1914550" cy="2435076"/>
          </a:xfrm>
        </p:grpSpPr>
        <p:pic>
          <p:nvPicPr>
            <p:cNvPr id="159" name="Google Shape;159;gd02f11ca52_0_5"/>
            <p:cNvPicPr preferRelativeResize="0"/>
            <p:nvPr/>
          </p:nvPicPr>
          <p:blipFill rotWithShape="1">
            <a:blip r:embed="rId5">
              <a:alphaModFix/>
            </a:blip>
            <a:srcRect l="5285" t="4961"/>
            <a:stretch/>
          </p:blipFill>
          <p:spPr>
            <a:xfrm>
              <a:off x="2782075" y="1614175"/>
              <a:ext cx="1914550" cy="2435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gd02f11ca52_0_5"/>
            <p:cNvPicPr preferRelativeResize="0"/>
            <p:nvPr/>
          </p:nvPicPr>
          <p:blipFill rotWithShape="1">
            <a:blip r:embed="rId6">
              <a:alphaModFix/>
            </a:blip>
            <a:srcRect l="12679" t="14903" r="6662" b="6983"/>
            <a:stretch/>
          </p:blipFill>
          <p:spPr>
            <a:xfrm>
              <a:off x="3478310" y="1991818"/>
              <a:ext cx="680963" cy="661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gd02f11ca52_0_5"/>
            <p:cNvPicPr preferRelativeResize="0"/>
            <p:nvPr/>
          </p:nvPicPr>
          <p:blipFill rotWithShape="1">
            <a:blip r:embed="rId7">
              <a:alphaModFix/>
            </a:blip>
            <a:srcRect l="19433" t="16293" r="15441" b="11000"/>
            <a:stretch/>
          </p:blipFill>
          <p:spPr>
            <a:xfrm>
              <a:off x="3901290" y="2935899"/>
              <a:ext cx="680963" cy="762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d02f11ca52_0_5"/>
            <p:cNvPicPr preferRelativeResize="0"/>
            <p:nvPr/>
          </p:nvPicPr>
          <p:blipFill rotWithShape="1">
            <a:blip r:embed="rId8">
              <a:alphaModFix/>
            </a:blip>
            <a:srcRect l="12102" t="11051" r="4661" b="3805"/>
            <a:stretch/>
          </p:blipFill>
          <p:spPr>
            <a:xfrm>
              <a:off x="2912128" y="2886514"/>
              <a:ext cx="800933" cy="861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gd02f11ca52_0_5"/>
          <p:cNvGrpSpPr/>
          <p:nvPr/>
        </p:nvGrpSpPr>
        <p:grpSpPr>
          <a:xfrm>
            <a:off x="2580875" y="4650700"/>
            <a:ext cx="5959649" cy="1988425"/>
            <a:chOff x="2580875" y="4650700"/>
            <a:chExt cx="5959649" cy="1988425"/>
          </a:xfrm>
        </p:grpSpPr>
        <p:pic>
          <p:nvPicPr>
            <p:cNvPr id="164" name="Google Shape;164;gd02f11ca52_0_5"/>
            <p:cNvPicPr preferRelativeResize="0"/>
            <p:nvPr/>
          </p:nvPicPr>
          <p:blipFill rotWithShape="1">
            <a:blip r:embed="rId9">
              <a:alphaModFix/>
            </a:blip>
            <a:srcRect l="1628" t="5780" r="848" b="1883"/>
            <a:stretch/>
          </p:blipFill>
          <p:spPr>
            <a:xfrm>
              <a:off x="2580875" y="4650700"/>
              <a:ext cx="5959649" cy="198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gd02f11ca52_0_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5316" y="4940528"/>
              <a:ext cx="2613935" cy="124758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66" name="Google Shape;166;gd02f11ca52_0_5"/>
          <p:cNvGrpSpPr/>
          <p:nvPr/>
        </p:nvGrpSpPr>
        <p:grpSpPr>
          <a:xfrm>
            <a:off x="9663438" y="1624637"/>
            <a:ext cx="1869551" cy="2435075"/>
            <a:chOff x="9663438" y="1624637"/>
            <a:chExt cx="1869551" cy="2435075"/>
          </a:xfrm>
        </p:grpSpPr>
        <p:pic>
          <p:nvPicPr>
            <p:cNvPr id="167" name="Google Shape;167;gd02f11ca52_0_5"/>
            <p:cNvPicPr preferRelativeResize="0"/>
            <p:nvPr/>
          </p:nvPicPr>
          <p:blipFill rotWithShape="1">
            <a:blip r:embed="rId11">
              <a:alphaModFix/>
            </a:blip>
            <a:srcRect l="2704" t="3567"/>
            <a:stretch/>
          </p:blipFill>
          <p:spPr>
            <a:xfrm>
              <a:off x="9663438" y="1624637"/>
              <a:ext cx="1869551" cy="243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gd02f11ca52_0_5"/>
            <p:cNvPicPr preferRelativeResize="0"/>
            <p:nvPr/>
          </p:nvPicPr>
          <p:blipFill rotWithShape="1">
            <a:blip r:embed="rId12">
              <a:alphaModFix/>
            </a:blip>
            <a:srcRect l="12525" t="12325" r="5392" b="5064"/>
            <a:stretch/>
          </p:blipFill>
          <p:spPr>
            <a:xfrm>
              <a:off x="10057639" y="2204248"/>
              <a:ext cx="1048669" cy="13334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gd02f11ca52_0_5"/>
          <p:cNvGrpSpPr/>
          <p:nvPr/>
        </p:nvGrpSpPr>
        <p:grpSpPr>
          <a:xfrm>
            <a:off x="6516786" y="4940534"/>
            <a:ext cx="1617620" cy="1619566"/>
            <a:chOff x="6516786" y="4940534"/>
            <a:chExt cx="1617620" cy="1619566"/>
          </a:xfrm>
        </p:grpSpPr>
        <p:pic>
          <p:nvPicPr>
            <p:cNvPr id="170" name="Google Shape;170;gd02f11ca52_0_5"/>
            <p:cNvPicPr preferRelativeResize="0"/>
            <p:nvPr/>
          </p:nvPicPr>
          <p:blipFill rotWithShape="1">
            <a:blip r:embed="rId13">
              <a:alphaModFix/>
            </a:blip>
            <a:srcRect l="14548" t="12196" r="9318" b="7829"/>
            <a:stretch/>
          </p:blipFill>
          <p:spPr>
            <a:xfrm>
              <a:off x="6516786" y="4940534"/>
              <a:ext cx="1617620" cy="11569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gd02f11ca52_0_5"/>
            <p:cNvPicPr preferRelativeResize="0"/>
            <p:nvPr/>
          </p:nvPicPr>
          <p:blipFill rotWithShape="1">
            <a:blip r:embed="rId14">
              <a:alphaModFix/>
            </a:blip>
            <a:srcRect l="12059" t="25403" r="5514" b="11624"/>
            <a:stretch/>
          </p:blipFill>
          <p:spPr>
            <a:xfrm>
              <a:off x="6801249" y="6188134"/>
              <a:ext cx="1048675" cy="3719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gd02f11ca52_0_5"/>
          <p:cNvGrpSpPr/>
          <p:nvPr/>
        </p:nvGrpSpPr>
        <p:grpSpPr>
          <a:xfrm>
            <a:off x="6057725" y="1615375"/>
            <a:ext cx="2151974" cy="2453603"/>
            <a:chOff x="6057725" y="1615375"/>
            <a:chExt cx="2151974" cy="2453603"/>
          </a:xfrm>
        </p:grpSpPr>
        <p:grpSp>
          <p:nvGrpSpPr>
            <p:cNvPr id="173" name="Google Shape;173;gd02f11ca52_0_5"/>
            <p:cNvGrpSpPr/>
            <p:nvPr/>
          </p:nvGrpSpPr>
          <p:grpSpPr>
            <a:xfrm>
              <a:off x="6057725" y="1615375"/>
              <a:ext cx="2151974" cy="2453603"/>
              <a:chOff x="6057725" y="1615375"/>
              <a:chExt cx="2151974" cy="2453603"/>
            </a:xfrm>
          </p:grpSpPr>
          <p:pic>
            <p:nvPicPr>
              <p:cNvPr id="174" name="Google Shape;174;gd02f11ca52_0_5"/>
              <p:cNvPicPr preferRelativeResize="0"/>
              <p:nvPr/>
            </p:nvPicPr>
            <p:blipFill rotWithShape="1">
              <a:blip r:embed="rId15">
                <a:alphaModFix/>
              </a:blip>
              <a:srcRect l="4232" t="4961"/>
              <a:stretch/>
            </p:blipFill>
            <p:spPr>
              <a:xfrm>
                <a:off x="6057725" y="1615375"/>
                <a:ext cx="2151974" cy="24536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Google Shape;175;gd02f11ca52_0_5"/>
              <p:cNvPicPr preferRelativeResize="0"/>
              <p:nvPr/>
            </p:nvPicPr>
            <p:blipFill rotWithShape="1">
              <a:blip r:embed="rId16">
                <a:alphaModFix/>
              </a:blip>
              <a:srcRect l="7752" t="22536" r="3743" b="10150"/>
              <a:stretch/>
            </p:blipFill>
            <p:spPr>
              <a:xfrm>
                <a:off x="6289929" y="2005005"/>
                <a:ext cx="1726553" cy="4256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6" name="Google Shape;176;gd02f11ca52_0_5"/>
              <p:cNvPicPr preferRelativeResize="0"/>
              <p:nvPr/>
            </p:nvPicPr>
            <p:blipFill rotWithShape="1">
              <a:blip r:embed="rId17">
                <a:alphaModFix/>
              </a:blip>
              <a:srcRect l="7609" t="24816" r="3698" b="10907"/>
              <a:stretch/>
            </p:blipFill>
            <p:spPr>
              <a:xfrm>
                <a:off x="6289929" y="2803642"/>
                <a:ext cx="1726553" cy="384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Google Shape;177;gd02f11ca52_0_5"/>
              <p:cNvPicPr preferRelativeResize="0"/>
              <p:nvPr/>
            </p:nvPicPr>
            <p:blipFill rotWithShape="1">
              <a:blip r:embed="rId18">
                <a:alphaModFix/>
              </a:blip>
              <a:srcRect l="7801" t="21240" r="3546" b="10810"/>
              <a:stretch/>
            </p:blipFill>
            <p:spPr>
              <a:xfrm>
                <a:off x="6289929" y="3403054"/>
                <a:ext cx="1726543" cy="4666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78" name="Google Shape;178;gd02f11ca52_0_5"/>
            <p:cNvCxnSpPr/>
            <p:nvPr/>
          </p:nvCxnSpPr>
          <p:spPr>
            <a:xfrm>
              <a:off x="6639125" y="2418025"/>
              <a:ext cx="0" cy="410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gd02f11ca52_0_5"/>
            <p:cNvCxnSpPr/>
            <p:nvPr/>
          </p:nvCxnSpPr>
          <p:spPr>
            <a:xfrm>
              <a:off x="6639125" y="3184075"/>
              <a:ext cx="0" cy="237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81" name="Google Shape;181;gd02f11ca52_0_5"/>
          <p:cNvCxnSpPr/>
          <p:nvPr/>
        </p:nvCxnSpPr>
        <p:spPr>
          <a:xfrm rot="10800000">
            <a:off x="7605925" y="3173650"/>
            <a:ext cx="9000" cy="22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182" name="Google Shape;182;gd02f11ca52_0_5"/>
          <p:cNvGrpSpPr/>
          <p:nvPr/>
        </p:nvGrpSpPr>
        <p:grpSpPr>
          <a:xfrm>
            <a:off x="8016463" y="3456488"/>
            <a:ext cx="2936400" cy="566888"/>
            <a:chOff x="8016463" y="3456488"/>
            <a:chExt cx="2936400" cy="566888"/>
          </a:xfrm>
        </p:grpSpPr>
        <p:cxnSp>
          <p:nvCxnSpPr>
            <p:cNvPr id="183" name="Google Shape;183;gd02f11ca52_0_5"/>
            <p:cNvCxnSpPr/>
            <p:nvPr/>
          </p:nvCxnSpPr>
          <p:spPr>
            <a:xfrm rot="10800000" flipH="1">
              <a:off x="8016463" y="3456488"/>
              <a:ext cx="2936400" cy="340200"/>
            </a:xfrm>
            <a:prstGeom prst="bentConnector3">
              <a:avLst>
                <a:gd name="adj1" fmla="val 99995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84" name="Google Shape;184;gd02f11ca52_0_5"/>
            <p:cNvPicPr preferRelativeResize="0"/>
            <p:nvPr/>
          </p:nvPicPr>
          <p:blipFill rotWithShape="1">
            <a:blip r:embed="rId19">
              <a:alphaModFix/>
            </a:blip>
            <a:srcRect l="18046" t="46149" r="14463" b="23252"/>
            <a:stretch/>
          </p:blipFill>
          <p:spPr>
            <a:xfrm>
              <a:off x="8647775" y="3869650"/>
              <a:ext cx="984926" cy="153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gd02f11ca52_0_5"/>
          <p:cNvGrpSpPr/>
          <p:nvPr/>
        </p:nvGrpSpPr>
        <p:grpSpPr>
          <a:xfrm>
            <a:off x="8016472" y="3421075"/>
            <a:ext cx="2565600" cy="215283"/>
            <a:chOff x="8016472" y="3421075"/>
            <a:chExt cx="2565600" cy="215283"/>
          </a:xfrm>
        </p:grpSpPr>
        <p:cxnSp>
          <p:nvCxnSpPr>
            <p:cNvPr id="186" name="Google Shape;186;gd02f11ca52_0_5"/>
            <p:cNvCxnSpPr>
              <a:stCxn id="177" idx="3"/>
              <a:endCxn id="168" idx="2"/>
            </p:cNvCxnSpPr>
            <p:nvPr/>
          </p:nvCxnSpPr>
          <p:spPr>
            <a:xfrm rot="10800000" flipH="1">
              <a:off x="8016472" y="3537658"/>
              <a:ext cx="2565600" cy="987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triangle" w="med" len="med"/>
              <a:tailEnd type="none" w="med" len="med"/>
            </a:ln>
          </p:spPr>
        </p:cxnSp>
        <p:pic>
          <p:nvPicPr>
            <p:cNvPr id="187" name="Google Shape;187;gd02f11ca52_0_5"/>
            <p:cNvPicPr preferRelativeResize="0"/>
            <p:nvPr/>
          </p:nvPicPr>
          <p:blipFill rotWithShape="1">
            <a:blip r:embed="rId20">
              <a:alphaModFix/>
            </a:blip>
            <a:srcRect l="29520" t="45443" r="23577" b="27958"/>
            <a:stretch/>
          </p:blipFill>
          <p:spPr>
            <a:xfrm>
              <a:off x="8772455" y="3421075"/>
              <a:ext cx="529217" cy="1537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8" name="Google Shape;188;gd02f11ca52_0_5"/>
          <p:cNvCxnSpPr/>
          <p:nvPr/>
        </p:nvCxnSpPr>
        <p:spPr>
          <a:xfrm rot="10800000">
            <a:off x="7614925" y="2416750"/>
            <a:ext cx="0" cy="39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189" name="Google Shape;189;gd02f11ca52_0_5"/>
          <p:cNvGrpSpPr/>
          <p:nvPr/>
        </p:nvGrpSpPr>
        <p:grpSpPr>
          <a:xfrm>
            <a:off x="3435600" y="3985300"/>
            <a:ext cx="604600" cy="957600"/>
            <a:chOff x="3435600" y="3985300"/>
            <a:chExt cx="604600" cy="957600"/>
          </a:xfrm>
        </p:grpSpPr>
        <p:cxnSp>
          <p:nvCxnSpPr>
            <p:cNvPr id="190" name="Google Shape;190;gd02f11ca52_0_5"/>
            <p:cNvCxnSpPr/>
            <p:nvPr/>
          </p:nvCxnSpPr>
          <p:spPr>
            <a:xfrm>
              <a:off x="4030900" y="3985300"/>
              <a:ext cx="9300" cy="9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91" name="Google Shape;191;gd02f11ca52_0_5"/>
            <p:cNvPicPr preferRelativeResize="0"/>
            <p:nvPr/>
          </p:nvPicPr>
          <p:blipFill rotWithShape="1">
            <a:blip r:embed="rId21">
              <a:alphaModFix/>
            </a:blip>
            <a:srcRect l="24935" t="46149" r="15223" b="27252"/>
            <a:stretch/>
          </p:blipFill>
          <p:spPr>
            <a:xfrm>
              <a:off x="3435600" y="4300625"/>
              <a:ext cx="529185" cy="9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gd02f11ca52_0_5"/>
          <p:cNvGrpSpPr/>
          <p:nvPr/>
        </p:nvGrpSpPr>
        <p:grpSpPr>
          <a:xfrm>
            <a:off x="4258825" y="3994375"/>
            <a:ext cx="523075" cy="957600"/>
            <a:chOff x="4258825" y="3994375"/>
            <a:chExt cx="523075" cy="957600"/>
          </a:xfrm>
        </p:grpSpPr>
        <p:cxnSp>
          <p:nvCxnSpPr>
            <p:cNvPr id="193" name="Google Shape;193;gd02f11ca52_0_5"/>
            <p:cNvCxnSpPr/>
            <p:nvPr/>
          </p:nvCxnSpPr>
          <p:spPr>
            <a:xfrm rot="10800000">
              <a:off x="4258825" y="3994375"/>
              <a:ext cx="18300" cy="9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pic>
          <p:nvPicPr>
            <p:cNvPr id="194" name="Google Shape;194;gd02f11ca52_0_5"/>
            <p:cNvPicPr preferRelativeResize="0"/>
            <p:nvPr/>
          </p:nvPicPr>
          <p:blipFill rotWithShape="1">
            <a:blip r:embed="rId22">
              <a:alphaModFix/>
            </a:blip>
            <a:srcRect l="27986" t="47561" r="17158" b="30781"/>
            <a:stretch/>
          </p:blipFill>
          <p:spPr>
            <a:xfrm>
              <a:off x="4353300" y="4300625"/>
              <a:ext cx="428600" cy="9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gd02f11ca52_0_5"/>
          <p:cNvGrpSpPr/>
          <p:nvPr/>
        </p:nvGrpSpPr>
        <p:grpSpPr>
          <a:xfrm>
            <a:off x="7190300" y="4030900"/>
            <a:ext cx="579550" cy="966600"/>
            <a:chOff x="7190300" y="4030900"/>
            <a:chExt cx="579550" cy="966600"/>
          </a:xfrm>
        </p:grpSpPr>
        <p:cxnSp>
          <p:nvCxnSpPr>
            <p:cNvPr id="196" name="Google Shape;196;gd02f11ca52_0_5"/>
            <p:cNvCxnSpPr/>
            <p:nvPr/>
          </p:nvCxnSpPr>
          <p:spPr>
            <a:xfrm>
              <a:off x="7760850" y="4030900"/>
              <a:ext cx="9000" cy="9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97" name="Google Shape;197;gd02f11ca52_0_5"/>
            <p:cNvPicPr preferRelativeResize="0"/>
            <p:nvPr/>
          </p:nvPicPr>
          <p:blipFill rotWithShape="1">
            <a:blip r:embed="rId21">
              <a:alphaModFix/>
            </a:blip>
            <a:srcRect l="24935" t="46149" r="15223" b="27252"/>
            <a:stretch/>
          </p:blipFill>
          <p:spPr>
            <a:xfrm>
              <a:off x="7190300" y="4455388"/>
              <a:ext cx="529185" cy="9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gd02f11ca52_0_5"/>
          <p:cNvGrpSpPr/>
          <p:nvPr/>
        </p:nvGrpSpPr>
        <p:grpSpPr>
          <a:xfrm>
            <a:off x="7989250" y="4021675"/>
            <a:ext cx="455825" cy="930300"/>
            <a:chOff x="7989250" y="4021675"/>
            <a:chExt cx="455825" cy="930300"/>
          </a:xfrm>
        </p:grpSpPr>
        <p:cxnSp>
          <p:nvCxnSpPr>
            <p:cNvPr id="199" name="Google Shape;199;gd02f11ca52_0_5"/>
            <p:cNvCxnSpPr/>
            <p:nvPr/>
          </p:nvCxnSpPr>
          <p:spPr>
            <a:xfrm rot="10800000">
              <a:off x="7989250" y="4021675"/>
              <a:ext cx="8700" cy="930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pic>
          <p:nvPicPr>
            <p:cNvPr id="200" name="Google Shape;200;gd02f11ca52_0_5"/>
            <p:cNvPicPr preferRelativeResize="0"/>
            <p:nvPr/>
          </p:nvPicPr>
          <p:blipFill rotWithShape="1">
            <a:blip r:embed="rId22">
              <a:alphaModFix/>
            </a:blip>
            <a:srcRect l="27986" t="47561" r="17158" b="30781"/>
            <a:stretch/>
          </p:blipFill>
          <p:spPr>
            <a:xfrm>
              <a:off x="8016475" y="4455400"/>
              <a:ext cx="428600" cy="9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gd02f11ca52_0_5"/>
          <p:cNvGrpSpPr/>
          <p:nvPr/>
        </p:nvGrpSpPr>
        <p:grpSpPr>
          <a:xfrm>
            <a:off x="4929025" y="3657000"/>
            <a:ext cx="1172050" cy="1265100"/>
            <a:chOff x="4929025" y="3657000"/>
            <a:chExt cx="1172050" cy="1265100"/>
          </a:xfrm>
        </p:grpSpPr>
        <p:cxnSp>
          <p:nvCxnSpPr>
            <p:cNvPr id="202" name="Google Shape;202;gd02f11ca52_0_5"/>
            <p:cNvCxnSpPr/>
            <p:nvPr/>
          </p:nvCxnSpPr>
          <p:spPr>
            <a:xfrm rot="5400000">
              <a:off x="5173175" y="3994200"/>
              <a:ext cx="1265100" cy="590700"/>
            </a:xfrm>
            <a:prstGeom prst="bentConnector3">
              <a:avLst>
                <a:gd name="adj1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203" name="Google Shape;203;gd02f11ca52_0_5"/>
            <p:cNvPicPr preferRelativeResize="0"/>
            <p:nvPr/>
          </p:nvPicPr>
          <p:blipFill rotWithShape="1">
            <a:blip r:embed="rId21">
              <a:alphaModFix/>
            </a:blip>
            <a:srcRect l="24935" t="46149" r="15223" b="27252"/>
            <a:stretch/>
          </p:blipFill>
          <p:spPr>
            <a:xfrm>
              <a:off x="4929025" y="3796688"/>
              <a:ext cx="529185" cy="9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gd02f11ca52_0_5"/>
          <p:cNvGrpSpPr/>
          <p:nvPr/>
        </p:nvGrpSpPr>
        <p:grpSpPr>
          <a:xfrm>
            <a:off x="5781750" y="3830275"/>
            <a:ext cx="451538" cy="1112700"/>
            <a:chOff x="5781750" y="3830275"/>
            <a:chExt cx="451538" cy="1112700"/>
          </a:xfrm>
        </p:grpSpPr>
        <p:cxnSp>
          <p:nvCxnSpPr>
            <p:cNvPr id="205" name="Google Shape;205;gd02f11ca52_0_5"/>
            <p:cNvCxnSpPr/>
            <p:nvPr/>
          </p:nvCxnSpPr>
          <p:spPr>
            <a:xfrm rot="5400000">
              <a:off x="5380500" y="4231525"/>
              <a:ext cx="1112700" cy="310200"/>
            </a:xfrm>
            <a:prstGeom prst="bentConnector3">
              <a:avLst>
                <a:gd name="adj1" fmla="val 818"/>
              </a:avLst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triangle" w="med" len="med"/>
              <a:tailEnd type="none" w="med" len="med"/>
            </a:ln>
          </p:spPr>
        </p:cxnSp>
        <p:pic>
          <p:nvPicPr>
            <p:cNvPr id="206" name="Google Shape;206;gd02f11ca52_0_5"/>
            <p:cNvPicPr preferRelativeResize="0"/>
            <p:nvPr/>
          </p:nvPicPr>
          <p:blipFill rotWithShape="1">
            <a:blip r:embed="rId22">
              <a:alphaModFix/>
            </a:blip>
            <a:srcRect l="27986" t="47561" r="17158" b="30781"/>
            <a:stretch/>
          </p:blipFill>
          <p:spPr>
            <a:xfrm>
              <a:off x="5804688" y="4068975"/>
              <a:ext cx="428600" cy="987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8" name="Google Shape;208;gd02f11ca52_0_5"/>
          <p:cNvCxnSpPr/>
          <p:nvPr/>
        </p:nvCxnSpPr>
        <p:spPr>
          <a:xfrm rot="10800000" flipH="1">
            <a:off x="1304125" y="2526275"/>
            <a:ext cx="1504800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0" name="Google Shape;210;gd02f11ca52_0_5"/>
          <p:cNvGrpSpPr/>
          <p:nvPr/>
        </p:nvGrpSpPr>
        <p:grpSpPr>
          <a:xfrm>
            <a:off x="1295050" y="2936525"/>
            <a:ext cx="1513800" cy="200650"/>
            <a:chOff x="1295050" y="2936525"/>
            <a:chExt cx="1513800" cy="200650"/>
          </a:xfrm>
        </p:grpSpPr>
        <p:cxnSp>
          <p:nvCxnSpPr>
            <p:cNvPr id="211" name="Google Shape;211;gd02f11ca52_0_5"/>
            <p:cNvCxnSpPr/>
            <p:nvPr/>
          </p:nvCxnSpPr>
          <p:spPr>
            <a:xfrm rot="10800000">
              <a:off x="1295050" y="2936525"/>
              <a:ext cx="1513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pic>
          <p:nvPicPr>
            <p:cNvPr id="212" name="Google Shape;212;gd02f11ca52_0_5"/>
            <p:cNvPicPr preferRelativeResize="0"/>
            <p:nvPr/>
          </p:nvPicPr>
          <p:blipFill rotWithShape="1">
            <a:blip r:embed="rId23">
              <a:alphaModFix/>
            </a:blip>
            <a:srcRect l="20250" t="46149" r="11657" b="24691"/>
            <a:stretch/>
          </p:blipFill>
          <p:spPr>
            <a:xfrm>
              <a:off x="1548838" y="2983450"/>
              <a:ext cx="1042741" cy="153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gd02f11ca52_0_5"/>
          <p:cNvGrpSpPr/>
          <p:nvPr/>
        </p:nvGrpSpPr>
        <p:grpSpPr>
          <a:xfrm>
            <a:off x="4641925" y="1818800"/>
            <a:ext cx="1647900" cy="261975"/>
            <a:chOff x="4641925" y="1818800"/>
            <a:chExt cx="1647900" cy="261975"/>
          </a:xfrm>
        </p:grpSpPr>
        <p:cxnSp>
          <p:nvCxnSpPr>
            <p:cNvPr id="214" name="Google Shape;214;gd02f11ca52_0_5"/>
            <p:cNvCxnSpPr/>
            <p:nvPr/>
          </p:nvCxnSpPr>
          <p:spPr>
            <a:xfrm>
              <a:off x="4641925" y="2079275"/>
              <a:ext cx="16479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215" name="Google Shape;215;gd02f11ca52_0_5"/>
            <p:cNvPicPr preferRelativeResize="0"/>
            <p:nvPr/>
          </p:nvPicPr>
          <p:blipFill rotWithShape="1">
            <a:blip r:embed="rId24">
              <a:alphaModFix/>
            </a:blip>
            <a:srcRect l="20939" t="45203" r="14070" b="22031"/>
            <a:stretch/>
          </p:blipFill>
          <p:spPr>
            <a:xfrm>
              <a:off x="4884712" y="1818800"/>
              <a:ext cx="984925" cy="1862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gd02f11ca52_0_5"/>
          <p:cNvGrpSpPr/>
          <p:nvPr/>
        </p:nvGrpSpPr>
        <p:grpSpPr>
          <a:xfrm>
            <a:off x="4642029" y="2217820"/>
            <a:ext cx="1647900" cy="243593"/>
            <a:chOff x="4642029" y="2217820"/>
            <a:chExt cx="1647900" cy="243593"/>
          </a:xfrm>
        </p:grpSpPr>
        <p:cxnSp>
          <p:nvCxnSpPr>
            <p:cNvPr id="217" name="Google Shape;217;gd02f11ca52_0_5"/>
            <p:cNvCxnSpPr>
              <a:stCxn id="175" idx="1"/>
            </p:cNvCxnSpPr>
            <p:nvPr/>
          </p:nvCxnSpPr>
          <p:spPr>
            <a:xfrm flipH="1">
              <a:off x="4642029" y="2217820"/>
              <a:ext cx="1647900" cy="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pic>
          <p:nvPicPr>
            <p:cNvPr id="218" name="Google Shape;218;gd02f11ca52_0_5"/>
            <p:cNvPicPr preferRelativeResize="0"/>
            <p:nvPr/>
          </p:nvPicPr>
          <p:blipFill rotWithShape="1">
            <a:blip r:embed="rId23">
              <a:alphaModFix/>
            </a:blip>
            <a:srcRect l="20250" t="46149" r="11657" b="24691"/>
            <a:stretch/>
          </p:blipFill>
          <p:spPr>
            <a:xfrm>
              <a:off x="4877825" y="2307688"/>
              <a:ext cx="1042741" cy="153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139;p8"/>
          <p:cNvSpPr txBox="1"/>
          <p:nvPr/>
        </p:nvSpPr>
        <p:spPr>
          <a:xfrm>
            <a:off x="10267406" y="6557554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3309" y="2257159"/>
            <a:ext cx="1222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Click URL</a:t>
            </a:r>
            <a:endParaRPr lang="en-US" sz="12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874487" y="28470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dirty="0" smtClean="0"/>
              <a:t>2. OUR APPROACHES</a:t>
            </a:r>
            <a:endParaRPr sz="72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>
            <a:spLocks noGrp="1"/>
          </p:cNvSpPr>
          <p:nvPr>
            <p:ph type="title"/>
          </p:nvPr>
        </p:nvSpPr>
        <p:spPr>
          <a:xfrm>
            <a:off x="3071762" y="2886250"/>
            <a:ext cx="634933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dirty="0" smtClean="0"/>
              <a:t>Manage Recruitment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214707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Supportive </a:t>
            </a:r>
            <a:r>
              <a:rPr lang="en-US" sz="5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– </a:t>
            </a:r>
            <a:r>
              <a:rPr lang="en-US" sz="5400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mail</a:t>
            </a:r>
            <a:endParaRPr sz="54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96;p13"/>
          <p:cNvSpPr/>
          <p:nvPr/>
        </p:nvSpPr>
        <p:spPr>
          <a:xfrm>
            <a:off x="9700140" y="3523710"/>
            <a:ext cx="401498" cy="86479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Google Shape;300;p13"/>
          <p:cNvSpPr/>
          <p:nvPr/>
        </p:nvSpPr>
        <p:spPr>
          <a:xfrm>
            <a:off x="4809284" y="2230318"/>
            <a:ext cx="1064314" cy="3428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73598" y="1314347"/>
            <a:ext cx="2044482" cy="2044482"/>
            <a:chOff x="8777780" y="1270158"/>
            <a:chExt cx="2044482" cy="2044482"/>
          </a:xfrm>
        </p:grpSpPr>
        <p:pic>
          <p:nvPicPr>
            <p:cNvPr id="8" name="Google Shape;297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777780" y="1270158"/>
              <a:ext cx="2044482" cy="2044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8919504" y="2760271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Email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81887" y="1521171"/>
            <a:ext cx="1838006" cy="1930858"/>
            <a:chOff x="8919504" y="4274882"/>
            <a:chExt cx="1859544" cy="2068981"/>
          </a:xfrm>
        </p:grpSpPr>
        <p:pic>
          <p:nvPicPr>
            <p:cNvPr id="11" name="Google Shape;30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74988" y="4274882"/>
              <a:ext cx="1748576" cy="1748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8919504" y="5943753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Send button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92621" y="4873441"/>
            <a:ext cx="1859544" cy="1142543"/>
            <a:chOff x="3309704" y="4856465"/>
            <a:chExt cx="1859544" cy="1142543"/>
          </a:xfrm>
        </p:grpSpPr>
        <p:sp>
          <p:nvSpPr>
            <p:cNvPr id="14" name="TextBox 13"/>
            <p:cNvSpPr txBox="1"/>
            <p:nvPr/>
          </p:nvSpPr>
          <p:spPr>
            <a:xfrm>
              <a:off x="3309704" y="5598898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Login button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145" y="4856465"/>
              <a:ext cx="1504932" cy="742433"/>
            </a:xfrm>
            <a:prstGeom prst="rect">
              <a:avLst/>
            </a:prstGeom>
          </p:spPr>
        </p:pic>
      </p:grpSp>
      <p:sp>
        <p:nvSpPr>
          <p:cNvPr id="16" name="Google Shape;299;p13"/>
          <p:cNvSpPr/>
          <p:nvPr/>
        </p:nvSpPr>
        <p:spPr>
          <a:xfrm flipH="1">
            <a:off x="7972666" y="5073235"/>
            <a:ext cx="959448" cy="3428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81887" y="4364389"/>
            <a:ext cx="1859544" cy="1851650"/>
            <a:chOff x="5973277" y="4371863"/>
            <a:chExt cx="1859544" cy="1851650"/>
          </a:xfrm>
        </p:grpSpPr>
        <p:pic>
          <p:nvPicPr>
            <p:cNvPr id="18" name="Google Shape;39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20949" y="4371863"/>
              <a:ext cx="1589150" cy="1589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5973277" y="5823403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Login Form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47030" y="1848364"/>
            <a:ext cx="3469353" cy="1349058"/>
            <a:chOff x="8360899" y="1936758"/>
            <a:chExt cx="3469353" cy="1349058"/>
          </a:xfrm>
        </p:grpSpPr>
        <p:pic>
          <p:nvPicPr>
            <p:cNvPr id="21" name="Google Shape;235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0899" y="1936758"/>
              <a:ext cx="3469353" cy="976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6"/>
            <p:cNvSpPr txBox="1"/>
            <p:nvPr/>
          </p:nvSpPr>
          <p:spPr>
            <a:xfrm>
              <a:off x="9005455" y="2885706"/>
              <a:ext cx="2180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Firebase Storage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Google Shape;300;p13"/>
          <p:cNvSpPr/>
          <p:nvPr/>
        </p:nvSpPr>
        <p:spPr>
          <a:xfrm>
            <a:off x="7918080" y="2231705"/>
            <a:ext cx="1064314" cy="3428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4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7175" y="1343052"/>
            <a:ext cx="1605258" cy="16052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flow – Create CV</a:t>
            </a:r>
            <a:endParaRPr sz="54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770777" y="2324778"/>
            <a:ext cx="1423851" cy="2539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51364" y="2087051"/>
            <a:ext cx="1423851" cy="503933"/>
            <a:chOff x="6151364" y="2087051"/>
            <a:chExt cx="1423851" cy="503933"/>
          </a:xfrm>
        </p:grpSpPr>
        <p:sp>
          <p:nvSpPr>
            <p:cNvPr id="233" name="Google Shape;233;p10"/>
            <p:cNvSpPr/>
            <p:nvPr/>
          </p:nvSpPr>
          <p:spPr>
            <a:xfrm>
              <a:off x="6151364" y="2374974"/>
              <a:ext cx="1423851" cy="21601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234" name="Google Shape;234;p10"/>
            <p:cNvSpPr txBox="1"/>
            <p:nvPr/>
          </p:nvSpPr>
          <p:spPr>
            <a:xfrm>
              <a:off x="6432214" y="2087051"/>
              <a:ext cx="8621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(If any)</a:t>
              </a:r>
              <a:endParaRPr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236" name="Google Shape;236;p10"/>
          <p:cNvSpPr/>
          <p:nvPr/>
        </p:nvSpPr>
        <p:spPr>
          <a:xfrm>
            <a:off x="9434945" y="3285607"/>
            <a:ext cx="284216" cy="9123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5047170" y="3258106"/>
            <a:ext cx="257772" cy="88708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 flipH="1">
            <a:off x="6183511" y="4739122"/>
            <a:ext cx="2783408" cy="2862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 flipH="1">
            <a:off x="2800725" y="4671297"/>
            <a:ext cx="1430060" cy="2862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090032" y="2835617"/>
            <a:ext cx="185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CV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46284" y="2075078"/>
            <a:ext cx="1859544" cy="1183933"/>
            <a:chOff x="4925157" y="2102788"/>
            <a:chExt cx="1859544" cy="1183933"/>
          </a:xfrm>
        </p:grpSpPr>
        <p:pic>
          <p:nvPicPr>
            <p:cNvPr id="232" name="Google Shape;232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31969" y="2102788"/>
              <a:ext cx="1645921" cy="762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6"/>
            <p:cNvSpPr txBox="1"/>
            <p:nvPr/>
          </p:nvSpPr>
          <p:spPr>
            <a:xfrm>
              <a:off x="4925157" y="2886611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Submit button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20965" y="3877186"/>
            <a:ext cx="1859544" cy="2296402"/>
            <a:chOff x="748751" y="4086484"/>
            <a:chExt cx="1859544" cy="2296402"/>
          </a:xfrm>
        </p:grpSpPr>
        <p:pic>
          <p:nvPicPr>
            <p:cNvPr id="243" name="Google Shape;243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3277" y="4086484"/>
              <a:ext cx="1530493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TextBox 16"/>
            <p:cNvSpPr txBox="1"/>
            <p:nvPr/>
          </p:nvSpPr>
          <p:spPr>
            <a:xfrm>
              <a:off x="748751" y="5675000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82057" y="3996940"/>
            <a:ext cx="1859544" cy="2046648"/>
            <a:chOff x="4019311" y="4028462"/>
            <a:chExt cx="1859544" cy="2046648"/>
          </a:xfrm>
        </p:grpSpPr>
        <p:pic>
          <p:nvPicPr>
            <p:cNvPr id="239" name="Google Shape;239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41940" y="4028462"/>
              <a:ext cx="1646538" cy="1646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6"/>
            <p:cNvSpPr txBox="1"/>
            <p:nvPr/>
          </p:nvSpPr>
          <p:spPr>
            <a:xfrm>
              <a:off x="4019311" y="5675000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Database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658761" y="4284375"/>
            <a:ext cx="1859544" cy="1701914"/>
            <a:chOff x="9337634" y="4312085"/>
            <a:chExt cx="1859544" cy="1701914"/>
          </a:xfrm>
        </p:grpSpPr>
        <p:pic>
          <p:nvPicPr>
            <p:cNvPr id="237" name="Google Shape;237;p1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669526" y="4312085"/>
              <a:ext cx="1195760" cy="119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TextBox 16"/>
            <p:cNvSpPr txBox="1"/>
            <p:nvPr/>
          </p:nvSpPr>
          <p:spPr>
            <a:xfrm>
              <a:off x="9337634" y="5613889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File’s URL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82026" y="1909048"/>
            <a:ext cx="3469353" cy="1349058"/>
            <a:chOff x="8360899" y="1936758"/>
            <a:chExt cx="3469353" cy="1349058"/>
          </a:xfrm>
        </p:grpSpPr>
        <p:pic>
          <p:nvPicPr>
            <p:cNvPr id="235" name="Google Shape;235;p1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0899" y="1936758"/>
              <a:ext cx="3469353" cy="976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TextBox 16"/>
            <p:cNvSpPr txBox="1"/>
            <p:nvPr/>
          </p:nvSpPr>
          <p:spPr>
            <a:xfrm>
              <a:off x="9005455" y="2885706"/>
              <a:ext cx="2180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Firebase Storage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6" grpId="0" animBg="1"/>
      <p:bldP spid="238" grpId="0" animBg="1"/>
      <p:bldP spid="240" grpId="0" animBg="1"/>
      <p:bldP spid="244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86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</a:rPr>
              <a:t>Team member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1. Ho </a:t>
            </a:r>
            <a:r>
              <a:rPr lang="en-US" sz="5400" dirty="0" err="1"/>
              <a:t>Truc</a:t>
            </a:r>
            <a:r>
              <a:rPr lang="en-US" sz="5400" dirty="0"/>
              <a:t> Mai (Leader)</a:t>
            </a:r>
            <a:endParaRPr sz="5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400" dirty="0"/>
              <a:t>2. Tang Nguyen </a:t>
            </a:r>
            <a:r>
              <a:rPr lang="en-US" sz="5400" dirty="0" err="1"/>
              <a:t>Thanh</a:t>
            </a:r>
            <a:r>
              <a:rPr lang="en-US" sz="5400" dirty="0"/>
              <a:t> </a:t>
            </a:r>
            <a:r>
              <a:rPr lang="en-US" sz="5400" dirty="0" err="1"/>
              <a:t>Gia</a:t>
            </a:r>
            <a:endParaRPr sz="5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400" dirty="0"/>
              <a:t>3. Do Luong Tai</a:t>
            </a:r>
            <a:endParaRPr sz="54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flow – Accept new CV</a:t>
            </a:r>
            <a:endParaRPr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1" name="Google Shape;251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9013" y="1058431"/>
            <a:ext cx="1633304" cy="163330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/>
          <p:nvPr/>
        </p:nvSpPr>
        <p:spPr>
          <a:xfrm>
            <a:off x="2729990" y="2040381"/>
            <a:ext cx="1007847" cy="21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88892" y="1330407"/>
            <a:ext cx="1600200" cy="1851962"/>
            <a:chOff x="7400058" y="1393028"/>
            <a:chExt cx="1600200" cy="1851962"/>
          </a:xfrm>
        </p:grpSpPr>
        <p:pic>
          <p:nvPicPr>
            <p:cNvPr id="254" name="Google Shape;254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417955" y="1393028"/>
              <a:ext cx="1567940" cy="1567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11"/>
            <p:cNvSpPr txBox="1"/>
            <p:nvPr/>
          </p:nvSpPr>
          <p:spPr>
            <a:xfrm>
              <a:off x="7400058" y="2875658"/>
              <a:ext cx="1600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Interview info </a:t>
              </a:r>
              <a:endParaRPr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259" name="Google Shape;259;p11"/>
          <p:cNvSpPr/>
          <p:nvPr/>
        </p:nvSpPr>
        <p:spPr>
          <a:xfrm flipH="1">
            <a:off x="8401149" y="4989201"/>
            <a:ext cx="1102035" cy="2622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 rot="19032434" flipH="1">
            <a:off x="7966019" y="3585788"/>
            <a:ext cx="2349779" cy="333369"/>
          </a:xfrm>
          <a:prstGeom prst="rightArrow">
            <a:avLst>
              <a:gd name="adj1" fmla="val 48934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6090309" y="2068993"/>
            <a:ext cx="898733" cy="21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8574729" y="2068993"/>
            <a:ext cx="898733" cy="21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845893" y="2782259"/>
            <a:ext cx="185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Profile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75878" y="1799082"/>
            <a:ext cx="2043715" cy="1383287"/>
            <a:chOff x="3875878" y="1799082"/>
            <a:chExt cx="2043715" cy="1383287"/>
          </a:xfrm>
        </p:grpSpPr>
        <p:pic>
          <p:nvPicPr>
            <p:cNvPr id="253" name="Google Shape;253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75878" y="1799082"/>
              <a:ext cx="2043715" cy="698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6"/>
            <p:cNvSpPr txBox="1"/>
            <p:nvPr/>
          </p:nvSpPr>
          <p:spPr>
            <a:xfrm>
              <a:off x="4060049" y="2782259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Accept button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43970" y="1630852"/>
            <a:ext cx="1859544" cy="1181932"/>
            <a:chOff x="9864174" y="1875083"/>
            <a:chExt cx="1859544" cy="1181932"/>
          </a:xfrm>
        </p:grpSpPr>
        <p:pic>
          <p:nvPicPr>
            <p:cNvPr id="263" name="Google Shape;263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22669" y="1875083"/>
              <a:ext cx="1645921" cy="762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TextBox 16"/>
            <p:cNvSpPr txBox="1"/>
            <p:nvPr/>
          </p:nvSpPr>
          <p:spPr>
            <a:xfrm>
              <a:off x="9864174" y="2656905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Submit button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20967" y="4367085"/>
            <a:ext cx="1859544" cy="2235434"/>
            <a:chOff x="3249767" y="4249547"/>
            <a:chExt cx="1859544" cy="2235434"/>
          </a:xfrm>
        </p:grpSpPr>
        <p:pic>
          <p:nvPicPr>
            <p:cNvPr id="258" name="Google Shape;258;p1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413434" y="4249547"/>
              <a:ext cx="1530493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6"/>
            <p:cNvSpPr txBox="1"/>
            <p:nvPr/>
          </p:nvSpPr>
          <p:spPr>
            <a:xfrm>
              <a:off x="3249767" y="5777095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03184" y="4113028"/>
            <a:ext cx="2044482" cy="2148686"/>
            <a:chOff x="8777780" y="1270158"/>
            <a:chExt cx="2044482" cy="2148686"/>
          </a:xfrm>
        </p:grpSpPr>
        <p:pic>
          <p:nvPicPr>
            <p:cNvPr id="30" name="Google Shape;297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777780" y="1270158"/>
              <a:ext cx="2044482" cy="2044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8870249" y="3018734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Send mail flow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281972" y="2936539"/>
            <a:ext cx="1384030" cy="1273386"/>
            <a:chOff x="10281972" y="2936539"/>
            <a:chExt cx="1384030" cy="1273386"/>
          </a:xfrm>
        </p:grpSpPr>
        <p:sp>
          <p:nvSpPr>
            <p:cNvPr id="256" name="Google Shape;256;p11"/>
            <p:cNvSpPr/>
            <p:nvPr/>
          </p:nvSpPr>
          <p:spPr>
            <a:xfrm>
              <a:off x="10281972" y="2936539"/>
              <a:ext cx="374308" cy="12733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27" name="TextBox 16"/>
            <p:cNvSpPr txBox="1"/>
            <p:nvPr/>
          </p:nvSpPr>
          <p:spPr>
            <a:xfrm>
              <a:off x="10537945" y="3312841"/>
              <a:ext cx="1128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(Option)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2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9" grpId="0" animBg="1"/>
      <p:bldP spid="260" grpId="0" animBg="1"/>
      <p:bldP spid="261" grpId="0" animBg="1"/>
      <p:bldP spid="264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flow – Approve waiting CV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2" name="Google Shape;272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25199" y="1809456"/>
            <a:ext cx="2032256" cy="67785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2"/>
          <p:cNvSpPr/>
          <p:nvPr/>
        </p:nvSpPr>
        <p:spPr>
          <a:xfrm>
            <a:off x="2729990" y="2040381"/>
            <a:ext cx="1007847" cy="21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20559" y="1307718"/>
            <a:ext cx="1600200" cy="1922290"/>
            <a:chOff x="7020559" y="1307718"/>
            <a:chExt cx="1600200" cy="1922290"/>
          </a:xfrm>
        </p:grpSpPr>
        <p:pic>
          <p:nvPicPr>
            <p:cNvPr id="275" name="Google Shape;275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52819" y="1307718"/>
              <a:ext cx="1567940" cy="1567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2"/>
            <p:cNvSpPr txBox="1"/>
            <p:nvPr/>
          </p:nvSpPr>
          <p:spPr>
            <a:xfrm>
              <a:off x="7020559" y="2860676"/>
              <a:ext cx="1600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Deadline info</a:t>
              </a:r>
              <a:endParaRPr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277" name="Google Shape;277;p12"/>
          <p:cNvSpPr/>
          <p:nvPr/>
        </p:nvSpPr>
        <p:spPr>
          <a:xfrm>
            <a:off x="10462264" y="3233226"/>
            <a:ext cx="280545" cy="105563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80" name="Google Shape;280;p12"/>
          <p:cNvSpPr/>
          <p:nvPr/>
        </p:nvSpPr>
        <p:spPr>
          <a:xfrm flipH="1">
            <a:off x="5664141" y="5055522"/>
            <a:ext cx="1173443" cy="2833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6144817" y="2068993"/>
            <a:ext cx="898733" cy="21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8774032" y="2148383"/>
            <a:ext cx="898733" cy="21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86" name="Google Shape;286;p12"/>
          <p:cNvSpPr/>
          <p:nvPr/>
        </p:nvSpPr>
        <p:spPr>
          <a:xfrm flipH="1">
            <a:off x="8882066" y="5035160"/>
            <a:ext cx="1002562" cy="2833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3844" y="4404269"/>
            <a:ext cx="1602301" cy="144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3804597" y="4321431"/>
            <a:ext cx="1859544" cy="2153286"/>
            <a:chOff x="930075" y="4404268"/>
            <a:chExt cx="1859544" cy="2153286"/>
          </a:xfrm>
        </p:grpSpPr>
        <p:pic>
          <p:nvPicPr>
            <p:cNvPr id="279" name="Google Shape;279;p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94601" y="4404268"/>
              <a:ext cx="1530493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6"/>
            <p:cNvSpPr txBox="1"/>
            <p:nvPr/>
          </p:nvSpPr>
          <p:spPr>
            <a:xfrm>
              <a:off x="930075" y="5849668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92212" y="1166490"/>
            <a:ext cx="1859544" cy="2094296"/>
            <a:chOff x="892212" y="1166490"/>
            <a:chExt cx="1859544" cy="2094296"/>
          </a:xfrm>
        </p:grpSpPr>
        <p:pic>
          <p:nvPicPr>
            <p:cNvPr id="273" name="Google Shape;273;p1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0755" y="1166490"/>
              <a:ext cx="1633304" cy="1633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6"/>
            <p:cNvSpPr txBox="1"/>
            <p:nvPr/>
          </p:nvSpPr>
          <p:spPr>
            <a:xfrm>
              <a:off x="892212" y="2860676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Profile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011555" y="2860676"/>
            <a:ext cx="185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Approve button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7584" y="4159129"/>
            <a:ext cx="2044482" cy="2148686"/>
            <a:chOff x="8777780" y="1270158"/>
            <a:chExt cx="2044482" cy="2148686"/>
          </a:xfrm>
        </p:grpSpPr>
        <p:pic>
          <p:nvPicPr>
            <p:cNvPr id="27" name="Google Shape;297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777780" y="1270158"/>
              <a:ext cx="2044482" cy="2044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8870249" y="3018734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Send mail flow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672765" y="1831922"/>
            <a:ext cx="1859544" cy="1181932"/>
            <a:chOff x="9864174" y="1875083"/>
            <a:chExt cx="1859544" cy="1181932"/>
          </a:xfrm>
        </p:grpSpPr>
        <p:pic>
          <p:nvPicPr>
            <p:cNvPr id="30" name="Google Shape;263;p1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022669" y="1875083"/>
              <a:ext cx="1645921" cy="762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16"/>
            <p:cNvSpPr txBox="1"/>
            <p:nvPr/>
          </p:nvSpPr>
          <p:spPr>
            <a:xfrm>
              <a:off x="9864174" y="2656905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Submit button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685222" y="5907705"/>
            <a:ext cx="185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7" grpId="0" animBg="1"/>
      <p:bldP spid="280" grpId="0" animBg="1"/>
      <p:bldP spid="281" grpId="0" animBg="1"/>
      <p:bldP spid="284" grpId="0" animBg="1"/>
      <p:bldP spid="286" grpId="0" animBg="1"/>
      <p:bldP spid="2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flow – Deny waiting CV</a:t>
            </a:r>
            <a:endParaRPr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2007278" y="3561157"/>
            <a:ext cx="1132999" cy="324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5543079" y="3559279"/>
            <a:ext cx="1132999" cy="3258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04" name="Google Shape;304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39221" y="3410087"/>
            <a:ext cx="2041810" cy="62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147734" y="2568716"/>
            <a:ext cx="1859544" cy="2023283"/>
            <a:chOff x="2050492" y="1139829"/>
            <a:chExt cx="1859544" cy="2023283"/>
          </a:xfrm>
        </p:grpSpPr>
        <p:pic>
          <p:nvPicPr>
            <p:cNvPr id="294" name="Google Shape;294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48114" y="1139829"/>
              <a:ext cx="1633304" cy="1633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TextBox 16"/>
            <p:cNvSpPr txBox="1"/>
            <p:nvPr/>
          </p:nvSpPr>
          <p:spPr>
            <a:xfrm>
              <a:off x="2050492" y="2763002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Profile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47069" y="4189158"/>
            <a:ext cx="185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Deny button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49545" y="2699045"/>
            <a:ext cx="2044482" cy="2044482"/>
            <a:chOff x="8777780" y="1270158"/>
            <a:chExt cx="2044482" cy="2044482"/>
          </a:xfrm>
        </p:grpSpPr>
        <p:pic>
          <p:nvPicPr>
            <p:cNvPr id="297" name="Google Shape;297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77780" y="1270158"/>
              <a:ext cx="2044482" cy="2044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8919504" y="2760271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Send mail flow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050025" y="2913296"/>
            <a:ext cx="1859544" cy="2238379"/>
            <a:chOff x="574375" y="4433099"/>
            <a:chExt cx="1859544" cy="2238379"/>
          </a:xfrm>
        </p:grpSpPr>
        <p:pic>
          <p:nvPicPr>
            <p:cNvPr id="298" name="Google Shape;298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38901" y="4433099"/>
              <a:ext cx="1530493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TextBox 16"/>
            <p:cNvSpPr txBox="1"/>
            <p:nvPr/>
          </p:nvSpPr>
          <p:spPr>
            <a:xfrm>
              <a:off x="574375" y="5963592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Google Shape;302;p13"/>
          <p:cNvSpPr/>
          <p:nvPr/>
        </p:nvSpPr>
        <p:spPr>
          <a:xfrm>
            <a:off x="8794027" y="3559279"/>
            <a:ext cx="1173735" cy="3218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0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/>
      <p:bldP spid="302" grpId="0" animBg="1"/>
      <p:bldP spid="17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78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Main flow – Update recruitment progress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2751" y="2546823"/>
            <a:ext cx="1401150" cy="146701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4"/>
          <p:cNvSpPr/>
          <p:nvPr/>
        </p:nvSpPr>
        <p:spPr>
          <a:xfrm>
            <a:off x="3515996" y="3198245"/>
            <a:ext cx="1169895" cy="3240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7483316" y="3198244"/>
            <a:ext cx="1169895" cy="3240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75753" y="2706662"/>
            <a:ext cx="3617701" cy="1911250"/>
            <a:chOff x="4275753" y="2706662"/>
            <a:chExt cx="3617701" cy="1911250"/>
          </a:xfrm>
        </p:grpSpPr>
        <p:pic>
          <p:nvPicPr>
            <p:cNvPr id="313" name="Google Shape;313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75753" y="2706662"/>
              <a:ext cx="3617701" cy="1307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14"/>
            <p:cNvSpPr txBox="1"/>
            <p:nvPr/>
          </p:nvSpPr>
          <p:spPr>
            <a:xfrm>
              <a:off x="4947604" y="4125500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Calibri"/>
                  <a:ea typeface="Calibri"/>
                  <a:cs typeface="Calibri"/>
                  <a:sym typeface="Calibri"/>
                </a:rPr>
                <a:t>Update button</a:t>
              </a:r>
              <a:endParaRPr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4"/>
          <p:cNvSpPr txBox="1"/>
          <p:nvPr/>
        </p:nvSpPr>
        <p:spPr>
          <a:xfrm>
            <a:off x="1466326" y="4093761"/>
            <a:ext cx="227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Progress form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93554" y="2546823"/>
            <a:ext cx="2274000" cy="2039350"/>
            <a:chOff x="8493554" y="2546823"/>
            <a:chExt cx="2274000" cy="2039350"/>
          </a:xfrm>
        </p:grpSpPr>
        <p:pic>
          <p:nvPicPr>
            <p:cNvPr id="317" name="Google Shape;317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865306" y="2546823"/>
              <a:ext cx="1530493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14"/>
            <p:cNvSpPr txBox="1"/>
            <p:nvPr/>
          </p:nvSpPr>
          <p:spPr>
            <a:xfrm>
              <a:off x="8493554" y="4093761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Calibri"/>
                  <a:ea typeface="Calibri"/>
                  <a:cs typeface="Calibri"/>
                  <a:sym typeface="Calibri"/>
                </a:rPr>
                <a:t>Successful message</a:t>
              </a:r>
              <a:endParaRPr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4" grpId="0" animBg="1"/>
      <p:bldP spid="3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05791" y="1418032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21486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flow – Update progress image</a:t>
            </a:r>
            <a:endParaRPr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2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2715" y="2238743"/>
            <a:ext cx="1188823" cy="26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9465" y="2238743"/>
            <a:ext cx="1188823" cy="26357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5"/>
          <p:cNvSpPr/>
          <p:nvPr/>
        </p:nvSpPr>
        <p:spPr>
          <a:xfrm>
            <a:off x="9318243" y="3375816"/>
            <a:ext cx="313731" cy="8228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32" name="Google Shape;332;p15"/>
          <p:cNvSpPr/>
          <p:nvPr/>
        </p:nvSpPr>
        <p:spPr>
          <a:xfrm flipH="1">
            <a:off x="6223303" y="4647731"/>
            <a:ext cx="2480700" cy="2744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35" name="Google Shape;335;p15"/>
          <p:cNvSpPr/>
          <p:nvPr/>
        </p:nvSpPr>
        <p:spPr>
          <a:xfrm flipH="1">
            <a:off x="3102714" y="4605181"/>
            <a:ext cx="1121063" cy="2426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" name="Google Shape;316;p14"/>
          <p:cNvSpPr txBox="1"/>
          <p:nvPr/>
        </p:nvSpPr>
        <p:spPr>
          <a:xfrm>
            <a:off x="1121291" y="2886729"/>
            <a:ext cx="227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79291" y="1882307"/>
            <a:ext cx="3469353" cy="1481185"/>
            <a:chOff x="7302200" y="2006998"/>
            <a:chExt cx="3469353" cy="1481185"/>
          </a:xfrm>
        </p:grpSpPr>
        <p:pic>
          <p:nvPicPr>
            <p:cNvPr id="328" name="Google Shape;328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02200" y="2006998"/>
              <a:ext cx="3469353" cy="976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316;p14"/>
            <p:cNvSpPr txBox="1"/>
            <p:nvPr/>
          </p:nvSpPr>
          <p:spPr>
            <a:xfrm>
              <a:off x="7899876" y="2995771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Firebase Storage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38108" y="4303491"/>
            <a:ext cx="2274000" cy="1658356"/>
            <a:chOff x="8426912" y="4421217"/>
            <a:chExt cx="2274000" cy="1658356"/>
          </a:xfrm>
        </p:grpSpPr>
        <p:pic>
          <p:nvPicPr>
            <p:cNvPr id="330" name="Google Shape;330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966033" y="4421217"/>
              <a:ext cx="1195760" cy="119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316;p14"/>
            <p:cNvSpPr txBox="1"/>
            <p:nvPr/>
          </p:nvSpPr>
          <p:spPr>
            <a:xfrm>
              <a:off x="8426912" y="5587161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File’s URL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28501" y="3903771"/>
            <a:ext cx="2274000" cy="2051111"/>
            <a:chOff x="3851410" y="4028462"/>
            <a:chExt cx="2274000" cy="2051111"/>
          </a:xfrm>
        </p:grpSpPr>
        <p:pic>
          <p:nvPicPr>
            <p:cNvPr id="331" name="Google Shape;331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41940" y="4028462"/>
              <a:ext cx="1646538" cy="1646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316;p14"/>
            <p:cNvSpPr txBox="1"/>
            <p:nvPr/>
          </p:nvSpPr>
          <p:spPr>
            <a:xfrm>
              <a:off x="3851410" y="5587161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Database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28519" y="3931977"/>
            <a:ext cx="1859544" cy="2238379"/>
            <a:chOff x="1051428" y="4056668"/>
            <a:chExt cx="1859544" cy="2238379"/>
          </a:xfrm>
        </p:grpSpPr>
        <p:pic>
          <p:nvPicPr>
            <p:cNvPr id="334" name="Google Shape;334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17530" y="4056668"/>
              <a:ext cx="1530493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6"/>
            <p:cNvSpPr txBox="1"/>
            <p:nvPr/>
          </p:nvSpPr>
          <p:spPr>
            <a:xfrm>
              <a:off x="1051428" y="5587161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05300" y="1989227"/>
            <a:ext cx="2274000" cy="1389914"/>
            <a:chOff x="3828209" y="2113918"/>
            <a:chExt cx="2274000" cy="1389914"/>
          </a:xfrm>
        </p:grpSpPr>
        <p:pic>
          <p:nvPicPr>
            <p:cNvPr id="326" name="Google Shape;326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65450" y="2113918"/>
              <a:ext cx="1645921" cy="762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316;p14"/>
            <p:cNvSpPr txBox="1"/>
            <p:nvPr/>
          </p:nvSpPr>
          <p:spPr>
            <a:xfrm>
              <a:off x="3828209" y="3011420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Submit button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26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/>
      <p:bldP spid="332" grpId="0" animBg="1"/>
      <p:bldP spid="335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9499" y="1152366"/>
            <a:ext cx="1440170" cy="14401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Main flow – Create expense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2762915" y="2022764"/>
            <a:ext cx="1423851" cy="3215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81325" y="1793092"/>
            <a:ext cx="1423851" cy="551264"/>
            <a:chOff x="6381325" y="1793092"/>
            <a:chExt cx="1423851" cy="551264"/>
          </a:xfrm>
        </p:grpSpPr>
        <p:sp>
          <p:nvSpPr>
            <p:cNvPr id="345" name="Google Shape;345;p16"/>
            <p:cNvSpPr/>
            <p:nvPr/>
          </p:nvSpPr>
          <p:spPr>
            <a:xfrm>
              <a:off x="6381325" y="2022764"/>
              <a:ext cx="1423851" cy="3215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 txBox="1"/>
            <p:nvPr/>
          </p:nvSpPr>
          <p:spPr>
            <a:xfrm>
              <a:off x="6662175" y="1793092"/>
              <a:ext cx="8621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(If any)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16"/>
          <p:cNvSpPr/>
          <p:nvPr/>
        </p:nvSpPr>
        <p:spPr>
          <a:xfrm>
            <a:off x="9531143" y="3097272"/>
            <a:ext cx="304800" cy="9727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5145602" y="3084948"/>
            <a:ext cx="340798" cy="9850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/>
          <p:nvPr/>
        </p:nvSpPr>
        <p:spPr>
          <a:xfrm flipH="1">
            <a:off x="6346771" y="4751048"/>
            <a:ext cx="2172550" cy="27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 flipH="1">
            <a:off x="2821427" y="4771436"/>
            <a:ext cx="1430060" cy="2862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53551" y="4128048"/>
            <a:ext cx="1859544" cy="2238379"/>
            <a:chOff x="748751" y="4086484"/>
            <a:chExt cx="1859544" cy="2238379"/>
          </a:xfrm>
        </p:grpSpPr>
        <p:pic>
          <p:nvPicPr>
            <p:cNvPr id="352" name="Google Shape;352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13277" y="4086484"/>
              <a:ext cx="1530493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748751" y="5616977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48867" y="1603763"/>
            <a:ext cx="3469353" cy="1481185"/>
            <a:chOff x="7302200" y="2006998"/>
            <a:chExt cx="3469353" cy="1481185"/>
          </a:xfrm>
        </p:grpSpPr>
        <p:pic>
          <p:nvPicPr>
            <p:cNvPr id="20" name="Google Shape;328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02200" y="2006998"/>
              <a:ext cx="3469353" cy="976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316;p14"/>
            <p:cNvSpPr txBox="1"/>
            <p:nvPr/>
          </p:nvSpPr>
          <p:spPr>
            <a:xfrm>
              <a:off x="7899876" y="2995771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Firebase Storage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98206" y="4161688"/>
            <a:ext cx="2274000" cy="1658356"/>
            <a:chOff x="8426912" y="4421217"/>
            <a:chExt cx="2274000" cy="1658356"/>
          </a:xfrm>
        </p:grpSpPr>
        <p:pic>
          <p:nvPicPr>
            <p:cNvPr id="23" name="Google Shape;330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966033" y="4421217"/>
              <a:ext cx="1195760" cy="119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316;p14"/>
            <p:cNvSpPr txBox="1"/>
            <p:nvPr/>
          </p:nvSpPr>
          <p:spPr>
            <a:xfrm>
              <a:off x="8426912" y="5587161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File’s URL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72771" y="1695034"/>
            <a:ext cx="2274000" cy="1389914"/>
            <a:chOff x="3828209" y="2113918"/>
            <a:chExt cx="2274000" cy="1389914"/>
          </a:xfrm>
        </p:grpSpPr>
        <p:pic>
          <p:nvPicPr>
            <p:cNvPr id="26" name="Google Shape;326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65450" y="2113918"/>
              <a:ext cx="1645921" cy="762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316;p14"/>
            <p:cNvSpPr txBox="1"/>
            <p:nvPr/>
          </p:nvSpPr>
          <p:spPr>
            <a:xfrm>
              <a:off x="3828209" y="3011420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Submit button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28" name="Google Shape;316;p14"/>
          <p:cNvSpPr txBox="1"/>
          <p:nvPr/>
        </p:nvSpPr>
        <p:spPr>
          <a:xfrm>
            <a:off x="682584" y="2608526"/>
            <a:ext cx="227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Expense Info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72771" y="3889012"/>
            <a:ext cx="2274000" cy="2051111"/>
            <a:chOff x="3851410" y="4028462"/>
            <a:chExt cx="2274000" cy="2051111"/>
          </a:xfrm>
        </p:grpSpPr>
        <p:pic>
          <p:nvPicPr>
            <p:cNvPr id="30" name="Google Shape;331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141940" y="4028462"/>
              <a:ext cx="1646538" cy="1646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316;p14"/>
            <p:cNvSpPr txBox="1"/>
            <p:nvPr/>
          </p:nvSpPr>
          <p:spPr>
            <a:xfrm>
              <a:off x="3851410" y="5587161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Database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32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7" grpId="0" animBg="1"/>
      <p:bldP spid="349" grpId="0" animBg="1"/>
      <p:bldP spid="351" grpId="0" animBg="1"/>
      <p:bldP spid="353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</a:rPr>
              <a:t>Demo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4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>
            <a:spLocks noGrp="1"/>
          </p:cNvSpPr>
          <p:nvPr>
            <p:ph type="title"/>
          </p:nvPr>
        </p:nvSpPr>
        <p:spPr>
          <a:xfrm>
            <a:off x="2960925" y="2886250"/>
            <a:ext cx="5866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dirty="0" smtClean="0"/>
              <a:t>Manage </a:t>
            </a:r>
            <a:r>
              <a:rPr lang="en-US" sz="6000" dirty="0"/>
              <a:t>Quality</a:t>
            </a:r>
            <a:endParaRPr sz="60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 smtClean="0">
                <a:solidFill>
                  <a:schemeClr val="lt1"/>
                </a:solidFill>
              </a:rPr>
              <a:t>AC’s Evaluation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Google Shape;11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9647" y="4467218"/>
            <a:ext cx="1924269" cy="1853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4;p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47" y="2599485"/>
            <a:ext cx="1924269" cy="186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4;p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47" y="854075"/>
            <a:ext cx="1924269" cy="178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72;p19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9555" y="2760088"/>
            <a:ext cx="1490387" cy="13867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16;p14"/>
          <p:cNvSpPr txBox="1"/>
          <p:nvPr/>
        </p:nvSpPr>
        <p:spPr>
          <a:xfrm>
            <a:off x="2918221" y="4176982"/>
            <a:ext cx="227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Evaluation Form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73918" y="2638624"/>
            <a:ext cx="1726119" cy="1853640"/>
            <a:chOff x="5580112" y="3265889"/>
            <a:chExt cx="1726119" cy="1853640"/>
          </a:xfrm>
        </p:grpSpPr>
        <p:pic>
          <p:nvPicPr>
            <p:cNvPr id="11" name="Google Shape;116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07778" y="3265889"/>
              <a:ext cx="1670786" cy="149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17;p5"/>
            <p:cNvSpPr txBox="1"/>
            <p:nvPr/>
          </p:nvSpPr>
          <p:spPr>
            <a:xfrm>
              <a:off x="5580112" y="4800500"/>
              <a:ext cx="1726119" cy="319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Quality 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Supervisor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461182" y="2566278"/>
            <a:ext cx="1807150" cy="1928707"/>
            <a:chOff x="7782888" y="3687358"/>
            <a:chExt cx="2218581" cy="241863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88" y="3687358"/>
              <a:ext cx="2218581" cy="2218581"/>
            </a:xfrm>
            <a:prstGeom prst="rect">
              <a:avLst/>
            </a:prstGeom>
          </p:spPr>
        </p:pic>
        <p:sp>
          <p:nvSpPr>
            <p:cNvPr id="15" name="TextBox 16"/>
            <p:cNvSpPr txBox="1"/>
            <p:nvPr/>
          </p:nvSpPr>
          <p:spPr>
            <a:xfrm>
              <a:off x="7962406" y="5705884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/>
                <a:t>AC</a:t>
              </a:r>
              <a:endParaRPr lang="en-US" sz="2000" dirty="0"/>
            </a:p>
          </p:txBody>
        </p:sp>
      </p:grpSp>
      <p:sp>
        <p:nvSpPr>
          <p:cNvPr id="17" name="Google Shape;373;p19"/>
          <p:cNvSpPr/>
          <p:nvPr/>
        </p:nvSpPr>
        <p:spPr>
          <a:xfrm>
            <a:off x="1931514" y="3358148"/>
            <a:ext cx="1448867" cy="3379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73;p19"/>
          <p:cNvSpPr/>
          <p:nvPr/>
        </p:nvSpPr>
        <p:spPr>
          <a:xfrm>
            <a:off x="4843396" y="3376868"/>
            <a:ext cx="941400" cy="3075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73;p19"/>
          <p:cNvSpPr/>
          <p:nvPr/>
        </p:nvSpPr>
        <p:spPr>
          <a:xfrm>
            <a:off x="9811727" y="3384893"/>
            <a:ext cx="1043414" cy="2995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04372" y="6212628"/>
            <a:ext cx="185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/>
              <a:t>Native teacher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70729" y="3175631"/>
            <a:ext cx="146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r>
              <a:rPr lang="en-US" baseline="30000" dirty="0" smtClean="0"/>
              <a:t>th</a:t>
            </a:r>
            <a:r>
              <a:rPr lang="en-US" dirty="0" smtClean="0"/>
              <a:t> per month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14170" y="3607791"/>
            <a:ext cx="146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 days</a:t>
            </a:r>
            <a:endParaRPr lang="en-US" dirty="0"/>
          </a:p>
        </p:txBody>
      </p:sp>
      <p:sp>
        <p:nvSpPr>
          <p:cNvPr id="25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3" name="Google Shape;372;p19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9257" y="2833751"/>
            <a:ext cx="1490387" cy="138670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16;p14"/>
          <p:cNvSpPr txBox="1"/>
          <p:nvPr/>
        </p:nvSpPr>
        <p:spPr>
          <a:xfrm>
            <a:off x="7997450" y="4270549"/>
            <a:ext cx="227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Evaluation Form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" name="Google Shape;373;p19"/>
          <p:cNvSpPr/>
          <p:nvPr/>
        </p:nvSpPr>
        <p:spPr>
          <a:xfrm>
            <a:off x="7281356" y="3371148"/>
            <a:ext cx="994175" cy="3269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48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4" grpId="0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Main flow – Teacher Submit </a:t>
            </a:r>
            <a:r>
              <a:rPr lang="en-US" dirty="0" smtClean="0">
                <a:solidFill>
                  <a:schemeClr val="lt1"/>
                </a:solidFill>
              </a:rPr>
              <a:t>Evaluation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72" name="Google Shape;372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61553" y="2347327"/>
            <a:ext cx="1589100" cy="1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9"/>
          <p:cNvSpPr/>
          <p:nvPr/>
        </p:nvSpPr>
        <p:spPr>
          <a:xfrm>
            <a:off x="3369164" y="3280799"/>
            <a:ext cx="1423800" cy="2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7093826" y="3280799"/>
            <a:ext cx="1450663" cy="2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62190" y="2309785"/>
            <a:ext cx="1859544" cy="2238379"/>
            <a:chOff x="8838438" y="2663759"/>
            <a:chExt cx="1859544" cy="2238379"/>
          </a:xfrm>
        </p:grpSpPr>
        <p:pic>
          <p:nvPicPr>
            <p:cNvPr id="376" name="Google Shape;376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02964" y="2663759"/>
              <a:ext cx="1530493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16"/>
            <p:cNvSpPr txBox="1"/>
            <p:nvPr/>
          </p:nvSpPr>
          <p:spPr>
            <a:xfrm>
              <a:off x="8838438" y="4194252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9826" y="3038925"/>
            <a:ext cx="2274000" cy="1389914"/>
            <a:chOff x="3828209" y="2113918"/>
            <a:chExt cx="2274000" cy="1389914"/>
          </a:xfrm>
        </p:grpSpPr>
        <p:pic>
          <p:nvPicPr>
            <p:cNvPr id="12" name="Google Shape;326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5450" y="2113918"/>
              <a:ext cx="1645921" cy="762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316;p14"/>
            <p:cNvSpPr txBox="1"/>
            <p:nvPr/>
          </p:nvSpPr>
          <p:spPr>
            <a:xfrm>
              <a:off x="3828209" y="3011420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Submit button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14" name="Google Shape;316;p14"/>
          <p:cNvSpPr txBox="1"/>
          <p:nvPr/>
        </p:nvSpPr>
        <p:spPr>
          <a:xfrm>
            <a:off x="1319103" y="3936427"/>
            <a:ext cx="227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Evaluation Form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/>
      <p:bldP spid="375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Outline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1. Introduction</a:t>
            </a:r>
            <a:endParaRPr sz="5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400" dirty="0"/>
              <a:t>2. </a:t>
            </a:r>
            <a:r>
              <a:rPr lang="en-US" sz="5400" dirty="0" smtClean="0"/>
              <a:t>Our Approach</a:t>
            </a:r>
            <a:endParaRPr sz="5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400" dirty="0"/>
              <a:t>3. </a:t>
            </a:r>
            <a:r>
              <a:rPr lang="en-US" sz="5400" dirty="0" smtClean="0"/>
              <a:t>Outcome</a:t>
            </a:r>
            <a:endParaRPr sz="54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Main flow – QS Submit Evaluation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82" name="Google Shape;38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8363" y="2634331"/>
            <a:ext cx="1589156" cy="158915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/>
          <p:nvPr/>
        </p:nvSpPr>
        <p:spPr>
          <a:xfrm>
            <a:off x="2309001" y="3603744"/>
            <a:ext cx="996000" cy="2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5268839" y="3603731"/>
            <a:ext cx="1423800" cy="2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8656499" y="3603731"/>
            <a:ext cx="1173300" cy="2963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34115" y="2787393"/>
            <a:ext cx="1859544" cy="2225451"/>
            <a:chOff x="3309291" y="4632549"/>
            <a:chExt cx="1859544" cy="2225451"/>
          </a:xfrm>
        </p:grpSpPr>
        <p:pic>
          <p:nvPicPr>
            <p:cNvPr id="388" name="Google Shape;38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02" y="4632549"/>
              <a:ext cx="1530493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309291" y="6150114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Google Shape;316;p14"/>
          <p:cNvSpPr txBox="1"/>
          <p:nvPr/>
        </p:nvSpPr>
        <p:spPr>
          <a:xfrm>
            <a:off x="255941" y="4223487"/>
            <a:ext cx="227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Evaluation Form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68003" y="3325985"/>
            <a:ext cx="2274000" cy="1389914"/>
            <a:chOff x="3828209" y="2113918"/>
            <a:chExt cx="2274000" cy="1389914"/>
          </a:xfrm>
        </p:grpSpPr>
        <p:pic>
          <p:nvPicPr>
            <p:cNvPr id="21" name="Google Shape;326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5450" y="2113918"/>
              <a:ext cx="1645921" cy="762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316;p14"/>
            <p:cNvSpPr txBox="1"/>
            <p:nvPr/>
          </p:nvSpPr>
          <p:spPr>
            <a:xfrm>
              <a:off x="3828209" y="3011420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Submit button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52328" y="2685049"/>
            <a:ext cx="2044482" cy="2044482"/>
            <a:chOff x="8777780" y="1270158"/>
            <a:chExt cx="2044482" cy="2044482"/>
          </a:xfrm>
        </p:grpSpPr>
        <p:pic>
          <p:nvPicPr>
            <p:cNvPr id="24" name="Google Shape;297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777780" y="1270158"/>
              <a:ext cx="2044482" cy="2044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8870249" y="2854747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Email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animBg="1"/>
      <p:bldP spid="385" grpId="0" animBg="1"/>
      <p:bldP spid="392" grpId="0" animBg="1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 smtClean="0">
                <a:solidFill>
                  <a:schemeClr val="lt1"/>
                </a:solidFill>
              </a:rPr>
              <a:t>Teacher’s KPI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7" name="Google Shape;114;p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46092" y="2322849"/>
            <a:ext cx="2905581" cy="24129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620786" y="2260806"/>
            <a:ext cx="2224318" cy="2402652"/>
            <a:chOff x="5580112" y="3265889"/>
            <a:chExt cx="1726119" cy="1853640"/>
          </a:xfrm>
        </p:grpSpPr>
        <p:pic>
          <p:nvPicPr>
            <p:cNvPr id="11" name="Google Shape;11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07778" y="3265889"/>
              <a:ext cx="1670786" cy="149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17;p5"/>
            <p:cNvSpPr txBox="1"/>
            <p:nvPr/>
          </p:nvSpPr>
          <p:spPr>
            <a:xfrm>
              <a:off x="5580112" y="4800500"/>
              <a:ext cx="1726119" cy="319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Quality 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Supervisor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373;p19"/>
          <p:cNvSpPr/>
          <p:nvPr/>
        </p:nvSpPr>
        <p:spPr>
          <a:xfrm>
            <a:off x="2845104" y="3210546"/>
            <a:ext cx="1937851" cy="2878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9269110" y="4335670"/>
            <a:ext cx="185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Native teacher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3" name="Google Shape;373;p19"/>
          <p:cNvSpPr/>
          <p:nvPr/>
        </p:nvSpPr>
        <p:spPr>
          <a:xfrm>
            <a:off x="6815718" y="3210546"/>
            <a:ext cx="1930374" cy="2878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72;p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0196" y="2483299"/>
            <a:ext cx="1835522" cy="174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16;p14"/>
          <p:cNvSpPr txBox="1"/>
          <p:nvPr/>
        </p:nvSpPr>
        <p:spPr>
          <a:xfrm>
            <a:off x="4658598" y="4243368"/>
            <a:ext cx="227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KPI Form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9083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Main flow – Update KPI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9" name="Google Shape;39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250" y="2301941"/>
            <a:ext cx="1589100" cy="1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1"/>
          <p:cNvSpPr/>
          <p:nvPr/>
        </p:nvSpPr>
        <p:spPr>
          <a:xfrm>
            <a:off x="3234889" y="3280824"/>
            <a:ext cx="1423800" cy="2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7505689" y="3280799"/>
            <a:ext cx="1423800" cy="2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60924" y="2775426"/>
            <a:ext cx="3617701" cy="1780381"/>
            <a:chOff x="4260924" y="2775426"/>
            <a:chExt cx="3617701" cy="1780381"/>
          </a:xfrm>
        </p:grpSpPr>
        <p:pic>
          <p:nvPicPr>
            <p:cNvPr id="403" name="Google Shape;403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60924" y="2775426"/>
              <a:ext cx="3617701" cy="1307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21"/>
            <p:cNvSpPr txBox="1"/>
            <p:nvPr/>
          </p:nvSpPr>
          <p:spPr>
            <a:xfrm>
              <a:off x="4932774" y="4078807"/>
              <a:ext cx="2274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Calibri"/>
                  <a:ea typeface="Calibri"/>
                  <a:cs typeface="Calibri"/>
                  <a:sym typeface="Calibri"/>
                </a:rPr>
                <a:t>Update button</a:t>
              </a:r>
              <a:endParaRPr sz="19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963409" y="2432873"/>
            <a:ext cx="1859544" cy="2238377"/>
            <a:chOff x="8972738" y="2663759"/>
            <a:chExt cx="1859544" cy="2238377"/>
          </a:xfrm>
        </p:grpSpPr>
        <p:pic>
          <p:nvPicPr>
            <p:cNvPr id="402" name="Google Shape;402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37264" y="2663759"/>
              <a:ext cx="1588361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16"/>
            <p:cNvSpPr txBox="1"/>
            <p:nvPr/>
          </p:nvSpPr>
          <p:spPr>
            <a:xfrm>
              <a:off x="8972738" y="4194250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Google Shape;316;p14"/>
          <p:cNvSpPr txBox="1"/>
          <p:nvPr/>
        </p:nvSpPr>
        <p:spPr>
          <a:xfrm>
            <a:off x="1606628" y="4082603"/>
            <a:ext cx="112603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KPI Form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Main flow – Submit KPI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" name="Google Shape;38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0279" y="2467133"/>
            <a:ext cx="1589156" cy="15891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83;p20"/>
          <p:cNvSpPr/>
          <p:nvPr/>
        </p:nvSpPr>
        <p:spPr>
          <a:xfrm>
            <a:off x="2270917" y="3436546"/>
            <a:ext cx="996000" cy="2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5;p20"/>
          <p:cNvSpPr/>
          <p:nvPr/>
        </p:nvSpPr>
        <p:spPr>
          <a:xfrm>
            <a:off x="5230755" y="3436533"/>
            <a:ext cx="1423800" cy="2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92;p20"/>
          <p:cNvSpPr/>
          <p:nvPr/>
        </p:nvSpPr>
        <p:spPr>
          <a:xfrm>
            <a:off x="8618415" y="3436533"/>
            <a:ext cx="1173300" cy="2963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16;p14"/>
          <p:cNvSpPr txBox="1"/>
          <p:nvPr/>
        </p:nvSpPr>
        <p:spPr>
          <a:xfrm>
            <a:off x="791840" y="4010138"/>
            <a:ext cx="112603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KPI Form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029919" y="3158787"/>
            <a:ext cx="2274000" cy="1389914"/>
            <a:chOff x="3828209" y="2113918"/>
            <a:chExt cx="2274000" cy="1389914"/>
          </a:xfrm>
        </p:grpSpPr>
        <p:pic>
          <p:nvPicPr>
            <p:cNvPr id="32" name="Google Shape;326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5450" y="2113918"/>
              <a:ext cx="1645921" cy="762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316;p14"/>
            <p:cNvSpPr txBox="1"/>
            <p:nvPr/>
          </p:nvSpPr>
          <p:spPr>
            <a:xfrm>
              <a:off x="3828209" y="3011420"/>
              <a:ext cx="22740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Submit button</a:t>
              </a:r>
              <a:endParaRPr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14244" y="2517851"/>
            <a:ext cx="2044482" cy="2044482"/>
            <a:chOff x="8777780" y="1270158"/>
            <a:chExt cx="2044482" cy="2044482"/>
          </a:xfrm>
        </p:grpSpPr>
        <p:pic>
          <p:nvPicPr>
            <p:cNvPr id="35" name="Google Shape;297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77780" y="1270158"/>
              <a:ext cx="2044482" cy="2044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8870249" y="2854747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Email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791715" y="2802208"/>
            <a:ext cx="1859544" cy="2238377"/>
            <a:chOff x="8972738" y="2663759"/>
            <a:chExt cx="1859544" cy="2238377"/>
          </a:xfrm>
        </p:grpSpPr>
        <p:pic>
          <p:nvPicPr>
            <p:cNvPr id="47" name="Google Shape;402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37264" y="2663759"/>
              <a:ext cx="1588361" cy="153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TextBox 16"/>
            <p:cNvSpPr txBox="1"/>
            <p:nvPr/>
          </p:nvSpPr>
          <p:spPr>
            <a:xfrm>
              <a:off x="8972738" y="4194250"/>
              <a:ext cx="1859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Successful message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Demo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4" name="Google Shape;230;p10"/>
          <p:cNvSpPr txBox="1"/>
          <p:nvPr/>
        </p:nvSpPr>
        <p:spPr>
          <a:xfrm>
            <a:off x="10267406" y="6557554"/>
            <a:ext cx="19245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Our Approach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"/>
          <p:cNvSpPr txBox="1">
            <a:spLocks noGrp="1"/>
          </p:cNvSpPr>
          <p:nvPr>
            <p:ph type="title"/>
          </p:nvPr>
        </p:nvSpPr>
        <p:spPr>
          <a:xfrm>
            <a:off x="2960914" y="2886258"/>
            <a:ext cx="57745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 dirty="0" smtClean="0"/>
              <a:t>3. OUTCOME</a:t>
            </a:r>
            <a:endParaRPr sz="72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Limit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10267406" y="6557554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3. Outcome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57782" y="2271835"/>
            <a:ext cx="2166073" cy="2583701"/>
            <a:chOff x="1657782" y="2271835"/>
            <a:chExt cx="2166073" cy="25837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783" y="2271835"/>
              <a:ext cx="2166072" cy="214312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657782" y="4455426"/>
              <a:ext cx="2166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Reminder </a:t>
              </a:r>
              <a:r>
                <a:rPr lang="en-US" sz="2000" dirty="0">
                  <a:latin typeface="Calibri"/>
                  <a:ea typeface="Calibri"/>
                  <a:cs typeface="Calibri"/>
                  <a:sym typeface="Calibri"/>
                </a:rPr>
                <a:t>function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70642" y="2491345"/>
            <a:ext cx="3437115" cy="2364191"/>
            <a:chOff x="6670642" y="2645233"/>
            <a:chExt cx="3437115" cy="23641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642" y="2645233"/>
              <a:ext cx="3437115" cy="139632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70643" y="4301538"/>
              <a:ext cx="34371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1 image/time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Calibri"/>
                  <a:cs typeface="Calibri"/>
                  <a:sym typeface="Calibri"/>
                </a:rPr>
                <a:t>1 image/expense (progress)</a:t>
              </a:r>
              <a:endParaRPr lang="en-US" sz="2000" dirty="0"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Future Plans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" name="Google Shape;446;p26"/>
          <p:cNvSpPr txBox="1"/>
          <p:nvPr/>
        </p:nvSpPr>
        <p:spPr>
          <a:xfrm>
            <a:off x="10267406" y="6557554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3. Outcome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47454" y="2168236"/>
            <a:ext cx="2784764" cy="3184874"/>
            <a:chOff x="2147454" y="2168236"/>
            <a:chExt cx="2784764" cy="31848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454" y="2168236"/>
              <a:ext cx="2784764" cy="278476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860963" y="4953000"/>
              <a:ext cx="1357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Mobile </a:t>
              </a:r>
              <a:r>
                <a:rPr lang="en-US" sz="2000" dirty="0"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 lang="en-US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19404" y="2213408"/>
            <a:ext cx="2739592" cy="3139702"/>
            <a:chOff x="7019404" y="2213408"/>
            <a:chExt cx="2739592" cy="31397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404" y="2213408"/>
              <a:ext cx="2739592" cy="273959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460945" y="4953000"/>
              <a:ext cx="1856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Multiple images</a:t>
              </a:r>
              <a:endParaRPr lang="en-US" sz="2000" dirty="0"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>
            <a:spLocks noGrp="1"/>
          </p:cNvSpPr>
          <p:nvPr>
            <p:ph type="title"/>
          </p:nvPr>
        </p:nvSpPr>
        <p:spPr>
          <a:xfrm>
            <a:off x="5105400" y="2849340"/>
            <a:ext cx="1877291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800"/>
              <a:t>Q</a:t>
            </a:r>
            <a:r>
              <a:rPr lang="en-US" sz="5000"/>
              <a:t>&amp;</a:t>
            </a:r>
            <a:r>
              <a:rPr lang="en-US" sz="7800"/>
              <a:t>A</a:t>
            </a:r>
            <a:endParaRPr sz="78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729342" y="29297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dirty="0" smtClean="0"/>
              <a:t>1. INTRODUCTION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36829590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lt1"/>
                </a:solidFill>
              </a:rPr>
              <a:t>Business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54" y="2085109"/>
            <a:ext cx="3126621" cy="3126621"/>
          </a:xfrm>
          <a:prstGeom prst="rect">
            <a:avLst/>
          </a:prstGeom>
        </p:spPr>
      </p:pic>
      <p:pic>
        <p:nvPicPr>
          <p:cNvPr id="7" name="Google Shape;1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948" y="2085109"/>
            <a:ext cx="4322618" cy="31266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9;p8"/>
          <p:cNvSpPr txBox="1"/>
          <p:nvPr/>
        </p:nvSpPr>
        <p:spPr>
          <a:xfrm>
            <a:off x="10267500" y="6488709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436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2021371" y="3356144"/>
            <a:ext cx="1127213" cy="5191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127085" y="3356143"/>
            <a:ext cx="1051232" cy="5191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14643" y="2675216"/>
            <a:ext cx="2083723" cy="2438018"/>
            <a:chOff x="5010270" y="2737833"/>
            <a:chExt cx="1981561" cy="2361546"/>
          </a:xfrm>
        </p:grpSpPr>
        <p:pic>
          <p:nvPicPr>
            <p:cNvPr id="107" name="Google Shape;10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10270" y="2737833"/>
              <a:ext cx="1981561" cy="19601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16"/>
            <p:cNvSpPr txBox="1"/>
            <p:nvPr/>
          </p:nvSpPr>
          <p:spPr>
            <a:xfrm>
              <a:off x="5425961" y="4699269"/>
              <a:ext cx="1324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/>
                <a:t>Filter CVs</a:t>
              </a:r>
              <a:endParaRPr lang="en-US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07316" y="2660072"/>
            <a:ext cx="2467297" cy="2760081"/>
            <a:chOff x="9506711" y="2645785"/>
            <a:chExt cx="2467297" cy="2760081"/>
          </a:xfrm>
        </p:grpSpPr>
        <p:pic>
          <p:nvPicPr>
            <p:cNvPr id="109" name="Google Shape;109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97373" y="2645785"/>
              <a:ext cx="1885971" cy="2037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16"/>
            <p:cNvSpPr txBox="1"/>
            <p:nvPr/>
          </p:nvSpPr>
          <p:spPr>
            <a:xfrm>
              <a:off x="9506711" y="4697980"/>
              <a:ext cx="24672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/>
                <a:t>Track recruitment progress</a:t>
              </a:r>
              <a:endParaRPr lang="en-US" sz="2000" dirty="0"/>
            </a:p>
          </p:txBody>
        </p:sp>
      </p:grpSp>
      <p:pic>
        <p:nvPicPr>
          <p:cNvPr id="104" name="Google Shape;104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-209442" y="2252641"/>
            <a:ext cx="2568098" cy="24453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16"/>
          <p:cNvSpPr txBox="1"/>
          <p:nvPr/>
        </p:nvSpPr>
        <p:spPr>
          <a:xfrm>
            <a:off x="233756" y="4713124"/>
            <a:ext cx="1681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/>
              <a:t>Receive CVs</a:t>
            </a:r>
            <a:endParaRPr lang="en-US" sz="2000" dirty="0"/>
          </a:p>
        </p:txBody>
      </p:sp>
      <p:sp>
        <p:nvSpPr>
          <p:cNvPr id="13" name="Google Shape;108;p4"/>
          <p:cNvSpPr/>
          <p:nvPr/>
        </p:nvSpPr>
        <p:spPr>
          <a:xfrm>
            <a:off x="8727401" y="3356144"/>
            <a:ext cx="1130176" cy="5191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86733" y="2676933"/>
            <a:ext cx="2132251" cy="2436301"/>
            <a:chOff x="6386733" y="2676933"/>
            <a:chExt cx="2132251" cy="24363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733" y="2676933"/>
              <a:ext cx="2132251" cy="2132251"/>
            </a:xfrm>
            <a:prstGeom prst="rect">
              <a:avLst/>
            </a:prstGeom>
          </p:spPr>
        </p:pic>
        <p:sp>
          <p:nvSpPr>
            <p:cNvPr id="15" name="TextBox 16"/>
            <p:cNvSpPr txBox="1"/>
            <p:nvPr/>
          </p:nvSpPr>
          <p:spPr>
            <a:xfrm>
              <a:off x="6777360" y="4700168"/>
              <a:ext cx="1392672" cy="41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/>
                <a:t>Interview</a:t>
              </a:r>
              <a:endParaRPr lang="en-US" sz="2000" dirty="0"/>
            </a:p>
          </p:txBody>
        </p:sp>
      </p:grpSp>
      <p:sp>
        <p:nvSpPr>
          <p:cNvPr id="18" name="Google Shape;105;p4"/>
          <p:cNvSpPr txBox="1">
            <a:spLocks/>
          </p:cNvSpPr>
          <p:nvPr/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5400"/>
            </a:pPr>
            <a:r>
              <a:rPr lang="en-US" sz="5400" smtClean="0">
                <a:solidFill>
                  <a:schemeClr val="lt1"/>
                </a:solidFill>
              </a:rPr>
              <a:t>Business</a:t>
            </a:r>
            <a:endParaRPr lang="en-US" sz="5400" dirty="0">
              <a:solidFill>
                <a:schemeClr val="lt1"/>
              </a:solidFill>
            </a:endParaRPr>
          </a:p>
        </p:txBody>
      </p:sp>
      <p:sp>
        <p:nvSpPr>
          <p:cNvPr id="19" name="Google Shape;139;p8"/>
          <p:cNvSpPr txBox="1"/>
          <p:nvPr/>
        </p:nvSpPr>
        <p:spPr>
          <a:xfrm>
            <a:off x="10267406" y="6557554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  <p:bldP spid="8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37818" y="1182955"/>
            <a:ext cx="2463651" cy="2075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856987" y="2315351"/>
            <a:ext cx="2481298" cy="2998141"/>
            <a:chOff x="856987" y="2315351"/>
            <a:chExt cx="2481298" cy="2998141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6987" y="2315351"/>
              <a:ext cx="2481298" cy="24812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 txBox="1"/>
            <p:nvPr/>
          </p:nvSpPr>
          <p:spPr>
            <a:xfrm>
              <a:off x="1038085" y="4913423"/>
              <a:ext cx="211910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Quality 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Supervisor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16"/>
          <p:cNvSpPr txBox="1"/>
          <p:nvPr/>
        </p:nvSpPr>
        <p:spPr>
          <a:xfrm>
            <a:off x="7839871" y="2958367"/>
            <a:ext cx="185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/>
              <a:t>Native teacher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60352" y="3721932"/>
            <a:ext cx="2218581" cy="2418636"/>
            <a:chOff x="7782888" y="3687358"/>
            <a:chExt cx="2218581" cy="24186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88" y="3687358"/>
              <a:ext cx="2218581" cy="2218581"/>
            </a:xfrm>
            <a:prstGeom prst="rect">
              <a:avLst/>
            </a:prstGeom>
          </p:spPr>
        </p:pic>
        <p:sp>
          <p:nvSpPr>
            <p:cNvPr id="9" name="TextBox 16"/>
            <p:cNvSpPr txBox="1"/>
            <p:nvPr/>
          </p:nvSpPr>
          <p:spPr>
            <a:xfrm>
              <a:off x="7962406" y="5705884"/>
              <a:ext cx="185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 smtClean="0"/>
                <a:t>AC</a:t>
              </a:r>
              <a:endParaRPr lang="en-US" sz="2000" dirty="0"/>
            </a:p>
          </p:txBody>
        </p:sp>
      </p:grpSp>
      <p:cxnSp>
        <p:nvCxnSpPr>
          <p:cNvPr id="6" name="Straight Arrow Connector 5"/>
          <p:cNvCxnSpPr>
            <a:endCxn id="114" idx="1"/>
          </p:cNvCxnSpPr>
          <p:nvPr/>
        </p:nvCxnSpPr>
        <p:spPr>
          <a:xfrm flipV="1">
            <a:off x="3463636" y="2220702"/>
            <a:ext cx="4074182" cy="158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1"/>
          </p:cNvCxnSpPr>
          <p:nvPr/>
        </p:nvCxnSpPr>
        <p:spPr>
          <a:xfrm>
            <a:off x="3463636" y="3810000"/>
            <a:ext cx="4196716" cy="102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10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lt1"/>
                </a:solidFill>
              </a:rPr>
              <a:t>Business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15" name="Google Shape;139;p8"/>
          <p:cNvSpPr txBox="1"/>
          <p:nvPr/>
        </p:nvSpPr>
        <p:spPr>
          <a:xfrm>
            <a:off x="10267406" y="6557554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729342" y="29297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dirty="0" smtClean="0"/>
              <a:t>Problem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3291275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0" y="0"/>
            <a:ext cx="838925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5033" y="2186637"/>
            <a:ext cx="2758085" cy="275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9978" y="2032155"/>
            <a:ext cx="30670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9;p8"/>
          <p:cNvSpPr txBox="1"/>
          <p:nvPr/>
        </p:nvSpPr>
        <p:spPr>
          <a:xfrm>
            <a:off x="10267406" y="6557554"/>
            <a:ext cx="192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451</Words>
  <Application>Microsoft Office PowerPoint</Application>
  <PresentationFormat>Widescreen</PresentationFormat>
  <Paragraphs>182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MAJOR’S HUMAN RESOURCE MANAGEMENT SYSTEM</vt:lpstr>
      <vt:lpstr>Team member</vt:lpstr>
      <vt:lpstr>Outline</vt:lpstr>
      <vt:lpstr>1. INTRODUCTION</vt:lpstr>
      <vt:lpstr>Business</vt:lpstr>
      <vt:lpstr>PowerPoint Presentation</vt:lpstr>
      <vt:lpstr>Business</vt:lpstr>
      <vt:lpstr>Problem</vt:lpstr>
      <vt:lpstr>PowerPoint Presentation</vt:lpstr>
      <vt:lpstr>PowerPoint Presentation</vt:lpstr>
      <vt:lpstr>Solution</vt:lpstr>
      <vt:lpstr>Generality</vt:lpstr>
      <vt:lpstr>Supportive Feature</vt:lpstr>
      <vt:lpstr>Role</vt:lpstr>
      <vt:lpstr>Architecture </vt:lpstr>
      <vt:lpstr>2. OUR APPROACHES</vt:lpstr>
      <vt:lpstr>Manage Recruitment</vt:lpstr>
      <vt:lpstr>Supportive flow – Send mail</vt:lpstr>
      <vt:lpstr>Main flow – Create CV</vt:lpstr>
      <vt:lpstr>Main flow – Accept new CV</vt:lpstr>
      <vt:lpstr>Main flow – Approve waiting CV</vt:lpstr>
      <vt:lpstr>Main flow – Deny waiting CV</vt:lpstr>
      <vt:lpstr>Main flow – Update recruitment progress</vt:lpstr>
      <vt:lpstr>Main flow – Update progress image</vt:lpstr>
      <vt:lpstr>Main flow – Create expense</vt:lpstr>
      <vt:lpstr>Demo</vt:lpstr>
      <vt:lpstr>Manage Quality</vt:lpstr>
      <vt:lpstr>AC’s Evaluation</vt:lpstr>
      <vt:lpstr>Main flow – Teacher Submit Evaluation</vt:lpstr>
      <vt:lpstr>Main flow – QS Submit Evaluation</vt:lpstr>
      <vt:lpstr>Teacher’s KPI</vt:lpstr>
      <vt:lpstr>Main flow – Update KPI</vt:lpstr>
      <vt:lpstr>Main flow – Submit KPI</vt:lpstr>
      <vt:lpstr>Demo</vt:lpstr>
      <vt:lpstr>3. OUTCOME</vt:lpstr>
      <vt:lpstr>Limit</vt:lpstr>
      <vt:lpstr>Future Plans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MAJOR’S HUMAN RESOURCE MANAGEMENT SYSTEM</dc:title>
  <dc:creator>ASUS</dc:creator>
  <cp:lastModifiedBy>ASUS</cp:lastModifiedBy>
  <cp:revision>71</cp:revision>
  <dcterms:created xsi:type="dcterms:W3CDTF">2021-04-07T04:45:35Z</dcterms:created>
  <dcterms:modified xsi:type="dcterms:W3CDTF">2021-05-03T14:56:18Z</dcterms:modified>
</cp:coreProperties>
</file>