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99" r:id="rId2"/>
    <p:sldId id="256" r:id="rId3"/>
    <p:sldId id="258" r:id="rId4"/>
    <p:sldId id="259" r:id="rId5"/>
    <p:sldId id="260" r:id="rId6"/>
    <p:sldId id="306" r:id="rId7"/>
    <p:sldId id="308" r:id="rId8"/>
    <p:sldId id="309" r:id="rId9"/>
    <p:sldId id="307" r:id="rId10"/>
    <p:sldId id="287" r:id="rId11"/>
    <p:sldId id="300" r:id="rId12"/>
    <p:sldId id="290" r:id="rId13"/>
    <p:sldId id="288" r:id="rId14"/>
    <p:sldId id="294" r:id="rId15"/>
    <p:sldId id="302" r:id="rId16"/>
    <p:sldId id="289" r:id="rId17"/>
    <p:sldId id="301" r:id="rId18"/>
    <p:sldId id="292" r:id="rId19"/>
    <p:sldId id="293" r:id="rId20"/>
    <p:sldId id="295" r:id="rId21"/>
    <p:sldId id="303" r:id="rId22"/>
    <p:sldId id="304" r:id="rId23"/>
    <p:sldId id="296" r:id="rId24"/>
    <p:sldId id="305" r:id="rId25"/>
    <p:sldId id="297" r:id="rId26"/>
    <p:sldId id="284"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560F5D"/>
    <a:srgbClr val="880A40"/>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128" autoAdjust="0"/>
  </p:normalViewPr>
  <p:slideViewPr>
    <p:cSldViewPr snapToGrid="0">
      <p:cViewPr varScale="1">
        <p:scale>
          <a:sx n="63" d="100"/>
          <a:sy n="63" d="100"/>
        </p:scale>
        <p:origin x="9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28BF9-E11F-44CB-B778-44A1D610378C}" type="datetimeFigureOut">
              <a:rPr lang="fr-FR" smtClean="0"/>
              <a:t>23/05/2022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CE8BC-D16D-4F97-8DEA-7194EB3787E4}" type="slidenum">
              <a:rPr lang="fr-FR" smtClean="0"/>
              <a:t>‹N°›</a:t>
            </a:fld>
            <a:endParaRPr lang="fr-FR"/>
          </a:p>
        </p:txBody>
      </p:sp>
    </p:spTree>
    <p:extLst>
      <p:ext uri="{BB962C8B-B14F-4D97-AF65-F5344CB8AC3E}">
        <p14:creationId xmlns:p14="http://schemas.microsoft.com/office/powerpoint/2010/main" val="241249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113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481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762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446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948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732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3136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7733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107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94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6998208" y="2670048"/>
            <a:ext cx="4352400" cy="238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933"/>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endParaRPr/>
          </a:p>
        </p:txBody>
      </p:sp>
      <p:sp>
        <p:nvSpPr>
          <p:cNvPr id="9" name="Google Shape;9;p2"/>
          <p:cNvSpPr txBox="1">
            <a:spLocks noGrp="1"/>
          </p:cNvSpPr>
          <p:nvPr>
            <p:ph type="subTitle" idx="1"/>
          </p:nvPr>
        </p:nvSpPr>
        <p:spPr>
          <a:xfrm>
            <a:off x="6998208" y="4962144"/>
            <a:ext cx="4352400" cy="11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7769400" y="6017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10752367" y="1183800"/>
            <a:ext cx="775733" cy="776467"/>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 name="Google Shape;20;p2"/>
          <p:cNvGrpSpPr/>
          <p:nvPr/>
        </p:nvGrpSpPr>
        <p:grpSpPr>
          <a:xfrm>
            <a:off x="9804067" y="421701"/>
            <a:ext cx="389367" cy="390100"/>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 name="Google Shape;25;p2"/>
          <p:cNvSpPr/>
          <p:nvPr/>
        </p:nvSpPr>
        <p:spPr>
          <a:xfrm>
            <a:off x="7587440" y="567744"/>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584434" y="564367"/>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636092" y="616413"/>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633104" y="613036"/>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688877" y="66918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685887" y="666190"/>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 name="Google Shape;31;p2"/>
          <p:cNvGrpSpPr/>
          <p:nvPr/>
        </p:nvGrpSpPr>
        <p:grpSpPr>
          <a:xfrm>
            <a:off x="7257800" y="385700"/>
            <a:ext cx="233351" cy="36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 name="Google Shape;35;p2"/>
          <p:cNvGrpSpPr/>
          <p:nvPr/>
        </p:nvGrpSpPr>
        <p:grpSpPr>
          <a:xfrm>
            <a:off x="11320067" y="227833"/>
            <a:ext cx="233351" cy="36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 name="Google Shape;39;p2"/>
          <p:cNvGrpSpPr/>
          <p:nvPr/>
        </p:nvGrpSpPr>
        <p:grpSpPr>
          <a:xfrm>
            <a:off x="10758334" y="2109067"/>
            <a:ext cx="233351" cy="36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6906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5"/>
        <p:cNvGrpSpPr/>
        <p:nvPr/>
      </p:nvGrpSpPr>
      <p:grpSpPr>
        <a:xfrm>
          <a:off x="0" y="0"/>
          <a:ext cx="0" cy="0"/>
          <a:chOff x="0" y="0"/>
          <a:chExt cx="0" cy="0"/>
        </a:xfrm>
      </p:grpSpPr>
      <p:grpSp>
        <p:nvGrpSpPr>
          <p:cNvPr id="546" name="Google Shape;546;p11"/>
          <p:cNvGrpSpPr/>
          <p:nvPr/>
        </p:nvGrpSpPr>
        <p:grpSpPr>
          <a:xfrm rot="10800000">
            <a:off x="2606431" y="1499792"/>
            <a:ext cx="6979139" cy="4092192"/>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0" name="Google Shape;550;p11"/>
          <p:cNvSpPr txBox="1">
            <a:spLocks noGrp="1"/>
          </p:cNvSpPr>
          <p:nvPr>
            <p:ph type="subTitle" idx="1"/>
          </p:nvPr>
        </p:nvSpPr>
        <p:spPr>
          <a:xfrm>
            <a:off x="4303776" y="3755136"/>
            <a:ext cx="3572400" cy="87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9692944" y="44327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9575211" y="2776533"/>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9643244" y="9818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10891244" y="-88800"/>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9876444" y="1713233"/>
            <a:ext cx="775733" cy="776467"/>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2" name="Google Shape;562;p11"/>
          <p:cNvGrpSpPr/>
          <p:nvPr/>
        </p:nvGrpSpPr>
        <p:grpSpPr>
          <a:xfrm rot="5400000" flipH="1">
            <a:off x="10492961" y="3672267"/>
            <a:ext cx="389367" cy="390100"/>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7" name="Google Shape;567;p11"/>
          <p:cNvGrpSpPr/>
          <p:nvPr/>
        </p:nvGrpSpPr>
        <p:grpSpPr>
          <a:xfrm rot="5400000" flipH="1">
            <a:off x="10683278" y="237567"/>
            <a:ext cx="233333" cy="233333"/>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2" name="Google Shape;572;p11"/>
          <p:cNvGrpSpPr/>
          <p:nvPr/>
        </p:nvGrpSpPr>
        <p:grpSpPr>
          <a:xfrm rot="5400000">
            <a:off x="10068911" y="5173235"/>
            <a:ext cx="390815" cy="391184"/>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9" name="Google Shape;579;p11"/>
          <p:cNvGrpSpPr/>
          <p:nvPr/>
        </p:nvGrpSpPr>
        <p:grpSpPr>
          <a:xfrm rot="5400000" flipH="1">
            <a:off x="11012070" y="430859"/>
            <a:ext cx="233351" cy="36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83" name="Google Shape;583;p11"/>
          <p:cNvCxnSpPr/>
          <p:nvPr/>
        </p:nvCxnSpPr>
        <p:spPr>
          <a:xfrm rot="5400000" flipH="1">
            <a:off x="987800" y="34644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1129467" y="47386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474367" y="5535000"/>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828634" y="5416033"/>
            <a:ext cx="775733" cy="776467"/>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1"/>
          <p:cNvGrpSpPr/>
          <p:nvPr/>
        </p:nvGrpSpPr>
        <p:grpSpPr>
          <a:xfrm rot="5400000">
            <a:off x="1977101" y="4467734"/>
            <a:ext cx="389367" cy="390100"/>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8" name="Google Shape;598;p11"/>
          <p:cNvGrpSpPr/>
          <p:nvPr/>
        </p:nvGrpSpPr>
        <p:grpSpPr>
          <a:xfrm rot="5400000">
            <a:off x="2126834" y="6387100"/>
            <a:ext cx="233333" cy="233333"/>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3" name="Google Shape;603;p11"/>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 name="Google Shape;604;p11"/>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 name="Google Shape;605;p11"/>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11"/>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 name="Google Shape;607;p11"/>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 name="Google Shape;608;p11"/>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9" name="Google Shape;609;p11"/>
          <p:cNvGrpSpPr/>
          <p:nvPr/>
        </p:nvGrpSpPr>
        <p:grpSpPr>
          <a:xfrm rot="5400000">
            <a:off x="2268159" y="2020508"/>
            <a:ext cx="233351" cy="36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11"/>
          <p:cNvGrpSpPr/>
          <p:nvPr/>
        </p:nvGrpSpPr>
        <p:grpSpPr>
          <a:xfrm rot="5400000">
            <a:off x="2426026" y="6082775"/>
            <a:ext cx="233351" cy="36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1"/>
          <p:cNvGrpSpPr/>
          <p:nvPr/>
        </p:nvGrpSpPr>
        <p:grpSpPr>
          <a:xfrm rot="5400000">
            <a:off x="544793" y="5521041"/>
            <a:ext cx="233351" cy="36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1" name="Google Shape;621;p11"/>
          <p:cNvSpPr txBox="1">
            <a:spLocks noGrp="1"/>
          </p:cNvSpPr>
          <p:nvPr>
            <p:ph type="title" hasCustomPrompt="1"/>
          </p:nvPr>
        </p:nvSpPr>
        <p:spPr>
          <a:xfrm>
            <a:off x="3499104" y="2743200"/>
            <a:ext cx="5206000" cy="104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Tree>
    <p:extLst>
      <p:ext uri="{BB962C8B-B14F-4D97-AF65-F5344CB8AC3E}">
        <p14:creationId xmlns:p14="http://schemas.microsoft.com/office/powerpoint/2010/main" val="74981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7876032" y="475488"/>
            <a:ext cx="34868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2218944" y="573024"/>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2218944" y="950976"/>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2218944" y="2011680"/>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2218944" y="2389632"/>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2218944" y="3450336"/>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2218944" y="3828288"/>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2218944" y="4888992"/>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2218944" y="5266944"/>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1085088" y="963168"/>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4" name="Google Shape;634;p13"/>
          <p:cNvSpPr txBox="1">
            <a:spLocks noGrp="1"/>
          </p:cNvSpPr>
          <p:nvPr>
            <p:ph type="title" idx="13" hasCustomPrompt="1"/>
          </p:nvPr>
        </p:nvSpPr>
        <p:spPr>
          <a:xfrm>
            <a:off x="1085088" y="2401824"/>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5" name="Google Shape;635;p13"/>
          <p:cNvSpPr txBox="1">
            <a:spLocks noGrp="1"/>
          </p:cNvSpPr>
          <p:nvPr>
            <p:ph type="title" idx="14" hasCustomPrompt="1"/>
          </p:nvPr>
        </p:nvSpPr>
        <p:spPr>
          <a:xfrm>
            <a:off x="1085088" y="3840480"/>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6" name="Google Shape;636;p13"/>
          <p:cNvSpPr txBox="1">
            <a:spLocks noGrp="1"/>
          </p:cNvSpPr>
          <p:nvPr>
            <p:ph type="title" idx="15" hasCustomPrompt="1"/>
          </p:nvPr>
        </p:nvSpPr>
        <p:spPr>
          <a:xfrm>
            <a:off x="1085088" y="5279136"/>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Tree>
    <p:extLst>
      <p:ext uri="{BB962C8B-B14F-4D97-AF65-F5344CB8AC3E}">
        <p14:creationId xmlns:p14="http://schemas.microsoft.com/office/powerpoint/2010/main" val="1713878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p:cSld name="Three columns of text">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2292096" y="451104"/>
            <a:ext cx="7437200" cy="79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4925568"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365504"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8473440"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4925568"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365504"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8473440"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348948" y="-1544"/>
            <a:ext cx="11400435" cy="53088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298266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s of text">
  <p:cSld name="Four columns of text">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2091700" y="589800"/>
            <a:ext cx="8008400" cy="79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2279904" y="2060448"/>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2279904" y="2584704"/>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7290816" y="2060448"/>
            <a:ext cx="25968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7290816" y="2584704"/>
            <a:ext cx="25968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3767328" y="4267200"/>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3767328" y="4791456"/>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8619744" y="4267200"/>
            <a:ext cx="26580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8619744" y="4791456"/>
            <a:ext cx="26580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565001" y="167151"/>
            <a:ext cx="389367" cy="390100"/>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3" name="Google Shape;683;p15"/>
          <p:cNvGrpSpPr/>
          <p:nvPr/>
        </p:nvGrpSpPr>
        <p:grpSpPr>
          <a:xfrm>
            <a:off x="2184986" y="744217"/>
            <a:ext cx="390815" cy="391184"/>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15"/>
          <p:cNvGrpSpPr/>
          <p:nvPr/>
        </p:nvGrpSpPr>
        <p:grpSpPr>
          <a:xfrm>
            <a:off x="2122334" y="483467"/>
            <a:ext cx="233351" cy="36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4" name="Google Shape;694;p15"/>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10431834" y="269833"/>
            <a:ext cx="775733" cy="776467"/>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15"/>
          <p:cNvGrpSpPr/>
          <p:nvPr/>
        </p:nvGrpSpPr>
        <p:grpSpPr>
          <a:xfrm flipH="1">
            <a:off x="11598201" y="1489985"/>
            <a:ext cx="389367" cy="390100"/>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7" name="Google Shape;707;p15"/>
          <p:cNvGrpSpPr/>
          <p:nvPr/>
        </p:nvGrpSpPr>
        <p:grpSpPr>
          <a:xfrm>
            <a:off x="11571134" y="2109067"/>
            <a:ext cx="233351" cy="36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2899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575634" y="5578367"/>
            <a:ext cx="389367" cy="390100"/>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0" name="Google Shape;720;p16"/>
          <p:cNvGrpSpPr/>
          <p:nvPr/>
        </p:nvGrpSpPr>
        <p:grpSpPr>
          <a:xfrm>
            <a:off x="1434386" y="6139567"/>
            <a:ext cx="390815" cy="391184"/>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27" name="Google Shape;727;p16"/>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10752367" y="702567"/>
            <a:ext cx="775733" cy="776467"/>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6" name="Google Shape;736;p16"/>
          <p:cNvGrpSpPr/>
          <p:nvPr/>
        </p:nvGrpSpPr>
        <p:grpSpPr>
          <a:xfrm>
            <a:off x="9378501" y="227834"/>
            <a:ext cx="389367" cy="390100"/>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1" name="Google Shape;741;p16"/>
          <p:cNvGrpSpPr/>
          <p:nvPr/>
        </p:nvGrpSpPr>
        <p:grpSpPr>
          <a:xfrm>
            <a:off x="11677267" y="306200"/>
            <a:ext cx="233333" cy="233333"/>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16"/>
          <p:cNvGrpSpPr/>
          <p:nvPr/>
        </p:nvGrpSpPr>
        <p:grpSpPr>
          <a:xfrm>
            <a:off x="11320067" y="227833"/>
            <a:ext cx="233351" cy="36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0" name="Google Shape;750;p16"/>
          <p:cNvGrpSpPr/>
          <p:nvPr/>
        </p:nvGrpSpPr>
        <p:grpSpPr>
          <a:xfrm>
            <a:off x="10555134" y="1499467"/>
            <a:ext cx="233351" cy="36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4" name="Google Shape;754;p16"/>
          <p:cNvSpPr txBox="1">
            <a:spLocks noGrp="1"/>
          </p:cNvSpPr>
          <p:nvPr>
            <p:ph type="subTitle" idx="1"/>
          </p:nvPr>
        </p:nvSpPr>
        <p:spPr>
          <a:xfrm>
            <a:off x="8290560"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4998720" y="1670304"/>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719072"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8290560" y="2852928"/>
            <a:ext cx="2182400" cy="117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defRPr>
            </a:lvl1pPr>
            <a:lvl2pPr lvl="1" algn="ctr" rtl="0">
              <a:spcBef>
                <a:spcPts val="0"/>
              </a:spcBef>
              <a:spcAft>
                <a:spcPts val="0"/>
              </a:spcAft>
              <a:buNone/>
              <a:defRPr sz="2133">
                <a:solidFill>
                  <a:schemeClr val="dk2"/>
                </a:solidFill>
              </a:defRPr>
            </a:lvl2pPr>
            <a:lvl3pPr lvl="2" algn="ctr" rtl="0">
              <a:spcBef>
                <a:spcPts val="0"/>
              </a:spcBef>
              <a:spcAft>
                <a:spcPts val="0"/>
              </a:spcAft>
              <a:buNone/>
              <a:defRPr sz="2133">
                <a:solidFill>
                  <a:schemeClr val="dk2"/>
                </a:solidFill>
              </a:defRPr>
            </a:lvl3pPr>
            <a:lvl4pPr lvl="3" algn="ctr" rtl="0">
              <a:spcBef>
                <a:spcPts val="0"/>
              </a:spcBef>
              <a:spcAft>
                <a:spcPts val="0"/>
              </a:spcAft>
              <a:buNone/>
              <a:defRPr sz="2133">
                <a:solidFill>
                  <a:schemeClr val="dk2"/>
                </a:solidFill>
              </a:defRPr>
            </a:lvl4pPr>
            <a:lvl5pPr lvl="4" algn="ctr" rtl="0">
              <a:spcBef>
                <a:spcPts val="0"/>
              </a:spcBef>
              <a:spcAft>
                <a:spcPts val="0"/>
              </a:spcAft>
              <a:buNone/>
              <a:defRPr sz="2133">
                <a:solidFill>
                  <a:schemeClr val="dk2"/>
                </a:solidFill>
              </a:defRPr>
            </a:lvl5pPr>
            <a:lvl6pPr lvl="5" algn="ctr" rtl="0">
              <a:spcBef>
                <a:spcPts val="0"/>
              </a:spcBef>
              <a:spcAft>
                <a:spcPts val="0"/>
              </a:spcAft>
              <a:buNone/>
              <a:defRPr sz="2133">
                <a:solidFill>
                  <a:schemeClr val="dk2"/>
                </a:solidFill>
              </a:defRPr>
            </a:lvl6pPr>
            <a:lvl7pPr lvl="6" algn="ctr" rtl="0">
              <a:spcBef>
                <a:spcPts val="0"/>
              </a:spcBef>
              <a:spcAft>
                <a:spcPts val="0"/>
              </a:spcAft>
              <a:buNone/>
              <a:defRPr sz="2133">
                <a:solidFill>
                  <a:schemeClr val="dk2"/>
                </a:solidFill>
              </a:defRPr>
            </a:lvl7pPr>
            <a:lvl8pPr lvl="7" algn="ctr" rtl="0">
              <a:spcBef>
                <a:spcPts val="0"/>
              </a:spcBef>
              <a:spcAft>
                <a:spcPts val="0"/>
              </a:spcAft>
              <a:buNone/>
              <a:defRPr sz="2133">
                <a:solidFill>
                  <a:schemeClr val="dk2"/>
                </a:solidFill>
              </a:defRPr>
            </a:lvl8pPr>
            <a:lvl9pPr lvl="8" algn="ctr" rtl="0">
              <a:spcBef>
                <a:spcPts val="0"/>
              </a:spcBef>
              <a:spcAft>
                <a:spcPts val="0"/>
              </a:spcAft>
              <a:buNone/>
              <a:defRPr sz="2133">
                <a:solidFill>
                  <a:schemeClr val="dk2"/>
                </a:solidFill>
              </a:defRPr>
            </a:lvl9pPr>
          </a:lstStyle>
          <a:p>
            <a:endParaRPr/>
          </a:p>
        </p:txBody>
      </p:sp>
      <p:sp>
        <p:nvSpPr>
          <p:cNvPr id="758" name="Google Shape;758;p16"/>
          <p:cNvSpPr txBox="1">
            <a:spLocks noGrp="1"/>
          </p:cNvSpPr>
          <p:nvPr>
            <p:ph type="subTitle" idx="5"/>
          </p:nvPr>
        </p:nvSpPr>
        <p:spPr>
          <a:xfrm>
            <a:off x="4998720" y="2109216"/>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719072" y="2852928"/>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3413954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x columns of text">
  <p:cSld name="Six columns of text">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4120896" y="451104"/>
            <a:ext cx="3950400" cy="768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2029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2029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4919403" y="2117781"/>
            <a:ext cx="23532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4919403"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7808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7808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2029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2029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4796600" y="4287948"/>
            <a:ext cx="25988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4796667" y="4741356"/>
            <a:ext cx="25988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7808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7808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3872377" y="60174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2082777" y="5989767"/>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346077" y="58773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9156" y="5324733"/>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704444" y="6017433"/>
            <a:ext cx="775733" cy="776467"/>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17"/>
          <p:cNvGrpSpPr/>
          <p:nvPr/>
        </p:nvGrpSpPr>
        <p:grpSpPr>
          <a:xfrm flipH="1">
            <a:off x="3663478" y="5787285"/>
            <a:ext cx="389367" cy="390100"/>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0" name="Google Shape;790;p17"/>
          <p:cNvGrpSpPr/>
          <p:nvPr/>
        </p:nvGrpSpPr>
        <p:grpSpPr>
          <a:xfrm flipH="1">
            <a:off x="228411" y="5753367"/>
            <a:ext cx="233333" cy="233333"/>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5" name="Google Shape;795;p17"/>
          <p:cNvGrpSpPr/>
          <p:nvPr/>
        </p:nvGrpSpPr>
        <p:grpSpPr>
          <a:xfrm>
            <a:off x="5164263" y="6210067"/>
            <a:ext cx="390815" cy="391184"/>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2" name="Google Shape;802;p17"/>
          <p:cNvGrpSpPr/>
          <p:nvPr/>
        </p:nvGrpSpPr>
        <p:grpSpPr>
          <a:xfrm flipH="1">
            <a:off x="323027" y="5523233"/>
            <a:ext cx="233351" cy="36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06" name="Google Shape;806;p17"/>
          <p:cNvCxnSpPr/>
          <p:nvPr/>
        </p:nvCxnSpPr>
        <p:spPr>
          <a:xfrm rot="10800000">
            <a:off x="7993400" y="302133"/>
            <a:ext cx="2006000" cy="2996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10752367" y="1387000"/>
            <a:ext cx="775733" cy="776467"/>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17"/>
          <p:cNvGrpSpPr/>
          <p:nvPr/>
        </p:nvGrpSpPr>
        <p:grpSpPr>
          <a:xfrm>
            <a:off x="9804067" y="421701"/>
            <a:ext cx="389367" cy="390100"/>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1" name="Google Shape;821;p17"/>
          <p:cNvGrpSpPr/>
          <p:nvPr/>
        </p:nvGrpSpPr>
        <p:grpSpPr>
          <a:xfrm>
            <a:off x="11723067" y="428367"/>
            <a:ext cx="233333" cy="233333"/>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6" name="Google Shape;826;p17"/>
          <p:cNvSpPr/>
          <p:nvPr/>
        </p:nvSpPr>
        <p:spPr>
          <a:xfrm>
            <a:off x="7772406" y="916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7" name="Google Shape;827;p17"/>
          <p:cNvSpPr/>
          <p:nvPr/>
        </p:nvSpPr>
        <p:spPr>
          <a:xfrm>
            <a:off x="7769401" y="882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8" name="Google Shape;828;p17"/>
          <p:cNvSpPr/>
          <p:nvPr/>
        </p:nvSpPr>
        <p:spPr>
          <a:xfrm>
            <a:off x="7821059" y="1402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9" name="Google Shape;829;p17"/>
          <p:cNvSpPr/>
          <p:nvPr/>
        </p:nvSpPr>
        <p:spPr>
          <a:xfrm>
            <a:off x="7818070" y="1369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0" name="Google Shape;830;p17"/>
          <p:cNvSpPr/>
          <p:nvPr/>
        </p:nvSpPr>
        <p:spPr>
          <a:xfrm>
            <a:off x="7873844" y="1930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1" name="Google Shape;831;p17"/>
          <p:cNvSpPr/>
          <p:nvPr/>
        </p:nvSpPr>
        <p:spPr>
          <a:xfrm>
            <a:off x="7870854" y="1900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32" name="Google Shape;832;p17"/>
          <p:cNvGrpSpPr/>
          <p:nvPr/>
        </p:nvGrpSpPr>
        <p:grpSpPr>
          <a:xfrm>
            <a:off x="11320067" y="227833"/>
            <a:ext cx="233351" cy="36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6" name="Google Shape;836;p17"/>
          <p:cNvGrpSpPr/>
          <p:nvPr/>
        </p:nvGrpSpPr>
        <p:grpSpPr>
          <a:xfrm>
            <a:off x="11571134" y="2210667"/>
            <a:ext cx="233351" cy="36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84279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694688" y="451104"/>
            <a:ext cx="8814800" cy="731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6254500" y="1988468"/>
            <a:ext cx="4742800" cy="3541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565001" y="167151"/>
            <a:ext cx="389367" cy="390100"/>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1" name="Google Shape;851;p18"/>
          <p:cNvGrpSpPr/>
          <p:nvPr/>
        </p:nvGrpSpPr>
        <p:grpSpPr>
          <a:xfrm>
            <a:off x="2184986" y="744217"/>
            <a:ext cx="390815" cy="391184"/>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8" name="Google Shape;858;p18"/>
          <p:cNvGrpSpPr/>
          <p:nvPr/>
        </p:nvGrpSpPr>
        <p:grpSpPr>
          <a:xfrm>
            <a:off x="2122334" y="483467"/>
            <a:ext cx="233351" cy="36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62" name="Google Shape;862;p18"/>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10431834" y="269833"/>
            <a:ext cx="775733" cy="776467"/>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0" name="Google Shape;870;p18"/>
          <p:cNvGrpSpPr/>
          <p:nvPr/>
        </p:nvGrpSpPr>
        <p:grpSpPr>
          <a:xfrm flipH="1">
            <a:off x="11598201" y="1489985"/>
            <a:ext cx="389367" cy="390100"/>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5" name="Google Shape;875;p18"/>
          <p:cNvGrpSpPr/>
          <p:nvPr/>
        </p:nvGrpSpPr>
        <p:grpSpPr>
          <a:xfrm>
            <a:off x="11571134" y="2109067"/>
            <a:ext cx="233351" cy="36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79" name="Google Shape;879;p18"/>
          <p:cNvCxnSpPr/>
          <p:nvPr/>
        </p:nvCxnSpPr>
        <p:spPr>
          <a:xfrm flipH="1">
            <a:off x="6802272" y="60174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8313072" y="5989767"/>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10063372" y="58773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11829405" y="5324733"/>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9705272" y="6017433"/>
            <a:ext cx="775733" cy="776467"/>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0" name="Google Shape;890;p18"/>
          <p:cNvGrpSpPr/>
          <p:nvPr/>
        </p:nvGrpSpPr>
        <p:grpSpPr>
          <a:xfrm>
            <a:off x="8132606" y="5787285"/>
            <a:ext cx="389367" cy="390100"/>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5" name="Google Shape;895;p18"/>
          <p:cNvGrpSpPr/>
          <p:nvPr/>
        </p:nvGrpSpPr>
        <p:grpSpPr>
          <a:xfrm>
            <a:off x="11723706" y="5753367"/>
            <a:ext cx="233333" cy="233333"/>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0" name="Google Shape;900;p18"/>
          <p:cNvGrpSpPr/>
          <p:nvPr/>
        </p:nvGrpSpPr>
        <p:grpSpPr>
          <a:xfrm flipH="1">
            <a:off x="6630373" y="6210067"/>
            <a:ext cx="390815" cy="391184"/>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7" name="Google Shape;907;p18"/>
          <p:cNvGrpSpPr/>
          <p:nvPr/>
        </p:nvGrpSpPr>
        <p:grpSpPr>
          <a:xfrm>
            <a:off x="11629073" y="5523233"/>
            <a:ext cx="233351" cy="36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10355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807233" y="512064"/>
            <a:ext cx="6583600" cy="143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400"/>
            </a:lvl1pPr>
            <a:lvl2pPr lvl="1">
              <a:spcBef>
                <a:spcPts val="0"/>
              </a:spcBef>
              <a:spcAft>
                <a:spcPts val="0"/>
              </a:spcAft>
              <a:buNone/>
              <a:defRPr sz="6400"/>
            </a:lvl2pPr>
            <a:lvl3pPr lvl="2">
              <a:spcBef>
                <a:spcPts val="0"/>
              </a:spcBef>
              <a:spcAft>
                <a:spcPts val="0"/>
              </a:spcAft>
              <a:buNone/>
              <a:defRPr sz="6400"/>
            </a:lvl3pPr>
            <a:lvl4pPr lvl="3">
              <a:spcBef>
                <a:spcPts val="0"/>
              </a:spcBef>
              <a:spcAft>
                <a:spcPts val="0"/>
              </a:spcAft>
              <a:buNone/>
              <a:defRPr sz="6400"/>
            </a:lvl4pPr>
            <a:lvl5pPr lvl="4">
              <a:spcBef>
                <a:spcPts val="0"/>
              </a:spcBef>
              <a:spcAft>
                <a:spcPts val="0"/>
              </a:spcAft>
              <a:buNone/>
              <a:defRPr sz="6400"/>
            </a:lvl5pPr>
            <a:lvl6pPr lvl="5">
              <a:spcBef>
                <a:spcPts val="0"/>
              </a:spcBef>
              <a:spcAft>
                <a:spcPts val="0"/>
              </a:spcAft>
              <a:buNone/>
              <a:defRPr sz="6400"/>
            </a:lvl6pPr>
            <a:lvl7pPr lvl="6">
              <a:spcBef>
                <a:spcPts val="0"/>
              </a:spcBef>
              <a:spcAft>
                <a:spcPts val="0"/>
              </a:spcAft>
              <a:buNone/>
              <a:defRPr sz="6400"/>
            </a:lvl7pPr>
            <a:lvl8pPr lvl="7">
              <a:spcBef>
                <a:spcPts val="0"/>
              </a:spcBef>
              <a:spcAft>
                <a:spcPts val="0"/>
              </a:spcAft>
              <a:buNone/>
              <a:defRPr sz="6400"/>
            </a:lvl8pPr>
            <a:lvl9pPr lvl="8">
              <a:spcBef>
                <a:spcPts val="0"/>
              </a:spcBef>
              <a:spcAft>
                <a:spcPts val="0"/>
              </a:spcAft>
              <a:buNone/>
              <a:defRPr sz="6400"/>
            </a:lvl9pPr>
          </a:lstStyle>
          <a:p>
            <a:endParaRPr/>
          </a:p>
        </p:txBody>
      </p:sp>
      <p:sp>
        <p:nvSpPr>
          <p:cNvPr id="913" name="Google Shape;913;p19"/>
          <p:cNvSpPr txBox="1">
            <a:spLocks noGrp="1"/>
          </p:cNvSpPr>
          <p:nvPr>
            <p:ph type="subTitle" idx="1"/>
          </p:nvPr>
        </p:nvSpPr>
        <p:spPr>
          <a:xfrm>
            <a:off x="4023360" y="2279904"/>
            <a:ext cx="4133200" cy="191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3319167" y="4885600"/>
            <a:ext cx="5548800" cy="1016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 sz="1467">
                <a:solidFill>
                  <a:schemeClr val="accent1"/>
                </a:solidFill>
                <a:latin typeface="Barlow Semi Condensed Medium"/>
                <a:ea typeface="Barlow Semi Condensed Medium"/>
                <a:cs typeface="Barlow Semi Condensed Medium"/>
                <a:sym typeface="Barlow Semi Condensed Medium"/>
              </a:rPr>
              <a:t>CREDITS:</a:t>
            </a:r>
            <a:r>
              <a:rPr lang="en" sz="1467">
                <a:solidFill>
                  <a:schemeClr val="dk2"/>
                </a:solidFill>
                <a:latin typeface="Barlow Semi Condensed"/>
                <a:ea typeface="Barlow Semi Condensed"/>
                <a:cs typeface="Barlow Semi Condensed"/>
                <a:sym typeface="Barlow Semi Condensed"/>
              </a:rPr>
              <a:t> This presentation template was created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467">
                <a:solidFill>
                  <a:schemeClr val="dk2"/>
                </a:solidFill>
                <a:latin typeface="Barlow Semi Condensed"/>
                <a:ea typeface="Barlow Semi Condensed"/>
                <a:cs typeface="Barlow Semi Condensed"/>
                <a:sym typeface="Barlow Semi Condensed"/>
              </a:rPr>
              <a:t>, including icons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467">
                <a:solidFill>
                  <a:schemeClr val="dk2"/>
                </a:solidFill>
                <a:latin typeface="Barlow Semi Condensed"/>
                <a:ea typeface="Barlow Semi Condensed"/>
                <a:cs typeface="Barlow Semi Condensed"/>
                <a:sym typeface="Barlow Semi Condensed"/>
              </a:rPr>
              <a:t>, infographics &amp; images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467">
                <a:solidFill>
                  <a:schemeClr val="dk2"/>
                </a:solidFill>
                <a:latin typeface="Barlow Semi Condensed"/>
                <a:ea typeface="Barlow Semi Condensed"/>
                <a:cs typeface="Barlow Semi Condensed"/>
                <a:sym typeface="Barlow Semi Condensed"/>
              </a:rPr>
              <a:t> and illustrations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sz="240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sz="2400">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9876444" y="1713233"/>
            <a:ext cx="775733" cy="776467"/>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6" name="Google Shape;926;p19"/>
          <p:cNvGrpSpPr/>
          <p:nvPr/>
        </p:nvGrpSpPr>
        <p:grpSpPr>
          <a:xfrm rot="5400000" flipH="1">
            <a:off x="10492961" y="3672267"/>
            <a:ext cx="389367" cy="390100"/>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1" name="Google Shape;931;p19"/>
          <p:cNvGrpSpPr/>
          <p:nvPr/>
        </p:nvGrpSpPr>
        <p:grpSpPr>
          <a:xfrm rot="5400000" flipH="1">
            <a:off x="10683278" y="237567"/>
            <a:ext cx="233333" cy="233333"/>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6" name="Google Shape;936;p19"/>
          <p:cNvGrpSpPr/>
          <p:nvPr/>
        </p:nvGrpSpPr>
        <p:grpSpPr>
          <a:xfrm rot="5400000">
            <a:off x="10068911" y="5173235"/>
            <a:ext cx="390815" cy="391184"/>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3" name="Google Shape;943;p19"/>
          <p:cNvGrpSpPr/>
          <p:nvPr/>
        </p:nvGrpSpPr>
        <p:grpSpPr>
          <a:xfrm rot="5400000" flipH="1">
            <a:off x="11012070" y="430859"/>
            <a:ext cx="233351" cy="36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947" name="Google Shape;947;p19"/>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828634" y="5416033"/>
            <a:ext cx="775733" cy="776467"/>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7" name="Google Shape;957;p19"/>
          <p:cNvGrpSpPr/>
          <p:nvPr/>
        </p:nvGrpSpPr>
        <p:grpSpPr>
          <a:xfrm rot="5400000">
            <a:off x="1977101" y="4467734"/>
            <a:ext cx="389367" cy="390100"/>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2" name="Google Shape;962;p19"/>
          <p:cNvGrpSpPr/>
          <p:nvPr/>
        </p:nvGrpSpPr>
        <p:grpSpPr>
          <a:xfrm rot="5400000">
            <a:off x="2126834" y="6387100"/>
            <a:ext cx="233333" cy="233333"/>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19"/>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8" name="Google Shape;968;p19"/>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9" name="Google Shape;969;p19"/>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0" name="Google Shape;970;p19"/>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1" name="Google Shape;971;p19"/>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2" name="Google Shape;972;p19"/>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73" name="Google Shape;973;p19"/>
          <p:cNvGrpSpPr/>
          <p:nvPr/>
        </p:nvGrpSpPr>
        <p:grpSpPr>
          <a:xfrm rot="5400000">
            <a:off x="2268159" y="2020508"/>
            <a:ext cx="233351" cy="36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7" name="Google Shape;977;p19"/>
          <p:cNvGrpSpPr/>
          <p:nvPr/>
        </p:nvGrpSpPr>
        <p:grpSpPr>
          <a:xfrm rot="5400000">
            <a:off x="2426026" y="6082775"/>
            <a:ext cx="233351" cy="36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1" name="Google Shape;981;p19"/>
          <p:cNvGrpSpPr/>
          <p:nvPr/>
        </p:nvGrpSpPr>
        <p:grpSpPr>
          <a:xfrm rot="5400000">
            <a:off x="544793" y="5521041"/>
            <a:ext cx="233351" cy="36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36664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3767328" y="938784"/>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7" name="Google Shape;987;p20"/>
          <p:cNvSpPr txBox="1">
            <a:spLocks noGrp="1"/>
          </p:cNvSpPr>
          <p:nvPr>
            <p:ph type="subTitle" idx="1"/>
          </p:nvPr>
        </p:nvSpPr>
        <p:spPr>
          <a:xfrm>
            <a:off x="3767328" y="1633728"/>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3767328" y="291388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9" name="Google Shape;989;p20"/>
          <p:cNvSpPr txBox="1">
            <a:spLocks noGrp="1"/>
          </p:cNvSpPr>
          <p:nvPr>
            <p:ph type="subTitle" idx="3"/>
          </p:nvPr>
        </p:nvSpPr>
        <p:spPr>
          <a:xfrm>
            <a:off x="3767328" y="3596640"/>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3767328" y="486460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91" name="Google Shape;991;p20"/>
          <p:cNvSpPr txBox="1">
            <a:spLocks noGrp="1"/>
          </p:cNvSpPr>
          <p:nvPr>
            <p:ph type="subTitle" idx="5"/>
          </p:nvPr>
        </p:nvSpPr>
        <p:spPr>
          <a:xfrm>
            <a:off x="3779520" y="5559552"/>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9876444" y="1713233"/>
            <a:ext cx="775733" cy="776467"/>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3" name="Google Shape;1003;p20"/>
          <p:cNvGrpSpPr/>
          <p:nvPr/>
        </p:nvGrpSpPr>
        <p:grpSpPr>
          <a:xfrm rot="5400000" flipH="1">
            <a:off x="10492961" y="3672267"/>
            <a:ext cx="389367" cy="390100"/>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8" name="Google Shape;1008;p20"/>
          <p:cNvGrpSpPr/>
          <p:nvPr/>
        </p:nvGrpSpPr>
        <p:grpSpPr>
          <a:xfrm rot="5400000" flipH="1">
            <a:off x="10683278" y="237567"/>
            <a:ext cx="233333" cy="233333"/>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3" name="Google Shape;1013;p20"/>
          <p:cNvGrpSpPr/>
          <p:nvPr/>
        </p:nvGrpSpPr>
        <p:grpSpPr>
          <a:xfrm rot="5400000">
            <a:off x="10068911" y="5173235"/>
            <a:ext cx="390815" cy="391184"/>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0" name="Google Shape;1020;p20"/>
          <p:cNvGrpSpPr/>
          <p:nvPr/>
        </p:nvGrpSpPr>
        <p:grpSpPr>
          <a:xfrm rot="5400000" flipH="1">
            <a:off x="11012070" y="430859"/>
            <a:ext cx="233351" cy="36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24" name="Google Shape;1024;p20"/>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828634" y="5416033"/>
            <a:ext cx="775733" cy="776467"/>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4" name="Google Shape;1034;p20"/>
          <p:cNvGrpSpPr/>
          <p:nvPr/>
        </p:nvGrpSpPr>
        <p:grpSpPr>
          <a:xfrm rot="5400000">
            <a:off x="1977101" y="4467734"/>
            <a:ext cx="389367" cy="390100"/>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9" name="Google Shape;1039;p20"/>
          <p:cNvGrpSpPr/>
          <p:nvPr/>
        </p:nvGrpSpPr>
        <p:grpSpPr>
          <a:xfrm rot="5400000">
            <a:off x="2126834" y="6387100"/>
            <a:ext cx="233333" cy="233333"/>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44" name="Google Shape;1044;p20"/>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5" name="Google Shape;1045;p20"/>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6" name="Google Shape;1046;p20"/>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7" name="Google Shape;1047;p20"/>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8" name="Google Shape;1048;p20"/>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9" name="Google Shape;1049;p20"/>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50" name="Google Shape;1050;p20"/>
          <p:cNvGrpSpPr/>
          <p:nvPr/>
        </p:nvGrpSpPr>
        <p:grpSpPr>
          <a:xfrm rot="5400000">
            <a:off x="2268159" y="2020508"/>
            <a:ext cx="233351" cy="36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4" name="Google Shape;1054;p20"/>
          <p:cNvGrpSpPr/>
          <p:nvPr/>
        </p:nvGrpSpPr>
        <p:grpSpPr>
          <a:xfrm rot="5400000">
            <a:off x="2426026" y="6082775"/>
            <a:ext cx="233351" cy="36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8" name="Google Shape;1058;p20"/>
          <p:cNvGrpSpPr/>
          <p:nvPr/>
        </p:nvGrpSpPr>
        <p:grpSpPr>
          <a:xfrm rot="5400000">
            <a:off x="544793" y="5521041"/>
            <a:ext cx="233351" cy="36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59462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of text 3">
  <p:cSld name="Three columns of text 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3950208" y="451104"/>
            <a:ext cx="42916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348948" y="-1544"/>
            <a:ext cx="11400435" cy="53088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84" name="Google Shape;1084;p21"/>
          <p:cNvSpPr txBox="1">
            <a:spLocks noGrp="1"/>
          </p:cNvSpPr>
          <p:nvPr>
            <p:ph type="subTitle" idx="1"/>
          </p:nvPr>
        </p:nvSpPr>
        <p:spPr>
          <a:xfrm>
            <a:off x="1877567" y="1380372"/>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877567" y="1782608"/>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877567" y="3079301"/>
            <a:ext cx="2912000" cy="6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877567" y="3479972"/>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877567" y="4783527"/>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877567" y="5185756"/>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409353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
        <p:cNvGrpSpPr/>
        <p:nvPr/>
      </p:nvGrpSpPr>
      <p:grpSpPr>
        <a:xfrm>
          <a:off x="0" y="0"/>
          <a:ext cx="0" cy="0"/>
          <a:chOff x="0" y="0"/>
          <a:chExt cx="0" cy="0"/>
        </a:xfrm>
      </p:grpSpPr>
      <p:grpSp>
        <p:nvGrpSpPr>
          <p:cNvPr id="44" name="Google Shape;44;p3"/>
          <p:cNvGrpSpPr/>
          <p:nvPr/>
        </p:nvGrpSpPr>
        <p:grpSpPr>
          <a:xfrm>
            <a:off x="2843532" y="951004"/>
            <a:ext cx="6504936" cy="4956005"/>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3"/>
          <p:cNvSpPr txBox="1">
            <a:spLocks noGrp="1"/>
          </p:cNvSpPr>
          <p:nvPr>
            <p:ph type="title"/>
          </p:nvPr>
        </p:nvSpPr>
        <p:spPr>
          <a:xfrm>
            <a:off x="3962400" y="2974848"/>
            <a:ext cx="4267200" cy="10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8" name="Google Shape;48;p3"/>
          <p:cNvSpPr txBox="1">
            <a:spLocks noGrp="1"/>
          </p:cNvSpPr>
          <p:nvPr>
            <p:ph type="title" idx="2" hasCustomPrompt="1"/>
          </p:nvPr>
        </p:nvSpPr>
        <p:spPr>
          <a:xfrm>
            <a:off x="3962400" y="1548384"/>
            <a:ext cx="3956800" cy="142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9" name="Google Shape;49;p3"/>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577134" y="0"/>
            <a:ext cx="11037733" cy="68876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994921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4">
  <p:cSld name="Three columns of text 4">
    <p:spTree>
      <p:nvGrpSpPr>
        <p:cNvPr id="1" name="Shape 1090"/>
        <p:cNvGrpSpPr/>
        <p:nvPr/>
      </p:nvGrpSpPr>
      <p:grpSpPr>
        <a:xfrm>
          <a:off x="0" y="0"/>
          <a:ext cx="0" cy="0"/>
          <a:chOff x="0" y="0"/>
          <a:chExt cx="0" cy="0"/>
        </a:xfrm>
      </p:grpSpPr>
      <p:cxnSp>
        <p:nvCxnSpPr>
          <p:cNvPr id="1091" name="Google Shape;1091;p22"/>
          <p:cNvCxnSpPr/>
          <p:nvPr/>
        </p:nvCxnSpPr>
        <p:spPr>
          <a:xfrm>
            <a:off x="787267" y="5787467"/>
            <a:ext cx="893600" cy="564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5776733"/>
            <a:ext cx="787600" cy="8852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575634" y="5578367"/>
            <a:ext cx="389367" cy="390100"/>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9" name="Google Shape;1099;p22"/>
          <p:cNvGrpSpPr/>
          <p:nvPr/>
        </p:nvGrpSpPr>
        <p:grpSpPr>
          <a:xfrm>
            <a:off x="1434386" y="6139567"/>
            <a:ext cx="390815" cy="391184"/>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06" name="Google Shape;1106;p22"/>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10752367" y="702567"/>
            <a:ext cx="775733" cy="776467"/>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15" name="Google Shape;1115;p22"/>
          <p:cNvGrpSpPr/>
          <p:nvPr/>
        </p:nvGrpSpPr>
        <p:grpSpPr>
          <a:xfrm>
            <a:off x="9378501" y="227834"/>
            <a:ext cx="389367" cy="390100"/>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0" name="Google Shape;1120;p22"/>
          <p:cNvGrpSpPr/>
          <p:nvPr/>
        </p:nvGrpSpPr>
        <p:grpSpPr>
          <a:xfrm>
            <a:off x="11677267" y="306200"/>
            <a:ext cx="233333" cy="233333"/>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5" name="Google Shape;1125;p22"/>
          <p:cNvGrpSpPr/>
          <p:nvPr/>
        </p:nvGrpSpPr>
        <p:grpSpPr>
          <a:xfrm>
            <a:off x="11320067" y="227833"/>
            <a:ext cx="233351" cy="36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9" name="Google Shape;1129;p22"/>
          <p:cNvGrpSpPr/>
          <p:nvPr/>
        </p:nvGrpSpPr>
        <p:grpSpPr>
          <a:xfrm>
            <a:off x="10555134" y="1499467"/>
            <a:ext cx="233351" cy="36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33" name="Google Shape;1133;p22"/>
          <p:cNvSpPr txBox="1">
            <a:spLocks noGrp="1"/>
          </p:cNvSpPr>
          <p:nvPr>
            <p:ph type="subTitle" idx="1"/>
          </p:nvPr>
        </p:nvSpPr>
        <p:spPr>
          <a:xfrm>
            <a:off x="7522464" y="3657600"/>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4852416" y="2182368"/>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2182368" y="2999232"/>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7522464" y="4108704"/>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4852416" y="2633472"/>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2182368"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1767272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575634" y="5578367"/>
            <a:ext cx="389367" cy="390100"/>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2" name="Google Shape;1192;p24"/>
          <p:cNvGrpSpPr/>
          <p:nvPr/>
        </p:nvGrpSpPr>
        <p:grpSpPr>
          <a:xfrm>
            <a:off x="1434386" y="6139567"/>
            <a:ext cx="390815" cy="391184"/>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99" name="Google Shape;1199;p24"/>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10752367" y="702567"/>
            <a:ext cx="775733" cy="776467"/>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8" name="Google Shape;1208;p24"/>
          <p:cNvGrpSpPr/>
          <p:nvPr/>
        </p:nvGrpSpPr>
        <p:grpSpPr>
          <a:xfrm>
            <a:off x="9378501" y="227834"/>
            <a:ext cx="389367" cy="390100"/>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3" name="Google Shape;1213;p24"/>
          <p:cNvGrpSpPr/>
          <p:nvPr/>
        </p:nvGrpSpPr>
        <p:grpSpPr>
          <a:xfrm>
            <a:off x="11677267" y="306200"/>
            <a:ext cx="233333" cy="233333"/>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8" name="Google Shape;1218;p24"/>
          <p:cNvGrpSpPr/>
          <p:nvPr/>
        </p:nvGrpSpPr>
        <p:grpSpPr>
          <a:xfrm>
            <a:off x="11320067" y="227833"/>
            <a:ext cx="233351" cy="36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2" name="Google Shape;1222;p24"/>
          <p:cNvGrpSpPr/>
          <p:nvPr/>
        </p:nvGrpSpPr>
        <p:grpSpPr>
          <a:xfrm>
            <a:off x="10555134" y="1499467"/>
            <a:ext cx="233351" cy="36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87719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1194800" y="2645933"/>
            <a:ext cx="4609600" cy="1722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cxnSp>
        <p:nvCxnSpPr>
          <p:cNvPr id="1228" name="Google Shape;1228;p25"/>
          <p:cNvCxnSpPr/>
          <p:nvPr/>
        </p:nvCxnSpPr>
        <p:spPr>
          <a:xfrm>
            <a:off x="2194567" y="697500"/>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1070733" y="706233"/>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86933"/>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665867" y="1279567"/>
            <a:ext cx="775733" cy="776467"/>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38" name="Google Shape;1238;p25"/>
          <p:cNvGrpSpPr/>
          <p:nvPr/>
        </p:nvGrpSpPr>
        <p:grpSpPr>
          <a:xfrm flipH="1">
            <a:off x="2000534" y="517467"/>
            <a:ext cx="389367" cy="390100"/>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43" name="Google Shape;1243;p25"/>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4" name="Google Shape;1244;p25"/>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5" name="Google Shape;1245;p25"/>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6" name="Google Shape;1246;p25"/>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7" name="Google Shape;1247;p25"/>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8" name="Google Shape;1248;p25"/>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49" name="Google Shape;1249;p25"/>
          <p:cNvGrpSpPr/>
          <p:nvPr/>
        </p:nvGrpSpPr>
        <p:grpSpPr>
          <a:xfrm flipH="1">
            <a:off x="4702817" y="481467"/>
            <a:ext cx="233351" cy="36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3" name="Google Shape;1253;p25"/>
          <p:cNvGrpSpPr/>
          <p:nvPr/>
        </p:nvGrpSpPr>
        <p:grpSpPr>
          <a:xfrm flipH="1">
            <a:off x="640550" y="323600"/>
            <a:ext cx="233351" cy="36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7" name="Google Shape;1257;p25"/>
          <p:cNvGrpSpPr/>
          <p:nvPr/>
        </p:nvGrpSpPr>
        <p:grpSpPr>
          <a:xfrm flipH="1">
            <a:off x="1202283" y="2204833"/>
            <a:ext cx="233351" cy="36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261" name="Google Shape;1261;p25"/>
          <p:cNvCxnSpPr/>
          <p:nvPr/>
        </p:nvCxnSpPr>
        <p:spPr>
          <a:xfrm>
            <a:off x="1055200" y="5616533"/>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56272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665867" y="5254567"/>
            <a:ext cx="775733" cy="776467"/>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0" name="Google Shape;1270;p25"/>
          <p:cNvGrpSpPr/>
          <p:nvPr/>
        </p:nvGrpSpPr>
        <p:grpSpPr>
          <a:xfrm rot="10800000">
            <a:off x="2426101" y="6115667"/>
            <a:ext cx="389367" cy="390100"/>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5" name="Google Shape;1275;p25"/>
          <p:cNvGrpSpPr/>
          <p:nvPr/>
        </p:nvGrpSpPr>
        <p:grpSpPr>
          <a:xfrm rot="10800000">
            <a:off x="283367" y="6194067"/>
            <a:ext cx="233333" cy="233333"/>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0" name="Google Shape;1280;p25"/>
          <p:cNvGrpSpPr/>
          <p:nvPr/>
        </p:nvGrpSpPr>
        <p:grpSpPr>
          <a:xfrm rot="10800000">
            <a:off x="640550" y="6469767"/>
            <a:ext cx="233351" cy="36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4" name="Google Shape;1284;p25"/>
          <p:cNvGrpSpPr/>
          <p:nvPr/>
        </p:nvGrpSpPr>
        <p:grpSpPr>
          <a:xfrm rot="10800000">
            <a:off x="1405483" y="5198133"/>
            <a:ext cx="233351" cy="36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69166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10812000" y="668367"/>
            <a:ext cx="983600" cy="9836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776633" y="376251"/>
            <a:ext cx="1617200" cy="5636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365584"/>
            <a:ext cx="776800" cy="8724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565001" y="167151"/>
            <a:ext cx="389367" cy="390100"/>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8" name="Google Shape;1298;p26"/>
          <p:cNvGrpSpPr/>
          <p:nvPr/>
        </p:nvGrpSpPr>
        <p:grpSpPr>
          <a:xfrm>
            <a:off x="2184986" y="744217"/>
            <a:ext cx="390815" cy="391184"/>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5" name="Google Shape;1305;p26"/>
          <p:cNvGrpSpPr/>
          <p:nvPr/>
        </p:nvGrpSpPr>
        <p:grpSpPr>
          <a:xfrm>
            <a:off x="2122334" y="483467"/>
            <a:ext cx="233351" cy="36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09" name="Google Shape;1309;p26"/>
          <p:cNvCxnSpPr/>
          <p:nvPr/>
        </p:nvCxnSpPr>
        <p:spPr>
          <a:xfrm flipH="1">
            <a:off x="10868433" y="9167"/>
            <a:ext cx="1336800" cy="6592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10431834" y="269833"/>
            <a:ext cx="775733" cy="776467"/>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7" name="Google Shape;1317;p26"/>
          <p:cNvGrpSpPr/>
          <p:nvPr/>
        </p:nvGrpSpPr>
        <p:grpSpPr>
          <a:xfrm flipH="1">
            <a:off x="11598201" y="1489985"/>
            <a:ext cx="389367" cy="390100"/>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2" name="Google Shape;1322;p26"/>
          <p:cNvGrpSpPr/>
          <p:nvPr/>
        </p:nvGrpSpPr>
        <p:grpSpPr>
          <a:xfrm>
            <a:off x="11571134" y="2109067"/>
            <a:ext cx="233351" cy="36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072637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6"/>
        <p:cNvGrpSpPr/>
        <p:nvPr/>
      </p:nvGrpSpPr>
      <p:grpSpPr>
        <a:xfrm>
          <a:off x="0" y="0"/>
          <a:ext cx="0" cy="0"/>
          <a:chOff x="0" y="0"/>
          <a:chExt cx="0" cy="0"/>
        </a:xfrm>
      </p:grpSpPr>
      <p:cxnSp>
        <p:nvCxnSpPr>
          <p:cNvPr id="1327" name="Google Shape;1327;p27"/>
          <p:cNvCxnSpPr/>
          <p:nvPr/>
        </p:nvCxnSpPr>
        <p:spPr>
          <a:xfrm rot="5400000">
            <a:off x="9692944" y="4432733"/>
            <a:ext cx="1510800" cy="4084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9575211" y="2776533"/>
            <a:ext cx="1789600" cy="4204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9643244" y="981833"/>
            <a:ext cx="1776000" cy="5228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10891244" y="-88800"/>
            <a:ext cx="365200" cy="5428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9876444" y="1713233"/>
            <a:ext cx="775733" cy="776467"/>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38" name="Google Shape;1338;p27"/>
          <p:cNvGrpSpPr/>
          <p:nvPr/>
        </p:nvGrpSpPr>
        <p:grpSpPr>
          <a:xfrm rot="5400000" flipH="1">
            <a:off x="10492961" y="3672267"/>
            <a:ext cx="389367" cy="390100"/>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3" name="Google Shape;1343;p27"/>
          <p:cNvGrpSpPr/>
          <p:nvPr/>
        </p:nvGrpSpPr>
        <p:grpSpPr>
          <a:xfrm rot="5400000" flipH="1">
            <a:off x="10683278" y="237567"/>
            <a:ext cx="233333" cy="233333"/>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8" name="Google Shape;1348;p27"/>
          <p:cNvGrpSpPr/>
          <p:nvPr/>
        </p:nvGrpSpPr>
        <p:grpSpPr>
          <a:xfrm rot="5400000">
            <a:off x="10068911" y="5173235"/>
            <a:ext cx="390815" cy="391184"/>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5" name="Google Shape;1355;p27"/>
          <p:cNvGrpSpPr/>
          <p:nvPr/>
        </p:nvGrpSpPr>
        <p:grpSpPr>
          <a:xfrm rot="5400000" flipH="1">
            <a:off x="11012070" y="430859"/>
            <a:ext cx="233351" cy="36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9" name="Google Shape;1359;p27"/>
          <p:cNvCxnSpPr/>
          <p:nvPr/>
        </p:nvCxnSpPr>
        <p:spPr>
          <a:xfrm rot="5400000" flipH="1">
            <a:off x="987800" y="3464433"/>
            <a:ext cx="2230000" cy="168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1129467" y="4738667"/>
            <a:ext cx="1106000" cy="9912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474367" y="5535000"/>
            <a:ext cx="1062000" cy="1584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828634" y="5416033"/>
            <a:ext cx="775733" cy="776467"/>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9" name="Google Shape;1369;p27"/>
          <p:cNvGrpSpPr/>
          <p:nvPr/>
        </p:nvGrpSpPr>
        <p:grpSpPr>
          <a:xfrm rot="5400000">
            <a:off x="1977101" y="4467734"/>
            <a:ext cx="389367" cy="390100"/>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4" name="Google Shape;1374;p27"/>
          <p:cNvGrpSpPr/>
          <p:nvPr/>
        </p:nvGrpSpPr>
        <p:grpSpPr>
          <a:xfrm rot="5400000">
            <a:off x="2126834" y="6387100"/>
            <a:ext cx="233333" cy="233333"/>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79" name="Google Shape;1379;p27"/>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0" name="Google Shape;1380;p27"/>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1" name="Google Shape;1381;p27"/>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2" name="Google Shape;1382;p27"/>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3" name="Google Shape;1383;p27"/>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4" name="Google Shape;1384;p27"/>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85" name="Google Shape;1385;p27"/>
          <p:cNvGrpSpPr/>
          <p:nvPr/>
        </p:nvGrpSpPr>
        <p:grpSpPr>
          <a:xfrm rot="5400000">
            <a:off x="2268159" y="2020508"/>
            <a:ext cx="233351" cy="36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9" name="Google Shape;1389;p27"/>
          <p:cNvGrpSpPr/>
          <p:nvPr/>
        </p:nvGrpSpPr>
        <p:grpSpPr>
          <a:xfrm rot="5400000">
            <a:off x="2426026" y="6082775"/>
            <a:ext cx="233351" cy="36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3" name="Google Shape;1393;p27"/>
          <p:cNvGrpSpPr/>
          <p:nvPr/>
        </p:nvGrpSpPr>
        <p:grpSpPr>
          <a:xfrm rot="5400000">
            <a:off x="544793" y="5521041"/>
            <a:ext cx="233351" cy="36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87836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397"/>
        <p:cNvGrpSpPr/>
        <p:nvPr/>
      </p:nvGrpSpPr>
      <p:grpSpPr>
        <a:xfrm>
          <a:off x="0" y="0"/>
          <a:ext cx="0" cy="0"/>
          <a:chOff x="0" y="0"/>
          <a:chExt cx="0" cy="0"/>
        </a:xfrm>
      </p:grpSpPr>
      <p:grpSp>
        <p:nvGrpSpPr>
          <p:cNvPr id="1398" name="Google Shape;1398;p28"/>
          <p:cNvGrpSpPr/>
          <p:nvPr/>
        </p:nvGrpSpPr>
        <p:grpSpPr>
          <a:xfrm>
            <a:off x="348948" y="-1544"/>
            <a:ext cx="11400435" cy="53088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978830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418"/>
        <p:cNvGrpSpPr/>
        <p:nvPr/>
      </p:nvGrpSpPr>
      <p:grpSpPr>
        <a:xfrm>
          <a:off x="0" y="0"/>
          <a:ext cx="0" cy="0"/>
          <a:chOff x="0" y="0"/>
          <a:chExt cx="0" cy="0"/>
        </a:xfrm>
      </p:grpSpPr>
      <p:grpSp>
        <p:nvGrpSpPr>
          <p:cNvPr id="1419" name="Google Shape;1419;p29"/>
          <p:cNvGrpSpPr/>
          <p:nvPr/>
        </p:nvGrpSpPr>
        <p:grpSpPr>
          <a:xfrm>
            <a:off x="577134" y="0"/>
            <a:ext cx="11037733" cy="68876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34153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478"/>
        <p:cNvGrpSpPr/>
        <p:nvPr/>
      </p:nvGrpSpPr>
      <p:grpSpPr>
        <a:xfrm>
          <a:off x="0" y="0"/>
          <a:ext cx="0" cy="0"/>
          <a:chOff x="0" y="0"/>
          <a:chExt cx="0" cy="0"/>
        </a:xfrm>
      </p:grpSpPr>
      <p:grpSp>
        <p:nvGrpSpPr>
          <p:cNvPr id="1479" name="Google Shape;1479;p30"/>
          <p:cNvGrpSpPr/>
          <p:nvPr/>
        </p:nvGrpSpPr>
        <p:grpSpPr>
          <a:xfrm>
            <a:off x="-9156" y="-8833"/>
            <a:ext cx="12203123" cy="6802733"/>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1063950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799502" y="797889"/>
            <a:ext cx="8604973" cy="4841515"/>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50" name="Google Shape;1550;p31"/>
          <p:cNvSpPr txBox="1">
            <a:spLocks noGrp="1"/>
          </p:cNvSpPr>
          <p:nvPr>
            <p:ph type="title"/>
          </p:nvPr>
        </p:nvSpPr>
        <p:spPr>
          <a:xfrm>
            <a:off x="3499104" y="1358037"/>
            <a:ext cx="5206000" cy="2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endParaRPr/>
          </a:p>
        </p:txBody>
      </p:sp>
      <p:grpSp>
        <p:nvGrpSpPr>
          <p:cNvPr id="1551" name="Google Shape;1551;p31"/>
          <p:cNvGrpSpPr/>
          <p:nvPr/>
        </p:nvGrpSpPr>
        <p:grpSpPr>
          <a:xfrm>
            <a:off x="-9156" y="-8833"/>
            <a:ext cx="12203123" cy="6802733"/>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618" name="Google Shape;1618;p31"/>
          <p:cNvSpPr txBox="1">
            <a:spLocks noGrp="1"/>
          </p:cNvSpPr>
          <p:nvPr>
            <p:ph type="subTitle" idx="1"/>
          </p:nvPr>
        </p:nvSpPr>
        <p:spPr>
          <a:xfrm>
            <a:off x="4852400"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3107834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2508467" y="1662467"/>
            <a:ext cx="28444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5627100" y="1662467"/>
            <a:ext cx="41332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3377184" y="451104"/>
            <a:ext cx="545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577134" y="0"/>
            <a:ext cx="11037733" cy="68876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7924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889504" y="4072128"/>
            <a:ext cx="6412800" cy="151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5979326" y="5910667"/>
            <a:ext cx="233351" cy="36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4"/>
          <p:cNvSpPr txBox="1">
            <a:spLocks noGrp="1"/>
          </p:cNvSpPr>
          <p:nvPr>
            <p:ph type="title"/>
          </p:nvPr>
        </p:nvSpPr>
        <p:spPr>
          <a:xfrm>
            <a:off x="2889504" y="3304032"/>
            <a:ext cx="64128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577134" y="0"/>
            <a:ext cx="11037733" cy="68876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3414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2410228" y="451100"/>
            <a:ext cx="7371600" cy="81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6608064"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791968"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6608064" y="2962656"/>
            <a:ext cx="2779600" cy="37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0" name="Google Shape;180;p5"/>
          <p:cNvSpPr txBox="1">
            <a:spLocks noGrp="1"/>
          </p:cNvSpPr>
          <p:nvPr>
            <p:ph type="subTitle" idx="4"/>
          </p:nvPr>
        </p:nvSpPr>
        <p:spPr>
          <a:xfrm>
            <a:off x="2791968" y="2938272"/>
            <a:ext cx="2779600" cy="4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1" name="Google Shape;181;p5"/>
          <p:cNvSpPr txBox="1">
            <a:spLocks noGrp="1"/>
          </p:cNvSpPr>
          <p:nvPr>
            <p:ph type="title" idx="5" hasCustomPrompt="1"/>
          </p:nvPr>
        </p:nvSpPr>
        <p:spPr>
          <a:xfrm>
            <a:off x="3706368"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82" name="Google Shape;182;p5"/>
          <p:cNvSpPr txBox="1">
            <a:spLocks noGrp="1"/>
          </p:cNvSpPr>
          <p:nvPr>
            <p:ph type="title" idx="6" hasCustomPrompt="1"/>
          </p:nvPr>
        </p:nvSpPr>
        <p:spPr>
          <a:xfrm>
            <a:off x="7522464"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grpSp>
        <p:nvGrpSpPr>
          <p:cNvPr id="183" name="Google Shape;183;p5"/>
          <p:cNvGrpSpPr/>
          <p:nvPr/>
        </p:nvGrpSpPr>
        <p:grpSpPr>
          <a:xfrm>
            <a:off x="577134" y="0"/>
            <a:ext cx="11037733" cy="68876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888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2431300" y="451104"/>
            <a:ext cx="7329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577134" y="0"/>
            <a:ext cx="11037733" cy="68876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6764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1072896" y="2645664"/>
            <a:ext cx="4389200" cy="182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25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5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5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5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5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5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5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5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533">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1072896" y="4425696"/>
            <a:ext cx="4389200" cy="5364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665867" y="1279567"/>
            <a:ext cx="775733" cy="776467"/>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6" name="Google Shape;316;p7"/>
          <p:cNvGrpSpPr/>
          <p:nvPr/>
        </p:nvGrpSpPr>
        <p:grpSpPr>
          <a:xfrm flipH="1">
            <a:off x="2000534" y="517467"/>
            <a:ext cx="389367" cy="390100"/>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1" name="Google Shape;321;p7"/>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7"/>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7"/>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7"/>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7"/>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7"/>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7" name="Google Shape;327;p7"/>
          <p:cNvGrpSpPr/>
          <p:nvPr/>
        </p:nvGrpSpPr>
        <p:grpSpPr>
          <a:xfrm flipH="1">
            <a:off x="4702817" y="481467"/>
            <a:ext cx="233351" cy="36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1" name="Google Shape;331;p7"/>
          <p:cNvGrpSpPr/>
          <p:nvPr/>
        </p:nvGrpSpPr>
        <p:grpSpPr>
          <a:xfrm flipH="1">
            <a:off x="640550" y="323600"/>
            <a:ext cx="233351" cy="36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5" name="Google Shape;335;p7"/>
          <p:cNvGrpSpPr/>
          <p:nvPr/>
        </p:nvGrpSpPr>
        <p:grpSpPr>
          <a:xfrm flipH="1">
            <a:off x="1202283" y="2204833"/>
            <a:ext cx="233351" cy="36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39" name="Google Shape;339;p7"/>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665867" y="5254567"/>
            <a:ext cx="775733" cy="776467"/>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8" name="Google Shape;348;p7"/>
          <p:cNvGrpSpPr/>
          <p:nvPr/>
        </p:nvGrpSpPr>
        <p:grpSpPr>
          <a:xfrm rot="10800000">
            <a:off x="2426101" y="6115667"/>
            <a:ext cx="389367" cy="390100"/>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3" name="Google Shape;353;p7"/>
          <p:cNvGrpSpPr/>
          <p:nvPr/>
        </p:nvGrpSpPr>
        <p:grpSpPr>
          <a:xfrm rot="10800000">
            <a:off x="283367" y="6194067"/>
            <a:ext cx="233333" cy="233333"/>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8" name="Google Shape;358;p7"/>
          <p:cNvGrpSpPr/>
          <p:nvPr/>
        </p:nvGrpSpPr>
        <p:grpSpPr>
          <a:xfrm rot="10800000">
            <a:off x="640550" y="6469767"/>
            <a:ext cx="233351" cy="36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7"/>
          <p:cNvGrpSpPr/>
          <p:nvPr/>
        </p:nvGrpSpPr>
        <p:grpSpPr>
          <a:xfrm rot="10800000">
            <a:off x="1405483" y="5198133"/>
            <a:ext cx="233351" cy="36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2651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6"/>
        <p:cNvGrpSpPr/>
        <p:nvPr/>
      </p:nvGrpSpPr>
      <p:grpSpPr>
        <a:xfrm>
          <a:off x="0" y="0"/>
          <a:ext cx="0" cy="0"/>
          <a:chOff x="0" y="0"/>
          <a:chExt cx="0" cy="0"/>
        </a:xfrm>
      </p:grpSpPr>
      <p:grpSp>
        <p:nvGrpSpPr>
          <p:cNvPr id="367" name="Google Shape;367;p8"/>
          <p:cNvGrpSpPr/>
          <p:nvPr/>
        </p:nvGrpSpPr>
        <p:grpSpPr>
          <a:xfrm>
            <a:off x="1799502" y="797889"/>
            <a:ext cx="8604973" cy="4841515"/>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0" name="Google Shape;370;p8"/>
          <p:cNvSpPr txBox="1">
            <a:spLocks noGrp="1"/>
          </p:cNvSpPr>
          <p:nvPr>
            <p:ph type="title"/>
          </p:nvPr>
        </p:nvSpPr>
        <p:spPr>
          <a:xfrm>
            <a:off x="3499104" y="2161004"/>
            <a:ext cx="5206000" cy="253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7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371" name="Google Shape;371;p8"/>
          <p:cNvGrpSpPr/>
          <p:nvPr/>
        </p:nvGrpSpPr>
        <p:grpSpPr>
          <a:xfrm>
            <a:off x="-9156" y="-8833"/>
            <a:ext cx="12203123" cy="6802733"/>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40492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1194816" y="2718816"/>
            <a:ext cx="4754800" cy="18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440" name="Google Shape;440;p9"/>
          <p:cNvSpPr txBox="1">
            <a:spLocks noGrp="1"/>
          </p:cNvSpPr>
          <p:nvPr>
            <p:ph type="body" idx="1"/>
          </p:nvPr>
        </p:nvSpPr>
        <p:spPr>
          <a:xfrm>
            <a:off x="6532200" y="1095800"/>
            <a:ext cx="4128000" cy="4638400"/>
          </a:xfrm>
          <a:prstGeom prst="rect">
            <a:avLst/>
          </a:prstGeom>
          <a:noFill/>
          <a:ln>
            <a:noFill/>
          </a:ln>
        </p:spPr>
        <p:txBody>
          <a:bodyPr spcFirstLastPara="1" wrap="square" lIns="91425" tIns="91425" rIns="91425" bIns="91425" anchor="t" anchorCtr="0">
            <a:noAutofit/>
          </a:bodyPr>
          <a:lstStyle>
            <a:lvl1pPr marL="609585" lvl="0"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1219170" lvl="1"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828754" lvl="2"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2438339" lvl="3"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3047924" lvl="4"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3657509" lvl="5"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4267093" lvl="6"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4876678" lvl="7"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5486263" lvl="8"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665867" y="1279567"/>
            <a:ext cx="775733" cy="776467"/>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9"/>
          <p:cNvGrpSpPr/>
          <p:nvPr/>
        </p:nvGrpSpPr>
        <p:grpSpPr>
          <a:xfrm flipH="1">
            <a:off x="2000534" y="517467"/>
            <a:ext cx="389367" cy="390100"/>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6" name="Google Shape;456;p9"/>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9"/>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8" name="Google Shape;458;p9"/>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9"/>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9"/>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9"/>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2" name="Google Shape;462;p9"/>
          <p:cNvGrpSpPr/>
          <p:nvPr/>
        </p:nvGrpSpPr>
        <p:grpSpPr>
          <a:xfrm flipH="1">
            <a:off x="4702817" y="481467"/>
            <a:ext cx="233351" cy="36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6" name="Google Shape;466;p9"/>
          <p:cNvGrpSpPr/>
          <p:nvPr/>
        </p:nvGrpSpPr>
        <p:grpSpPr>
          <a:xfrm flipH="1">
            <a:off x="640550" y="323600"/>
            <a:ext cx="233351" cy="36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9"/>
          <p:cNvGrpSpPr/>
          <p:nvPr/>
        </p:nvGrpSpPr>
        <p:grpSpPr>
          <a:xfrm flipH="1">
            <a:off x="1202283" y="2204833"/>
            <a:ext cx="233351" cy="36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74" name="Google Shape;474;p9"/>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665867" y="5254567"/>
            <a:ext cx="775733" cy="776467"/>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3" name="Google Shape;483;p9"/>
          <p:cNvGrpSpPr/>
          <p:nvPr/>
        </p:nvGrpSpPr>
        <p:grpSpPr>
          <a:xfrm rot="10800000">
            <a:off x="2426101" y="6115667"/>
            <a:ext cx="389367" cy="390100"/>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8" name="Google Shape;488;p9"/>
          <p:cNvGrpSpPr/>
          <p:nvPr/>
        </p:nvGrpSpPr>
        <p:grpSpPr>
          <a:xfrm rot="10800000">
            <a:off x="283367" y="6194067"/>
            <a:ext cx="233333" cy="233333"/>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9"/>
          <p:cNvGrpSpPr/>
          <p:nvPr/>
        </p:nvGrpSpPr>
        <p:grpSpPr>
          <a:xfrm rot="10800000">
            <a:off x="640550" y="6469767"/>
            <a:ext cx="233351" cy="36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7" name="Google Shape;497;p9"/>
          <p:cNvGrpSpPr/>
          <p:nvPr/>
        </p:nvGrpSpPr>
        <p:grpSpPr>
          <a:xfrm rot="10800000">
            <a:off x="1405483" y="5198133"/>
            <a:ext cx="233351" cy="36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0223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496067" y="2596896"/>
            <a:ext cx="3718400" cy="1816800"/>
          </a:xfrm>
          <a:prstGeom prst="rect">
            <a:avLst/>
          </a:prstGeom>
          <a:noFill/>
          <a:ln>
            <a:noFill/>
          </a:ln>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2"/>
              </a:buClr>
              <a:buSzPts val="1600"/>
              <a:buFont typeface="Barlow Semi Condensed"/>
              <a:buNone/>
              <a:defRPr sz="2133">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800800" y="463296"/>
            <a:ext cx="6596000" cy="7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787267" y="5787467"/>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10633" y="5776800"/>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575634" y="5578367"/>
            <a:ext cx="389367" cy="390100"/>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0"/>
          <p:cNvGrpSpPr/>
          <p:nvPr/>
        </p:nvGrpSpPr>
        <p:grpSpPr>
          <a:xfrm>
            <a:off x="2195619" y="6155433"/>
            <a:ext cx="390815" cy="391184"/>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18" name="Google Shape;518;p10"/>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10752367" y="702567"/>
            <a:ext cx="775733" cy="776467"/>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7" name="Google Shape;527;p10"/>
          <p:cNvGrpSpPr/>
          <p:nvPr/>
        </p:nvGrpSpPr>
        <p:grpSpPr>
          <a:xfrm>
            <a:off x="9378501" y="227834"/>
            <a:ext cx="389367" cy="390100"/>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0"/>
          <p:cNvGrpSpPr/>
          <p:nvPr/>
        </p:nvGrpSpPr>
        <p:grpSpPr>
          <a:xfrm>
            <a:off x="11677267" y="306200"/>
            <a:ext cx="233333" cy="233333"/>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7" name="Google Shape;537;p10"/>
          <p:cNvGrpSpPr/>
          <p:nvPr/>
        </p:nvGrpSpPr>
        <p:grpSpPr>
          <a:xfrm>
            <a:off x="11320067" y="227833"/>
            <a:ext cx="233351" cy="36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10"/>
          <p:cNvGrpSpPr/>
          <p:nvPr/>
        </p:nvGrpSpPr>
        <p:grpSpPr>
          <a:xfrm>
            <a:off x="10555134" y="1499467"/>
            <a:ext cx="233351" cy="36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6454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5000" y="702567"/>
            <a:ext cx="10262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extLst>
      <p:ext uri="{BB962C8B-B14F-4D97-AF65-F5344CB8AC3E}">
        <p14:creationId xmlns:p14="http://schemas.microsoft.com/office/powerpoint/2010/main" val="230930732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890;p36"/>
          <p:cNvSpPr txBox="1">
            <a:spLocks noGrp="1"/>
          </p:cNvSpPr>
          <p:nvPr>
            <p:ph type="title"/>
          </p:nvPr>
        </p:nvSpPr>
        <p:spPr>
          <a:xfrm>
            <a:off x="952866" y="2665400"/>
            <a:ext cx="10262000" cy="763600"/>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121900" tIns="121900" rIns="121900" bIns="121900" anchor="t" anchorCtr="0">
            <a:noAutofit/>
          </a:bodyPr>
          <a:lstStyle/>
          <a:p>
            <a:pPr algn="ctr"/>
            <a:r>
              <a:rPr lang="fr-FR" sz="4000" b="1" dirty="0">
                <a:solidFill>
                  <a:srgbClr val="00B050"/>
                </a:solidFill>
              </a:rPr>
              <a:t>Projet de fin d’études sous le thème: </a:t>
            </a:r>
            <a:br>
              <a:rPr lang="fr-FR" sz="4000" dirty="0">
                <a:solidFill>
                  <a:srgbClr val="00B050"/>
                </a:solidFill>
              </a:rPr>
            </a:br>
            <a:r>
              <a:rPr lang="fr-FR" sz="4000" dirty="0">
                <a:solidFill>
                  <a:srgbClr val="00B050"/>
                </a:solidFill>
              </a:rPr>
              <a:t>Gestion des CV</a:t>
            </a:r>
            <a:endParaRPr sz="4000" dirty="0">
              <a:solidFill>
                <a:srgbClr val="00B050"/>
              </a:solidFill>
            </a:endParaRPr>
          </a:p>
        </p:txBody>
      </p:sp>
      <p:sp>
        <p:nvSpPr>
          <p:cNvPr id="20" name="Google Shape;1891;p36"/>
          <p:cNvSpPr txBox="1">
            <a:spLocks/>
          </p:cNvSpPr>
          <p:nvPr/>
        </p:nvSpPr>
        <p:spPr>
          <a:xfrm>
            <a:off x="952866" y="5018569"/>
            <a:ext cx="5232949" cy="1223631"/>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fr-FR" b="1" dirty="0">
                <a:latin typeface="Barlow Semi Condensed"/>
                <a:ea typeface="Barlow Semi Condensed"/>
                <a:cs typeface="Barlow Semi Condensed"/>
                <a:sym typeface="Barlow Semi Condensed"/>
              </a:rPr>
              <a:t>Réalisé par:</a:t>
            </a:r>
          </a:p>
          <a:p>
            <a:pPr marL="285750" indent="-285750">
              <a:buFont typeface="Wingdings" pitchFamily="2" charset="2"/>
              <a:buChar char="Ø"/>
            </a:pPr>
            <a:r>
              <a:rPr lang="fr-FR" sz="1800" dirty="0"/>
              <a:t>  EL hassen mohamed  C14466</a:t>
            </a:r>
          </a:p>
          <a:p>
            <a:pPr marL="285750" indent="-285750">
              <a:buFont typeface="Wingdings" pitchFamily="2" charset="2"/>
              <a:buChar char="Ø"/>
            </a:pPr>
            <a:r>
              <a:rPr lang="fr-FR" sz="1800" dirty="0"/>
              <a:t>  Mohamedou Ah</a:t>
            </a:r>
            <a:r>
              <a:rPr lang="en-US" sz="1800" dirty="0"/>
              <a:t>med </a:t>
            </a:r>
            <a:r>
              <a:rPr lang="fr-FR" sz="1800" dirty="0" err="1"/>
              <a:t>mohamed</a:t>
            </a:r>
            <a:r>
              <a:rPr lang="fr-FR" sz="1800" dirty="0"/>
              <a:t> 14507</a:t>
            </a:r>
          </a:p>
          <a:p>
            <a:pPr marL="285750" indent="-285750">
              <a:buFont typeface="Wingdings" pitchFamily="2" charset="2"/>
              <a:buChar char="Ø"/>
            </a:pPr>
            <a:r>
              <a:rPr lang="en-US" sz="1800" dirty="0"/>
              <a:t>Mohamed </a:t>
            </a:r>
            <a:r>
              <a:rPr lang="en-US" sz="1800" dirty="0" err="1"/>
              <a:t>Abdellahi</a:t>
            </a:r>
            <a:r>
              <a:rPr lang="en-US" sz="1800" dirty="0"/>
              <a:t> sidi Mohamed 15623</a:t>
            </a:r>
            <a:endParaRPr lang="fr-FR" sz="1800" dirty="0"/>
          </a:p>
        </p:txBody>
      </p:sp>
      <p:sp>
        <p:nvSpPr>
          <p:cNvPr id="21" name="Google Shape;1891;p36">
            <a:extLst>
              <a:ext uri="{FF2B5EF4-FFF2-40B4-BE49-F238E27FC236}">
                <a16:creationId xmlns:a16="http://schemas.microsoft.com/office/drawing/2014/main" id="{D14277EB-48BC-4701-B206-2C086970B702}"/>
              </a:ext>
            </a:extLst>
          </p:cNvPr>
          <p:cNvSpPr txBox="1">
            <a:spLocks/>
          </p:cNvSpPr>
          <p:nvPr/>
        </p:nvSpPr>
        <p:spPr>
          <a:xfrm>
            <a:off x="6638795" y="4471792"/>
            <a:ext cx="4964511" cy="202295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Barlow Semi Condensed Medium"/>
              <a:buAutoNum type="arabicPeriod"/>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defTabSz="1219170">
              <a:buNone/>
            </a:pPr>
            <a:r>
              <a:rPr lang="fr-FR" sz="2400" b="1" kern="0" dirty="0">
                <a:solidFill>
                  <a:srgbClr val="0070C0"/>
                </a:solidFill>
              </a:rPr>
              <a:t>Encadré</a:t>
            </a:r>
            <a:r>
              <a:rPr lang="en-US" sz="2400" b="1" kern="0" dirty="0">
                <a:solidFill>
                  <a:srgbClr val="0070C0"/>
                </a:solidFill>
              </a:rPr>
              <a:t> par :</a:t>
            </a:r>
          </a:p>
          <a:p>
            <a:pPr marL="285750" indent="-285750" defTabSz="1219170">
              <a:buFont typeface="Wingdings" pitchFamily="2" charset="2"/>
              <a:buChar char="v"/>
            </a:pPr>
            <a:r>
              <a:rPr lang="en-US" sz="1800" kern="0" dirty="0">
                <a:solidFill>
                  <a:srgbClr val="494949"/>
                </a:solidFill>
              </a:rPr>
              <a:t>Dr.Sidi </a:t>
            </a:r>
            <a:r>
              <a:rPr lang="en-US" sz="1800" kern="0" dirty="0" err="1">
                <a:solidFill>
                  <a:srgbClr val="494949"/>
                </a:solidFill>
              </a:rPr>
              <a:t>Cheickh</a:t>
            </a:r>
            <a:endParaRPr lang="en-US" sz="1800" kern="0" dirty="0">
              <a:solidFill>
                <a:srgbClr val="494949"/>
              </a:solidFill>
            </a:endParaRPr>
          </a:p>
        </p:txBody>
      </p:sp>
      <p:pic>
        <p:nvPicPr>
          <p:cNvPr id="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6" y="27286"/>
            <a:ext cx="2591028" cy="13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2906037" y="41755"/>
            <a:ext cx="6559559" cy="892552"/>
          </a:xfrm>
          <a:prstGeom prst="rect">
            <a:avLst/>
          </a:prstGeom>
        </p:spPr>
        <p:txBody>
          <a:bodyPr wrap="square">
            <a:spAutoFit/>
          </a:bodyPr>
          <a:lstStyle/>
          <a:p>
            <a:r>
              <a:rPr lang="fr-FR" sz="3200" dirty="0">
                <a:solidFill>
                  <a:schemeClr val="bg2"/>
                </a:solidFill>
              </a:rPr>
              <a:t>Université de Nouakchott Al Asriya</a:t>
            </a:r>
          </a:p>
          <a:p>
            <a:r>
              <a:rPr lang="fr-FR" dirty="0">
                <a:solidFill>
                  <a:schemeClr val="bg2"/>
                </a:solidFill>
              </a:rPr>
              <a:t>                       </a:t>
            </a:r>
            <a:r>
              <a:rPr lang="fr-FR" sz="2000" dirty="0">
                <a:solidFill>
                  <a:schemeClr val="bg2"/>
                </a:solidFill>
              </a:rPr>
              <a:t>Faculté des Sciences et Techniques </a:t>
            </a:r>
          </a:p>
        </p:txBody>
      </p:sp>
      <p:sp>
        <p:nvSpPr>
          <p:cNvPr id="25" name="Rectangle 24"/>
          <p:cNvSpPr/>
          <p:nvPr/>
        </p:nvSpPr>
        <p:spPr>
          <a:xfrm>
            <a:off x="3248108" y="1144416"/>
            <a:ext cx="6572297" cy="830997"/>
          </a:xfrm>
          <a:prstGeom prst="rect">
            <a:avLst/>
          </a:prstGeom>
        </p:spPr>
        <p:txBody>
          <a:bodyPr wrap="square">
            <a:spAutoFit/>
          </a:bodyPr>
          <a:lstStyle/>
          <a:p>
            <a:pPr>
              <a:lnSpc>
                <a:spcPct val="150000"/>
              </a:lnSpc>
            </a:pPr>
            <a:r>
              <a:rPr lang="fr-FR" sz="1600" dirty="0">
                <a:solidFill>
                  <a:schemeClr val="bg2"/>
                </a:solidFill>
              </a:rPr>
              <a:t>                                    Licence Informatique</a:t>
            </a:r>
          </a:p>
          <a:p>
            <a:pPr>
              <a:lnSpc>
                <a:spcPct val="150000"/>
              </a:lnSpc>
            </a:pPr>
            <a:r>
              <a:rPr lang="fr-FR" sz="1600" dirty="0">
                <a:solidFill>
                  <a:schemeClr val="bg2"/>
                </a:solidFill>
              </a:rPr>
              <a:t>       Filière: Développement, Administration Internet et Intranet</a:t>
            </a:r>
          </a:p>
        </p:txBody>
      </p:sp>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673" y="75365"/>
            <a:ext cx="2594097" cy="1347963"/>
          </a:xfrm>
          <a:prstGeom prst="roundRect">
            <a:avLst>
              <a:gd name="adj" fmla="val 8594"/>
            </a:avLst>
          </a:prstGeom>
          <a:solidFill>
            <a:srgbClr val="FFFFFF">
              <a:shade val="85000"/>
            </a:srgbClr>
          </a:solidFill>
          <a:ln w="28575">
            <a:solidFill>
              <a:srgbClr val="0070C0"/>
            </a:solidFill>
            <a:prstDash val="sysDash"/>
          </a:ln>
          <a:effectLst>
            <a:reflection blurRad="12700" stA="38000" endPos="28000" dist="5000" dir="5400000" sy="-100000" algn="bl" rotWithShape="0"/>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521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4" name="Octogone 3"/>
          <p:cNvSpPr/>
          <p:nvPr/>
        </p:nvSpPr>
        <p:spPr>
          <a:xfrm flipH="1">
            <a:off x="1473174" y="1638159"/>
            <a:ext cx="573297" cy="1222438"/>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1</a:t>
            </a:r>
            <a:endParaRPr lang="fr-FR" dirty="0"/>
          </a:p>
        </p:txBody>
      </p:sp>
      <p:sp>
        <p:nvSpPr>
          <p:cNvPr id="10" name="Octogone 9"/>
          <p:cNvSpPr/>
          <p:nvPr/>
        </p:nvSpPr>
        <p:spPr>
          <a:xfrm>
            <a:off x="6191567" y="1635151"/>
            <a:ext cx="644662" cy="1225446"/>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2</a:t>
            </a:r>
            <a:endParaRPr lang="fr-FR" dirty="0"/>
          </a:p>
        </p:txBody>
      </p:sp>
      <p:sp>
        <p:nvSpPr>
          <p:cNvPr id="11" name="Octogone 10"/>
          <p:cNvSpPr/>
          <p:nvPr/>
        </p:nvSpPr>
        <p:spPr>
          <a:xfrm>
            <a:off x="1473174" y="4343456"/>
            <a:ext cx="624110" cy="1205467"/>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3</a:t>
            </a:r>
            <a:endParaRPr lang="fr-FR" dirty="0"/>
          </a:p>
        </p:txBody>
      </p:sp>
      <p:sp>
        <p:nvSpPr>
          <p:cNvPr id="5" name="Rectangle 4"/>
          <p:cNvSpPr/>
          <p:nvPr/>
        </p:nvSpPr>
        <p:spPr>
          <a:xfrm>
            <a:off x="2313715" y="1844933"/>
            <a:ext cx="3782286" cy="1477328"/>
          </a:xfrm>
          <a:prstGeom prst="rect">
            <a:avLst/>
          </a:prstGeom>
          <a:noFill/>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chemeClr val="bg2">
                    <a:lumMod val="50000"/>
                  </a:schemeClr>
                </a:solidFill>
              </a:rPr>
              <a:t>Insertion</a:t>
            </a:r>
            <a:r>
              <a:rPr lang="en-US" kern="0" dirty="0">
                <a:solidFill>
                  <a:schemeClr val="bg2">
                    <a:lumMod val="50000"/>
                  </a:schemeClr>
                </a:solidFill>
              </a:rPr>
              <a:t> des </a:t>
            </a:r>
            <a:r>
              <a:rPr lang="fr-FR" kern="0" dirty="0">
                <a:solidFill>
                  <a:schemeClr val="bg2">
                    <a:lumMod val="50000"/>
                  </a:schemeClr>
                </a:solidFill>
              </a:rPr>
              <a:t>sections nécessaire</a:t>
            </a:r>
          </a:p>
          <a:p>
            <a:r>
              <a:rPr lang="fr-FR" kern="0" dirty="0">
                <a:solidFill>
                  <a:schemeClr val="bg2">
                    <a:lumMod val="50000"/>
                  </a:schemeClr>
                </a:solidFill>
              </a:rPr>
              <a:t>Pour le </a:t>
            </a:r>
            <a:r>
              <a:rPr lang="en-US" kern="0" dirty="0">
                <a:solidFill>
                  <a:schemeClr val="bg2">
                    <a:lumMod val="50000"/>
                  </a:schemeClr>
                </a:solidFill>
              </a:rPr>
              <a:t>CV</a:t>
            </a:r>
          </a:p>
          <a:p>
            <a:r>
              <a:rPr lang="en-US" kern="0" dirty="0">
                <a:solidFill>
                  <a:schemeClr val="bg2">
                    <a:lumMod val="50000"/>
                  </a:schemeClr>
                </a:solidFill>
              </a:rPr>
              <a:t>Et l’</a:t>
            </a:r>
            <a:r>
              <a:rPr lang="fr-FR" kern="0" dirty="0">
                <a:solidFill>
                  <a:schemeClr val="bg2">
                    <a:lumMod val="50000"/>
                  </a:schemeClr>
                </a:solidFill>
              </a:rPr>
              <a:t>enregistrement</a:t>
            </a:r>
            <a:r>
              <a:rPr lang="en-US" kern="0" dirty="0">
                <a:solidFill>
                  <a:schemeClr val="bg2">
                    <a:lumMod val="50000"/>
                  </a:schemeClr>
                </a:solidFill>
              </a:rPr>
              <a:t> </a:t>
            </a:r>
            <a:r>
              <a:rPr lang="fr-FR" kern="0" dirty="0">
                <a:solidFill>
                  <a:schemeClr val="bg2">
                    <a:lumMod val="50000"/>
                  </a:schemeClr>
                </a:solidFill>
              </a:rPr>
              <a:t>dans</a:t>
            </a:r>
            <a:r>
              <a:rPr lang="en-US" kern="0" dirty="0">
                <a:solidFill>
                  <a:schemeClr val="bg2">
                    <a:lumMod val="50000"/>
                  </a:schemeClr>
                </a:solidFill>
              </a:rPr>
              <a:t> le base de </a:t>
            </a:r>
            <a:r>
              <a:rPr lang="fr-FR" kern="0" dirty="0">
                <a:solidFill>
                  <a:schemeClr val="bg2">
                    <a:lumMod val="50000"/>
                  </a:schemeClr>
                </a:solidFill>
              </a:rPr>
              <a:t>donnée</a:t>
            </a:r>
          </a:p>
          <a:p>
            <a:r>
              <a:rPr lang="fr-FR" kern="0" dirty="0">
                <a:solidFill>
                  <a:schemeClr val="bg2">
                    <a:lumMod val="50000"/>
                  </a:schemeClr>
                </a:solidFill>
              </a:rPr>
              <a:t> </a:t>
            </a:r>
            <a:endParaRPr lang="fr-FR" dirty="0">
              <a:solidFill>
                <a:schemeClr val="bg2">
                  <a:lumMod val="50000"/>
                </a:schemeClr>
              </a:solidFill>
            </a:endParaRPr>
          </a:p>
        </p:txBody>
      </p:sp>
      <p:sp>
        <p:nvSpPr>
          <p:cNvPr id="6" name="Rectangle 5"/>
          <p:cNvSpPr/>
          <p:nvPr/>
        </p:nvSpPr>
        <p:spPr>
          <a:xfrm>
            <a:off x="4752109" y="23858"/>
            <a:ext cx="3255818" cy="646331"/>
          </a:xfrm>
          <a:prstGeom prst="rect">
            <a:avLst/>
          </a:prstGeom>
          <a:noFill/>
          <a:ln>
            <a:noFill/>
          </a:ln>
          <a:effectLst>
            <a:outerShdw blurRad="50800" dist="38100" dir="16200000" rotWithShape="0">
              <a:prstClr val="black">
                <a:alpha val="40000"/>
              </a:prstClr>
            </a:outerShdw>
          </a:effectLst>
        </p:spPr>
        <p:style>
          <a:lnRef idx="0">
            <a:schemeClr val="dk1"/>
          </a:lnRef>
          <a:fillRef idx="3">
            <a:schemeClr val="dk1"/>
          </a:fillRef>
          <a:effectRef idx="3">
            <a:schemeClr val="dk1"/>
          </a:effectRef>
          <a:fontRef idx="minor">
            <a:schemeClr val="lt1"/>
          </a:fontRef>
        </p:style>
        <p:txBody>
          <a:bodyPr wrap="square" anchor="ctr">
            <a:spAutoFit/>
          </a:bodyPr>
          <a:lstStyle/>
          <a:p>
            <a:r>
              <a:rPr lang="fr-FR" sz="3600" dirty="0">
                <a:solidFill>
                  <a:schemeClr val="tx1"/>
                </a:solidFill>
              </a:rPr>
              <a:t>Problématique</a:t>
            </a:r>
            <a:endParaRPr lang="fr-FR" sz="3200" dirty="0">
              <a:solidFill>
                <a:schemeClr val="tx1"/>
              </a:solidFill>
            </a:endParaRPr>
          </a:p>
        </p:txBody>
      </p:sp>
      <p:sp>
        <p:nvSpPr>
          <p:cNvPr id="7" name="Rectangle 6"/>
          <p:cNvSpPr/>
          <p:nvPr/>
        </p:nvSpPr>
        <p:spPr>
          <a:xfrm>
            <a:off x="6973026" y="1660268"/>
            <a:ext cx="3875316" cy="120032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fr-FR" sz="2400" kern="0" dirty="0">
                <a:solidFill>
                  <a:schemeClr val="accent6">
                    <a:lumMod val="75000"/>
                  </a:schemeClr>
                </a:solidFill>
              </a:rPr>
              <a:t>Choisisse</a:t>
            </a:r>
            <a:r>
              <a:rPr lang="en-US" sz="2400" kern="0" dirty="0">
                <a:solidFill>
                  <a:schemeClr val="accent6">
                    <a:lumMod val="75000"/>
                  </a:schemeClr>
                </a:solidFill>
              </a:rPr>
              <a:t>z les parameters </a:t>
            </a:r>
            <a:r>
              <a:rPr lang="fr-FR" sz="2400" kern="0" dirty="0">
                <a:solidFill>
                  <a:schemeClr val="accent6">
                    <a:lumMod val="75000"/>
                  </a:schemeClr>
                </a:solidFill>
              </a:rPr>
              <a:t>que</a:t>
            </a:r>
            <a:r>
              <a:rPr lang="en-US" sz="2400" kern="0" dirty="0">
                <a:solidFill>
                  <a:schemeClr val="accent6">
                    <a:lumMod val="75000"/>
                  </a:schemeClr>
                </a:solidFill>
              </a:rPr>
              <a:t> </a:t>
            </a:r>
            <a:r>
              <a:rPr lang="fr-FR" sz="2400" kern="0" dirty="0">
                <a:solidFill>
                  <a:schemeClr val="accent6">
                    <a:lumMod val="75000"/>
                  </a:schemeClr>
                </a:solidFill>
              </a:rPr>
              <a:t>vous</a:t>
            </a:r>
            <a:r>
              <a:rPr lang="en-US" sz="2400" kern="0" dirty="0">
                <a:solidFill>
                  <a:schemeClr val="accent6">
                    <a:lumMod val="75000"/>
                  </a:schemeClr>
                </a:solidFill>
              </a:rPr>
              <a:t> </a:t>
            </a:r>
            <a:r>
              <a:rPr lang="fr-FR" sz="2400" kern="0" dirty="0">
                <a:solidFill>
                  <a:schemeClr val="accent6">
                    <a:lumMod val="75000"/>
                  </a:schemeClr>
                </a:solidFill>
              </a:rPr>
              <a:t>souhaitez</a:t>
            </a:r>
            <a:r>
              <a:rPr lang="en-US" sz="2400" kern="0" dirty="0">
                <a:solidFill>
                  <a:schemeClr val="accent6">
                    <a:lumMod val="75000"/>
                  </a:schemeClr>
                </a:solidFill>
              </a:rPr>
              <a:t> </a:t>
            </a:r>
            <a:r>
              <a:rPr lang="fr-FR" sz="2400" kern="0" dirty="0">
                <a:solidFill>
                  <a:schemeClr val="accent6">
                    <a:lumMod val="75000"/>
                  </a:schemeClr>
                </a:solidFill>
              </a:rPr>
              <a:t>afficher</a:t>
            </a:r>
            <a:r>
              <a:rPr lang="en-US" sz="2400" kern="0" dirty="0">
                <a:solidFill>
                  <a:schemeClr val="accent6">
                    <a:lumMod val="75000"/>
                  </a:schemeClr>
                </a:solidFill>
              </a:rPr>
              <a:t> </a:t>
            </a:r>
            <a:r>
              <a:rPr lang="fr-FR" sz="2400" kern="0" dirty="0">
                <a:solidFill>
                  <a:schemeClr val="accent6">
                    <a:lumMod val="75000"/>
                  </a:schemeClr>
                </a:solidFill>
              </a:rPr>
              <a:t>dans</a:t>
            </a:r>
            <a:r>
              <a:rPr lang="en-US" sz="2400" kern="0" dirty="0">
                <a:solidFill>
                  <a:schemeClr val="accent6">
                    <a:lumMod val="75000"/>
                  </a:schemeClr>
                </a:solidFill>
              </a:rPr>
              <a:t> le cv</a:t>
            </a:r>
            <a:r>
              <a:rPr lang="fr-FR" sz="2400" kern="0" dirty="0">
                <a:solidFill>
                  <a:schemeClr val="accent6">
                    <a:lumMod val="75000"/>
                  </a:schemeClr>
                </a:solidFill>
              </a:rPr>
              <a:t> </a:t>
            </a:r>
            <a:endParaRPr lang="fr-FR" sz="2400" dirty="0">
              <a:solidFill>
                <a:schemeClr val="accent6">
                  <a:lumMod val="75000"/>
                </a:schemeClr>
              </a:solidFill>
            </a:endParaRPr>
          </a:p>
        </p:txBody>
      </p:sp>
      <p:sp>
        <p:nvSpPr>
          <p:cNvPr id="8" name="Rectangle 7"/>
          <p:cNvSpPr/>
          <p:nvPr/>
        </p:nvSpPr>
        <p:spPr>
          <a:xfrm>
            <a:off x="2313714" y="4392525"/>
            <a:ext cx="3521030" cy="646331"/>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rgbClr val="7030A0"/>
                </a:solidFill>
              </a:rPr>
              <a:t>Téléchargement</a:t>
            </a:r>
            <a:r>
              <a:rPr lang="en-US" kern="0" dirty="0">
                <a:solidFill>
                  <a:srgbClr val="7030A0"/>
                </a:solidFill>
              </a:rPr>
              <a:t> du CV sous format </a:t>
            </a:r>
            <a:r>
              <a:rPr lang="fr-FR" kern="0" dirty="0">
                <a:solidFill>
                  <a:srgbClr val="7030A0"/>
                </a:solidFill>
              </a:rPr>
              <a:t>PDF</a:t>
            </a:r>
            <a:endParaRPr lang="fr-FR" dirty="0"/>
          </a:p>
        </p:txBody>
      </p:sp>
      <p:sp>
        <p:nvSpPr>
          <p:cNvPr id="9" name="Octogone 8"/>
          <p:cNvSpPr/>
          <p:nvPr/>
        </p:nvSpPr>
        <p:spPr>
          <a:xfrm>
            <a:off x="6212119" y="4384486"/>
            <a:ext cx="624110" cy="1205467"/>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4</a:t>
            </a:r>
            <a:endParaRPr lang="fr-FR" dirty="0"/>
          </a:p>
        </p:txBody>
      </p:sp>
      <p:sp>
        <p:nvSpPr>
          <p:cNvPr id="12" name="Rectangle 11"/>
          <p:cNvSpPr/>
          <p:nvPr/>
        </p:nvSpPr>
        <p:spPr>
          <a:xfrm>
            <a:off x="1523987" y="824077"/>
            <a:ext cx="520932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fr-FR" sz="2400" kern="0" dirty="0">
                <a:solidFill>
                  <a:schemeClr val="bg1"/>
                </a:solidFill>
              </a:rPr>
              <a:t>Problème résolu </a:t>
            </a:r>
            <a:endParaRPr lang="fr-FR" sz="2400" dirty="0">
              <a:solidFill>
                <a:schemeClr val="bg1"/>
              </a:solidFill>
            </a:endParaRPr>
          </a:p>
        </p:txBody>
      </p:sp>
      <p:sp>
        <p:nvSpPr>
          <p:cNvPr id="13" name="Rectangle 12"/>
          <p:cNvSpPr/>
          <p:nvPr/>
        </p:nvSpPr>
        <p:spPr>
          <a:xfrm>
            <a:off x="6380018" y="3553423"/>
            <a:ext cx="4029599"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chemeClr val="bg1"/>
                </a:solidFill>
              </a:rPr>
              <a:t>Problème en cours de résolution </a:t>
            </a:r>
            <a:endParaRPr lang="fr-FR" dirty="0">
              <a:solidFill>
                <a:schemeClr val="bg1"/>
              </a:solidFill>
            </a:endParaRPr>
          </a:p>
        </p:txBody>
      </p:sp>
      <p:sp>
        <p:nvSpPr>
          <p:cNvPr id="14" name="Rectangle 13"/>
          <p:cNvSpPr/>
          <p:nvPr/>
        </p:nvSpPr>
        <p:spPr>
          <a:xfrm>
            <a:off x="7199259" y="4769824"/>
            <a:ext cx="3799438" cy="8309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none">
            <a:spAutoFit/>
          </a:bodyPr>
          <a:lstStyle/>
          <a:p>
            <a:r>
              <a:rPr lang="fr-FR" sz="2400" kern="0" dirty="0">
                <a:solidFill>
                  <a:schemeClr val="bg2">
                    <a:lumMod val="40000"/>
                    <a:lumOff val="60000"/>
                  </a:schemeClr>
                </a:solidFill>
              </a:rPr>
              <a:t>Choisir plusieurs Modelés </a:t>
            </a:r>
          </a:p>
          <a:p>
            <a:endParaRPr lang="fr-FR" sz="2400" dirty="0">
              <a:solidFill>
                <a:schemeClr val="bg2">
                  <a:lumMod val="40000"/>
                  <a:lumOff val="60000"/>
                </a:schemeClr>
              </a:solidFill>
            </a:endParaRPr>
          </a:p>
        </p:txBody>
      </p:sp>
    </p:spTree>
    <p:extLst>
      <p:ext uri="{BB962C8B-B14F-4D97-AF65-F5344CB8AC3E}">
        <p14:creationId xmlns:p14="http://schemas.microsoft.com/office/powerpoint/2010/main" val="184697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anim calcmode="lin" valueType="num">
                                      <p:cBhvr>
                                        <p:cTn id="52" dur="1000" fill="hold"/>
                                        <p:tgtEl>
                                          <p:spTgt spid="8"/>
                                        </p:tgtEl>
                                        <p:attrNameLst>
                                          <p:attrName>ppt_x</p:attrName>
                                        </p:attrNameLst>
                                      </p:cBhvr>
                                      <p:tavLst>
                                        <p:tav tm="0">
                                          <p:val>
                                            <p:strVal val="#ppt_x"/>
                                          </p:val>
                                        </p:tav>
                                        <p:tav tm="100000">
                                          <p:val>
                                            <p:strVal val="#ppt_x"/>
                                          </p:val>
                                        </p:tav>
                                      </p:tavLst>
                                    </p:anim>
                                    <p:anim calcmode="lin" valueType="num">
                                      <p:cBhvr>
                                        <p:cTn id="5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arn(inVertical)">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5" grpId="0"/>
      <p:bldP spid="7" grpId="0"/>
      <p:bldP spid="8" grpId="0"/>
      <p:bldP spid="9" grpId="0" animBg="1"/>
      <p:bldP spid="12" grpId="0" animBg="1"/>
      <p:bldP spid="13"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2889600" y="260207"/>
            <a:ext cx="6412800" cy="768000"/>
          </a:xfrm>
          <a:effectLst>
            <a:outerShdw blurRad="50800" dist="38100" dir="2700000" algn="tl" rotWithShape="0">
              <a:prstClr val="black">
                <a:alpha val="40000"/>
              </a:prstClr>
            </a:outerShdw>
          </a:effectLst>
        </p:spPr>
        <p:txBody>
          <a:bodyPr/>
          <a:lstStyle/>
          <a:p>
            <a:r>
              <a:rPr lang="en-US" sz="3600" dirty="0">
                <a:solidFill>
                  <a:srgbClr val="0033CC"/>
                </a:solidFill>
              </a:rPr>
              <a:t>Solution propose</a:t>
            </a:r>
            <a:endParaRPr lang="fr-FR" sz="3600" dirty="0">
              <a:solidFill>
                <a:srgbClr val="0033CC"/>
              </a:solidFill>
            </a:endParaRPr>
          </a:p>
        </p:txBody>
      </p:sp>
      <p:sp>
        <p:nvSpPr>
          <p:cNvPr id="4" name="Rectangle 3"/>
          <p:cNvSpPr/>
          <p:nvPr/>
        </p:nvSpPr>
        <p:spPr>
          <a:xfrm rot="2669719">
            <a:off x="7776964" y="4692388"/>
            <a:ext cx="711088" cy="723727"/>
          </a:xfrm>
          <a:prstGeom prst="rect">
            <a:avLst/>
          </a:prstGeom>
          <a:solidFill>
            <a:srgbClr val="0967B9"/>
          </a:solidFill>
          <a:ln w="635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10"/>
          <p:cNvSpPr txBox="1">
            <a:spLocks noChangeArrowheads="1"/>
          </p:cNvSpPr>
          <p:nvPr/>
        </p:nvSpPr>
        <p:spPr bwMode="auto">
          <a:xfrm>
            <a:off x="2343455" y="2651859"/>
            <a:ext cx="3752545" cy="843308"/>
          </a:xfrm>
          <a:prstGeom prst="rect">
            <a:avLst/>
          </a:prstGeom>
          <a:noFill/>
          <a:ln w="9525">
            <a:noFill/>
            <a:miter lim="800000"/>
            <a:headEnd/>
            <a:tailEnd/>
          </a:ln>
        </p:spPr>
        <p:txBody>
          <a:bodyPr wrap="square" lIns="60960" tIns="30480" rIns="60960" bIns="30480">
            <a:spAutoFit/>
          </a:bodyPr>
          <a:lstStyle/>
          <a:p>
            <a:pPr algn="r" defTabSz="1219170">
              <a:spcBef>
                <a:spcPct val="20000"/>
              </a:spcBef>
              <a:defRPr/>
            </a:pPr>
            <a:r>
              <a:rPr lang="fr-FR" sz="2000" b="1" dirty="0">
                <a:solidFill>
                  <a:srgbClr val="239BD3"/>
                </a:solidFill>
                <a:latin typeface="Candara" panose="020E0502030303020204" pitchFamily="34" charset="0"/>
              </a:rPr>
              <a:t>Partie serveur </a:t>
            </a:r>
          </a:p>
          <a:p>
            <a:pPr algn="r" defTabSz="1219170">
              <a:spcBef>
                <a:spcPct val="20000"/>
              </a:spcBef>
              <a:defRPr/>
            </a:pPr>
            <a:r>
              <a:rPr lang="fr-FR" sz="1400" dirty="0">
                <a:solidFill>
                  <a:schemeClr val="bg2">
                    <a:lumMod val="25000"/>
                  </a:schemeClr>
                </a:solidFill>
                <a:latin typeface="+mj-lt"/>
              </a:rPr>
              <a:t>Qui s’occupe de la réception de ces données pour les insérer dans la base de données</a:t>
            </a:r>
          </a:p>
        </p:txBody>
      </p:sp>
      <p:sp>
        <p:nvSpPr>
          <p:cNvPr id="6" name="Text Box 10"/>
          <p:cNvSpPr txBox="1">
            <a:spLocks noChangeArrowheads="1"/>
          </p:cNvSpPr>
          <p:nvPr/>
        </p:nvSpPr>
        <p:spPr bwMode="auto">
          <a:xfrm>
            <a:off x="3361577" y="4684039"/>
            <a:ext cx="3752545" cy="606320"/>
          </a:xfrm>
          <a:prstGeom prst="rect">
            <a:avLst/>
          </a:prstGeom>
          <a:noFill/>
          <a:ln w="9525">
            <a:noFill/>
            <a:miter lim="800000"/>
            <a:headEnd/>
            <a:tailEnd/>
          </a:ln>
        </p:spPr>
        <p:txBody>
          <a:bodyPr wrap="square" lIns="60960" tIns="30480" rIns="60960" bIns="30480">
            <a:spAutoFit/>
          </a:bodyPr>
          <a:lstStyle/>
          <a:p>
            <a:pPr algn="r" defTabSz="1219170">
              <a:spcBef>
                <a:spcPct val="20000"/>
              </a:spcBef>
              <a:defRPr/>
            </a:pPr>
            <a:r>
              <a:rPr lang="fr-FR" sz="1860" b="1" dirty="0">
                <a:solidFill>
                  <a:srgbClr val="0967B9"/>
                </a:solidFill>
                <a:latin typeface="Candara" panose="020E0502030303020204" pitchFamily="34" charset="0"/>
              </a:rPr>
              <a:t>Partie Web</a:t>
            </a:r>
          </a:p>
          <a:p>
            <a:pPr algn="r" defTabSz="1219170">
              <a:spcBef>
                <a:spcPct val="20000"/>
              </a:spcBef>
              <a:defRPr/>
            </a:pPr>
            <a:r>
              <a:rPr lang="fr-FR" sz="1400" dirty="0">
                <a:solidFill>
                  <a:schemeClr val="bg2">
                    <a:lumMod val="25000"/>
                  </a:schemeClr>
                </a:solidFill>
                <a:latin typeface="Candara" panose="020E0502030303020204" pitchFamily="34" charset="0"/>
              </a:rPr>
              <a:t>Qui permet de visualiser ces données </a:t>
            </a:r>
          </a:p>
        </p:txBody>
      </p:sp>
      <p:grpSp>
        <p:nvGrpSpPr>
          <p:cNvPr id="7" name="Group 31"/>
          <p:cNvGrpSpPr>
            <a:grpSpLocks noChangeAspect="1"/>
          </p:cNvGrpSpPr>
          <p:nvPr/>
        </p:nvGrpSpPr>
        <p:grpSpPr>
          <a:xfrm>
            <a:off x="6488379" y="3316511"/>
            <a:ext cx="402967" cy="224975"/>
            <a:chOff x="3195115" y="1980179"/>
            <a:chExt cx="607962" cy="339423"/>
          </a:xfrm>
          <a:solidFill>
            <a:srgbClr val="56595E"/>
          </a:solidFill>
        </p:grpSpPr>
        <p:sp>
          <p:nvSpPr>
            <p:cNvPr id="8" name="Freeform 151"/>
            <p:cNvSpPr>
              <a:spLocks/>
            </p:cNvSpPr>
            <p:nvPr/>
          </p:nvSpPr>
          <p:spPr bwMode="auto">
            <a:xfrm>
              <a:off x="3195115" y="2070146"/>
              <a:ext cx="156762" cy="16358"/>
            </a:xfrm>
            <a:custGeom>
              <a:avLst/>
              <a:gdLst>
                <a:gd name="T0" fmla="*/ 88 w 95"/>
                <a:gd name="T1" fmla="*/ 0 h 10"/>
                <a:gd name="T2" fmla="*/ 7 w 95"/>
                <a:gd name="T3" fmla="*/ 0 h 10"/>
                <a:gd name="T4" fmla="*/ 0 w 95"/>
                <a:gd name="T5" fmla="*/ 5 h 10"/>
                <a:gd name="T6" fmla="*/ 7 w 95"/>
                <a:gd name="T7" fmla="*/ 10 h 10"/>
                <a:gd name="T8" fmla="*/ 88 w 95"/>
                <a:gd name="T9" fmla="*/ 10 h 10"/>
                <a:gd name="T10" fmla="*/ 95 w 95"/>
                <a:gd name="T11" fmla="*/ 5 h 10"/>
                <a:gd name="T12" fmla="*/ 88 w 9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Freeform 152"/>
            <p:cNvSpPr>
              <a:spLocks/>
            </p:cNvSpPr>
            <p:nvPr/>
          </p:nvSpPr>
          <p:spPr bwMode="auto">
            <a:xfrm>
              <a:off x="3195115" y="2141030"/>
              <a:ext cx="133588" cy="17721"/>
            </a:xfrm>
            <a:custGeom>
              <a:avLst/>
              <a:gdLst>
                <a:gd name="T0" fmla="*/ 74 w 81"/>
                <a:gd name="T1" fmla="*/ 0 h 11"/>
                <a:gd name="T2" fmla="*/ 7 w 81"/>
                <a:gd name="T3" fmla="*/ 0 h 11"/>
                <a:gd name="T4" fmla="*/ 0 w 81"/>
                <a:gd name="T5" fmla="*/ 5 h 11"/>
                <a:gd name="T6" fmla="*/ 7 w 81"/>
                <a:gd name="T7" fmla="*/ 11 h 11"/>
                <a:gd name="T8" fmla="*/ 74 w 81"/>
                <a:gd name="T9" fmla="*/ 11 h 11"/>
                <a:gd name="T10" fmla="*/ 81 w 81"/>
                <a:gd name="T11" fmla="*/ 5 h 11"/>
                <a:gd name="T12" fmla="*/ 74 w 8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1" h="1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153"/>
            <p:cNvSpPr>
              <a:spLocks/>
            </p:cNvSpPr>
            <p:nvPr/>
          </p:nvSpPr>
          <p:spPr bwMode="auto">
            <a:xfrm>
              <a:off x="3195115" y="2211913"/>
              <a:ext cx="113141" cy="17721"/>
            </a:xfrm>
            <a:custGeom>
              <a:avLst/>
              <a:gdLst>
                <a:gd name="T0" fmla="*/ 61 w 68"/>
                <a:gd name="T1" fmla="*/ 0 h 11"/>
                <a:gd name="T2" fmla="*/ 7 w 68"/>
                <a:gd name="T3" fmla="*/ 0 h 11"/>
                <a:gd name="T4" fmla="*/ 0 w 68"/>
                <a:gd name="T5" fmla="*/ 5 h 11"/>
                <a:gd name="T6" fmla="*/ 7 w 68"/>
                <a:gd name="T7" fmla="*/ 11 h 11"/>
                <a:gd name="T8" fmla="*/ 61 w 68"/>
                <a:gd name="T9" fmla="*/ 11 h 11"/>
                <a:gd name="T10" fmla="*/ 68 w 68"/>
                <a:gd name="T11" fmla="*/ 5 h 11"/>
                <a:gd name="T12" fmla="*/ 61 w 6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8" h="11">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Freeform 154"/>
            <p:cNvSpPr>
              <a:spLocks noEditPoints="1"/>
            </p:cNvSpPr>
            <p:nvPr/>
          </p:nvSpPr>
          <p:spPr bwMode="auto">
            <a:xfrm>
              <a:off x="3347787" y="1980179"/>
              <a:ext cx="455290" cy="339423"/>
            </a:xfrm>
            <a:custGeom>
              <a:avLst/>
              <a:gdLst>
                <a:gd name="T0" fmla="*/ 268 w 276"/>
                <a:gd name="T1" fmla="*/ 10 h 205"/>
                <a:gd name="T2" fmla="*/ 246 w 276"/>
                <a:gd name="T3" fmla="*/ 0 h 205"/>
                <a:gd name="T4" fmla="*/ 70 w 276"/>
                <a:gd name="T5" fmla="*/ 0 h 205"/>
                <a:gd name="T6" fmla="*/ 31 w 276"/>
                <a:gd name="T7" fmla="*/ 31 h 205"/>
                <a:gd name="T8" fmla="*/ 2 w 276"/>
                <a:gd name="T9" fmla="*/ 167 h 205"/>
                <a:gd name="T10" fmla="*/ 7 w 276"/>
                <a:gd name="T11" fmla="*/ 193 h 205"/>
                <a:gd name="T12" fmla="*/ 30 w 276"/>
                <a:gd name="T13" fmla="*/ 205 h 205"/>
                <a:gd name="T14" fmla="*/ 205 w 276"/>
                <a:gd name="T15" fmla="*/ 205 h 205"/>
                <a:gd name="T16" fmla="*/ 244 w 276"/>
                <a:gd name="T17" fmla="*/ 172 h 205"/>
                <a:gd name="T18" fmla="*/ 274 w 276"/>
                <a:gd name="T19" fmla="*/ 35 h 205"/>
                <a:gd name="T20" fmla="*/ 268 w 276"/>
                <a:gd name="T21" fmla="*/ 10 h 205"/>
                <a:gd name="T22" fmla="*/ 237 w 276"/>
                <a:gd name="T23" fmla="*/ 51 h 205"/>
                <a:gd name="T24" fmla="*/ 172 w 276"/>
                <a:gd name="T25" fmla="*/ 116 h 205"/>
                <a:gd name="T26" fmla="*/ 201 w 276"/>
                <a:gd name="T27" fmla="*/ 149 h 205"/>
                <a:gd name="T28" fmla="*/ 201 w 276"/>
                <a:gd name="T29" fmla="*/ 159 h 205"/>
                <a:gd name="T30" fmla="*/ 196 w 276"/>
                <a:gd name="T31" fmla="*/ 161 h 205"/>
                <a:gd name="T32" fmla="*/ 191 w 276"/>
                <a:gd name="T33" fmla="*/ 158 h 205"/>
                <a:gd name="T34" fmla="*/ 163 w 276"/>
                <a:gd name="T35" fmla="*/ 126 h 205"/>
                <a:gd name="T36" fmla="*/ 163 w 276"/>
                <a:gd name="T37" fmla="*/ 126 h 205"/>
                <a:gd name="T38" fmla="*/ 141 w 276"/>
                <a:gd name="T39" fmla="*/ 135 h 205"/>
                <a:gd name="T40" fmla="*/ 138 w 276"/>
                <a:gd name="T41" fmla="*/ 135 h 205"/>
                <a:gd name="T42" fmla="*/ 116 w 276"/>
                <a:gd name="T43" fmla="*/ 122 h 205"/>
                <a:gd name="T44" fmla="*/ 112 w 276"/>
                <a:gd name="T45" fmla="*/ 116 h 205"/>
                <a:gd name="T46" fmla="*/ 57 w 276"/>
                <a:gd name="T47" fmla="*/ 161 h 205"/>
                <a:gd name="T48" fmla="*/ 52 w 276"/>
                <a:gd name="T49" fmla="*/ 162 h 205"/>
                <a:gd name="T50" fmla="*/ 47 w 276"/>
                <a:gd name="T51" fmla="*/ 159 h 205"/>
                <a:gd name="T52" fmla="*/ 48 w 276"/>
                <a:gd name="T53" fmla="*/ 150 h 205"/>
                <a:gd name="T54" fmla="*/ 104 w 276"/>
                <a:gd name="T55" fmla="*/ 105 h 205"/>
                <a:gd name="T56" fmla="*/ 66 w 276"/>
                <a:gd name="T57" fmla="*/ 50 h 205"/>
                <a:gd name="T58" fmla="*/ 67 w 276"/>
                <a:gd name="T59" fmla="*/ 41 h 205"/>
                <a:gd name="T60" fmla="*/ 77 w 276"/>
                <a:gd name="T61" fmla="*/ 42 h 205"/>
                <a:gd name="T62" fmla="*/ 127 w 276"/>
                <a:gd name="T63" fmla="*/ 114 h 205"/>
                <a:gd name="T64" fmla="*/ 139 w 276"/>
                <a:gd name="T65" fmla="*/ 122 h 205"/>
                <a:gd name="T66" fmla="*/ 153 w 276"/>
                <a:gd name="T67" fmla="*/ 116 h 205"/>
                <a:gd name="T68" fmla="*/ 158 w 276"/>
                <a:gd name="T69" fmla="*/ 111 h 205"/>
                <a:gd name="T70" fmla="*/ 158 w 276"/>
                <a:gd name="T71" fmla="*/ 111 h 205"/>
                <a:gd name="T72" fmla="*/ 159 w 276"/>
                <a:gd name="T73" fmla="*/ 111 h 205"/>
                <a:gd name="T74" fmla="*/ 227 w 276"/>
                <a:gd name="T75" fmla="*/ 42 h 205"/>
                <a:gd name="T76" fmla="*/ 237 w 276"/>
                <a:gd name="T77" fmla="*/ 42 h 205"/>
                <a:gd name="T78" fmla="*/ 237 w 276"/>
                <a:gd name="T79"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205">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2" name="Freeform 15"/>
          <p:cNvSpPr>
            <a:spLocks noChangeArrowheads="1"/>
          </p:cNvSpPr>
          <p:nvPr/>
        </p:nvSpPr>
        <p:spPr bwMode="auto">
          <a:xfrm>
            <a:off x="7930981" y="4849413"/>
            <a:ext cx="403053" cy="375780"/>
          </a:xfrm>
          <a:custGeom>
            <a:avLst/>
            <a:gdLst>
              <a:gd name="T0" fmla="*/ 259 w 514"/>
              <a:gd name="T1" fmla="*/ 0 h 509"/>
              <a:gd name="T2" fmla="*/ 0 w 514"/>
              <a:gd name="T3" fmla="*/ 254 h 509"/>
              <a:gd name="T4" fmla="*/ 259 w 514"/>
              <a:gd name="T5" fmla="*/ 508 h 509"/>
              <a:gd name="T6" fmla="*/ 513 w 514"/>
              <a:gd name="T7" fmla="*/ 254 h 509"/>
              <a:gd name="T8" fmla="*/ 259 w 514"/>
              <a:gd name="T9" fmla="*/ 0 h 509"/>
              <a:gd name="T10" fmla="*/ 435 w 514"/>
              <a:gd name="T11" fmla="*/ 151 h 509"/>
              <a:gd name="T12" fmla="*/ 357 w 514"/>
              <a:gd name="T13" fmla="*/ 151 h 509"/>
              <a:gd name="T14" fmla="*/ 322 w 514"/>
              <a:gd name="T15" fmla="*/ 58 h 509"/>
              <a:gd name="T16" fmla="*/ 435 w 514"/>
              <a:gd name="T17" fmla="*/ 151 h 509"/>
              <a:gd name="T18" fmla="*/ 259 w 514"/>
              <a:gd name="T19" fmla="*/ 48 h 509"/>
              <a:gd name="T20" fmla="*/ 308 w 514"/>
              <a:gd name="T21" fmla="*/ 151 h 509"/>
              <a:gd name="T22" fmla="*/ 210 w 514"/>
              <a:gd name="T23" fmla="*/ 151 h 509"/>
              <a:gd name="T24" fmla="*/ 259 w 514"/>
              <a:gd name="T25" fmla="*/ 48 h 509"/>
              <a:gd name="T26" fmla="*/ 59 w 514"/>
              <a:gd name="T27" fmla="*/ 307 h 509"/>
              <a:gd name="T28" fmla="*/ 54 w 514"/>
              <a:gd name="T29" fmla="*/ 254 h 509"/>
              <a:gd name="T30" fmla="*/ 59 w 514"/>
              <a:gd name="T31" fmla="*/ 205 h 509"/>
              <a:gd name="T32" fmla="*/ 146 w 514"/>
              <a:gd name="T33" fmla="*/ 205 h 509"/>
              <a:gd name="T34" fmla="*/ 146 w 514"/>
              <a:gd name="T35" fmla="*/ 254 h 509"/>
              <a:gd name="T36" fmla="*/ 146 w 514"/>
              <a:gd name="T37" fmla="*/ 307 h 509"/>
              <a:gd name="T38" fmla="*/ 59 w 514"/>
              <a:gd name="T39" fmla="*/ 307 h 509"/>
              <a:gd name="T40" fmla="*/ 78 w 514"/>
              <a:gd name="T41" fmla="*/ 356 h 509"/>
              <a:gd name="T42" fmla="*/ 156 w 514"/>
              <a:gd name="T43" fmla="*/ 356 h 509"/>
              <a:gd name="T44" fmla="*/ 190 w 514"/>
              <a:gd name="T45" fmla="*/ 449 h 509"/>
              <a:gd name="T46" fmla="*/ 78 w 514"/>
              <a:gd name="T47" fmla="*/ 356 h 509"/>
              <a:gd name="T48" fmla="*/ 156 w 514"/>
              <a:gd name="T49" fmla="*/ 151 h 509"/>
              <a:gd name="T50" fmla="*/ 78 w 514"/>
              <a:gd name="T51" fmla="*/ 151 h 509"/>
              <a:gd name="T52" fmla="*/ 190 w 514"/>
              <a:gd name="T53" fmla="*/ 58 h 509"/>
              <a:gd name="T54" fmla="*/ 156 w 514"/>
              <a:gd name="T55" fmla="*/ 151 h 509"/>
              <a:gd name="T56" fmla="*/ 259 w 514"/>
              <a:gd name="T57" fmla="*/ 459 h 509"/>
              <a:gd name="T58" fmla="*/ 210 w 514"/>
              <a:gd name="T59" fmla="*/ 356 h 509"/>
              <a:gd name="T60" fmla="*/ 308 w 514"/>
              <a:gd name="T61" fmla="*/ 356 h 509"/>
              <a:gd name="T62" fmla="*/ 259 w 514"/>
              <a:gd name="T63" fmla="*/ 459 h 509"/>
              <a:gd name="T64" fmla="*/ 317 w 514"/>
              <a:gd name="T65" fmla="*/ 307 h 509"/>
              <a:gd name="T66" fmla="*/ 200 w 514"/>
              <a:gd name="T67" fmla="*/ 307 h 509"/>
              <a:gd name="T68" fmla="*/ 195 w 514"/>
              <a:gd name="T69" fmla="*/ 254 h 509"/>
              <a:gd name="T70" fmla="*/ 200 w 514"/>
              <a:gd name="T71" fmla="*/ 205 h 509"/>
              <a:gd name="T72" fmla="*/ 317 w 514"/>
              <a:gd name="T73" fmla="*/ 205 h 509"/>
              <a:gd name="T74" fmla="*/ 322 w 514"/>
              <a:gd name="T75" fmla="*/ 254 h 509"/>
              <a:gd name="T76" fmla="*/ 317 w 514"/>
              <a:gd name="T77" fmla="*/ 307 h 509"/>
              <a:gd name="T78" fmla="*/ 322 w 514"/>
              <a:gd name="T79" fmla="*/ 449 h 509"/>
              <a:gd name="T80" fmla="*/ 357 w 514"/>
              <a:gd name="T81" fmla="*/ 356 h 509"/>
              <a:gd name="T82" fmla="*/ 435 w 514"/>
              <a:gd name="T83" fmla="*/ 356 h 509"/>
              <a:gd name="T84" fmla="*/ 322 w 514"/>
              <a:gd name="T85" fmla="*/ 449 h 509"/>
              <a:gd name="T86" fmla="*/ 371 w 514"/>
              <a:gd name="T87" fmla="*/ 307 h 509"/>
              <a:gd name="T88" fmla="*/ 371 w 514"/>
              <a:gd name="T89" fmla="*/ 254 h 509"/>
              <a:gd name="T90" fmla="*/ 371 w 514"/>
              <a:gd name="T91" fmla="*/ 205 h 509"/>
              <a:gd name="T92" fmla="*/ 454 w 514"/>
              <a:gd name="T93" fmla="*/ 205 h 509"/>
              <a:gd name="T94" fmla="*/ 464 w 514"/>
              <a:gd name="T95" fmla="*/ 254 h 509"/>
              <a:gd name="T96" fmla="*/ 454 w 514"/>
              <a:gd name="T97" fmla="*/ 307 h 509"/>
              <a:gd name="T98" fmla="*/ 371 w 514"/>
              <a:gd name="T99" fmla="*/ 30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4" h="509">
                <a:moveTo>
                  <a:pt x="259" y="0"/>
                </a:moveTo>
                <a:cubicBezTo>
                  <a:pt x="117" y="0"/>
                  <a:pt x="0" y="112"/>
                  <a:pt x="0" y="254"/>
                </a:cubicBezTo>
                <a:cubicBezTo>
                  <a:pt x="0" y="395"/>
                  <a:pt x="120" y="508"/>
                  <a:pt x="259" y="508"/>
                </a:cubicBezTo>
                <a:cubicBezTo>
                  <a:pt x="398" y="508"/>
                  <a:pt x="513" y="395"/>
                  <a:pt x="513" y="254"/>
                </a:cubicBezTo>
                <a:cubicBezTo>
                  <a:pt x="513" y="112"/>
                  <a:pt x="396" y="0"/>
                  <a:pt x="259" y="0"/>
                </a:cubicBezTo>
                <a:close/>
                <a:moveTo>
                  <a:pt x="435" y="151"/>
                </a:moveTo>
                <a:lnTo>
                  <a:pt x="357" y="151"/>
                </a:lnTo>
                <a:cubicBezTo>
                  <a:pt x="352" y="117"/>
                  <a:pt x="337" y="92"/>
                  <a:pt x="322" y="58"/>
                </a:cubicBezTo>
                <a:cubicBezTo>
                  <a:pt x="371" y="78"/>
                  <a:pt x="410" y="107"/>
                  <a:pt x="435" y="151"/>
                </a:cubicBezTo>
                <a:close/>
                <a:moveTo>
                  <a:pt x="259" y="48"/>
                </a:moveTo>
                <a:cubicBezTo>
                  <a:pt x="278" y="83"/>
                  <a:pt x="293" y="112"/>
                  <a:pt x="308" y="151"/>
                </a:cubicBezTo>
                <a:lnTo>
                  <a:pt x="210" y="151"/>
                </a:lnTo>
                <a:cubicBezTo>
                  <a:pt x="220" y="117"/>
                  <a:pt x="234" y="83"/>
                  <a:pt x="259" y="48"/>
                </a:cubicBezTo>
                <a:close/>
                <a:moveTo>
                  <a:pt x="59" y="307"/>
                </a:moveTo>
                <a:cubicBezTo>
                  <a:pt x="54" y="288"/>
                  <a:pt x="54" y="273"/>
                  <a:pt x="54" y="254"/>
                </a:cubicBezTo>
                <a:cubicBezTo>
                  <a:pt x="54" y="234"/>
                  <a:pt x="54" y="219"/>
                  <a:pt x="59" y="205"/>
                </a:cubicBezTo>
                <a:lnTo>
                  <a:pt x="146" y="205"/>
                </a:lnTo>
                <a:cubicBezTo>
                  <a:pt x="146" y="219"/>
                  <a:pt x="146" y="234"/>
                  <a:pt x="146" y="254"/>
                </a:cubicBezTo>
                <a:cubicBezTo>
                  <a:pt x="146" y="273"/>
                  <a:pt x="146" y="288"/>
                  <a:pt x="146" y="307"/>
                </a:cubicBezTo>
                <a:lnTo>
                  <a:pt x="59" y="307"/>
                </a:lnTo>
                <a:close/>
                <a:moveTo>
                  <a:pt x="78" y="356"/>
                </a:moveTo>
                <a:lnTo>
                  <a:pt x="156" y="356"/>
                </a:lnTo>
                <a:cubicBezTo>
                  <a:pt x="161" y="390"/>
                  <a:pt x="176" y="420"/>
                  <a:pt x="190" y="449"/>
                </a:cubicBezTo>
                <a:cubicBezTo>
                  <a:pt x="146" y="429"/>
                  <a:pt x="102" y="400"/>
                  <a:pt x="78" y="356"/>
                </a:cubicBezTo>
                <a:close/>
                <a:moveTo>
                  <a:pt x="156" y="151"/>
                </a:moveTo>
                <a:lnTo>
                  <a:pt x="78" y="151"/>
                </a:lnTo>
                <a:cubicBezTo>
                  <a:pt x="107" y="107"/>
                  <a:pt x="146" y="78"/>
                  <a:pt x="190" y="58"/>
                </a:cubicBezTo>
                <a:cubicBezTo>
                  <a:pt x="176" y="92"/>
                  <a:pt x="161" y="117"/>
                  <a:pt x="156" y="151"/>
                </a:cubicBezTo>
                <a:close/>
                <a:moveTo>
                  <a:pt x="259" y="459"/>
                </a:moveTo>
                <a:cubicBezTo>
                  <a:pt x="234" y="429"/>
                  <a:pt x="220" y="395"/>
                  <a:pt x="210" y="356"/>
                </a:cubicBezTo>
                <a:lnTo>
                  <a:pt x="308" y="356"/>
                </a:lnTo>
                <a:cubicBezTo>
                  <a:pt x="293" y="390"/>
                  <a:pt x="278" y="429"/>
                  <a:pt x="259" y="459"/>
                </a:cubicBezTo>
                <a:close/>
                <a:moveTo>
                  <a:pt x="317" y="307"/>
                </a:moveTo>
                <a:lnTo>
                  <a:pt x="200" y="307"/>
                </a:lnTo>
                <a:cubicBezTo>
                  <a:pt x="195" y="288"/>
                  <a:pt x="195" y="273"/>
                  <a:pt x="195" y="254"/>
                </a:cubicBezTo>
                <a:cubicBezTo>
                  <a:pt x="195" y="234"/>
                  <a:pt x="195" y="219"/>
                  <a:pt x="200" y="205"/>
                </a:cubicBezTo>
                <a:lnTo>
                  <a:pt x="317" y="205"/>
                </a:lnTo>
                <a:cubicBezTo>
                  <a:pt x="322" y="219"/>
                  <a:pt x="322" y="234"/>
                  <a:pt x="322" y="254"/>
                </a:cubicBezTo>
                <a:cubicBezTo>
                  <a:pt x="322" y="273"/>
                  <a:pt x="317" y="288"/>
                  <a:pt x="317" y="307"/>
                </a:cubicBezTo>
                <a:close/>
                <a:moveTo>
                  <a:pt x="322" y="449"/>
                </a:moveTo>
                <a:cubicBezTo>
                  <a:pt x="337" y="420"/>
                  <a:pt x="352" y="390"/>
                  <a:pt x="357" y="356"/>
                </a:cubicBezTo>
                <a:lnTo>
                  <a:pt x="435" y="356"/>
                </a:lnTo>
                <a:cubicBezTo>
                  <a:pt x="410" y="400"/>
                  <a:pt x="371" y="429"/>
                  <a:pt x="322" y="449"/>
                </a:cubicBezTo>
                <a:close/>
                <a:moveTo>
                  <a:pt x="371" y="307"/>
                </a:moveTo>
                <a:cubicBezTo>
                  <a:pt x="371" y="288"/>
                  <a:pt x="371" y="273"/>
                  <a:pt x="371" y="254"/>
                </a:cubicBezTo>
                <a:cubicBezTo>
                  <a:pt x="371" y="234"/>
                  <a:pt x="371" y="219"/>
                  <a:pt x="371" y="205"/>
                </a:cubicBezTo>
                <a:lnTo>
                  <a:pt x="454" y="205"/>
                </a:lnTo>
                <a:cubicBezTo>
                  <a:pt x="459" y="219"/>
                  <a:pt x="464" y="234"/>
                  <a:pt x="464" y="254"/>
                </a:cubicBezTo>
                <a:cubicBezTo>
                  <a:pt x="464" y="273"/>
                  <a:pt x="459" y="288"/>
                  <a:pt x="454" y="307"/>
                </a:cubicBezTo>
                <a:lnTo>
                  <a:pt x="371" y="307"/>
                </a:lnTo>
                <a:close/>
              </a:path>
            </a:pathLst>
          </a:custGeom>
          <a:solidFill>
            <a:srgbClr val="FFFFFF"/>
          </a:solidFill>
          <a:ln>
            <a:noFill/>
          </a:ln>
          <a:effectLst/>
        </p:spPr>
        <p:txBody>
          <a:bodyPr wrap="none" anchor="ctr"/>
          <a:lstStyle/>
          <a:p>
            <a:endParaRPr lang="en-US"/>
          </a:p>
        </p:txBody>
      </p:sp>
      <p:grpSp>
        <p:nvGrpSpPr>
          <p:cNvPr id="14" name="Group 31"/>
          <p:cNvGrpSpPr>
            <a:grpSpLocks noChangeAspect="1"/>
          </p:cNvGrpSpPr>
          <p:nvPr/>
        </p:nvGrpSpPr>
        <p:grpSpPr>
          <a:xfrm>
            <a:off x="9481314" y="2945487"/>
            <a:ext cx="402967" cy="224975"/>
            <a:chOff x="3195115" y="1980179"/>
            <a:chExt cx="607962" cy="339423"/>
          </a:xfrm>
          <a:solidFill>
            <a:srgbClr val="56595E"/>
          </a:solidFill>
        </p:grpSpPr>
        <p:sp>
          <p:nvSpPr>
            <p:cNvPr id="15" name="Freeform 151"/>
            <p:cNvSpPr>
              <a:spLocks/>
            </p:cNvSpPr>
            <p:nvPr/>
          </p:nvSpPr>
          <p:spPr bwMode="auto">
            <a:xfrm>
              <a:off x="3195115" y="2070146"/>
              <a:ext cx="156762" cy="16358"/>
            </a:xfrm>
            <a:custGeom>
              <a:avLst/>
              <a:gdLst>
                <a:gd name="T0" fmla="*/ 88 w 95"/>
                <a:gd name="T1" fmla="*/ 0 h 10"/>
                <a:gd name="T2" fmla="*/ 7 w 95"/>
                <a:gd name="T3" fmla="*/ 0 h 10"/>
                <a:gd name="T4" fmla="*/ 0 w 95"/>
                <a:gd name="T5" fmla="*/ 5 h 10"/>
                <a:gd name="T6" fmla="*/ 7 w 95"/>
                <a:gd name="T7" fmla="*/ 10 h 10"/>
                <a:gd name="T8" fmla="*/ 88 w 95"/>
                <a:gd name="T9" fmla="*/ 10 h 10"/>
                <a:gd name="T10" fmla="*/ 95 w 95"/>
                <a:gd name="T11" fmla="*/ 5 h 10"/>
                <a:gd name="T12" fmla="*/ 88 w 9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Freeform 152"/>
            <p:cNvSpPr>
              <a:spLocks/>
            </p:cNvSpPr>
            <p:nvPr/>
          </p:nvSpPr>
          <p:spPr bwMode="auto">
            <a:xfrm>
              <a:off x="3195115" y="2141030"/>
              <a:ext cx="133588" cy="17721"/>
            </a:xfrm>
            <a:custGeom>
              <a:avLst/>
              <a:gdLst>
                <a:gd name="T0" fmla="*/ 74 w 81"/>
                <a:gd name="T1" fmla="*/ 0 h 11"/>
                <a:gd name="T2" fmla="*/ 7 w 81"/>
                <a:gd name="T3" fmla="*/ 0 h 11"/>
                <a:gd name="T4" fmla="*/ 0 w 81"/>
                <a:gd name="T5" fmla="*/ 5 h 11"/>
                <a:gd name="T6" fmla="*/ 7 w 81"/>
                <a:gd name="T7" fmla="*/ 11 h 11"/>
                <a:gd name="T8" fmla="*/ 74 w 81"/>
                <a:gd name="T9" fmla="*/ 11 h 11"/>
                <a:gd name="T10" fmla="*/ 81 w 81"/>
                <a:gd name="T11" fmla="*/ 5 h 11"/>
                <a:gd name="T12" fmla="*/ 74 w 8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1" h="1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7" name="Freeform 153"/>
            <p:cNvSpPr>
              <a:spLocks/>
            </p:cNvSpPr>
            <p:nvPr/>
          </p:nvSpPr>
          <p:spPr bwMode="auto">
            <a:xfrm>
              <a:off x="3195115" y="2211913"/>
              <a:ext cx="113141" cy="17721"/>
            </a:xfrm>
            <a:custGeom>
              <a:avLst/>
              <a:gdLst>
                <a:gd name="T0" fmla="*/ 61 w 68"/>
                <a:gd name="T1" fmla="*/ 0 h 11"/>
                <a:gd name="T2" fmla="*/ 7 w 68"/>
                <a:gd name="T3" fmla="*/ 0 h 11"/>
                <a:gd name="T4" fmla="*/ 0 w 68"/>
                <a:gd name="T5" fmla="*/ 5 h 11"/>
                <a:gd name="T6" fmla="*/ 7 w 68"/>
                <a:gd name="T7" fmla="*/ 11 h 11"/>
                <a:gd name="T8" fmla="*/ 61 w 68"/>
                <a:gd name="T9" fmla="*/ 11 h 11"/>
                <a:gd name="T10" fmla="*/ 68 w 68"/>
                <a:gd name="T11" fmla="*/ 5 h 11"/>
                <a:gd name="T12" fmla="*/ 61 w 6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8" h="11">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8" name="Freeform 154"/>
            <p:cNvSpPr>
              <a:spLocks noEditPoints="1"/>
            </p:cNvSpPr>
            <p:nvPr/>
          </p:nvSpPr>
          <p:spPr bwMode="auto">
            <a:xfrm>
              <a:off x="3347787" y="1980179"/>
              <a:ext cx="455290" cy="339423"/>
            </a:xfrm>
            <a:custGeom>
              <a:avLst/>
              <a:gdLst>
                <a:gd name="T0" fmla="*/ 268 w 276"/>
                <a:gd name="T1" fmla="*/ 10 h 205"/>
                <a:gd name="T2" fmla="*/ 246 w 276"/>
                <a:gd name="T3" fmla="*/ 0 h 205"/>
                <a:gd name="T4" fmla="*/ 70 w 276"/>
                <a:gd name="T5" fmla="*/ 0 h 205"/>
                <a:gd name="T6" fmla="*/ 31 w 276"/>
                <a:gd name="T7" fmla="*/ 31 h 205"/>
                <a:gd name="T8" fmla="*/ 2 w 276"/>
                <a:gd name="T9" fmla="*/ 167 h 205"/>
                <a:gd name="T10" fmla="*/ 7 w 276"/>
                <a:gd name="T11" fmla="*/ 193 h 205"/>
                <a:gd name="T12" fmla="*/ 30 w 276"/>
                <a:gd name="T13" fmla="*/ 205 h 205"/>
                <a:gd name="T14" fmla="*/ 205 w 276"/>
                <a:gd name="T15" fmla="*/ 205 h 205"/>
                <a:gd name="T16" fmla="*/ 244 w 276"/>
                <a:gd name="T17" fmla="*/ 172 h 205"/>
                <a:gd name="T18" fmla="*/ 274 w 276"/>
                <a:gd name="T19" fmla="*/ 35 h 205"/>
                <a:gd name="T20" fmla="*/ 268 w 276"/>
                <a:gd name="T21" fmla="*/ 10 h 205"/>
                <a:gd name="T22" fmla="*/ 237 w 276"/>
                <a:gd name="T23" fmla="*/ 51 h 205"/>
                <a:gd name="T24" fmla="*/ 172 w 276"/>
                <a:gd name="T25" fmla="*/ 116 h 205"/>
                <a:gd name="T26" fmla="*/ 201 w 276"/>
                <a:gd name="T27" fmla="*/ 149 h 205"/>
                <a:gd name="T28" fmla="*/ 201 w 276"/>
                <a:gd name="T29" fmla="*/ 159 h 205"/>
                <a:gd name="T30" fmla="*/ 196 w 276"/>
                <a:gd name="T31" fmla="*/ 161 h 205"/>
                <a:gd name="T32" fmla="*/ 191 w 276"/>
                <a:gd name="T33" fmla="*/ 158 h 205"/>
                <a:gd name="T34" fmla="*/ 163 w 276"/>
                <a:gd name="T35" fmla="*/ 126 h 205"/>
                <a:gd name="T36" fmla="*/ 163 w 276"/>
                <a:gd name="T37" fmla="*/ 126 h 205"/>
                <a:gd name="T38" fmla="*/ 141 w 276"/>
                <a:gd name="T39" fmla="*/ 135 h 205"/>
                <a:gd name="T40" fmla="*/ 138 w 276"/>
                <a:gd name="T41" fmla="*/ 135 h 205"/>
                <a:gd name="T42" fmla="*/ 116 w 276"/>
                <a:gd name="T43" fmla="*/ 122 h 205"/>
                <a:gd name="T44" fmla="*/ 112 w 276"/>
                <a:gd name="T45" fmla="*/ 116 h 205"/>
                <a:gd name="T46" fmla="*/ 57 w 276"/>
                <a:gd name="T47" fmla="*/ 161 h 205"/>
                <a:gd name="T48" fmla="*/ 52 w 276"/>
                <a:gd name="T49" fmla="*/ 162 h 205"/>
                <a:gd name="T50" fmla="*/ 47 w 276"/>
                <a:gd name="T51" fmla="*/ 159 h 205"/>
                <a:gd name="T52" fmla="*/ 48 w 276"/>
                <a:gd name="T53" fmla="*/ 150 h 205"/>
                <a:gd name="T54" fmla="*/ 104 w 276"/>
                <a:gd name="T55" fmla="*/ 105 h 205"/>
                <a:gd name="T56" fmla="*/ 66 w 276"/>
                <a:gd name="T57" fmla="*/ 50 h 205"/>
                <a:gd name="T58" fmla="*/ 67 w 276"/>
                <a:gd name="T59" fmla="*/ 41 h 205"/>
                <a:gd name="T60" fmla="*/ 77 w 276"/>
                <a:gd name="T61" fmla="*/ 42 h 205"/>
                <a:gd name="T62" fmla="*/ 127 w 276"/>
                <a:gd name="T63" fmla="*/ 114 h 205"/>
                <a:gd name="T64" fmla="*/ 139 w 276"/>
                <a:gd name="T65" fmla="*/ 122 h 205"/>
                <a:gd name="T66" fmla="*/ 153 w 276"/>
                <a:gd name="T67" fmla="*/ 116 h 205"/>
                <a:gd name="T68" fmla="*/ 158 w 276"/>
                <a:gd name="T69" fmla="*/ 111 h 205"/>
                <a:gd name="T70" fmla="*/ 158 w 276"/>
                <a:gd name="T71" fmla="*/ 111 h 205"/>
                <a:gd name="T72" fmla="*/ 159 w 276"/>
                <a:gd name="T73" fmla="*/ 111 h 205"/>
                <a:gd name="T74" fmla="*/ 227 w 276"/>
                <a:gd name="T75" fmla="*/ 42 h 205"/>
                <a:gd name="T76" fmla="*/ 237 w 276"/>
                <a:gd name="T77" fmla="*/ 42 h 205"/>
                <a:gd name="T78" fmla="*/ 237 w 276"/>
                <a:gd name="T79"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205">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9" name="Rectangle 18"/>
          <p:cNvSpPr/>
          <p:nvPr/>
        </p:nvSpPr>
        <p:spPr>
          <a:xfrm rot="2669719">
            <a:off x="6695460" y="2729386"/>
            <a:ext cx="664976" cy="675974"/>
          </a:xfrm>
          <a:prstGeom prst="rect">
            <a:avLst/>
          </a:prstGeom>
          <a:solidFill>
            <a:srgbClr val="239BD3"/>
          </a:solidFill>
          <a:ln w="635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31"/>
          <p:cNvGrpSpPr>
            <a:grpSpLocks noChangeAspect="1"/>
          </p:cNvGrpSpPr>
          <p:nvPr/>
        </p:nvGrpSpPr>
        <p:grpSpPr>
          <a:xfrm>
            <a:off x="6688282" y="2911546"/>
            <a:ext cx="522023" cy="292856"/>
            <a:chOff x="3195115" y="1980179"/>
            <a:chExt cx="607962" cy="339423"/>
          </a:xfrm>
          <a:solidFill>
            <a:srgbClr val="56595E"/>
          </a:solidFill>
        </p:grpSpPr>
        <p:sp>
          <p:nvSpPr>
            <p:cNvPr id="21" name="Freeform 151"/>
            <p:cNvSpPr>
              <a:spLocks/>
            </p:cNvSpPr>
            <p:nvPr/>
          </p:nvSpPr>
          <p:spPr bwMode="auto">
            <a:xfrm>
              <a:off x="3195115" y="2070146"/>
              <a:ext cx="156762" cy="16358"/>
            </a:xfrm>
            <a:custGeom>
              <a:avLst/>
              <a:gdLst>
                <a:gd name="T0" fmla="*/ 88 w 95"/>
                <a:gd name="T1" fmla="*/ 0 h 10"/>
                <a:gd name="T2" fmla="*/ 7 w 95"/>
                <a:gd name="T3" fmla="*/ 0 h 10"/>
                <a:gd name="T4" fmla="*/ 0 w 95"/>
                <a:gd name="T5" fmla="*/ 5 h 10"/>
                <a:gd name="T6" fmla="*/ 7 w 95"/>
                <a:gd name="T7" fmla="*/ 10 h 10"/>
                <a:gd name="T8" fmla="*/ 88 w 95"/>
                <a:gd name="T9" fmla="*/ 10 h 10"/>
                <a:gd name="T10" fmla="*/ 95 w 95"/>
                <a:gd name="T11" fmla="*/ 5 h 10"/>
                <a:gd name="T12" fmla="*/ 88 w 9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Freeform 152"/>
            <p:cNvSpPr>
              <a:spLocks/>
            </p:cNvSpPr>
            <p:nvPr/>
          </p:nvSpPr>
          <p:spPr bwMode="auto">
            <a:xfrm>
              <a:off x="3195115" y="2141030"/>
              <a:ext cx="133588" cy="17721"/>
            </a:xfrm>
            <a:custGeom>
              <a:avLst/>
              <a:gdLst>
                <a:gd name="T0" fmla="*/ 74 w 81"/>
                <a:gd name="T1" fmla="*/ 0 h 11"/>
                <a:gd name="T2" fmla="*/ 7 w 81"/>
                <a:gd name="T3" fmla="*/ 0 h 11"/>
                <a:gd name="T4" fmla="*/ 0 w 81"/>
                <a:gd name="T5" fmla="*/ 5 h 11"/>
                <a:gd name="T6" fmla="*/ 7 w 81"/>
                <a:gd name="T7" fmla="*/ 11 h 11"/>
                <a:gd name="T8" fmla="*/ 74 w 81"/>
                <a:gd name="T9" fmla="*/ 11 h 11"/>
                <a:gd name="T10" fmla="*/ 81 w 81"/>
                <a:gd name="T11" fmla="*/ 5 h 11"/>
                <a:gd name="T12" fmla="*/ 74 w 8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1" h="1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3" name="Freeform 153"/>
            <p:cNvSpPr>
              <a:spLocks/>
            </p:cNvSpPr>
            <p:nvPr/>
          </p:nvSpPr>
          <p:spPr bwMode="auto">
            <a:xfrm>
              <a:off x="3195115" y="2211913"/>
              <a:ext cx="113141" cy="17721"/>
            </a:xfrm>
            <a:custGeom>
              <a:avLst/>
              <a:gdLst>
                <a:gd name="T0" fmla="*/ 61 w 68"/>
                <a:gd name="T1" fmla="*/ 0 h 11"/>
                <a:gd name="T2" fmla="*/ 7 w 68"/>
                <a:gd name="T3" fmla="*/ 0 h 11"/>
                <a:gd name="T4" fmla="*/ 0 w 68"/>
                <a:gd name="T5" fmla="*/ 5 h 11"/>
                <a:gd name="T6" fmla="*/ 7 w 68"/>
                <a:gd name="T7" fmla="*/ 11 h 11"/>
                <a:gd name="T8" fmla="*/ 61 w 68"/>
                <a:gd name="T9" fmla="*/ 11 h 11"/>
                <a:gd name="T10" fmla="*/ 68 w 68"/>
                <a:gd name="T11" fmla="*/ 5 h 11"/>
                <a:gd name="T12" fmla="*/ 61 w 6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8" h="11">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4" name="Freeform 154"/>
            <p:cNvSpPr>
              <a:spLocks noEditPoints="1"/>
            </p:cNvSpPr>
            <p:nvPr/>
          </p:nvSpPr>
          <p:spPr bwMode="auto">
            <a:xfrm>
              <a:off x="3347787" y="1980179"/>
              <a:ext cx="455290" cy="339423"/>
            </a:xfrm>
            <a:custGeom>
              <a:avLst/>
              <a:gdLst>
                <a:gd name="T0" fmla="*/ 268 w 276"/>
                <a:gd name="T1" fmla="*/ 10 h 205"/>
                <a:gd name="T2" fmla="*/ 246 w 276"/>
                <a:gd name="T3" fmla="*/ 0 h 205"/>
                <a:gd name="T4" fmla="*/ 70 w 276"/>
                <a:gd name="T5" fmla="*/ 0 h 205"/>
                <a:gd name="T6" fmla="*/ 31 w 276"/>
                <a:gd name="T7" fmla="*/ 31 h 205"/>
                <a:gd name="T8" fmla="*/ 2 w 276"/>
                <a:gd name="T9" fmla="*/ 167 h 205"/>
                <a:gd name="T10" fmla="*/ 7 w 276"/>
                <a:gd name="T11" fmla="*/ 193 h 205"/>
                <a:gd name="T12" fmla="*/ 30 w 276"/>
                <a:gd name="T13" fmla="*/ 205 h 205"/>
                <a:gd name="T14" fmla="*/ 205 w 276"/>
                <a:gd name="T15" fmla="*/ 205 h 205"/>
                <a:gd name="T16" fmla="*/ 244 w 276"/>
                <a:gd name="T17" fmla="*/ 172 h 205"/>
                <a:gd name="T18" fmla="*/ 274 w 276"/>
                <a:gd name="T19" fmla="*/ 35 h 205"/>
                <a:gd name="T20" fmla="*/ 268 w 276"/>
                <a:gd name="T21" fmla="*/ 10 h 205"/>
                <a:gd name="T22" fmla="*/ 237 w 276"/>
                <a:gd name="T23" fmla="*/ 51 h 205"/>
                <a:gd name="T24" fmla="*/ 172 w 276"/>
                <a:gd name="T25" fmla="*/ 116 h 205"/>
                <a:gd name="T26" fmla="*/ 201 w 276"/>
                <a:gd name="T27" fmla="*/ 149 h 205"/>
                <a:gd name="T28" fmla="*/ 201 w 276"/>
                <a:gd name="T29" fmla="*/ 159 h 205"/>
                <a:gd name="T30" fmla="*/ 196 w 276"/>
                <a:gd name="T31" fmla="*/ 161 h 205"/>
                <a:gd name="T32" fmla="*/ 191 w 276"/>
                <a:gd name="T33" fmla="*/ 158 h 205"/>
                <a:gd name="T34" fmla="*/ 163 w 276"/>
                <a:gd name="T35" fmla="*/ 126 h 205"/>
                <a:gd name="T36" fmla="*/ 163 w 276"/>
                <a:gd name="T37" fmla="*/ 126 h 205"/>
                <a:gd name="T38" fmla="*/ 141 w 276"/>
                <a:gd name="T39" fmla="*/ 135 h 205"/>
                <a:gd name="T40" fmla="*/ 138 w 276"/>
                <a:gd name="T41" fmla="*/ 135 h 205"/>
                <a:gd name="T42" fmla="*/ 116 w 276"/>
                <a:gd name="T43" fmla="*/ 122 h 205"/>
                <a:gd name="T44" fmla="*/ 112 w 276"/>
                <a:gd name="T45" fmla="*/ 116 h 205"/>
                <a:gd name="T46" fmla="*/ 57 w 276"/>
                <a:gd name="T47" fmla="*/ 161 h 205"/>
                <a:gd name="T48" fmla="*/ 52 w 276"/>
                <a:gd name="T49" fmla="*/ 162 h 205"/>
                <a:gd name="T50" fmla="*/ 47 w 276"/>
                <a:gd name="T51" fmla="*/ 159 h 205"/>
                <a:gd name="T52" fmla="*/ 48 w 276"/>
                <a:gd name="T53" fmla="*/ 150 h 205"/>
                <a:gd name="T54" fmla="*/ 104 w 276"/>
                <a:gd name="T55" fmla="*/ 105 h 205"/>
                <a:gd name="T56" fmla="*/ 66 w 276"/>
                <a:gd name="T57" fmla="*/ 50 h 205"/>
                <a:gd name="T58" fmla="*/ 67 w 276"/>
                <a:gd name="T59" fmla="*/ 41 h 205"/>
                <a:gd name="T60" fmla="*/ 77 w 276"/>
                <a:gd name="T61" fmla="*/ 42 h 205"/>
                <a:gd name="T62" fmla="*/ 127 w 276"/>
                <a:gd name="T63" fmla="*/ 114 h 205"/>
                <a:gd name="T64" fmla="*/ 139 w 276"/>
                <a:gd name="T65" fmla="*/ 122 h 205"/>
                <a:gd name="T66" fmla="*/ 153 w 276"/>
                <a:gd name="T67" fmla="*/ 116 h 205"/>
                <a:gd name="T68" fmla="*/ 158 w 276"/>
                <a:gd name="T69" fmla="*/ 111 h 205"/>
                <a:gd name="T70" fmla="*/ 158 w 276"/>
                <a:gd name="T71" fmla="*/ 111 h 205"/>
                <a:gd name="T72" fmla="*/ 159 w 276"/>
                <a:gd name="T73" fmla="*/ 111 h 205"/>
                <a:gd name="T74" fmla="*/ 227 w 276"/>
                <a:gd name="T75" fmla="*/ 42 h 205"/>
                <a:gd name="T76" fmla="*/ 237 w 276"/>
                <a:gd name="T77" fmla="*/ 42 h 205"/>
                <a:gd name="T78" fmla="*/ 237 w 276"/>
                <a:gd name="T79"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205">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69991216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right)">
                                      <p:cBhvr>
                                        <p:cTn id="23" dur="500"/>
                                        <p:tgtEl>
                                          <p:spTgt spid="6"/>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2"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585624" y="2901817"/>
            <a:ext cx="4333576" cy="1962800"/>
          </a:xfrm>
          <a:prstGeom prst="rect">
            <a:avLst/>
          </a:prstGeom>
        </p:spPr>
        <p:txBody>
          <a:bodyPr spcFirstLastPara="1" wrap="square" lIns="121900" tIns="121900" rIns="121900" bIns="121900" anchor="ctr" anchorCtr="0">
            <a:noAutofit/>
          </a:bodyPr>
          <a:lstStyle/>
          <a:p>
            <a:r>
              <a:rPr lang="en" sz="6267" dirty="0"/>
              <a:t>Analyse </a:t>
            </a:r>
            <a:r>
              <a:rPr lang="en" sz="6000" dirty="0"/>
              <a:t>Conception</a:t>
            </a: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02</a:t>
            </a:r>
            <a:endParaRPr dirty="0"/>
          </a:p>
        </p:txBody>
      </p:sp>
    </p:spTree>
    <p:extLst>
      <p:ext uri="{BB962C8B-B14F-4D97-AF65-F5344CB8AC3E}">
        <p14:creationId xmlns:p14="http://schemas.microsoft.com/office/powerpoint/2010/main" val="289805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19" name="Google Shape;2177;p39">
            <a:extLst>
              <a:ext uri="{FF2B5EF4-FFF2-40B4-BE49-F238E27FC236}">
                <a16:creationId xmlns:a16="http://schemas.microsoft.com/office/drawing/2014/main" id="{5876780E-D718-4968-97B0-2F21EE931C27}"/>
              </a:ext>
            </a:extLst>
          </p:cNvPr>
          <p:cNvSpPr txBox="1">
            <a:spLocks/>
          </p:cNvSpPr>
          <p:nvPr/>
        </p:nvSpPr>
        <p:spPr>
          <a:xfrm>
            <a:off x="1380691" y="328315"/>
            <a:ext cx="6412800"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3733" kern="0" dirty="0">
                <a:solidFill>
                  <a:srgbClr val="0070C0"/>
                </a:solidFill>
              </a:rPr>
              <a:t>Analyse du contexte</a:t>
            </a:r>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540348" y="1310185"/>
            <a:ext cx="6412800" cy="6776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kern="0" dirty="0">
                <a:solidFill>
                  <a:schemeClr val="bg2">
                    <a:lumMod val="60000"/>
                    <a:lumOff val="40000"/>
                  </a:schemeClr>
                </a:solidFill>
              </a:rPr>
              <a:t>Objectif</a:t>
            </a:r>
          </a:p>
        </p:txBody>
      </p:sp>
      <p:sp>
        <p:nvSpPr>
          <p:cNvPr id="2" name="Pentagone régulier 1"/>
          <p:cNvSpPr/>
          <p:nvPr/>
        </p:nvSpPr>
        <p:spPr>
          <a:xfrm>
            <a:off x="2539999" y="1310185"/>
            <a:ext cx="6966858" cy="5293815"/>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fr-FR" sz="2000" dirty="0">
                <a:solidFill>
                  <a:schemeClr val="bg1"/>
                </a:solidFill>
              </a:rPr>
              <a:t>Pour mettre en avant vos qualités, compétences, le curriculum vitae doit montrer le meilleur de votre personnalité et de vos compétences afin d’apparaître comme le candidat idéal aux yeux des recruteurs ! Il doit donc donner une image positive de votre candidature</a:t>
            </a:r>
            <a:r>
              <a:rPr lang="fr-FR" dirty="0">
                <a:solidFill>
                  <a:srgbClr val="0D0D0D"/>
                </a:solidFill>
              </a:rPr>
              <a:t>.</a:t>
            </a:r>
          </a:p>
        </p:txBody>
      </p:sp>
    </p:spTree>
    <p:extLst>
      <p:ext uri="{BB962C8B-B14F-4D97-AF65-F5344CB8AC3E}">
        <p14:creationId xmlns:p14="http://schemas.microsoft.com/office/powerpoint/2010/main" val="135113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4190092" y="194057"/>
            <a:ext cx="4635500" cy="768000"/>
          </a:xfrm>
          <a:prstGeom prst="rect">
            <a:avLst/>
          </a:prstGeom>
        </p:spPr>
        <p:txBody>
          <a:bodyPr spcFirstLastPara="1" wrap="square" lIns="121900" tIns="121900" rIns="121900" bIns="121900" anchor="t" anchorCtr="0">
            <a:noAutofit/>
          </a:bodyPr>
          <a:lstStyle/>
          <a:p>
            <a:r>
              <a:rPr lang="en" dirty="0"/>
              <a:t>Conception</a:t>
            </a:r>
            <a:endParaRPr dirty="0"/>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248002" y="194057"/>
            <a:ext cx="2775836"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en-US" sz="3200" kern="0" dirty="0">
                <a:solidFill>
                  <a:srgbClr val="BBE3FE">
                    <a:lumMod val="50000"/>
                  </a:srgbClr>
                </a:solidFill>
              </a:rPr>
              <a:t>Use case</a:t>
            </a:r>
            <a:endParaRPr lang="fr-FR" sz="3200" kern="0" dirty="0">
              <a:solidFill>
                <a:srgbClr val="BBE3FE">
                  <a:lumMod val="50000"/>
                </a:srgb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71" y="1149926"/>
            <a:ext cx="11335657" cy="5889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49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77"/>
                                        </p:tgtEl>
                                        <p:attrNameLst>
                                          <p:attrName>style.visibility</p:attrName>
                                        </p:attrNameLst>
                                      </p:cBhvr>
                                      <p:to>
                                        <p:strVal val="visible"/>
                                      </p:to>
                                    </p:set>
                                    <p:animEffect transition="in" filter="wipe(down)">
                                      <p:cBhvr>
                                        <p:cTn id="7" dur="500"/>
                                        <p:tgtEl>
                                          <p:spTgt spid="217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wipe(down)">
                                      <p:cBhvr>
                                        <p:cTn id="1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7"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77;p39"/>
          <p:cNvSpPr txBox="1">
            <a:spLocks/>
          </p:cNvSpPr>
          <p:nvPr/>
        </p:nvSpPr>
        <p:spPr>
          <a:xfrm>
            <a:off x="4229100" y="232521"/>
            <a:ext cx="4635500"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fr-FR" dirty="0"/>
              <a:t>Conception</a:t>
            </a:r>
          </a:p>
        </p:txBody>
      </p:sp>
      <p:sp>
        <p:nvSpPr>
          <p:cNvPr id="5" name="Google Shape;2177;p39">
            <a:extLst>
              <a:ext uri="{FF2B5EF4-FFF2-40B4-BE49-F238E27FC236}">
                <a16:creationId xmlns:a16="http://schemas.microsoft.com/office/drawing/2014/main" id="{5876780E-D718-4968-97B0-2F21EE931C27}"/>
              </a:ext>
            </a:extLst>
          </p:cNvPr>
          <p:cNvSpPr txBox="1">
            <a:spLocks/>
          </p:cNvSpPr>
          <p:nvPr/>
        </p:nvSpPr>
        <p:spPr>
          <a:xfrm>
            <a:off x="1274617" y="-65475"/>
            <a:ext cx="4225637" cy="106599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endParaRPr lang="fr-FR" sz="3733" kern="0" dirty="0">
              <a:solidFill>
                <a:srgbClr val="494949"/>
              </a:solidFill>
            </a:endParaRPr>
          </a:p>
          <a:p>
            <a:pPr algn="l" defTabSz="1219170">
              <a:buClr>
                <a:srgbClr val="494949"/>
              </a:buClr>
            </a:pPr>
            <a:r>
              <a:rPr lang="fr-FR" sz="2400" kern="0" dirty="0">
                <a:solidFill>
                  <a:schemeClr val="accent1"/>
                </a:solidFill>
              </a:rPr>
              <a:t> Diagramme</a:t>
            </a:r>
            <a:r>
              <a:rPr lang="en-US" sz="2400" kern="0" dirty="0">
                <a:solidFill>
                  <a:schemeClr val="accent1"/>
                </a:solidFill>
              </a:rPr>
              <a:t> de </a:t>
            </a:r>
            <a:r>
              <a:rPr lang="fr-FR" sz="2400" kern="0" dirty="0">
                <a:solidFill>
                  <a:schemeClr val="accent1"/>
                </a:solidFill>
              </a:rPr>
              <a:t>séquence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14" y="1191986"/>
            <a:ext cx="11480800" cy="542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313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1000"/>
                                        <p:tgtEl>
                                          <p:spTgt spid="3074"/>
                                        </p:tgtEl>
                                      </p:cBhvr>
                                    </p:animEffect>
                                    <p:anim calcmode="lin" valueType="num">
                                      <p:cBhvr>
                                        <p:cTn id="14" dur="1000" fill="hold"/>
                                        <p:tgtEl>
                                          <p:spTgt spid="3074"/>
                                        </p:tgtEl>
                                        <p:attrNameLst>
                                          <p:attrName>ppt_x</p:attrName>
                                        </p:attrNameLst>
                                      </p:cBhvr>
                                      <p:tavLst>
                                        <p:tav tm="0">
                                          <p:val>
                                            <p:strVal val="#ppt_x"/>
                                          </p:val>
                                        </p:tav>
                                        <p:tav tm="100000">
                                          <p:val>
                                            <p:strVal val="#ppt_x"/>
                                          </p:val>
                                        </p:tav>
                                      </p:tavLst>
                                    </p:anim>
                                    <p:anim calcmode="lin" valueType="num">
                                      <p:cBhvr>
                                        <p:cTn id="15"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410914" y="0"/>
            <a:ext cx="5005877" cy="638828"/>
          </a:xfrm>
          <a:prstGeom prst="rect">
            <a:avLst/>
          </a:prstGeom>
          <a:effectLst>
            <a:outerShdw blurRad="50800" dist="38100" dir="8100000" algn="tr" rotWithShape="0">
              <a:prstClr val="black">
                <a:alpha val="40000"/>
              </a:prstClr>
            </a:outerShdw>
          </a:effectLst>
        </p:spPr>
        <p:txBody>
          <a:bodyPr spcFirstLastPara="1" wrap="square" lIns="121900" tIns="121900" rIns="121900" bIns="121900" anchor="t" anchorCtr="0">
            <a:noAutofit/>
          </a:bodyPr>
          <a:lstStyle/>
          <a:p>
            <a:pPr algn="l"/>
            <a:r>
              <a:rPr lang="en" sz="3600" dirty="0">
                <a:solidFill>
                  <a:srgbClr val="002060"/>
                </a:solidFill>
              </a:rPr>
              <a:t>Conception</a:t>
            </a:r>
            <a:endParaRPr sz="3600" dirty="0">
              <a:solidFill>
                <a:srgbClr val="002060"/>
              </a:solidFill>
            </a:endParaRPr>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410914" y="662937"/>
            <a:ext cx="1436494" cy="47067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en-US" sz="2400" kern="0" dirty="0">
                <a:solidFill>
                  <a:srgbClr val="BBE3FE">
                    <a:lumMod val="50000"/>
                  </a:srgbClr>
                </a:solidFill>
              </a:rPr>
              <a:t>MCD</a:t>
            </a:r>
            <a:endParaRPr lang="fr-FR" sz="2400" kern="0" dirty="0">
              <a:solidFill>
                <a:srgbClr val="BBE3FE">
                  <a:lumMod val="50000"/>
                </a:srgbClr>
              </a:solidFill>
            </a:endParaRPr>
          </a:p>
        </p:txBody>
      </p:sp>
      <p:sp>
        <p:nvSpPr>
          <p:cNvPr id="6" name="Sous-titre 1"/>
          <p:cNvSpPr>
            <a:spLocks noGrp="1"/>
          </p:cNvSpPr>
          <p:nvPr>
            <p:ph type="subTitle" idx="1"/>
          </p:nvPr>
        </p:nvSpPr>
        <p:spPr>
          <a:xfrm>
            <a:off x="2889504" y="2830882"/>
            <a:ext cx="6412800" cy="2753246"/>
          </a:xfrm>
        </p:spPr>
        <p:txBody>
          <a:bodyPr/>
          <a:lstStyle/>
          <a:p>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550" y="1133608"/>
            <a:ext cx="10050050" cy="539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46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77"/>
                                        </p:tgtEl>
                                        <p:attrNameLst>
                                          <p:attrName>style.visibility</p:attrName>
                                        </p:attrNameLst>
                                      </p:cBhvr>
                                      <p:to>
                                        <p:strVal val="visible"/>
                                      </p:to>
                                    </p:set>
                                    <p:animEffect transition="in" filter="fade">
                                      <p:cBhvr>
                                        <p:cTn id="7" dur="1000"/>
                                        <p:tgtEl>
                                          <p:spTgt spid="2177"/>
                                        </p:tgtEl>
                                      </p:cBhvr>
                                    </p:animEffect>
                                    <p:anim calcmode="lin" valueType="num">
                                      <p:cBhvr>
                                        <p:cTn id="8" dur="1000" fill="hold"/>
                                        <p:tgtEl>
                                          <p:spTgt spid="2177"/>
                                        </p:tgtEl>
                                        <p:attrNameLst>
                                          <p:attrName>ppt_x</p:attrName>
                                        </p:attrNameLst>
                                      </p:cBhvr>
                                      <p:tavLst>
                                        <p:tav tm="0">
                                          <p:val>
                                            <p:strVal val="#ppt_x"/>
                                          </p:val>
                                        </p:tav>
                                        <p:tav tm="100000">
                                          <p:val>
                                            <p:strVal val="#ppt_x"/>
                                          </p:val>
                                        </p:tav>
                                      </p:tavLst>
                                    </p:anim>
                                    <p:anim calcmode="lin" valueType="num">
                                      <p:cBhvr>
                                        <p:cTn id="9" dur="1000" fill="hold"/>
                                        <p:tgtEl>
                                          <p:spTgt spid="21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wipe(down)">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7"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fr-FR" dirty="0"/>
          </a:p>
        </p:txBody>
      </p:sp>
      <p:sp>
        <p:nvSpPr>
          <p:cNvPr id="3" name="Titre 2"/>
          <p:cNvSpPr>
            <a:spLocks noGrp="1"/>
          </p:cNvSpPr>
          <p:nvPr>
            <p:ph type="title"/>
          </p:nvPr>
        </p:nvSpPr>
        <p:spPr>
          <a:xfrm>
            <a:off x="1461537" y="360416"/>
            <a:ext cx="6412800" cy="768000"/>
          </a:xfrm>
        </p:spPr>
        <p:txBody>
          <a:bodyPr/>
          <a:lstStyle/>
          <a:p>
            <a:pPr algn="l"/>
            <a:r>
              <a:rPr lang="en-US" dirty="0"/>
              <a:t>MLD</a:t>
            </a:r>
            <a:endParaRPr lang="fr-FR" dirty="0"/>
          </a:p>
        </p:txBody>
      </p:sp>
      <p:pic>
        <p:nvPicPr>
          <p:cNvPr id="2050" name="Picture 2" descr="C:\Users\HP\Downloads\mvmo mld.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851770"/>
            <a:ext cx="9525000" cy="584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0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wipe(down)">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279608" y="2447600"/>
            <a:ext cx="5632784" cy="1962800"/>
          </a:xfrm>
          <a:prstGeom prst="rect">
            <a:avLst/>
          </a:prstGeom>
        </p:spPr>
        <p:txBody>
          <a:bodyPr spcFirstLastPara="1" wrap="square" lIns="121900" tIns="121900" rIns="121900" bIns="121900" anchor="ctr" anchorCtr="0">
            <a:noAutofit/>
          </a:bodyPr>
          <a:lstStyle/>
          <a:p>
            <a:r>
              <a:rPr lang="fr-FR" sz="6000" dirty="0"/>
              <a:t>Développement</a:t>
            </a: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03</a:t>
            </a:r>
            <a:endParaRPr dirty="0"/>
          </a:p>
        </p:txBody>
      </p:sp>
    </p:spTree>
    <p:extLst>
      <p:ext uri="{BB962C8B-B14F-4D97-AF65-F5344CB8AC3E}">
        <p14:creationId xmlns:p14="http://schemas.microsoft.com/office/powerpoint/2010/main" val="9475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Effect transition="in" filter="fade">
                                      <p:cBhvr>
                                        <p:cTn id="7" dur="2000"/>
                                        <p:tgtEl>
                                          <p:spTgt spid="2156"/>
                                        </p:tgtEl>
                                      </p:cBhvr>
                                    </p:animEffect>
                                    <p:anim calcmode="lin" valueType="num">
                                      <p:cBhvr>
                                        <p:cTn id="8" dur="2000" fill="hold"/>
                                        <p:tgtEl>
                                          <p:spTgt spid="2156"/>
                                        </p:tgtEl>
                                        <p:attrNameLst>
                                          <p:attrName>ppt_w</p:attrName>
                                        </p:attrNameLst>
                                      </p:cBhvr>
                                      <p:tavLst>
                                        <p:tav tm="0" fmla="#ppt_w*sin(2.5*pi*$)">
                                          <p:val>
                                            <p:fltVal val="0"/>
                                          </p:val>
                                        </p:tav>
                                        <p:tav tm="100000">
                                          <p:val>
                                            <p:fltVal val="1"/>
                                          </p:val>
                                        </p:tav>
                                      </p:tavLst>
                                    </p:anim>
                                    <p:anim calcmode="lin" valueType="num">
                                      <p:cBhvr>
                                        <p:cTn id="9" dur="2000" fill="hold"/>
                                        <p:tgtEl>
                                          <p:spTgt spid="215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55"/>
                                        </p:tgtEl>
                                        <p:attrNameLst>
                                          <p:attrName>style.visibility</p:attrName>
                                        </p:attrNameLst>
                                      </p:cBhvr>
                                      <p:to>
                                        <p:strVal val="visible"/>
                                      </p:to>
                                    </p:set>
                                    <p:animEffect transition="in" filter="fade">
                                      <p:cBhvr>
                                        <p:cTn id="14" dur="1000"/>
                                        <p:tgtEl>
                                          <p:spTgt spid="2155"/>
                                        </p:tgtEl>
                                      </p:cBhvr>
                                    </p:animEffect>
                                    <p:anim calcmode="lin" valueType="num">
                                      <p:cBhvr>
                                        <p:cTn id="15" dur="1000" fill="hold"/>
                                        <p:tgtEl>
                                          <p:spTgt spid="2155"/>
                                        </p:tgtEl>
                                        <p:attrNameLst>
                                          <p:attrName>ppt_x</p:attrName>
                                        </p:attrNameLst>
                                      </p:cBhvr>
                                      <p:tavLst>
                                        <p:tav tm="0">
                                          <p:val>
                                            <p:strVal val="#ppt_x"/>
                                          </p:val>
                                        </p:tav>
                                        <p:tav tm="100000">
                                          <p:val>
                                            <p:strVal val="#ppt_x"/>
                                          </p:val>
                                        </p:tav>
                                      </p:tavLst>
                                    </p:anim>
                                    <p:anim calcmode="lin" valueType="num">
                                      <p:cBhvr>
                                        <p:cTn id="16"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12490" y="522898"/>
            <a:ext cx="267951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0"/>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1" name="Connecteur droit 10">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522898"/>
            <a:ext cx="2625212" cy="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Freeform 5"/>
          <p:cNvSpPr>
            <a:spLocks/>
          </p:cNvSpPr>
          <p:nvPr/>
        </p:nvSpPr>
        <p:spPr bwMode="auto">
          <a:xfrm>
            <a:off x="3372234" y="1492619"/>
            <a:ext cx="1500025"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2">
            <a:schemeClr val="accent3"/>
          </a:lnRef>
          <a:fillRef idx="1">
            <a:schemeClr val="lt1"/>
          </a:fillRef>
          <a:effectRef idx="0">
            <a:schemeClr val="accent3"/>
          </a:effectRef>
          <a:fontRef idx="minor">
            <a:schemeClr val="dk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3" name="Straight Connector 20"/>
          <p:cNvCxnSpPr/>
          <p:nvPr/>
        </p:nvCxnSpPr>
        <p:spPr>
          <a:xfrm>
            <a:off x="9944183" y="190500"/>
            <a:ext cx="71252" cy="283346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p:cNvSpPr>
          <p:nvPr/>
        </p:nvSpPr>
        <p:spPr bwMode="auto">
          <a:xfrm>
            <a:off x="9395063" y="2696318"/>
            <a:ext cx="1669142" cy="130663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1">
            <a:schemeClr val="accent2"/>
          </a:lnRef>
          <a:fillRef idx="3">
            <a:schemeClr val="accent2"/>
          </a:fillRef>
          <a:effectRef idx="2">
            <a:schemeClr val="accent2"/>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5" name="Straight Connector 2"/>
          <p:cNvCxnSpPr>
            <a:endCxn id="16" idx="1"/>
          </p:cNvCxnSpPr>
          <p:nvPr/>
        </p:nvCxnSpPr>
        <p:spPr>
          <a:xfrm>
            <a:off x="1537194" y="1"/>
            <a:ext cx="1090" cy="242461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Freeform 5"/>
          <p:cNvSpPr>
            <a:spLocks/>
          </p:cNvSpPr>
          <p:nvPr/>
        </p:nvSpPr>
        <p:spPr bwMode="auto">
          <a:xfrm>
            <a:off x="830725" y="2151276"/>
            <a:ext cx="1500025"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17" name="Rectangle 16"/>
          <p:cNvSpPr/>
          <p:nvPr/>
        </p:nvSpPr>
        <p:spPr>
          <a:xfrm>
            <a:off x="1243011" y="3391389"/>
            <a:ext cx="681598" cy="400110"/>
          </a:xfrm>
          <a:prstGeom prst="rect">
            <a:avLst/>
          </a:prstGeom>
          <a:noFill/>
        </p:spPr>
        <p:txBody>
          <a:bodyPr wrap="none">
            <a:spAutoFit/>
          </a:bodyPr>
          <a:lstStyle/>
          <a:p>
            <a:pPr algn="ctr"/>
            <a:r>
              <a:rPr lang="en-US" sz="2000" b="1" dirty="0">
                <a:solidFill>
                  <a:schemeClr val="accent3"/>
                </a:solidFill>
              </a:rPr>
              <a:t>UML</a:t>
            </a:r>
          </a:p>
        </p:txBody>
      </p:sp>
      <p:sp>
        <p:nvSpPr>
          <p:cNvPr id="18" name="Rectangle 17"/>
          <p:cNvSpPr/>
          <p:nvPr/>
        </p:nvSpPr>
        <p:spPr>
          <a:xfrm>
            <a:off x="3684731" y="2811755"/>
            <a:ext cx="869212" cy="400110"/>
          </a:xfrm>
          <a:prstGeom prst="rect">
            <a:avLst/>
          </a:prstGeom>
          <a:noFill/>
        </p:spPr>
        <p:txBody>
          <a:bodyPr wrap="none">
            <a:spAutoFit/>
          </a:bodyPr>
          <a:lstStyle/>
          <a:p>
            <a:pPr algn="ctr"/>
            <a:r>
              <a:rPr lang="en-US" sz="2000" b="1" dirty="0">
                <a:solidFill>
                  <a:schemeClr val="accent4"/>
                </a:solidFill>
              </a:rPr>
              <a:t>SQLite</a:t>
            </a:r>
          </a:p>
        </p:txBody>
      </p:sp>
      <p:sp>
        <p:nvSpPr>
          <p:cNvPr id="20" name="Rectangle 19"/>
          <p:cNvSpPr/>
          <p:nvPr/>
        </p:nvSpPr>
        <p:spPr>
          <a:xfrm>
            <a:off x="9053587" y="4119590"/>
            <a:ext cx="1781192" cy="400110"/>
          </a:xfrm>
          <a:prstGeom prst="rect">
            <a:avLst/>
          </a:prstGeom>
          <a:noFill/>
        </p:spPr>
        <p:txBody>
          <a:bodyPr wrap="none">
            <a:spAutoFit/>
          </a:bodyPr>
          <a:lstStyle/>
          <a:p>
            <a:pPr algn="ctr"/>
            <a:r>
              <a:rPr lang="en-US" sz="2000" b="1" dirty="0">
                <a:solidFill>
                  <a:schemeClr val="accent3"/>
                </a:solidFill>
              </a:rPr>
              <a:t>Microsoft Edge</a:t>
            </a:r>
          </a:p>
        </p:txBody>
      </p:sp>
      <p:sp>
        <p:nvSpPr>
          <p:cNvPr id="23" name="Rounded Rectangle 4978"/>
          <p:cNvSpPr/>
          <p:nvPr/>
        </p:nvSpPr>
        <p:spPr>
          <a:xfrm>
            <a:off x="1247266" y="2612455"/>
            <a:ext cx="550091" cy="527304"/>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24" name="Straight Connector 14"/>
          <p:cNvCxnSpPr/>
          <p:nvPr/>
        </p:nvCxnSpPr>
        <p:spPr>
          <a:xfrm>
            <a:off x="7673937" y="27144"/>
            <a:ext cx="1090" cy="173881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Freeform 5"/>
          <p:cNvSpPr>
            <a:spLocks/>
          </p:cNvSpPr>
          <p:nvPr/>
        </p:nvSpPr>
        <p:spPr bwMode="auto">
          <a:xfrm>
            <a:off x="6712839" y="1349828"/>
            <a:ext cx="1850589" cy="1346489"/>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3">
            <a:schemeClr val="lt1"/>
          </a:lnRef>
          <a:fillRef idx="1">
            <a:schemeClr val="accent1"/>
          </a:fillRef>
          <a:effectRef idx="1">
            <a:schemeClr val="accent1"/>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26" name="Rectangle 25"/>
          <p:cNvSpPr/>
          <p:nvPr/>
        </p:nvSpPr>
        <p:spPr>
          <a:xfrm>
            <a:off x="6750227" y="2786102"/>
            <a:ext cx="1438022" cy="400110"/>
          </a:xfrm>
          <a:prstGeom prst="rect">
            <a:avLst/>
          </a:prstGeom>
          <a:solidFill>
            <a:srgbClr val="FFFF00"/>
          </a:solidFill>
        </p:spPr>
        <p:txBody>
          <a:bodyPr wrap="none">
            <a:spAutoFit/>
          </a:bodyPr>
          <a:lstStyle/>
          <a:p>
            <a:pPr algn="ctr"/>
            <a:r>
              <a:rPr lang="en-US" sz="2000" b="1" dirty="0">
                <a:solidFill>
                  <a:schemeClr val="accent4"/>
                </a:solidFill>
              </a:rPr>
              <a:t>Power AMC</a:t>
            </a:r>
          </a:p>
        </p:txBody>
      </p:sp>
      <p:cxnSp>
        <p:nvCxnSpPr>
          <p:cNvPr id="7" name="Connecteur droit 6"/>
          <p:cNvCxnSpPr>
            <a:endCxn id="12" idx="1"/>
          </p:cNvCxnSpPr>
          <p:nvPr/>
        </p:nvCxnSpPr>
        <p:spPr>
          <a:xfrm flipH="1">
            <a:off x="4079793" y="0"/>
            <a:ext cx="42454" cy="1765963"/>
          </a:xfrm>
          <a:prstGeom prst="line">
            <a:avLst/>
          </a:prstGeom>
        </p:spPr>
        <p:style>
          <a:lnRef idx="1">
            <a:schemeClr val="accent1"/>
          </a:lnRef>
          <a:fillRef idx="0">
            <a:schemeClr val="accent1"/>
          </a:fillRef>
          <a:effectRef idx="0">
            <a:schemeClr val="accent1"/>
          </a:effectRef>
          <a:fontRef idx="minor">
            <a:schemeClr val="tx1"/>
          </a:fontRef>
        </p:style>
      </p:cxnSp>
      <p:pic>
        <p:nvPicPr>
          <p:cNvPr id="5124" name="Picture 4" descr="https://cdn.lo4d.com/t/icon/128/sqli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6739" y="1810214"/>
            <a:ext cx="707559" cy="77248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pic.clubic.com/v1/images/1501549/ra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4746" y="1840456"/>
            <a:ext cx="632322" cy="579252"/>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44183" y="3211865"/>
            <a:ext cx="570903" cy="66556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33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1000" fill="hold"/>
                                        <p:tgtEl>
                                          <p:spTgt spid="12"/>
                                        </p:tgtEl>
                                        <p:attrNameLst>
                                          <p:attrName>ppt_x</p:attrName>
                                        </p:attrNameLst>
                                      </p:cBhvr>
                                      <p:tavLst>
                                        <p:tav tm="0">
                                          <p:val>
                                            <p:strVal val="#ppt_x"/>
                                          </p:val>
                                        </p:tav>
                                        <p:tav tm="100000">
                                          <p:val>
                                            <p:strVal val="#ppt_x"/>
                                          </p:val>
                                        </p:tav>
                                      </p:tavLst>
                                    </p:anim>
                                    <p:anim calcmode="lin" valueType="num">
                                      <p:cBhvr additive="base">
                                        <p:cTn id="21" dur="1000" fill="hold"/>
                                        <p:tgtEl>
                                          <p:spTgt spid="12"/>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1"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1000" fill="hold"/>
                                        <p:tgtEl>
                                          <p:spTgt spid="13"/>
                                        </p:tgtEl>
                                        <p:attrNameLst>
                                          <p:attrName>ppt_x</p:attrName>
                                        </p:attrNameLst>
                                      </p:cBhvr>
                                      <p:tavLst>
                                        <p:tav tm="0">
                                          <p:val>
                                            <p:strVal val="#ppt_x"/>
                                          </p:val>
                                        </p:tav>
                                        <p:tav tm="100000">
                                          <p:val>
                                            <p:strVal val="#ppt_x"/>
                                          </p:val>
                                        </p:tav>
                                      </p:tavLst>
                                    </p:anim>
                                    <p:anim calcmode="lin" valueType="num">
                                      <p:cBhvr additive="base">
                                        <p:cTn id="31" dur="1000" fill="hold"/>
                                        <p:tgtEl>
                                          <p:spTgt spid="13"/>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1000" fill="hold"/>
                                        <p:tgtEl>
                                          <p:spTgt spid="14"/>
                                        </p:tgtEl>
                                        <p:attrNameLst>
                                          <p:attrName>ppt_x</p:attrName>
                                        </p:attrNameLst>
                                      </p:cBhvr>
                                      <p:tavLst>
                                        <p:tav tm="0">
                                          <p:val>
                                            <p:strVal val="#ppt_x"/>
                                          </p:val>
                                        </p:tav>
                                        <p:tav tm="100000">
                                          <p:val>
                                            <p:strVal val="#ppt_x"/>
                                          </p:val>
                                        </p:tav>
                                      </p:tavLst>
                                    </p:anim>
                                    <p:anim calcmode="lin" valueType="num">
                                      <p:cBhvr additive="base">
                                        <p:cTn id="35" dur="1000" fill="hold"/>
                                        <p:tgtEl>
                                          <p:spTgt spid="14"/>
                                        </p:tgtEl>
                                        <p:attrNameLst>
                                          <p:attrName>ppt_y</p:attrName>
                                        </p:attrNameLst>
                                      </p:cBhvr>
                                      <p:tavLst>
                                        <p:tav tm="0">
                                          <p:val>
                                            <p:strVal val="0-#ppt_h/2"/>
                                          </p:val>
                                        </p:tav>
                                        <p:tav tm="100000">
                                          <p:val>
                                            <p:strVal val="#ppt_y"/>
                                          </p:val>
                                        </p:tav>
                                      </p:tavLst>
                                    </p:anim>
                                  </p:childTnLst>
                                </p:cTn>
                              </p:par>
                            </p:childTnLst>
                          </p:cTn>
                        </p:par>
                        <p:par>
                          <p:cTn id="36" fill="hold">
                            <p:stCondLst>
                              <p:cond delay="3500"/>
                            </p:stCondLst>
                            <p:childTnLst>
                              <p:par>
                                <p:cTn id="37" presetID="2" presetClass="entr" presetSubtype="4"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2" presetClass="entr" presetSubtype="1"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fill="hold"/>
                                        <p:tgtEl>
                                          <p:spTgt spid="24"/>
                                        </p:tgtEl>
                                        <p:attrNameLst>
                                          <p:attrName>ppt_x</p:attrName>
                                        </p:attrNameLst>
                                      </p:cBhvr>
                                      <p:tavLst>
                                        <p:tav tm="0">
                                          <p:val>
                                            <p:strVal val="#ppt_x"/>
                                          </p:val>
                                        </p:tav>
                                        <p:tav tm="100000">
                                          <p:val>
                                            <p:strVal val="#ppt_x"/>
                                          </p:val>
                                        </p:tav>
                                      </p:tavLst>
                                    </p:anim>
                                    <p:anim calcmode="lin" valueType="num">
                                      <p:cBhvr additive="base">
                                        <p:cTn id="45" dur="1000" fill="hold"/>
                                        <p:tgtEl>
                                          <p:spTgt spid="24"/>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1000" fill="hold"/>
                                        <p:tgtEl>
                                          <p:spTgt spid="25"/>
                                        </p:tgtEl>
                                        <p:attrNameLst>
                                          <p:attrName>ppt_x</p:attrName>
                                        </p:attrNameLst>
                                      </p:cBhvr>
                                      <p:tavLst>
                                        <p:tav tm="0">
                                          <p:val>
                                            <p:strVal val="#ppt_x"/>
                                          </p:val>
                                        </p:tav>
                                        <p:tav tm="100000">
                                          <p:val>
                                            <p:strVal val="#ppt_x"/>
                                          </p:val>
                                        </p:tav>
                                      </p:tavLst>
                                    </p:anim>
                                    <p:anim calcmode="lin" valueType="num">
                                      <p:cBhvr additive="base">
                                        <p:cTn id="49" dur="1000" fill="hold"/>
                                        <p:tgtEl>
                                          <p:spTgt spid="25"/>
                                        </p:tgtEl>
                                        <p:attrNameLst>
                                          <p:attrName>ppt_y</p:attrName>
                                        </p:attrNameLst>
                                      </p:cBhvr>
                                      <p:tavLst>
                                        <p:tav tm="0">
                                          <p:val>
                                            <p:strVal val="0-#ppt_h/2"/>
                                          </p:val>
                                        </p:tav>
                                        <p:tav tm="100000">
                                          <p:val>
                                            <p:strVal val="#ppt_y"/>
                                          </p:val>
                                        </p:tav>
                                      </p:tavLst>
                                    </p:anim>
                                  </p:childTnLst>
                                </p:cTn>
                              </p:par>
                            </p:childTnLst>
                          </p:cTn>
                        </p:par>
                        <p:par>
                          <p:cTn id="50" fill="hold">
                            <p:stCondLst>
                              <p:cond delay="5000"/>
                            </p:stCondLst>
                            <p:childTnLst>
                              <p:par>
                                <p:cTn id="51" presetID="2" presetClass="entr" presetSubtype="4"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7" grpId="0"/>
      <p:bldP spid="18" grpId="0"/>
      <p:bldP spid="20" grpId="0"/>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6347678" y="2507064"/>
            <a:ext cx="5018648" cy="1302573"/>
          </a:xfrm>
          <a:prstGeom prst="rect">
            <a:avLst/>
          </a:prstGeom>
        </p:spPr>
        <p:txBody>
          <a:bodyPr spcFirstLastPara="1" wrap="square" lIns="121900" tIns="121900" rIns="121900" bIns="121900" anchor="b" anchorCtr="0">
            <a:noAutofit/>
          </a:bodyPr>
          <a:lstStyle/>
          <a:p>
            <a:r>
              <a:rPr lang="en" sz="6667" dirty="0"/>
              <a:t>MVM</a:t>
            </a:r>
            <a:r>
              <a:rPr lang="fr-FR" sz="6667" dirty="0"/>
              <a:t>Œ</a:t>
            </a:r>
            <a:endParaRPr sz="6667" dirty="0"/>
          </a:p>
        </p:txBody>
      </p:sp>
      <p:sp>
        <p:nvSpPr>
          <p:cNvPr id="1885" name="Google Shape;1885;p35"/>
          <p:cNvSpPr txBox="1">
            <a:spLocks noGrp="1"/>
          </p:cNvSpPr>
          <p:nvPr>
            <p:ph type="subTitle" idx="1"/>
          </p:nvPr>
        </p:nvSpPr>
        <p:spPr>
          <a:xfrm>
            <a:off x="7027237" y="4557485"/>
            <a:ext cx="4352400" cy="246744"/>
          </a:xfrm>
          <a:prstGeom prst="rect">
            <a:avLst/>
          </a:prstGeom>
        </p:spPr>
        <p:txBody>
          <a:bodyPr spcFirstLastPara="1" wrap="square" lIns="121900" tIns="121900" rIns="121900" bIns="121900" anchor="t" anchorCtr="0">
            <a:noAutofit/>
          </a:bodyPr>
          <a:lstStyle/>
          <a:p>
            <a:pPr algn="just">
              <a:buClr>
                <a:schemeClr val="dk1"/>
              </a:buClr>
              <a:buSzPts val="1100"/>
            </a:pPr>
            <a:endParaRPr sz="3067" dirty="0"/>
          </a:p>
          <a:p>
            <a:pPr algn="just"/>
            <a:r>
              <a:rPr lang="en-US" sz="3067" dirty="0"/>
              <a:t>Ma  Vie Mon </a:t>
            </a:r>
            <a:r>
              <a:rPr lang="fr-FR" sz="3200" dirty="0"/>
              <a:t>Œuvre</a:t>
            </a:r>
            <a:r>
              <a:rPr lang="en-US" sz="3067" dirty="0"/>
              <a:t> </a:t>
            </a:r>
            <a:endParaRPr sz="3067" dirty="0"/>
          </a:p>
        </p:txBody>
      </p:sp>
      <p:pic>
        <p:nvPicPr>
          <p:cNvPr id="198" name="Image 197" descr="C:\Users\HP\Downloads\rimcv\rimcv\small-6215-60d8ea245bd14 (1).png"/>
          <p:cNvPicPr/>
          <p:nvPr/>
        </p:nvPicPr>
        <p:blipFill>
          <a:blip r:embed="rId3">
            <a:extLst>
              <a:ext uri="{28A0092B-C50C-407E-A947-70E740481C1C}">
                <a14:useLocalDpi xmlns:a14="http://schemas.microsoft.com/office/drawing/2010/main" val="0"/>
              </a:ext>
            </a:extLst>
          </a:blip>
          <a:srcRect/>
          <a:stretch>
            <a:fillRect/>
          </a:stretch>
        </p:blipFill>
        <p:spPr bwMode="auto">
          <a:xfrm>
            <a:off x="667657" y="1364343"/>
            <a:ext cx="7286172" cy="478971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additive="base">
                                        <p:cTn id="7" dur="500" fill="hold"/>
                                        <p:tgtEl>
                                          <p:spTgt spid="198"/>
                                        </p:tgtEl>
                                        <p:attrNameLst>
                                          <p:attrName>ppt_x</p:attrName>
                                        </p:attrNameLst>
                                      </p:cBhvr>
                                      <p:tavLst>
                                        <p:tav tm="0">
                                          <p:val>
                                            <p:strVal val="#ppt_x"/>
                                          </p:val>
                                        </p:tav>
                                        <p:tav tm="100000">
                                          <p:val>
                                            <p:strVal val="#ppt_x"/>
                                          </p:val>
                                        </p:tav>
                                      </p:tavLst>
                                    </p:anim>
                                    <p:anim calcmode="lin" valueType="num">
                                      <p:cBhvr additive="base">
                                        <p:cTn id="8"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884"/>
                                        </p:tgtEl>
                                        <p:attrNameLst>
                                          <p:attrName>style.visibility</p:attrName>
                                        </p:attrNameLst>
                                      </p:cBhvr>
                                      <p:to>
                                        <p:strVal val="visible"/>
                                      </p:to>
                                    </p:set>
                                    <p:animEffect transition="in" filter="circle(in)">
                                      <p:cBhvr>
                                        <p:cTn id="13" dur="2000"/>
                                        <p:tgtEl>
                                          <p:spTgt spid="188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885">
                                            <p:txEl>
                                              <p:pRg st="1" end="1"/>
                                            </p:txEl>
                                          </p:spTgt>
                                        </p:tgtEl>
                                        <p:attrNameLst>
                                          <p:attrName>style.visibility</p:attrName>
                                        </p:attrNameLst>
                                      </p:cBhvr>
                                      <p:to>
                                        <p:strVal val="visible"/>
                                      </p:to>
                                    </p:set>
                                    <p:animEffect transition="in" filter="fade">
                                      <p:cBhvr>
                                        <p:cTn id="18" dur="1000"/>
                                        <p:tgtEl>
                                          <p:spTgt spid="1885">
                                            <p:txEl>
                                              <p:pRg st="1" end="1"/>
                                            </p:txEl>
                                          </p:spTgt>
                                        </p:tgtEl>
                                      </p:cBhvr>
                                    </p:animEffect>
                                    <p:anim calcmode="lin" valueType="num">
                                      <p:cBhvr>
                                        <p:cTn id="19" dur="1000" fill="hold"/>
                                        <p:tgtEl>
                                          <p:spTgt spid="188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88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 grpId="0"/>
      <p:bldP spid="188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23" name="Connecteur droit 22">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12490" y="522898"/>
            <a:ext cx="267951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4"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0"/>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sp>
        <p:nvSpPr>
          <p:cNvPr id="27" name="TextBox 39"/>
          <p:cNvSpPr txBox="1"/>
          <p:nvPr/>
        </p:nvSpPr>
        <p:spPr>
          <a:xfrm>
            <a:off x="-1" y="662353"/>
            <a:ext cx="5308979" cy="369332"/>
          </a:xfrm>
          <a:prstGeom prst="rect">
            <a:avLst/>
          </a:prstGeom>
          <a:noFill/>
        </p:spPr>
        <p:txBody>
          <a:bodyPr wrap="square" rtlCol="0">
            <a:spAutoFit/>
          </a:bodyPr>
          <a:lstStyle/>
          <a:p>
            <a:pPr lvl="1"/>
            <a:r>
              <a:rPr lang="en-CA" b="1" dirty="0">
                <a:latin typeface="+mj-lt"/>
              </a:rPr>
              <a:t>Framework </a:t>
            </a:r>
            <a:endParaRPr lang="fr-FR" sz="1400" b="1" dirty="0">
              <a:latin typeface="+mj-lt"/>
            </a:endParaRPr>
          </a:p>
        </p:txBody>
      </p:sp>
      <p:grpSp>
        <p:nvGrpSpPr>
          <p:cNvPr id="30" name="Group 27"/>
          <p:cNvGrpSpPr/>
          <p:nvPr/>
        </p:nvGrpSpPr>
        <p:grpSpPr>
          <a:xfrm>
            <a:off x="206303" y="4133004"/>
            <a:ext cx="1706880" cy="508000"/>
            <a:chOff x="6572357" y="3914649"/>
            <a:chExt cx="1706880" cy="508000"/>
          </a:xfrm>
          <a:solidFill>
            <a:schemeClr val="accent3">
              <a:lumMod val="75000"/>
            </a:schemeClr>
          </a:solidFill>
        </p:grpSpPr>
        <p:cxnSp>
          <p:nvCxnSpPr>
            <p:cNvPr id="31" name="Straight Connector 28"/>
            <p:cNvCxnSpPr/>
            <p:nvPr/>
          </p:nvCxnSpPr>
          <p:spPr>
            <a:xfrm rot="10800000">
              <a:off x="6572357" y="4207383"/>
              <a:ext cx="1706880" cy="2117"/>
            </a:xfrm>
            <a:prstGeom prst="line">
              <a:avLst/>
            </a:prstGeom>
            <a:grpFill/>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34" name="Trapezoid 29"/>
            <p:cNvSpPr/>
            <p:nvPr/>
          </p:nvSpPr>
          <p:spPr>
            <a:xfrm rot="10800000" flipH="1">
              <a:off x="6944891" y="4215215"/>
              <a:ext cx="1190624" cy="203200"/>
            </a:xfrm>
            <a:prstGeom prst="trapezoid">
              <a:avLst>
                <a:gd name="adj" fmla="val 625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Parallelogram 30"/>
            <p:cNvSpPr/>
            <p:nvPr/>
          </p:nvSpPr>
          <p:spPr>
            <a:xfrm flipV="1">
              <a:off x="6698290" y="3914649"/>
              <a:ext cx="1312339" cy="508000"/>
            </a:xfrm>
            <a:prstGeom prst="parallelogram">
              <a:avLst>
                <a:gd name="adj" fmla="val 632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36" name="Freeform 15"/>
          <p:cNvSpPr/>
          <p:nvPr/>
        </p:nvSpPr>
        <p:spPr>
          <a:xfrm rot="15825055">
            <a:off x="448505" y="2990688"/>
            <a:ext cx="1487955" cy="1340185"/>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7" name="Rectangle 36"/>
          <p:cNvSpPr/>
          <p:nvPr/>
        </p:nvSpPr>
        <p:spPr>
          <a:xfrm>
            <a:off x="518458" y="4553192"/>
            <a:ext cx="4272060" cy="2221377"/>
          </a:xfrm>
          <a:prstGeom prst="rect">
            <a:avLst/>
          </a:prstGeom>
          <a:solidFill>
            <a:schemeClr val="accent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Text Placeholder 3"/>
          <p:cNvSpPr txBox="1">
            <a:spLocks/>
          </p:cNvSpPr>
          <p:nvPr/>
        </p:nvSpPr>
        <p:spPr>
          <a:xfrm>
            <a:off x="1748999" y="4805234"/>
            <a:ext cx="2980941" cy="153888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a:solidFill>
                  <a:schemeClr val="accent3"/>
                </a:solidFill>
                <a:latin typeface="+mj-lt"/>
              </a:rPr>
              <a:t>Django</a:t>
            </a:r>
          </a:p>
          <a:p>
            <a:pPr algn="l"/>
            <a:r>
              <a:rPr lang="fr-FR" dirty="0"/>
              <a:t>Django est un</a:t>
            </a:r>
            <a:r>
              <a:rPr lang="fr-FR" b="1" dirty="0"/>
              <a:t> </a:t>
            </a:r>
            <a:r>
              <a:rPr lang="fr-FR" dirty="0"/>
              <a:t>cadre</a:t>
            </a:r>
            <a:r>
              <a:rPr lang="fr-FR" b="1" dirty="0"/>
              <a:t> </a:t>
            </a:r>
            <a:r>
              <a:rPr lang="fr-FR" dirty="0"/>
              <a:t>de développement web open source en python, Il a pour but de rendre le développement web 2.0 simple et rapide.</a:t>
            </a:r>
            <a:endParaRPr lang="fr-FR" dirty="0">
              <a:latin typeface="+mj-lt"/>
            </a:endParaRPr>
          </a:p>
        </p:txBody>
      </p:sp>
      <p:sp>
        <p:nvSpPr>
          <p:cNvPr id="39" name="Rectangle 38"/>
          <p:cNvSpPr/>
          <p:nvPr/>
        </p:nvSpPr>
        <p:spPr>
          <a:xfrm>
            <a:off x="7572615" y="4575842"/>
            <a:ext cx="4295489" cy="2221377"/>
          </a:xfrm>
          <a:prstGeom prst="rect">
            <a:avLst/>
          </a:prstGeom>
          <a:solidFill>
            <a:schemeClr val="accent3"/>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0" name="Text Placeholder 3"/>
          <p:cNvSpPr txBox="1">
            <a:spLocks/>
          </p:cNvSpPr>
          <p:nvPr/>
        </p:nvSpPr>
        <p:spPr>
          <a:xfrm>
            <a:off x="8459372" y="4705505"/>
            <a:ext cx="3259774" cy="134190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a:solidFill>
                  <a:schemeClr val="accent4"/>
                </a:solidFill>
                <a:latin typeface="+mj-lt"/>
              </a:rPr>
              <a:t>Bootstrap</a:t>
            </a:r>
          </a:p>
          <a:p>
            <a:pPr algn="l" defTabSz="1219170">
              <a:spcBef>
                <a:spcPct val="20000"/>
              </a:spcBef>
              <a:defRPr/>
            </a:pPr>
            <a:r>
              <a:rPr lang="fr-FR" dirty="0" err="1">
                <a:latin typeface="+mj-lt"/>
              </a:rPr>
              <a:t>Bootstrap</a:t>
            </a:r>
            <a:r>
              <a:rPr lang="fr-FR" dirty="0">
                <a:latin typeface="+mj-lt"/>
              </a:rPr>
              <a:t> est un Framework gratuit et a code source ouvert destine au développement web frontal réactif et premier web.</a:t>
            </a:r>
            <a:endParaRPr lang="en-US" sz="1400" dirty="0">
              <a:solidFill>
                <a:schemeClr val="bg2">
                  <a:lumMod val="25000"/>
                </a:schemeClr>
              </a:solidFill>
              <a:latin typeface="+mj-lt"/>
            </a:endParaRPr>
          </a:p>
        </p:txBody>
      </p:sp>
      <p:sp>
        <p:nvSpPr>
          <p:cNvPr id="44" name="Freeform 64"/>
          <p:cNvSpPr>
            <a:spLocks/>
          </p:cNvSpPr>
          <p:nvPr/>
        </p:nvSpPr>
        <p:spPr bwMode="auto">
          <a:xfrm>
            <a:off x="7681331" y="4487948"/>
            <a:ext cx="112694" cy="65244"/>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ln>
            <a:headEnd/>
            <a:tailEnd/>
          </a:ln>
        </p:spPr>
        <p:style>
          <a:lnRef idx="1">
            <a:schemeClr val="accent2"/>
          </a:lnRef>
          <a:fillRef idx="3">
            <a:schemeClr val="accent2"/>
          </a:fillRef>
          <a:effectRef idx="2">
            <a:schemeClr val="accent2"/>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p>
        </p:txBody>
      </p:sp>
      <p:sp>
        <p:nvSpPr>
          <p:cNvPr id="45" name="Freeform 50"/>
          <p:cNvSpPr/>
          <p:nvPr/>
        </p:nvSpPr>
        <p:spPr>
          <a:xfrm rot="15825055">
            <a:off x="8863726" y="2616257"/>
            <a:ext cx="1463007" cy="2125092"/>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6" name="Rounded Rectangle 25"/>
          <p:cNvSpPr/>
          <p:nvPr/>
        </p:nvSpPr>
        <p:spPr>
          <a:xfrm>
            <a:off x="1423958" y="1618882"/>
            <a:ext cx="2356961" cy="1227636"/>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7" name="Rounded Rectangle 22"/>
          <p:cNvSpPr/>
          <p:nvPr/>
        </p:nvSpPr>
        <p:spPr>
          <a:xfrm>
            <a:off x="9710006" y="2392788"/>
            <a:ext cx="2009140" cy="911110"/>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8" name="Rectangle 47"/>
          <p:cNvSpPr/>
          <p:nvPr/>
        </p:nvSpPr>
        <p:spPr>
          <a:xfrm>
            <a:off x="3971726" y="2501311"/>
            <a:ext cx="4399579" cy="156653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4"/>
              </a:solidFill>
            </a:endParaRPr>
          </a:p>
        </p:txBody>
      </p:sp>
      <p:sp>
        <p:nvSpPr>
          <p:cNvPr id="49" name="Freeform 50"/>
          <p:cNvSpPr/>
          <p:nvPr/>
        </p:nvSpPr>
        <p:spPr>
          <a:xfrm rot="15825055">
            <a:off x="4663517" y="884893"/>
            <a:ext cx="1463007" cy="2125092"/>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51" name="Rectangle 50"/>
          <p:cNvSpPr/>
          <p:nvPr/>
        </p:nvSpPr>
        <p:spPr>
          <a:xfrm>
            <a:off x="6414080" y="865905"/>
            <a:ext cx="2232025" cy="1107015"/>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52" name="Freeform 35"/>
          <p:cNvSpPr/>
          <p:nvPr/>
        </p:nvSpPr>
        <p:spPr>
          <a:xfrm rot="16200000" flipH="1" flipV="1">
            <a:off x="63954" y="4211792"/>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Freeform 62"/>
          <p:cNvSpPr>
            <a:spLocks noChangeAspect="1" noEditPoints="1"/>
          </p:cNvSpPr>
          <p:nvPr/>
        </p:nvSpPr>
        <p:spPr bwMode="auto">
          <a:xfrm>
            <a:off x="632218" y="4326556"/>
            <a:ext cx="544288" cy="54864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dirty="0">
              <a:solidFill>
                <a:schemeClr val="accent4"/>
              </a:solidFill>
            </a:endParaRPr>
          </a:p>
        </p:txBody>
      </p:sp>
      <p:sp>
        <p:nvSpPr>
          <p:cNvPr id="54" name="Freeform 32"/>
          <p:cNvSpPr/>
          <p:nvPr/>
        </p:nvSpPr>
        <p:spPr>
          <a:xfrm rot="16200000" flipH="1" flipV="1">
            <a:off x="3741539" y="1849069"/>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55" name="Group 91"/>
          <p:cNvGrpSpPr>
            <a:grpSpLocks noChangeAspect="1"/>
          </p:cNvGrpSpPr>
          <p:nvPr/>
        </p:nvGrpSpPr>
        <p:grpSpPr>
          <a:xfrm>
            <a:off x="4259163" y="1972920"/>
            <a:ext cx="397395" cy="548640"/>
            <a:chOff x="5011738" y="2427288"/>
            <a:chExt cx="212725" cy="293688"/>
          </a:xfrm>
          <a:solidFill>
            <a:schemeClr val="bg1"/>
          </a:solidFill>
          <a:effectLst>
            <a:outerShdw blurRad="50800" dist="38100" dir="2700000" algn="tl" rotWithShape="0">
              <a:prstClr val="black">
                <a:alpha val="40000"/>
              </a:prstClr>
            </a:outerShdw>
          </a:effectLst>
        </p:grpSpPr>
        <p:sp>
          <p:nvSpPr>
            <p:cNvPr id="56"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7"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58" name="Freeform 32"/>
          <p:cNvSpPr/>
          <p:nvPr/>
        </p:nvSpPr>
        <p:spPr>
          <a:xfrm rot="16200000" flipH="1" flipV="1">
            <a:off x="7153691" y="4468917"/>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59" name="Group 91"/>
          <p:cNvGrpSpPr>
            <a:grpSpLocks noChangeAspect="1"/>
          </p:cNvGrpSpPr>
          <p:nvPr/>
        </p:nvGrpSpPr>
        <p:grpSpPr>
          <a:xfrm>
            <a:off x="7725977" y="4535005"/>
            <a:ext cx="397395" cy="548640"/>
            <a:chOff x="5011738" y="2427288"/>
            <a:chExt cx="212725" cy="293688"/>
          </a:xfrm>
          <a:solidFill>
            <a:schemeClr val="bg1"/>
          </a:solidFill>
          <a:effectLst>
            <a:outerShdw blurRad="50800" dist="38100" dir="2700000" algn="tl" rotWithShape="0">
              <a:prstClr val="black">
                <a:alpha val="40000"/>
              </a:prstClr>
            </a:outerShdw>
          </a:effectLst>
        </p:grpSpPr>
        <p:sp>
          <p:nvSpPr>
            <p:cNvPr id="60"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61"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62" name="Text Placeholder 3"/>
          <p:cNvSpPr txBox="1">
            <a:spLocks/>
          </p:cNvSpPr>
          <p:nvPr/>
        </p:nvSpPr>
        <p:spPr>
          <a:xfrm>
            <a:off x="4656558" y="2790256"/>
            <a:ext cx="3714748" cy="104644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err="1">
                <a:solidFill>
                  <a:srgbClr val="FFFF00"/>
                </a:solidFill>
              </a:rPr>
              <a:t>Jquery</a:t>
            </a:r>
            <a:endParaRPr lang="en-US" sz="2000" b="1" dirty="0">
              <a:solidFill>
                <a:srgbClr val="FFFF00"/>
              </a:solidFill>
            </a:endParaRPr>
          </a:p>
          <a:p>
            <a:pPr algn="l"/>
            <a:r>
              <a:rPr lang="fr-FR" dirty="0"/>
              <a:t>jQuery est une bibliothèque JavaScript libre qui porte sur l'interaction entre JavaScript (comprenant Ajax) et HTML</a:t>
            </a:r>
            <a:endParaRPr lang="en-US" sz="2000" b="1" dirty="0">
              <a:solidFill>
                <a:schemeClr val="accent4"/>
              </a:solidFill>
              <a:latin typeface="+mj-lt"/>
            </a:endParaRPr>
          </a:p>
        </p:txBody>
      </p:sp>
    </p:spTree>
    <p:extLst>
      <p:ext uri="{BB962C8B-B14F-4D97-AF65-F5344CB8AC3E}">
        <p14:creationId xmlns:p14="http://schemas.microsoft.com/office/powerpoint/2010/main" val="275693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750"/>
                                        <p:tgtEl>
                                          <p:spTgt spid="36"/>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par>
                          <p:cTn id="16" fill="hold">
                            <p:stCondLst>
                              <p:cond delay="1750"/>
                            </p:stCondLst>
                            <p:childTnLst>
                              <p:par>
                                <p:cTn id="17" presetID="26"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362">
                                          <p:stCondLst>
                                            <p:cond delay="0"/>
                                          </p:stCondLst>
                                        </p:cTn>
                                        <p:tgtEl>
                                          <p:spTgt spid="30"/>
                                        </p:tgtEl>
                                      </p:cBhvr>
                                    </p:animEffect>
                                    <p:anim calcmode="lin" valueType="num">
                                      <p:cBhvr>
                                        <p:cTn id="20" dur="1139"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1" dur="415"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2" dur="415" tmFilter="0, 0; 0.125,0.2665; 0.25,0.4; 0.375,0.465; 0.5,0.5;  0.625,0.535; 0.75,0.6; 0.875,0.7335; 1,1">
                                          <p:stCondLst>
                                            <p:cond delay="415"/>
                                          </p:stCondLst>
                                        </p:cTn>
                                        <p:tgtEl>
                                          <p:spTgt spid="30"/>
                                        </p:tgtEl>
                                        <p:attrNameLst>
                                          <p:attrName>ppt_y</p:attrName>
                                        </p:attrNameLst>
                                      </p:cBhvr>
                                      <p:tavLst>
                                        <p:tav tm="0" fmla="#ppt_y-sin(pi*$)/9">
                                          <p:val>
                                            <p:fltVal val="0"/>
                                          </p:val>
                                        </p:tav>
                                        <p:tav tm="100000">
                                          <p:val>
                                            <p:fltVal val="1"/>
                                          </p:val>
                                        </p:tav>
                                      </p:tavLst>
                                    </p:anim>
                                    <p:anim calcmode="lin" valueType="num">
                                      <p:cBhvr>
                                        <p:cTn id="23" dur="207" tmFilter="0, 0; 0.125,0.2665; 0.25,0.4; 0.375,0.465; 0.5,0.5;  0.625,0.535; 0.75,0.6; 0.875,0.7335; 1,1">
                                          <p:stCondLst>
                                            <p:cond delay="828"/>
                                          </p:stCondLst>
                                        </p:cTn>
                                        <p:tgtEl>
                                          <p:spTgt spid="30"/>
                                        </p:tgtEl>
                                        <p:attrNameLst>
                                          <p:attrName>ppt_y</p:attrName>
                                        </p:attrNameLst>
                                      </p:cBhvr>
                                      <p:tavLst>
                                        <p:tav tm="0" fmla="#ppt_y-sin(pi*$)/27">
                                          <p:val>
                                            <p:fltVal val="0"/>
                                          </p:val>
                                        </p:tav>
                                        <p:tav tm="100000">
                                          <p:val>
                                            <p:fltVal val="1"/>
                                          </p:val>
                                        </p:tav>
                                      </p:tavLst>
                                    </p:anim>
                                    <p:anim calcmode="lin" valueType="num">
                                      <p:cBhvr>
                                        <p:cTn id="24" dur="103" tmFilter="0, 0; 0.125,0.2665; 0.25,0.4; 0.375,0.465; 0.5,0.5;  0.625,0.535; 0.75,0.6; 0.875,0.7335; 1,1">
                                          <p:stCondLst>
                                            <p:cond delay="1035"/>
                                          </p:stCondLst>
                                        </p:cTn>
                                        <p:tgtEl>
                                          <p:spTgt spid="30"/>
                                        </p:tgtEl>
                                        <p:attrNameLst>
                                          <p:attrName>ppt_y</p:attrName>
                                        </p:attrNameLst>
                                      </p:cBhvr>
                                      <p:tavLst>
                                        <p:tav tm="0" fmla="#ppt_y-sin(pi*$)/81">
                                          <p:val>
                                            <p:fltVal val="0"/>
                                          </p:val>
                                        </p:tav>
                                        <p:tav tm="100000">
                                          <p:val>
                                            <p:fltVal val="1"/>
                                          </p:val>
                                        </p:tav>
                                      </p:tavLst>
                                    </p:anim>
                                    <p:animScale>
                                      <p:cBhvr>
                                        <p:cTn id="25" dur="16">
                                          <p:stCondLst>
                                            <p:cond delay="406"/>
                                          </p:stCondLst>
                                        </p:cTn>
                                        <p:tgtEl>
                                          <p:spTgt spid="30"/>
                                        </p:tgtEl>
                                      </p:cBhvr>
                                      <p:to x="100000" y="60000"/>
                                    </p:animScale>
                                    <p:animScale>
                                      <p:cBhvr>
                                        <p:cTn id="26" dur="104" decel="50000">
                                          <p:stCondLst>
                                            <p:cond delay="423"/>
                                          </p:stCondLst>
                                        </p:cTn>
                                        <p:tgtEl>
                                          <p:spTgt spid="30"/>
                                        </p:tgtEl>
                                      </p:cBhvr>
                                      <p:to x="100000" y="100000"/>
                                    </p:animScale>
                                    <p:animScale>
                                      <p:cBhvr>
                                        <p:cTn id="27" dur="16">
                                          <p:stCondLst>
                                            <p:cond delay="820"/>
                                          </p:stCondLst>
                                        </p:cTn>
                                        <p:tgtEl>
                                          <p:spTgt spid="30"/>
                                        </p:tgtEl>
                                      </p:cBhvr>
                                      <p:to x="100000" y="80000"/>
                                    </p:animScale>
                                    <p:animScale>
                                      <p:cBhvr>
                                        <p:cTn id="28" dur="104" decel="50000">
                                          <p:stCondLst>
                                            <p:cond delay="836"/>
                                          </p:stCondLst>
                                        </p:cTn>
                                        <p:tgtEl>
                                          <p:spTgt spid="30"/>
                                        </p:tgtEl>
                                      </p:cBhvr>
                                      <p:to x="100000" y="100000"/>
                                    </p:animScale>
                                    <p:animScale>
                                      <p:cBhvr>
                                        <p:cTn id="29" dur="16">
                                          <p:stCondLst>
                                            <p:cond delay="1026"/>
                                          </p:stCondLst>
                                        </p:cTn>
                                        <p:tgtEl>
                                          <p:spTgt spid="30"/>
                                        </p:tgtEl>
                                      </p:cBhvr>
                                      <p:to x="100000" y="90000"/>
                                    </p:animScale>
                                    <p:animScale>
                                      <p:cBhvr>
                                        <p:cTn id="30" dur="104" decel="50000">
                                          <p:stCondLst>
                                            <p:cond delay="1042"/>
                                          </p:stCondLst>
                                        </p:cTn>
                                        <p:tgtEl>
                                          <p:spTgt spid="30"/>
                                        </p:tgtEl>
                                      </p:cBhvr>
                                      <p:to x="100000" y="100000"/>
                                    </p:animScale>
                                    <p:animScale>
                                      <p:cBhvr>
                                        <p:cTn id="31" dur="16">
                                          <p:stCondLst>
                                            <p:cond delay="1130"/>
                                          </p:stCondLst>
                                        </p:cTn>
                                        <p:tgtEl>
                                          <p:spTgt spid="30"/>
                                        </p:tgtEl>
                                      </p:cBhvr>
                                      <p:to x="100000" y="95000"/>
                                    </p:animScale>
                                    <p:animScale>
                                      <p:cBhvr>
                                        <p:cTn id="32" dur="104" decel="50000">
                                          <p:stCondLst>
                                            <p:cond delay="1146"/>
                                          </p:stCondLst>
                                        </p:cTn>
                                        <p:tgtEl>
                                          <p:spTgt spid="30"/>
                                        </p:tgtEl>
                                      </p:cBhvr>
                                      <p:to x="100000" y="100000"/>
                                    </p:animScale>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up)">
                                      <p:cBhvr>
                                        <p:cTn id="36" dur="500"/>
                                        <p:tgtEl>
                                          <p:spTgt spid="38"/>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750"/>
                                        <p:tgtEl>
                                          <p:spTgt spid="45"/>
                                        </p:tgtEl>
                                      </p:cBhvr>
                                    </p:animEffect>
                                  </p:childTnLst>
                                </p:cTn>
                              </p:par>
                            </p:childTnLst>
                          </p:cTn>
                        </p:par>
                        <p:par>
                          <p:cTn id="41" fill="hold">
                            <p:stCondLst>
                              <p:cond delay="4250"/>
                            </p:stCondLst>
                            <p:childTnLst>
                              <p:par>
                                <p:cTn id="42" presetID="22" presetClass="entr" presetSubtype="1"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up)">
                                      <p:cBhvr>
                                        <p:cTn id="44" dur="500"/>
                                        <p:tgtEl>
                                          <p:spTgt spid="39"/>
                                        </p:tgtEl>
                                      </p:cBhvr>
                                    </p:animEffect>
                                  </p:childTnLst>
                                </p:cTn>
                              </p:par>
                            </p:childTnLst>
                          </p:cTn>
                        </p:par>
                        <p:par>
                          <p:cTn id="45" fill="hold">
                            <p:stCondLst>
                              <p:cond delay="4750"/>
                            </p:stCondLst>
                            <p:childTnLst>
                              <p:par>
                                <p:cTn id="46" presetID="22" presetClass="entr" presetSubtype="1"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up)">
                                      <p:cBhvr>
                                        <p:cTn id="48" dur="500"/>
                                        <p:tgtEl>
                                          <p:spTgt spid="40"/>
                                        </p:tgtEl>
                                      </p:cBhvr>
                                    </p:animEffect>
                                  </p:childTnLst>
                                </p:cTn>
                              </p:par>
                            </p:childTnLst>
                          </p:cTn>
                        </p:par>
                        <p:par>
                          <p:cTn id="49" fill="hold">
                            <p:stCondLst>
                              <p:cond delay="5250"/>
                            </p:stCondLst>
                            <p:childTnLst>
                              <p:par>
                                <p:cTn id="50" presetID="22" presetClass="entr" presetSubtype="1"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up)">
                                      <p:cBhvr>
                                        <p:cTn id="52" dur="500"/>
                                        <p:tgtEl>
                                          <p:spTgt spid="48"/>
                                        </p:tgtEl>
                                      </p:cBhvr>
                                    </p:animEffect>
                                  </p:childTnLst>
                                </p:cTn>
                              </p:par>
                            </p:childTnLst>
                          </p:cTn>
                        </p:par>
                        <p:par>
                          <p:cTn id="53" fill="hold">
                            <p:stCondLst>
                              <p:cond delay="5750"/>
                            </p:stCondLst>
                            <p:childTnLst>
                              <p:par>
                                <p:cTn id="54" presetID="22" presetClass="entr" presetSubtype="1"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up)">
                                      <p:cBhvr>
                                        <p:cTn id="56" dur="750"/>
                                        <p:tgtEl>
                                          <p:spTgt spid="49"/>
                                        </p:tgtEl>
                                      </p:cBhvr>
                                    </p:animEffect>
                                  </p:childTnLst>
                                </p:cTn>
                              </p:par>
                              <p:par>
                                <p:cTn id="57" presetID="26"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362">
                                          <p:stCondLst>
                                            <p:cond delay="0"/>
                                          </p:stCondLst>
                                        </p:cTn>
                                        <p:tgtEl>
                                          <p:spTgt spid="52"/>
                                        </p:tgtEl>
                                      </p:cBhvr>
                                    </p:animEffect>
                                    <p:anim calcmode="lin" valueType="num">
                                      <p:cBhvr>
                                        <p:cTn id="60" dur="1139"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61" dur="415"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62" dur="415" tmFilter="0, 0; 0.125,0.2665; 0.25,0.4; 0.375,0.465; 0.5,0.5;  0.625,0.535; 0.75,0.6; 0.875,0.7335; 1,1">
                                          <p:stCondLst>
                                            <p:cond delay="415"/>
                                          </p:stCondLst>
                                        </p:cTn>
                                        <p:tgtEl>
                                          <p:spTgt spid="52"/>
                                        </p:tgtEl>
                                        <p:attrNameLst>
                                          <p:attrName>ppt_y</p:attrName>
                                        </p:attrNameLst>
                                      </p:cBhvr>
                                      <p:tavLst>
                                        <p:tav tm="0" fmla="#ppt_y-sin(pi*$)/9">
                                          <p:val>
                                            <p:fltVal val="0"/>
                                          </p:val>
                                        </p:tav>
                                        <p:tav tm="100000">
                                          <p:val>
                                            <p:fltVal val="1"/>
                                          </p:val>
                                        </p:tav>
                                      </p:tavLst>
                                    </p:anim>
                                    <p:anim calcmode="lin" valueType="num">
                                      <p:cBhvr>
                                        <p:cTn id="63" dur="207" tmFilter="0, 0; 0.125,0.2665; 0.25,0.4; 0.375,0.465; 0.5,0.5;  0.625,0.535; 0.75,0.6; 0.875,0.7335; 1,1">
                                          <p:stCondLst>
                                            <p:cond delay="828"/>
                                          </p:stCondLst>
                                        </p:cTn>
                                        <p:tgtEl>
                                          <p:spTgt spid="52"/>
                                        </p:tgtEl>
                                        <p:attrNameLst>
                                          <p:attrName>ppt_y</p:attrName>
                                        </p:attrNameLst>
                                      </p:cBhvr>
                                      <p:tavLst>
                                        <p:tav tm="0" fmla="#ppt_y-sin(pi*$)/27">
                                          <p:val>
                                            <p:fltVal val="0"/>
                                          </p:val>
                                        </p:tav>
                                        <p:tav tm="100000">
                                          <p:val>
                                            <p:fltVal val="1"/>
                                          </p:val>
                                        </p:tav>
                                      </p:tavLst>
                                    </p:anim>
                                    <p:anim calcmode="lin" valueType="num">
                                      <p:cBhvr>
                                        <p:cTn id="64" dur="103" tmFilter="0, 0; 0.125,0.2665; 0.25,0.4; 0.375,0.465; 0.5,0.5;  0.625,0.535; 0.75,0.6; 0.875,0.7335; 1,1">
                                          <p:stCondLst>
                                            <p:cond delay="1035"/>
                                          </p:stCondLst>
                                        </p:cTn>
                                        <p:tgtEl>
                                          <p:spTgt spid="52"/>
                                        </p:tgtEl>
                                        <p:attrNameLst>
                                          <p:attrName>ppt_y</p:attrName>
                                        </p:attrNameLst>
                                      </p:cBhvr>
                                      <p:tavLst>
                                        <p:tav tm="0" fmla="#ppt_y-sin(pi*$)/81">
                                          <p:val>
                                            <p:fltVal val="0"/>
                                          </p:val>
                                        </p:tav>
                                        <p:tav tm="100000">
                                          <p:val>
                                            <p:fltVal val="1"/>
                                          </p:val>
                                        </p:tav>
                                      </p:tavLst>
                                    </p:anim>
                                    <p:animScale>
                                      <p:cBhvr>
                                        <p:cTn id="65" dur="16">
                                          <p:stCondLst>
                                            <p:cond delay="406"/>
                                          </p:stCondLst>
                                        </p:cTn>
                                        <p:tgtEl>
                                          <p:spTgt spid="52"/>
                                        </p:tgtEl>
                                      </p:cBhvr>
                                      <p:to x="100000" y="60000"/>
                                    </p:animScale>
                                    <p:animScale>
                                      <p:cBhvr>
                                        <p:cTn id="66" dur="104" decel="50000">
                                          <p:stCondLst>
                                            <p:cond delay="423"/>
                                          </p:stCondLst>
                                        </p:cTn>
                                        <p:tgtEl>
                                          <p:spTgt spid="52"/>
                                        </p:tgtEl>
                                      </p:cBhvr>
                                      <p:to x="100000" y="100000"/>
                                    </p:animScale>
                                    <p:animScale>
                                      <p:cBhvr>
                                        <p:cTn id="67" dur="16">
                                          <p:stCondLst>
                                            <p:cond delay="820"/>
                                          </p:stCondLst>
                                        </p:cTn>
                                        <p:tgtEl>
                                          <p:spTgt spid="52"/>
                                        </p:tgtEl>
                                      </p:cBhvr>
                                      <p:to x="100000" y="80000"/>
                                    </p:animScale>
                                    <p:animScale>
                                      <p:cBhvr>
                                        <p:cTn id="68" dur="104" decel="50000">
                                          <p:stCondLst>
                                            <p:cond delay="836"/>
                                          </p:stCondLst>
                                        </p:cTn>
                                        <p:tgtEl>
                                          <p:spTgt spid="52"/>
                                        </p:tgtEl>
                                      </p:cBhvr>
                                      <p:to x="100000" y="100000"/>
                                    </p:animScale>
                                    <p:animScale>
                                      <p:cBhvr>
                                        <p:cTn id="69" dur="16">
                                          <p:stCondLst>
                                            <p:cond delay="1026"/>
                                          </p:stCondLst>
                                        </p:cTn>
                                        <p:tgtEl>
                                          <p:spTgt spid="52"/>
                                        </p:tgtEl>
                                      </p:cBhvr>
                                      <p:to x="100000" y="90000"/>
                                    </p:animScale>
                                    <p:animScale>
                                      <p:cBhvr>
                                        <p:cTn id="70" dur="104" decel="50000">
                                          <p:stCondLst>
                                            <p:cond delay="1042"/>
                                          </p:stCondLst>
                                        </p:cTn>
                                        <p:tgtEl>
                                          <p:spTgt spid="52"/>
                                        </p:tgtEl>
                                      </p:cBhvr>
                                      <p:to x="100000" y="100000"/>
                                    </p:animScale>
                                    <p:animScale>
                                      <p:cBhvr>
                                        <p:cTn id="71" dur="16">
                                          <p:stCondLst>
                                            <p:cond delay="1130"/>
                                          </p:stCondLst>
                                        </p:cTn>
                                        <p:tgtEl>
                                          <p:spTgt spid="52"/>
                                        </p:tgtEl>
                                      </p:cBhvr>
                                      <p:to x="100000" y="95000"/>
                                    </p:animScale>
                                    <p:animScale>
                                      <p:cBhvr>
                                        <p:cTn id="72" dur="104" decel="50000">
                                          <p:stCondLst>
                                            <p:cond delay="1146"/>
                                          </p:stCondLst>
                                        </p:cTn>
                                        <p:tgtEl>
                                          <p:spTgt spid="52"/>
                                        </p:tgtEl>
                                      </p:cBhvr>
                                      <p:to x="100000" y="100000"/>
                                    </p:animScale>
                                  </p:childTnLst>
                                </p:cTn>
                              </p:par>
                            </p:childTnLst>
                          </p:cTn>
                        </p:par>
                        <p:par>
                          <p:cTn id="73" fill="hold">
                            <p:stCondLst>
                              <p:cond delay="7000"/>
                            </p:stCondLst>
                            <p:childTnLst>
                              <p:par>
                                <p:cTn id="74" presetID="53" presetClass="entr" presetSubtype="16" fill="hold" grpId="0" nodeType="afterEffect">
                                  <p:stCondLst>
                                    <p:cond delay="0"/>
                                  </p:stCondLst>
                                  <p:childTnLst>
                                    <p:set>
                                      <p:cBhvr>
                                        <p:cTn id="75" dur="1" fill="hold">
                                          <p:stCondLst>
                                            <p:cond delay="0"/>
                                          </p:stCondLst>
                                        </p:cTn>
                                        <p:tgtEl>
                                          <p:spTgt spid="53"/>
                                        </p:tgtEl>
                                        <p:attrNameLst>
                                          <p:attrName>style.visibility</p:attrName>
                                        </p:attrNameLst>
                                      </p:cBhvr>
                                      <p:to>
                                        <p:strVal val="visible"/>
                                      </p:to>
                                    </p:set>
                                    <p:anim calcmode="lin" valueType="num">
                                      <p:cBhvr>
                                        <p:cTn id="76" dur="500" fill="hold"/>
                                        <p:tgtEl>
                                          <p:spTgt spid="53"/>
                                        </p:tgtEl>
                                        <p:attrNameLst>
                                          <p:attrName>ppt_w</p:attrName>
                                        </p:attrNameLst>
                                      </p:cBhvr>
                                      <p:tavLst>
                                        <p:tav tm="0">
                                          <p:val>
                                            <p:fltVal val="0"/>
                                          </p:val>
                                        </p:tav>
                                        <p:tav tm="100000">
                                          <p:val>
                                            <p:strVal val="#ppt_w"/>
                                          </p:val>
                                        </p:tav>
                                      </p:tavLst>
                                    </p:anim>
                                    <p:anim calcmode="lin" valueType="num">
                                      <p:cBhvr>
                                        <p:cTn id="77" dur="500" fill="hold"/>
                                        <p:tgtEl>
                                          <p:spTgt spid="53"/>
                                        </p:tgtEl>
                                        <p:attrNameLst>
                                          <p:attrName>ppt_h</p:attrName>
                                        </p:attrNameLst>
                                      </p:cBhvr>
                                      <p:tavLst>
                                        <p:tav tm="0">
                                          <p:val>
                                            <p:fltVal val="0"/>
                                          </p:val>
                                        </p:tav>
                                        <p:tav tm="100000">
                                          <p:val>
                                            <p:strVal val="#ppt_h"/>
                                          </p:val>
                                        </p:tav>
                                      </p:tavLst>
                                    </p:anim>
                                    <p:animEffect transition="in" filter="fade">
                                      <p:cBhvr>
                                        <p:cTn id="78" dur="500"/>
                                        <p:tgtEl>
                                          <p:spTgt spid="53"/>
                                        </p:tgtEl>
                                      </p:cBhvr>
                                    </p:animEffect>
                                  </p:childTnLst>
                                </p:cTn>
                              </p:par>
                              <p:par>
                                <p:cTn id="79" presetID="26"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down)">
                                      <p:cBhvr>
                                        <p:cTn id="81" dur="362">
                                          <p:stCondLst>
                                            <p:cond delay="0"/>
                                          </p:stCondLst>
                                        </p:cTn>
                                        <p:tgtEl>
                                          <p:spTgt spid="54"/>
                                        </p:tgtEl>
                                      </p:cBhvr>
                                    </p:animEffect>
                                    <p:anim calcmode="lin" valueType="num">
                                      <p:cBhvr>
                                        <p:cTn id="82" dur="1139"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83" dur="415"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84" dur="415" tmFilter="0, 0; 0.125,0.2665; 0.25,0.4; 0.375,0.465; 0.5,0.5;  0.625,0.535; 0.75,0.6; 0.875,0.7335; 1,1">
                                          <p:stCondLst>
                                            <p:cond delay="415"/>
                                          </p:stCondLst>
                                        </p:cTn>
                                        <p:tgtEl>
                                          <p:spTgt spid="54"/>
                                        </p:tgtEl>
                                        <p:attrNameLst>
                                          <p:attrName>ppt_y</p:attrName>
                                        </p:attrNameLst>
                                      </p:cBhvr>
                                      <p:tavLst>
                                        <p:tav tm="0" fmla="#ppt_y-sin(pi*$)/9">
                                          <p:val>
                                            <p:fltVal val="0"/>
                                          </p:val>
                                        </p:tav>
                                        <p:tav tm="100000">
                                          <p:val>
                                            <p:fltVal val="1"/>
                                          </p:val>
                                        </p:tav>
                                      </p:tavLst>
                                    </p:anim>
                                    <p:anim calcmode="lin" valueType="num">
                                      <p:cBhvr>
                                        <p:cTn id="85" dur="207" tmFilter="0, 0; 0.125,0.2665; 0.25,0.4; 0.375,0.465; 0.5,0.5;  0.625,0.535; 0.75,0.6; 0.875,0.7335; 1,1">
                                          <p:stCondLst>
                                            <p:cond delay="828"/>
                                          </p:stCondLst>
                                        </p:cTn>
                                        <p:tgtEl>
                                          <p:spTgt spid="54"/>
                                        </p:tgtEl>
                                        <p:attrNameLst>
                                          <p:attrName>ppt_y</p:attrName>
                                        </p:attrNameLst>
                                      </p:cBhvr>
                                      <p:tavLst>
                                        <p:tav tm="0" fmla="#ppt_y-sin(pi*$)/27">
                                          <p:val>
                                            <p:fltVal val="0"/>
                                          </p:val>
                                        </p:tav>
                                        <p:tav tm="100000">
                                          <p:val>
                                            <p:fltVal val="1"/>
                                          </p:val>
                                        </p:tav>
                                      </p:tavLst>
                                    </p:anim>
                                    <p:anim calcmode="lin" valueType="num">
                                      <p:cBhvr>
                                        <p:cTn id="86" dur="103" tmFilter="0, 0; 0.125,0.2665; 0.25,0.4; 0.375,0.465; 0.5,0.5;  0.625,0.535; 0.75,0.6; 0.875,0.7335; 1,1">
                                          <p:stCondLst>
                                            <p:cond delay="1035"/>
                                          </p:stCondLst>
                                        </p:cTn>
                                        <p:tgtEl>
                                          <p:spTgt spid="54"/>
                                        </p:tgtEl>
                                        <p:attrNameLst>
                                          <p:attrName>ppt_y</p:attrName>
                                        </p:attrNameLst>
                                      </p:cBhvr>
                                      <p:tavLst>
                                        <p:tav tm="0" fmla="#ppt_y-sin(pi*$)/81">
                                          <p:val>
                                            <p:fltVal val="0"/>
                                          </p:val>
                                        </p:tav>
                                        <p:tav tm="100000">
                                          <p:val>
                                            <p:fltVal val="1"/>
                                          </p:val>
                                        </p:tav>
                                      </p:tavLst>
                                    </p:anim>
                                    <p:animScale>
                                      <p:cBhvr>
                                        <p:cTn id="87" dur="16">
                                          <p:stCondLst>
                                            <p:cond delay="406"/>
                                          </p:stCondLst>
                                        </p:cTn>
                                        <p:tgtEl>
                                          <p:spTgt spid="54"/>
                                        </p:tgtEl>
                                      </p:cBhvr>
                                      <p:to x="100000" y="60000"/>
                                    </p:animScale>
                                    <p:animScale>
                                      <p:cBhvr>
                                        <p:cTn id="88" dur="104" decel="50000">
                                          <p:stCondLst>
                                            <p:cond delay="423"/>
                                          </p:stCondLst>
                                        </p:cTn>
                                        <p:tgtEl>
                                          <p:spTgt spid="54"/>
                                        </p:tgtEl>
                                      </p:cBhvr>
                                      <p:to x="100000" y="100000"/>
                                    </p:animScale>
                                    <p:animScale>
                                      <p:cBhvr>
                                        <p:cTn id="89" dur="16">
                                          <p:stCondLst>
                                            <p:cond delay="820"/>
                                          </p:stCondLst>
                                        </p:cTn>
                                        <p:tgtEl>
                                          <p:spTgt spid="54"/>
                                        </p:tgtEl>
                                      </p:cBhvr>
                                      <p:to x="100000" y="80000"/>
                                    </p:animScale>
                                    <p:animScale>
                                      <p:cBhvr>
                                        <p:cTn id="90" dur="104" decel="50000">
                                          <p:stCondLst>
                                            <p:cond delay="836"/>
                                          </p:stCondLst>
                                        </p:cTn>
                                        <p:tgtEl>
                                          <p:spTgt spid="54"/>
                                        </p:tgtEl>
                                      </p:cBhvr>
                                      <p:to x="100000" y="100000"/>
                                    </p:animScale>
                                    <p:animScale>
                                      <p:cBhvr>
                                        <p:cTn id="91" dur="16">
                                          <p:stCondLst>
                                            <p:cond delay="1026"/>
                                          </p:stCondLst>
                                        </p:cTn>
                                        <p:tgtEl>
                                          <p:spTgt spid="54"/>
                                        </p:tgtEl>
                                      </p:cBhvr>
                                      <p:to x="100000" y="90000"/>
                                    </p:animScale>
                                    <p:animScale>
                                      <p:cBhvr>
                                        <p:cTn id="92" dur="104" decel="50000">
                                          <p:stCondLst>
                                            <p:cond delay="1042"/>
                                          </p:stCondLst>
                                        </p:cTn>
                                        <p:tgtEl>
                                          <p:spTgt spid="54"/>
                                        </p:tgtEl>
                                      </p:cBhvr>
                                      <p:to x="100000" y="100000"/>
                                    </p:animScale>
                                    <p:animScale>
                                      <p:cBhvr>
                                        <p:cTn id="93" dur="16">
                                          <p:stCondLst>
                                            <p:cond delay="1130"/>
                                          </p:stCondLst>
                                        </p:cTn>
                                        <p:tgtEl>
                                          <p:spTgt spid="54"/>
                                        </p:tgtEl>
                                      </p:cBhvr>
                                      <p:to x="100000" y="95000"/>
                                    </p:animScale>
                                    <p:animScale>
                                      <p:cBhvr>
                                        <p:cTn id="94" dur="104" decel="50000">
                                          <p:stCondLst>
                                            <p:cond delay="1146"/>
                                          </p:stCondLst>
                                        </p:cTn>
                                        <p:tgtEl>
                                          <p:spTgt spid="54"/>
                                        </p:tgtEl>
                                      </p:cBhvr>
                                      <p:to x="100000" y="100000"/>
                                    </p:animScale>
                                  </p:childTnLst>
                                </p:cTn>
                              </p:par>
                            </p:childTnLst>
                          </p:cTn>
                        </p:par>
                        <p:par>
                          <p:cTn id="95" fill="hold">
                            <p:stCondLst>
                              <p:cond delay="8250"/>
                            </p:stCondLst>
                            <p:childTnLst>
                              <p:par>
                                <p:cTn id="96" presetID="53" presetClass="entr" presetSubtype="16" fill="hold" nodeType="afterEffect">
                                  <p:stCondLst>
                                    <p:cond delay="0"/>
                                  </p:stCondLst>
                                  <p:childTnLst>
                                    <p:set>
                                      <p:cBhvr>
                                        <p:cTn id="97" dur="1" fill="hold">
                                          <p:stCondLst>
                                            <p:cond delay="0"/>
                                          </p:stCondLst>
                                        </p:cTn>
                                        <p:tgtEl>
                                          <p:spTgt spid="55"/>
                                        </p:tgtEl>
                                        <p:attrNameLst>
                                          <p:attrName>style.visibility</p:attrName>
                                        </p:attrNameLst>
                                      </p:cBhvr>
                                      <p:to>
                                        <p:strVal val="visible"/>
                                      </p:to>
                                    </p:set>
                                    <p:anim calcmode="lin" valueType="num">
                                      <p:cBhvr>
                                        <p:cTn id="98" dur="500" fill="hold"/>
                                        <p:tgtEl>
                                          <p:spTgt spid="55"/>
                                        </p:tgtEl>
                                        <p:attrNameLst>
                                          <p:attrName>ppt_w</p:attrName>
                                        </p:attrNameLst>
                                      </p:cBhvr>
                                      <p:tavLst>
                                        <p:tav tm="0">
                                          <p:val>
                                            <p:fltVal val="0"/>
                                          </p:val>
                                        </p:tav>
                                        <p:tav tm="100000">
                                          <p:val>
                                            <p:strVal val="#ppt_w"/>
                                          </p:val>
                                        </p:tav>
                                      </p:tavLst>
                                    </p:anim>
                                    <p:anim calcmode="lin" valueType="num">
                                      <p:cBhvr>
                                        <p:cTn id="99" dur="500" fill="hold"/>
                                        <p:tgtEl>
                                          <p:spTgt spid="55"/>
                                        </p:tgtEl>
                                        <p:attrNameLst>
                                          <p:attrName>ppt_h</p:attrName>
                                        </p:attrNameLst>
                                      </p:cBhvr>
                                      <p:tavLst>
                                        <p:tav tm="0">
                                          <p:val>
                                            <p:fltVal val="0"/>
                                          </p:val>
                                        </p:tav>
                                        <p:tav tm="100000">
                                          <p:val>
                                            <p:strVal val="#ppt_h"/>
                                          </p:val>
                                        </p:tav>
                                      </p:tavLst>
                                    </p:anim>
                                    <p:animEffect transition="in" filter="fade">
                                      <p:cBhvr>
                                        <p:cTn id="100" dur="500"/>
                                        <p:tgtEl>
                                          <p:spTgt spid="55"/>
                                        </p:tgtEl>
                                      </p:cBhvr>
                                    </p:animEffect>
                                  </p:childTnLst>
                                </p:cTn>
                              </p:par>
                              <p:par>
                                <p:cTn id="101" presetID="26"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wipe(down)">
                                      <p:cBhvr>
                                        <p:cTn id="103" dur="362">
                                          <p:stCondLst>
                                            <p:cond delay="0"/>
                                          </p:stCondLst>
                                        </p:cTn>
                                        <p:tgtEl>
                                          <p:spTgt spid="58"/>
                                        </p:tgtEl>
                                      </p:cBhvr>
                                    </p:animEffect>
                                    <p:anim calcmode="lin" valueType="num">
                                      <p:cBhvr>
                                        <p:cTn id="104" dur="1139"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105" dur="415"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106" dur="415" tmFilter="0, 0; 0.125,0.2665; 0.25,0.4; 0.375,0.465; 0.5,0.5;  0.625,0.535; 0.75,0.6; 0.875,0.7335; 1,1">
                                          <p:stCondLst>
                                            <p:cond delay="415"/>
                                          </p:stCondLst>
                                        </p:cTn>
                                        <p:tgtEl>
                                          <p:spTgt spid="58"/>
                                        </p:tgtEl>
                                        <p:attrNameLst>
                                          <p:attrName>ppt_y</p:attrName>
                                        </p:attrNameLst>
                                      </p:cBhvr>
                                      <p:tavLst>
                                        <p:tav tm="0" fmla="#ppt_y-sin(pi*$)/9">
                                          <p:val>
                                            <p:fltVal val="0"/>
                                          </p:val>
                                        </p:tav>
                                        <p:tav tm="100000">
                                          <p:val>
                                            <p:fltVal val="1"/>
                                          </p:val>
                                        </p:tav>
                                      </p:tavLst>
                                    </p:anim>
                                    <p:anim calcmode="lin" valueType="num">
                                      <p:cBhvr>
                                        <p:cTn id="107" dur="207" tmFilter="0, 0; 0.125,0.2665; 0.25,0.4; 0.375,0.465; 0.5,0.5;  0.625,0.535; 0.75,0.6; 0.875,0.7335; 1,1">
                                          <p:stCondLst>
                                            <p:cond delay="828"/>
                                          </p:stCondLst>
                                        </p:cTn>
                                        <p:tgtEl>
                                          <p:spTgt spid="58"/>
                                        </p:tgtEl>
                                        <p:attrNameLst>
                                          <p:attrName>ppt_y</p:attrName>
                                        </p:attrNameLst>
                                      </p:cBhvr>
                                      <p:tavLst>
                                        <p:tav tm="0" fmla="#ppt_y-sin(pi*$)/27">
                                          <p:val>
                                            <p:fltVal val="0"/>
                                          </p:val>
                                        </p:tav>
                                        <p:tav tm="100000">
                                          <p:val>
                                            <p:fltVal val="1"/>
                                          </p:val>
                                        </p:tav>
                                      </p:tavLst>
                                    </p:anim>
                                    <p:anim calcmode="lin" valueType="num">
                                      <p:cBhvr>
                                        <p:cTn id="108" dur="103" tmFilter="0, 0; 0.125,0.2665; 0.25,0.4; 0.375,0.465; 0.5,0.5;  0.625,0.535; 0.75,0.6; 0.875,0.7335; 1,1">
                                          <p:stCondLst>
                                            <p:cond delay="1035"/>
                                          </p:stCondLst>
                                        </p:cTn>
                                        <p:tgtEl>
                                          <p:spTgt spid="58"/>
                                        </p:tgtEl>
                                        <p:attrNameLst>
                                          <p:attrName>ppt_y</p:attrName>
                                        </p:attrNameLst>
                                      </p:cBhvr>
                                      <p:tavLst>
                                        <p:tav tm="0" fmla="#ppt_y-sin(pi*$)/81">
                                          <p:val>
                                            <p:fltVal val="0"/>
                                          </p:val>
                                        </p:tav>
                                        <p:tav tm="100000">
                                          <p:val>
                                            <p:fltVal val="1"/>
                                          </p:val>
                                        </p:tav>
                                      </p:tavLst>
                                    </p:anim>
                                    <p:animScale>
                                      <p:cBhvr>
                                        <p:cTn id="109" dur="16">
                                          <p:stCondLst>
                                            <p:cond delay="406"/>
                                          </p:stCondLst>
                                        </p:cTn>
                                        <p:tgtEl>
                                          <p:spTgt spid="58"/>
                                        </p:tgtEl>
                                      </p:cBhvr>
                                      <p:to x="100000" y="60000"/>
                                    </p:animScale>
                                    <p:animScale>
                                      <p:cBhvr>
                                        <p:cTn id="110" dur="104" decel="50000">
                                          <p:stCondLst>
                                            <p:cond delay="423"/>
                                          </p:stCondLst>
                                        </p:cTn>
                                        <p:tgtEl>
                                          <p:spTgt spid="58"/>
                                        </p:tgtEl>
                                      </p:cBhvr>
                                      <p:to x="100000" y="100000"/>
                                    </p:animScale>
                                    <p:animScale>
                                      <p:cBhvr>
                                        <p:cTn id="111" dur="16">
                                          <p:stCondLst>
                                            <p:cond delay="820"/>
                                          </p:stCondLst>
                                        </p:cTn>
                                        <p:tgtEl>
                                          <p:spTgt spid="58"/>
                                        </p:tgtEl>
                                      </p:cBhvr>
                                      <p:to x="100000" y="80000"/>
                                    </p:animScale>
                                    <p:animScale>
                                      <p:cBhvr>
                                        <p:cTn id="112" dur="104" decel="50000">
                                          <p:stCondLst>
                                            <p:cond delay="836"/>
                                          </p:stCondLst>
                                        </p:cTn>
                                        <p:tgtEl>
                                          <p:spTgt spid="58"/>
                                        </p:tgtEl>
                                      </p:cBhvr>
                                      <p:to x="100000" y="100000"/>
                                    </p:animScale>
                                    <p:animScale>
                                      <p:cBhvr>
                                        <p:cTn id="113" dur="16">
                                          <p:stCondLst>
                                            <p:cond delay="1026"/>
                                          </p:stCondLst>
                                        </p:cTn>
                                        <p:tgtEl>
                                          <p:spTgt spid="58"/>
                                        </p:tgtEl>
                                      </p:cBhvr>
                                      <p:to x="100000" y="90000"/>
                                    </p:animScale>
                                    <p:animScale>
                                      <p:cBhvr>
                                        <p:cTn id="114" dur="104" decel="50000">
                                          <p:stCondLst>
                                            <p:cond delay="1042"/>
                                          </p:stCondLst>
                                        </p:cTn>
                                        <p:tgtEl>
                                          <p:spTgt spid="58"/>
                                        </p:tgtEl>
                                      </p:cBhvr>
                                      <p:to x="100000" y="100000"/>
                                    </p:animScale>
                                    <p:animScale>
                                      <p:cBhvr>
                                        <p:cTn id="115" dur="16">
                                          <p:stCondLst>
                                            <p:cond delay="1130"/>
                                          </p:stCondLst>
                                        </p:cTn>
                                        <p:tgtEl>
                                          <p:spTgt spid="58"/>
                                        </p:tgtEl>
                                      </p:cBhvr>
                                      <p:to x="100000" y="95000"/>
                                    </p:animScale>
                                    <p:animScale>
                                      <p:cBhvr>
                                        <p:cTn id="116" dur="104" decel="50000">
                                          <p:stCondLst>
                                            <p:cond delay="1146"/>
                                          </p:stCondLst>
                                        </p:cTn>
                                        <p:tgtEl>
                                          <p:spTgt spid="58"/>
                                        </p:tgtEl>
                                      </p:cBhvr>
                                      <p:to x="100000" y="100000"/>
                                    </p:animScale>
                                  </p:childTnLst>
                                </p:cTn>
                              </p:par>
                            </p:childTnLst>
                          </p:cTn>
                        </p:par>
                        <p:par>
                          <p:cTn id="117" fill="hold">
                            <p:stCondLst>
                              <p:cond delay="9500"/>
                            </p:stCondLst>
                            <p:childTnLst>
                              <p:par>
                                <p:cTn id="118" presetID="53" presetClass="entr" presetSubtype="16" fill="hold"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500" fill="hold"/>
                                        <p:tgtEl>
                                          <p:spTgt spid="59"/>
                                        </p:tgtEl>
                                        <p:attrNameLst>
                                          <p:attrName>ppt_w</p:attrName>
                                        </p:attrNameLst>
                                      </p:cBhvr>
                                      <p:tavLst>
                                        <p:tav tm="0">
                                          <p:val>
                                            <p:fltVal val="0"/>
                                          </p:val>
                                        </p:tav>
                                        <p:tav tm="100000">
                                          <p:val>
                                            <p:strVal val="#ppt_w"/>
                                          </p:val>
                                        </p:tav>
                                      </p:tavLst>
                                    </p:anim>
                                    <p:anim calcmode="lin" valueType="num">
                                      <p:cBhvr>
                                        <p:cTn id="121" dur="500" fill="hold"/>
                                        <p:tgtEl>
                                          <p:spTgt spid="59"/>
                                        </p:tgtEl>
                                        <p:attrNameLst>
                                          <p:attrName>ppt_h</p:attrName>
                                        </p:attrNameLst>
                                      </p:cBhvr>
                                      <p:tavLst>
                                        <p:tav tm="0">
                                          <p:val>
                                            <p:fltVal val="0"/>
                                          </p:val>
                                        </p:tav>
                                        <p:tav tm="100000">
                                          <p:val>
                                            <p:strVal val="#ppt_h"/>
                                          </p:val>
                                        </p:tav>
                                      </p:tavLst>
                                    </p:anim>
                                    <p:animEffect transition="in" filter="fade">
                                      <p:cBhvr>
                                        <p:cTn id="122" dur="500"/>
                                        <p:tgtEl>
                                          <p:spTgt spid="59"/>
                                        </p:tgtEl>
                                      </p:cBhvr>
                                    </p:animEffect>
                                  </p:childTnLst>
                                </p:cTn>
                              </p:par>
                            </p:childTnLst>
                          </p:cTn>
                        </p:par>
                        <p:par>
                          <p:cTn id="123" fill="hold">
                            <p:stCondLst>
                              <p:cond delay="10000"/>
                            </p:stCondLst>
                            <p:childTnLst>
                              <p:par>
                                <p:cTn id="124" presetID="22" presetClass="entr" presetSubtype="1" fill="hold" grpId="0" nodeType="after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wipe(up)">
                                      <p:cBhvr>
                                        <p:cTn id="12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animBg="1"/>
      <p:bldP spid="37" grpId="0" animBg="1"/>
      <p:bldP spid="38" grpId="0"/>
      <p:bldP spid="39" grpId="0" animBg="1"/>
      <p:bldP spid="40" grpId="0"/>
      <p:bldP spid="45" grpId="0" animBg="1"/>
      <p:bldP spid="48" grpId="0" animBg="1"/>
      <p:bldP spid="49" grpId="0" animBg="1"/>
      <p:bldP spid="52" grpId="0" animBg="1"/>
      <p:bldP spid="53" grpId="0" animBg="1"/>
      <p:bldP spid="54" grpId="0" animBg="1"/>
      <p:bldP spid="58" grpId="0" animBg="1"/>
      <p:bldP spid="6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0"/>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2" name="Connecteur droit 11">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522898"/>
            <a:ext cx="2625212" cy="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39"/>
          <p:cNvSpPr txBox="1"/>
          <p:nvPr/>
        </p:nvSpPr>
        <p:spPr>
          <a:xfrm>
            <a:off x="-1" y="662353"/>
            <a:ext cx="5308979" cy="307777"/>
          </a:xfrm>
          <a:prstGeom prst="rect">
            <a:avLst/>
          </a:prstGeom>
          <a:noFill/>
        </p:spPr>
        <p:txBody>
          <a:bodyPr wrap="square" rtlCol="0">
            <a:spAutoFit/>
          </a:bodyPr>
          <a:lstStyle/>
          <a:p>
            <a:pPr lvl="1"/>
            <a:r>
              <a:rPr lang="en-CA" sz="1400" b="1" dirty="0">
                <a:latin typeface="+mj-lt"/>
              </a:rPr>
              <a:t>Technologies</a:t>
            </a:r>
            <a:endParaRPr lang="fr-FR" sz="1400" b="1" dirty="0">
              <a:latin typeface="+mj-lt"/>
            </a:endParaRPr>
          </a:p>
        </p:txBody>
      </p:sp>
      <p:sp>
        <p:nvSpPr>
          <p:cNvPr id="16" name="Freeform 5"/>
          <p:cNvSpPr>
            <a:spLocks/>
          </p:cNvSpPr>
          <p:nvPr/>
        </p:nvSpPr>
        <p:spPr bwMode="auto">
          <a:xfrm>
            <a:off x="4209143" y="2946276"/>
            <a:ext cx="1538514"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4"/>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7" name="Straight Connector 2"/>
          <p:cNvCxnSpPr>
            <a:endCxn id="18" idx="1"/>
          </p:cNvCxnSpPr>
          <p:nvPr/>
        </p:nvCxnSpPr>
        <p:spPr>
          <a:xfrm>
            <a:off x="1537194" y="1"/>
            <a:ext cx="139987" cy="244283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Freeform 5"/>
          <p:cNvSpPr>
            <a:spLocks/>
          </p:cNvSpPr>
          <p:nvPr/>
        </p:nvSpPr>
        <p:spPr bwMode="auto">
          <a:xfrm>
            <a:off x="830725" y="2151276"/>
            <a:ext cx="1794487" cy="1162738"/>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19" name="Rectangle 18"/>
          <p:cNvSpPr/>
          <p:nvPr/>
        </p:nvSpPr>
        <p:spPr>
          <a:xfrm>
            <a:off x="4345099" y="4000781"/>
            <a:ext cx="952505" cy="400110"/>
          </a:xfrm>
          <a:prstGeom prst="rect">
            <a:avLst/>
          </a:prstGeom>
          <a:noFill/>
        </p:spPr>
        <p:txBody>
          <a:bodyPr wrap="none">
            <a:spAutoFit/>
          </a:bodyPr>
          <a:lstStyle/>
          <a:p>
            <a:pPr algn="ctr"/>
            <a:r>
              <a:rPr lang="en-US" sz="2000" b="1" dirty="0">
                <a:solidFill>
                  <a:schemeClr val="accent4"/>
                </a:solidFill>
              </a:rPr>
              <a:t>HTML5</a:t>
            </a:r>
          </a:p>
        </p:txBody>
      </p:sp>
      <p:sp>
        <p:nvSpPr>
          <p:cNvPr id="20" name="Rectangle 19"/>
          <p:cNvSpPr/>
          <p:nvPr/>
        </p:nvSpPr>
        <p:spPr>
          <a:xfrm>
            <a:off x="1114770" y="3391389"/>
            <a:ext cx="938078" cy="400110"/>
          </a:xfrm>
          <a:prstGeom prst="rect">
            <a:avLst/>
          </a:prstGeom>
          <a:noFill/>
        </p:spPr>
        <p:txBody>
          <a:bodyPr wrap="none">
            <a:spAutoFit/>
          </a:bodyPr>
          <a:lstStyle/>
          <a:p>
            <a:pPr algn="ctr"/>
            <a:r>
              <a:rPr lang="en-US" sz="2000" b="1" dirty="0">
                <a:solidFill>
                  <a:schemeClr val="accent3"/>
                </a:solidFill>
              </a:rPr>
              <a:t>Python</a:t>
            </a:r>
          </a:p>
        </p:txBody>
      </p:sp>
      <p:sp>
        <p:nvSpPr>
          <p:cNvPr id="22" name="Rectangle : coins arrondis 1"/>
          <p:cNvSpPr/>
          <p:nvPr/>
        </p:nvSpPr>
        <p:spPr>
          <a:xfrm>
            <a:off x="1355278" y="2654347"/>
            <a:ext cx="745379" cy="473956"/>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234950" indent="-6350" algn="ctr">
              <a:lnSpc>
                <a:spcPct val="104000"/>
              </a:lnSpc>
              <a:spcAft>
                <a:spcPts val="850"/>
              </a:spcAft>
            </a:pPr>
            <a:r>
              <a:rPr lang="fr-FR" sz="1400" dirty="0">
                <a:solidFill>
                  <a:srgbClr val="000000"/>
                </a:solidFill>
                <a:effectLst/>
                <a:ea typeface="Calibri" panose="020F0502020204030204" pitchFamily="34" charset="0"/>
              </a:rPr>
              <a:t> </a:t>
            </a:r>
          </a:p>
        </p:txBody>
      </p:sp>
      <p:sp>
        <p:nvSpPr>
          <p:cNvPr id="23" name="Rounded Rectangle 6"/>
          <p:cNvSpPr/>
          <p:nvPr/>
        </p:nvSpPr>
        <p:spPr>
          <a:xfrm>
            <a:off x="4565931" y="3314014"/>
            <a:ext cx="788295" cy="606278"/>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9" name="Freeform 5"/>
          <p:cNvSpPr>
            <a:spLocks/>
          </p:cNvSpPr>
          <p:nvPr/>
        </p:nvSpPr>
        <p:spPr bwMode="auto">
          <a:xfrm>
            <a:off x="8447315" y="2280899"/>
            <a:ext cx="1886856"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30" name="Rectangle 29"/>
          <p:cNvSpPr/>
          <p:nvPr/>
        </p:nvSpPr>
        <p:spPr>
          <a:xfrm>
            <a:off x="9062139" y="3530834"/>
            <a:ext cx="732893" cy="400110"/>
          </a:xfrm>
          <a:prstGeom prst="rect">
            <a:avLst/>
          </a:prstGeom>
          <a:noFill/>
        </p:spPr>
        <p:txBody>
          <a:bodyPr wrap="none">
            <a:spAutoFit/>
          </a:bodyPr>
          <a:lstStyle/>
          <a:p>
            <a:pPr algn="ctr"/>
            <a:r>
              <a:rPr lang="en-US" sz="2000" b="1" dirty="0">
                <a:solidFill>
                  <a:schemeClr val="accent3"/>
                </a:solidFill>
              </a:rPr>
              <a:t>CSS3</a:t>
            </a:r>
          </a:p>
        </p:txBody>
      </p:sp>
      <p:sp>
        <p:nvSpPr>
          <p:cNvPr id="31" name="Rounded Rectangle 13"/>
          <p:cNvSpPr/>
          <p:nvPr/>
        </p:nvSpPr>
        <p:spPr>
          <a:xfrm>
            <a:off x="9044822" y="2676618"/>
            <a:ext cx="710565" cy="539317"/>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33" name="Connecteur droit 32"/>
          <p:cNvCxnSpPr>
            <a:stCxn id="16" idx="4"/>
          </p:cNvCxnSpPr>
          <p:nvPr/>
        </p:nvCxnSpPr>
        <p:spPr>
          <a:xfrm flipH="1" flipV="1">
            <a:off x="4330450" y="39917"/>
            <a:ext cx="597656" cy="3206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a:endCxn id="29" idx="4"/>
          </p:cNvCxnSpPr>
          <p:nvPr/>
        </p:nvCxnSpPr>
        <p:spPr>
          <a:xfrm>
            <a:off x="9062139" y="1"/>
            <a:ext cx="266923" cy="25805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12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ppt_x"/>
                                          </p:val>
                                        </p:tav>
                                        <p:tav tm="100000">
                                          <p:val>
                                            <p:strVal val="#ppt_x"/>
                                          </p:val>
                                        </p:tav>
                                      </p:tavLst>
                                    </p:anim>
                                    <p:anim calcmode="lin" valueType="num">
                                      <p:cBhvr additive="base">
                                        <p:cTn id="25" dur="1000" fill="hold"/>
                                        <p:tgtEl>
                                          <p:spTgt spid="16"/>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1000" fill="hold"/>
                                        <p:tgtEl>
                                          <p:spTgt spid="29"/>
                                        </p:tgtEl>
                                        <p:attrNameLst>
                                          <p:attrName>ppt_x</p:attrName>
                                        </p:attrNameLst>
                                      </p:cBhvr>
                                      <p:tavLst>
                                        <p:tav tm="0">
                                          <p:val>
                                            <p:strVal val="#ppt_x"/>
                                          </p:val>
                                        </p:tav>
                                        <p:tav tm="100000">
                                          <p:val>
                                            <p:strVal val="#ppt_x"/>
                                          </p:val>
                                        </p:tav>
                                      </p:tavLst>
                                    </p:anim>
                                    <p:anim calcmode="lin" valueType="num">
                                      <p:cBhvr additive="base">
                                        <p:cTn id="34" dur="1000" fill="hold"/>
                                        <p:tgtEl>
                                          <p:spTgt spid="29"/>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8" grpId="0" animBg="1"/>
      <p:bldP spid="19" grpId="0"/>
      <p:bldP spid="20" grpId="0"/>
      <p:bldP spid="29" grpId="0" animBg="1"/>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543" y="1171139"/>
            <a:ext cx="9811657" cy="5219830"/>
          </a:xfrm>
          <a:prstGeom prst="rect">
            <a:avLst/>
          </a:prstGeom>
        </p:spPr>
      </p:pic>
      <p:sp>
        <p:nvSpPr>
          <p:cNvPr id="4" name="Titre 8"/>
          <p:cNvSpPr txBox="1">
            <a:spLocks/>
          </p:cNvSpPr>
          <p:nvPr/>
        </p:nvSpPr>
        <p:spPr>
          <a:xfrm>
            <a:off x="3628571" y="180053"/>
            <a:ext cx="6865258" cy="763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dirty="0"/>
              <a:t>Model View Controller</a:t>
            </a:r>
            <a:endParaRPr lang="fr-FR" sz="3200" dirty="0"/>
          </a:p>
        </p:txBody>
      </p:sp>
    </p:spTree>
    <p:extLst>
      <p:ext uri="{BB962C8B-B14F-4D97-AF65-F5344CB8AC3E}">
        <p14:creationId xmlns:p14="http://schemas.microsoft.com/office/powerpoint/2010/main" val="2684635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279608" y="2447600"/>
            <a:ext cx="5632784" cy="1962800"/>
          </a:xfrm>
          <a:prstGeom prst="rect">
            <a:avLst/>
          </a:prstGeom>
        </p:spPr>
        <p:txBody>
          <a:bodyPr spcFirstLastPara="1" wrap="square" lIns="121900" tIns="121900" rIns="121900" bIns="121900" anchor="ctr" anchorCtr="0">
            <a:noAutofit/>
          </a:bodyPr>
          <a:lstStyle/>
          <a:p>
            <a:r>
              <a:rPr lang="en-US" sz="6000" dirty="0"/>
              <a:t>Demonstration</a:t>
            </a: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04</a:t>
            </a:r>
            <a:endParaRPr dirty="0"/>
          </a:p>
        </p:txBody>
      </p:sp>
    </p:spTree>
    <p:extLst>
      <p:ext uri="{BB962C8B-B14F-4D97-AF65-F5344CB8AC3E}">
        <p14:creationId xmlns:p14="http://schemas.microsoft.com/office/powerpoint/2010/main" val="287533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Effect transition="in" filter="fade">
                                      <p:cBhvr>
                                        <p:cTn id="7" dur="2000"/>
                                        <p:tgtEl>
                                          <p:spTgt spid="2156"/>
                                        </p:tgtEl>
                                      </p:cBhvr>
                                    </p:animEffect>
                                    <p:anim calcmode="lin" valueType="num">
                                      <p:cBhvr>
                                        <p:cTn id="8" dur="2000" fill="hold"/>
                                        <p:tgtEl>
                                          <p:spTgt spid="2156"/>
                                        </p:tgtEl>
                                        <p:attrNameLst>
                                          <p:attrName>ppt_w</p:attrName>
                                        </p:attrNameLst>
                                      </p:cBhvr>
                                      <p:tavLst>
                                        <p:tav tm="0" fmla="#ppt_w*sin(2.5*pi*$)">
                                          <p:val>
                                            <p:fltVal val="0"/>
                                          </p:val>
                                        </p:tav>
                                        <p:tav tm="100000">
                                          <p:val>
                                            <p:fltVal val="1"/>
                                          </p:val>
                                        </p:tav>
                                      </p:tavLst>
                                    </p:anim>
                                    <p:anim calcmode="lin" valueType="num">
                                      <p:cBhvr>
                                        <p:cTn id="9" dur="2000" fill="hold"/>
                                        <p:tgtEl>
                                          <p:spTgt spid="215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155"/>
                                        </p:tgtEl>
                                        <p:attrNameLst>
                                          <p:attrName>style.visibility</p:attrName>
                                        </p:attrNameLst>
                                      </p:cBhvr>
                                      <p:to>
                                        <p:strVal val="visible"/>
                                      </p:to>
                                    </p:set>
                                    <p:anim calcmode="lin" valueType="num">
                                      <p:cBhvr additive="base">
                                        <p:cTn id="14" dur="500" fill="hold"/>
                                        <p:tgtEl>
                                          <p:spTgt spid="2155"/>
                                        </p:tgtEl>
                                        <p:attrNameLst>
                                          <p:attrName>ppt_x</p:attrName>
                                        </p:attrNameLst>
                                      </p:cBhvr>
                                      <p:tavLst>
                                        <p:tav tm="0">
                                          <p:val>
                                            <p:strVal val="#ppt_x"/>
                                          </p:val>
                                        </p:tav>
                                        <p:tav tm="100000">
                                          <p:val>
                                            <p:strVal val="#ppt_x"/>
                                          </p:val>
                                        </p:tav>
                                      </p:tavLst>
                                    </p:anim>
                                    <p:anim calcmode="lin" valueType="num">
                                      <p:cBhvr additive="base">
                                        <p:cTn id="15" dur="500" fill="hold"/>
                                        <p:tgtEl>
                                          <p:spTgt spid="2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Conclusion</a:t>
            </a:r>
            <a:endParaRPr lang="fr-FR" dirty="0"/>
          </a:p>
        </p:txBody>
      </p:sp>
      <p:sp>
        <p:nvSpPr>
          <p:cNvPr id="3" name="Titre 2"/>
          <p:cNvSpPr>
            <a:spLocks noGrp="1"/>
          </p:cNvSpPr>
          <p:nvPr>
            <p:ph type="title" idx="2"/>
          </p:nvPr>
        </p:nvSpPr>
        <p:spPr/>
        <p:txBody>
          <a:bodyPr/>
          <a:lstStyle/>
          <a:p>
            <a:r>
              <a:rPr lang="en-US" dirty="0"/>
              <a:t>04</a:t>
            </a:r>
            <a:endParaRPr lang="fr-FR" dirty="0"/>
          </a:p>
        </p:txBody>
      </p:sp>
    </p:spTree>
    <p:extLst>
      <p:ext uri="{BB962C8B-B14F-4D97-AF65-F5344CB8AC3E}">
        <p14:creationId xmlns:p14="http://schemas.microsoft.com/office/powerpoint/2010/main" val="175304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381504" y="0"/>
            <a:ext cx="6412800" cy="768000"/>
          </a:xfrm>
          <a:prstGeom prst="rect">
            <a:avLst/>
          </a:prstGeom>
        </p:spPr>
        <p:txBody>
          <a:bodyPr spcFirstLastPara="1" wrap="square" lIns="121900" tIns="121900" rIns="121900" bIns="121900" anchor="t" anchorCtr="0">
            <a:noAutofit/>
          </a:bodyPr>
          <a:lstStyle/>
          <a:p>
            <a:r>
              <a:rPr lang="fr-FR" sz="3600" dirty="0">
                <a:solidFill>
                  <a:srgbClr val="00B0F0"/>
                </a:solidFill>
              </a:rPr>
              <a:t>Conclusion</a:t>
            </a:r>
            <a:endParaRPr sz="3600" dirty="0">
              <a:solidFill>
                <a:srgbClr val="00B0F0"/>
              </a:solidFill>
            </a:endParaRPr>
          </a:p>
        </p:txBody>
      </p:sp>
      <p:sp>
        <p:nvSpPr>
          <p:cNvPr id="2178" name="Google Shape;2178;p39"/>
          <p:cNvSpPr txBox="1">
            <a:spLocks noGrp="1"/>
          </p:cNvSpPr>
          <p:nvPr>
            <p:ph type="subTitle" idx="1"/>
          </p:nvPr>
        </p:nvSpPr>
        <p:spPr>
          <a:xfrm>
            <a:off x="1080803" y="2269216"/>
            <a:ext cx="9604935" cy="3272602"/>
          </a:xfrm>
          <a:prstGeom prst="rect">
            <a:avLst/>
          </a:prstGeom>
        </p:spPr>
        <p:txBody>
          <a:bodyPr spcFirstLastPara="1" wrap="square" lIns="121900" tIns="121900" rIns="121900" bIns="121900" anchor="t" anchorCtr="0">
            <a:noAutofit/>
          </a:bodyPr>
          <a:lstStyle/>
          <a:p>
            <a:pPr algn="just"/>
            <a:r>
              <a:rPr lang="fr-FR" sz="2400" dirty="0"/>
              <a:t>Pour conclure, ce projet a fait l’objet d’une expérience intéressante, très bénéfique pour nous. En effet, il nous a permis d’enrichir nos connaissances théoriques et compétences dans le domaine de la conception et de la programmation. Ajoutant à ceci, la mise en application des connaissances acquises tout au long de nos études. </a:t>
            </a:r>
          </a:p>
        </p:txBody>
      </p:sp>
      <p:sp>
        <p:nvSpPr>
          <p:cNvPr id="19" name="Google Shape;2177;p39">
            <a:extLst>
              <a:ext uri="{FF2B5EF4-FFF2-40B4-BE49-F238E27FC236}">
                <a16:creationId xmlns:a16="http://schemas.microsoft.com/office/drawing/2014/main" id="{5876780E-D718-4968-97B0-2F21EE931C27}"/>
              </a:ext>
            </a:extLst>
          </p:cNvPr>
          <p:cNvSpPr txBox="1">
            <a:spLocks/>
          </p:cNvSpPr>
          <p:nvPr/>
        </p:nvSpPr>
        <p:spPr>
          <a:xfrm>
            <a:off x="1235548" y="1273872"/>
            <a:ext cx="7261337"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3733" kern="0" dirty="0">
                <a:solidFill>
                  <a:srgbClr val="494949"/>
                </a:solidFill>
              </a:rPr>
              <a:t>Résumer du sujet </a:t>
            </a:r>
          </a:p>
        </p:txBody>
      </p:sp>
    </p:spTree>
    <p:extLst>
      <p:ext uri="{BB962C8B-B14F-4D97-AF65-F5344CB8AC3E}">
        <p14:creationId xmlns:p14="http://schemas.microsoft.com/office/powerpoint/2010/main" val="2339855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3897086" y="5152572"/>
            <a:ext cx="5206000" cy="1335314"/>
          </a:xfrm>
          <a:prstGeom prst="rect">
            <a:avLst/>
          </a:prstGeom>
        </p:spPr>
        <p:txBody>
          <a:bodyPr spcFirstLastPara="1" wrap="square" lIns="121900" tIns="121900" rIns="121900" bIns="121900" anchor="t" anchorCtr="0">
            <a:noAutofit/>
          </a:bodyPr>
          <a:lstStyle/>
          <a:p>
            <a:r>
              <a:rPr lang="en" sz="7200" dirty="0"/>
              <a:t>Merci!</a:t>
            </a:r>
            <a:endParaRPr sz="72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447800"/>
            <a:ext cx="3476171" cy="361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arn(inVertic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605"/>
                                        </p:tgtEl>
                                        <p:attrNameLst>
                                          <p:attrName>style.visibility</p:attrName>
                                        </p:attrNameLst>
                                      </p:cBhvr>
                                      <p:to>
                                        <p:strVal val="visible"/>
                                      </p:to>
                                    </p:set>
                                    <p:animEffect transition="in" filter="wipe(down)">
                                      <p:cBhvr>
                                        <p:cTn id="12" dur="580">
                                          <p:stCondLst>
                                            <p:cond delay="0"/>
                                          </p:stCondLst>
                                        </p:cTn>
                                        <p:tgtEl>
                                          <p:spTgt spid="3605"/>
                                        </p:tgtEl>
                                      </p:cBhvr>
                                    </p:animEffect>
                                    <p:anim calcmode="lin" valueType="num">
                                      <p:cBhvr>
                                        <p:cTn id="13" dur="1822" tmFilter="0,0; 0.14,0.36; 0.43,0.73; 0.71,0.91; 1.0,1.0">
                                          <p:stCondLst>
                                            <p:cond delay="0"/>
                                          </p:stCondLst>
                                        </p:cTn>
                                        <p:tgtEl>
                                          <p:spTgt spid="360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60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60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60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605"/>
                                        </p:tgtEl>
                                        <p:attrNameLst>
                                          <p:attrName>ppt_y</p:attrName>
                                        </p:attrNameLst>
                                      </p:cBhvr>
                                      <p:tavLst>
                                        <p:tav tm="0" fmla="#ppt_y-sin(pi*$)/81">
                                          <p:val>
                                            <p:fltVal val="0"/>
                                          </p:val>
                                        </p:tav>
                                        <p:tav tm="100000">
                                          <p:val>
                                            <p:fltVal val="1"/>
                                          </p:val>
                                        </p:tav>
                                      </p:tavLst>
                                    </p:anim>
                                    <p:animScale>
                                      <p:cBhvr>
                                        <p:cTn id="18" dur="26">
                                          <p:stCondLst>
                                            <p:cond delay="650"/>
                                          </p:stCondLst>
                                        </p:cTn>
                                        <p:tgtEl>
                                          <p:spTgt spid="3605"/>
                                        </p:tgtEl>
                                      </p:cBhvr>
                                      <p:to x="100000" y="60000"/>
                                    </p:animScale>
                                    <p:animScale>
                                      <p:cBhvr>
                                        <p:cTn id="19" dur="166" decel="50000">
                                          <p:stCondLst>
                                            <p:cond delay="676"/>
                                          </p:stCondLst>
                                        </p:cTn>
                                        <p:tgtEl>
                                          <p:spTgt spid="3605"/>
                                        </p:tgtEl>
                                      </p:cBhvr>
                                      <p:to x="100000" y="100000"/>
                                    </p:animScale>
                                    <p:animScale>
                                      <p:cBhvr>
                                        <p:cTn id="20" dur="26">
                                          <p:stCondLst>
                                            <p:cond delay="1312"/>
                                          </p:stCondLst>
                                        </p:cTn>
                                        <p:tgtEl>
                                          <p:spTgt spid="3605"/>
                                        </p:tgtEl>
                                      </p:cBhvr>
                                      <p:to x="100000" y="80000"/>
                                    </p:animScale>
                                    <p:animScale>
                                      <p:cBhvr>
                                        <p:cTn id="21" dur="166" decel="50000">
                                          <p:stCondLst>
                                            <p:cond delay="1338"/>
                                          </p:stCondLst>
                                        </p:cTn>
                                        <p:tgtEl>
                                          <p:spTgt spid="3605"/>
                                        </p:tgtEl>
                                      </p:cBhvr>
                                      <p:to x="100000" y="100000"/>
                                    </p:animScale>
                                    <p:animScale>
                                      <p:cBhvr>
                                        <p:cTn id="22" dur="26">
                                          <p:stCondLst>
                                            <p:cond delay="1642"/>
                                          </p:stCondLst>
                                        </p:cTn>
                                        <p:tgtEl>
                                          <p:spTgt spid="3605"/>
                                        </p:tgtEl>
                                      </p:cBhvr>
                                      <p:to x="100000" y="90000"/>
                                    </p:animScale>
                                    <p:animScale>
                                      <p:cBhvr>
                                        <p:cTn id="23" dur="166" decel="50000">
                                          <p:stCondLst>
                                            <p:cond delay="1668"/>
                                          </p:stCondLst>
                                        </p:cTn>
                                        <p:tgtEl>
                                          <p:spTgt spid="3605"/>
                                        </p:tgtEl>
                                      </p:cBhvr>
                                      <p:to x="100000" y="100000"/>
                                    </p:animScale>
                                    <p:animScale>
                                      <p:cBhvr>
                                        <p:cTn id="24" dur="26">
                                          <p:stCondLst>
                                            <p:cond delay="1808"/>
                                          </p:stCondLst>
                                        </p:cTn>
                                        <p:tgtEl>
                                          <p:spTgt spid="3605"/>
                                        </p:tgtEl>
                                      </p:cBhvr>
                                      <p:to x="100000" y="95000"/>
                                    </p:animScale>
                                    <p:animScale>
                                      <p:cBhvr>
                                        <p:cTn id="25" dur="166" decel="50000">
                                          <p:stCondLst>
                                            <p:cond delay="1834"/>
                                          </p:stCondLst>
                                        </p:cTn>
                                        <p:tgtEl>
                                          <p:spTgt spid="360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958960" y="288562"/>
            <a:ext cx="846800" cy="97952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14" name="Google Shape;2114;p37"/>
          <p:cNvGrpSpPr/>
          <p:nvPr/>
        </p:nvGrpSpPr>
        <p:grpSpPr>
          <a:xfrm>
            <a:off x="916854" y="2135002"/>
            <a:ext cx="959118" cy="977987"/>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22" name="Google Shape;2122;p37"/>
          <p:cNvGrpSpPr/>
          <p:nvPr/>
        </p:nvGrpSpPr>
        <p:grpSpPr>
          <a:xfrm>
            <a:off x="940976" y="3547272"/>
            <a:ext cx="846800" cy="979979"/>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30" name="Google Shape;2130;p37"/>
          <p:cNvGrpSpPr/>
          <p:nvPr/>
        </p:nvGrpSpPr>
        <p:grpSpPr>
          <a:xfrm>
            <a:off x="975529" y="5075567"/>
            <a:ext cx="846800" cy="979605"/>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sp>
        <p:nvSpPr>
          <p:cNvPr id="2138" name="Google Shape;2138;p37"/>
          <p:cNvSpPr txBox="1">
            <a:spLocks noGrp="1"/>
          </p:cNvSpPr>
          <p:nvPr>
            <p:ph type="title"/>
          </p:nvPr>
        </p:nvSpPr>
        <p:spPr>
          <a:xfrm>
            <a:off x="7500239" y="568168"/>
            <a:ext cx="3441214" cy="764517"/>
          </a:xfrm>
          <a:prstGeom prst="rect">
            <a:avLst/>
          </a:prstGeom>
        </p:spPr>
        <p:style>
          <a:lnRef idx="0">
            <a:schemeClr val="accent5"/>
          </a:lnRef>
          <a:fillRef idx="3">
            <a:schemeClr val="accent5"/>
          </a:fillRef>
          <a:effectRef idx="3">
            <a:schemeClr val="accent5"/>
          </a:effectRef>
          <a:fontRef idx="minor">
            <a:schemeClr val="lt1"/>
          </a:fontRef>
        </p:style>
        <p:txBody>
          <a:bodyPr spcFirstLastPara="1" wrap="square" lIns="121900" tIns="121900" rIns="121900" bIns="121900" anchor="ctr" anchorCtr="0">
            <a:noAutofit/>
          </a:bodyPr>
          <a:lstStyle/>
          <a:p>
            <a:pPr algn="ctr"/>
            <a:r>
              <a:rPr lang="en" dirty="0"/>
              <a:t>PLAN</a:t>
            </a:r>
            <a:endParaRPr dirty="0"/>
          </a:p>
        </p:txBody>
      </p:sp>
      <p:sp>
        <p:nvSpPr>
          <p:cNvPr id="2139" name="Google Shape;2139;p37"/>
          <p:cNvSpPr txBox="1">
            <a:spLocks noGrp="1"/>
          </p:cNvSpPr>
          <p:nvPr>
            <p:ph type="subTitle" idx="2"/>
          </p:nvPr>
        </p:nvSpPr>
        <p:spPr>
          <a:xfrm>
            <a:off x="2160887" y="895801"/>
            <a:ext cx="3309258" cy="1044990"/>
          </a:xfrm>
          <a:prstGeom prst="rect">
            <a:avLst/>
          </a:prstGeom>
        </p:spPr>
        <p:txBody>
          <a:bodyPr spcFirstLastPara="1" wrap="square" lIns="121900" tIns="121900" rIns="121900" bIns="121900" anchor="t" anchorCtr="0">
            <a:noAutofit/>
          </a:bodyPr>
          <a:lstStyle/>
          <a:p>
            <a:pPr>
              <a:buClr>
                <a:schemeClr val="dk1"/>
              </a:buClr>
              <a:buSzPts val="1100"/>
            </a:pPr>
            <a:r>
              <a:rPr lang="en-US" sz="1600" dirty="0">
                <a:solidFill>
                  <a:schemeClr val="accent1"/>
                </a:solidFill>
              </a:rPr>
              <a:t>Service </a:t>
            </a:r>
            <a:r>
              <a:rPr lang="fr-MR" sz="1600" dirty="0">
                <a:solidFill>
                  <a:schemeClr val="accent1"/>
                </a:solidFill>
              </a:rPr>
              <a:t>de</a:t>
            </a:r>
            <a:r>
              <a:rPr lang="en-US" sz="1600" dirty="0">
                <a:solidFill>
                  <a:schemeClr val="accent1"/>
                </a:solidFill>
              </a:rPr>
              <a:t> cloud</a:t>
            </a:r>
          </a:p>
          <a:p>
            <a:pPr>
              <a:buClr>
                <a:schemeClr val="dk1"/>
              </a:buClr>
              <a:buSzPts val="1100"/>
            </a:pPr>
            <a:r>
              <a:rPr lang="fr-MR" sz="1600" dirty="0">
                <a:solidFill>
                  <a:schemeClr val="accent1"/>
                </a:solidFill>
              </a:rPr>
              <a:t>Environnement</a:t>
            </a:r>
            <a:r>
              <a:rPr lang="en-US" sz="1600" dirty="0">
                <a:solidFill>
                  <a:schemeClr val="accent1"/>
                </a:solidFill>
              </a:rPr>
              <a:t> </a:t>
            </a:r>
            <a:r>
              <a:rPr lang="fr-MR" sz="1600" dirty="0">
                <a:solidFill>
                  <a:schemeClr val="accent1"/>
                </a:solidFill>
              </a:rPr>
              <a:t>vertu</a:t>
            </a:r>
            <a:r>
              <a:rPr lang="en-US" sz="1600" dirty="0">
                <a:solidFill>
                  <a:schemeClr val="accent1"/>
                </a:solidFill>
              </a:rPr>
              <a:t>a</a:t>
            </a:r>
            <a:r>
              <a:rPr lang="fr-MR" sz="1600" dirty="0">
                <a:solidFill>
                  <a:schemeClr val="accent1"/>
                </a:solidFill>
              </a:rPr>
              <a:t>l</a:t>
            </a:r>
            <a:r>
              <a:rPr lang="en-US" sz="1600" dirty="0" err="1">
                <a:solidFill>
                  <a:schemeClr val="accent1"/>
                </a:solidFill>
              </a:rPr>
              <a:t>isation</a:t>
            </a:r>
            <a:endParaRPr lang="en-US" sz="1600" dirty="0">
              <a:solidFill>
                <a:schemeClr val="accent1"/>
              </a:solidFill>
            </a:endParaRPr>
          </a:p>
          <a:p>
            <a:pPr>
              <a:buClr>
                <a:schemeClr val="dk1"/>
              </a:buClr>
              <a:buSzPts val="1100"/>
            </a:pPr>
            <a:r>
              <a:rPr lang="fr-FR" sz="1600" dirty="0">
                <a:solidFill>
                  <a:schemeClr val="accent1"/>
                </a:solidFill>
              </a:rPr>
              <a:t>Accès</a:t>
            </a:r>
          </a:p>
          <a:p>
            <a:pPr>
              <a:buClr>
                <a:schemeClr val="dk1"/>
              </a:buClr>
              <a:buSzPts val="1100"/>
            </a:pPr>
            <a:r>
              <a:rPr lang="fr-MR" sz="1600" dirty="0">
                <a:solidFill>
                  <a:schemeClr val="accent1"/>
                </a:solidFill>
              </a:rPr>
              <a:t>Problématique</a:t>
            </a:r>
          </a:p>
          <a:p>
            <a:pPr>
              <a:buClr>
                <a:schemeClr val="dk1"/>
              </a:buClr>
              <a:buSzPts val="1100"/>
            </a:pPr>
            <a:r>
              <a:rPr lang="en-US" sz="1600" dirty="0">
                <a:solidFill>
                  <a:schemeClr val="accent1"/>
                </a:solidFill>
              </a:rPr>
              <a:t>Solution Proposer</a:t>
            </a:r>
          </a:p>
        </p:txBody>
      </p:sp>
      <p:sp>
        <p:nvSpPr>
          <p:cNvPr id="2142" name="Google Shape;2142;p37"/>
          <p:cNvSpPr txBox="1">
            <a:spLocks noGrp="1"/>
          </p:cNvSpPr>
          <p:nvPr>
            <p:ph type="subTitle" idx="4"/>
          </p:nvPr>
        </p:nvSpPr>
        <p:spPr>
          <a:xfrm>
            <a:off x="2160887" y="2936985"/>
            <a:ext cx="3486800" cy="352009"/>
          </a:xfrm>
          <a:prstGeom prst="rect">
            <a:avLst/>
          </a:prstGeom>
        </p:spPr>
        <p:txBody>
          <a:bodyPr spcFirstLastPara="1" wrap="square" lIns="121900" tIns="121900" rIns="121900" bIns="121900" anchor="t" anchorCtr="0">
            <a:noAutofit/>
          </a:bodyPr>
          <a:lstStyle/>
          <a:p>
            <a:pPr>
              <a:buClr>
                <a:schemeClr val="dk1"/>
              </a:buClr>
              <a:buSzPts val="1100"/>
            </a:pPr>
            <a:r>
              <a:rPr lang="fr-FR" sz="1800" dirty="0"/>
              <a:t>Analyse</a:t>
            </a:r>
            <a:r>
              <a:rPr lang="en-US" sz="1800" dirty="0"/>
              <a:t>  </a:t>
            </a:r>
            <a:r>
              <a:rPr lang="fr-FR" sz="1800" dirty="0"/>
              <a:t>contexte</a:t>
            </a:r>
          </a:p>
          <a:p>
            <a:pPr>
              <a:buClr>
                <a:schemeClr val="dk1"/>
              </a:buClr>
              <a:buSzPts val="1100"/>
            </a:pPr>
            <a:r>
              <a:rPr lang="en-US" sz="1800" dirty="0"/>
              <a:t>Conception du </a:t>
            </a:r>
            <a:r>
              <a:rPr lang="fr-FR" sz="1800" dirty="0"/>
              <a:t>système</a:t>
            </a:r>
          </a:p>
          <a:p>
            <a:pPr>
              <a:buClr>
                <a:schemeClr val="dk1"/>
              </a:buClr>
              <a:buSzPts val="1100"/>
            </a:pPr>
            <a:endParaRPr lang="fr-FR" dirty="0"/>
          </a:p>
        </p:txBody>
      </p:sp>
      <p:sp>
        <p:nvSpPr>
          <p:cNvPr id="2144" name="Google Shape;2144;p37"/>
          <p:cNvSpPr txBox="1">
            <a:spLocks noGrp="1"/>
          </p:cNvSpPr>
          <p:nvPr>
            <p:ph type="subTitle" idx="6"/>
          </p:nvPr>
        </p:nvSpPr>
        <p:spPr>
          <a:xfrm>
            <a:off x="2373138" y="4281072"/>
            <a:ext cx="3338177" cy="612178"/>
          </a:xfrm>
          <a:prstGeom prst="rect">
            <a:avLst/>
          </a:prstGeom>
        </p:spPr>
        <p:txBody>
          <a:bodyPr spcFirstLastPara="1" wrap="square" lIns="121900" tIns="121900" rIns="121900" bIns="121900" anchor="t" anchorCtr="0">
            <a:noAutofit/>
          </a:bodyPr>
          <a:lstStyle/>
          <a:p>
            <a:pPr>
              <a:buClr>
                <a:schemeClr val="dk1"/>
              </a:buClr>
              <a:buSzPts val="1100"/>
            </a:pPr>
            <a:r>
              <a:rPr lang="fr-FR" dirty="0"/>
              <a:t>Technologies et Implémentation</a:t>
            </a:r>
            <a:endParaRPr dirty="0"/>
          </a:p>
        </p:txBody>
      </p:sp>
      <p:sp>
        <p:nvSpPr>
          <p:cNvPr id="2146" name="Google Shape;2146;p37"/>
          <p:cNvSpPr txBox="1">
            <a:spLocks noGrp="1"/>
          </p:cNvSpPr>
          <p:nvPr>
            <p:ph type="subTitle" idx="8"/>
          </p:nvPr>
        </p:nvSpPr>
        <p:spPr>
          <a:xfrm>
            <a:off x="2298827" y="5471788"/>
            <a:ext cx="3486800" cy="768000"/>
          </a:xfrm>
          <a:prstGeom prst="rect">
            <a:avLst/>
          </a:prstGeom>
        </p:spPr>
        <p:txBody>
          <a:bodyPr spcFirstLastPara="1" wrap="square" lIns="121900" tIns="121900" rIns="121900" bIns="121900" anchor="t" anchorCtr="0">
            <a:noAutofit/>
          </a:bodyPr>
          <a:lstStyle/>
          <a:p>
            <a:pPr>
              <a:buClr>
                <a:schemeClr val="dk1"/>
              </a:buClr>
              <a:buSzPts val="1100"/>
            </a:pPr>
            <a:endParaRPr lang="en-US" dirty="0"/>
          </a:p>
          <a:p>
            <a:pPr>
              <a:buClr>
                <a:schemeClr val="dk1"/>
              </a:buClr>
              <a:buSzPts val="1100"/>
            </a:pPr>
            <a:r>
              <a:rPr lang="fr-FR" dirty="0"/>
              <a:t>Mise</a:t>
            </a:r>
            <a:r>
              <a:rPr lang="en-US" dirty="0"/>
              <a:t> a </a:t>
            </a:r>
            <a:r>
              <a:rPr lang="fr-FR" dirty="0"/>
              <a:t>jour</a:t>
            </a:r>
            <a:r>
              <a:rPr lang="en-US" dirty="0"/>
              <a:t> et </a:t>
            </a:r>
            <a:r>
              <a:rPr lang="fr-FR" dirty="0"/>
              <a:t>démo</a:t>
            </a:r>
          </a:p>
        </p:txBody>
      </p:sp>
      <p:sp>
        <p:nvSpPr>
          <p:cNvPr id="2147" name="Google Shape;2147;p37"/>
          <p:cNvSpPr txBox="1">
            <a:spLocks noGrp="1"/>
          </p:cNvSpPr>
          <p:nvPr>
            <p:ph type="title" idx="9"/>
          </p:nvPr>
        </p:nvSpPr>
        <p:spPr>
          <a:xfrm>
            <a:off x="1085088" y="490817"/>
            <a:ext cx="609600" cy="541967"/>
          </a:xfrm>
          <a:prstGeom prst="rect">
            <a:avLst/>
          </a:prstGeom>
        </p:spPr>
        <p:txBody>
          <a:bodyPr spcFirstLastPara="1" wrap="square" lIns="121900" tIns="121900" rIns="121900" bIns="121900" anchor="ctr" anchorCtr="0">
            <a:noAutofit/>
          </a:bodyPr>
          <a:lstStyle/>
          <a:p>
            <a:r>
              <a:rPr lang="en" dirty="0"/>
              <a:t>01</a:t>
            </a:r>
            <a:endParaRPr dirty="0"/>
          </a:p>
        </p:txBody>
      </p:sp>
      <p:sp>
        <p:nvSpPr>
          <p:cNvPr id="2148" name="Google Shape;2148;p37"/>
          <p:cNvSpPr txBox="1">
            <a:spLocks noGrp="1"/>
          </p:cNvSpPr>
          <p:nvPr>
            <p:ph type="title" idx="13"/>
          </p:nvPr>
        </p:nvSpPr>
        <p:spPr>
          <a:xfrm>
            <a:off x="1085088" y="2032000"/>
            <a:ext cx="609600" cy="1044991"/>
          </a:xfrm>
          <a:prstGeom prst="rect">
            <a:avLst/>
          </a:prstGeom>
        </p:spPr>
        <p:txBody>
          <a:bodyPr spcFirstLastPara="1" wrap="square" lIns="121900" tIns="121900" rIns="121900" bIns="121900" anchor="ctr" anchorCtr="0">
            <a:noAutofit/>
          </a:bodyPr>
          <a:lstStyle/>
          <a:p>
            <a:r>
              <a:rPr lang="en" dirty="0"/>
              <a:t>02</a:t>
            </a:r>
            <a:endParaRPr dirty="0"/>
          </a:p>
        </p:txBody>
      </p:sp>
      <p:sp>
        <p:nvSpPr>
          <p:cNvPr id="2149" name="Google Shape;2149;p37"/>
          <p:cNvSpPr txBox="1">
            <a:spLocks noGrp="1"/>
          </p:cNvSpPr>
          <p:nvPr>
            <p:ph type="title" idx="14"/>
          </p:nvPr>
        </p:nvSpPr>
        <p:spPr>
          <a:xfrm>
            <a:off x="1053909" y="3739072"/>
            <a:ext cx="609600" cy="4632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2150" name="Google Shape;2150;p37"/>
          <p:cNvSpPr txBox="1">
            <a:spLocks noGrp="1"/>
          </p:cNvSpPr>
          <p:nvPr>
            <p:ph type="title" idx="15"/>
          </p:nvPr>
        </p:nvSpPr>
        <p:spPr>
          <a:xfrm>
            <a:off x="1085088" y="5279136"/>
            <a:ext cx="609600" cy="463200"/>
          </a:xfrm>
          <a:prstGeom prst="rect">
            <a:avLst/>
          </a:prstGeom>
        </p:spPr>
        <p:txBody>
          <a:bodyPr spcFirstLastPara="1" wrap="square" lIns="121900" tIns="121900" rIns="121900" bIns="121900" anchor="ctr" anchorCtr="0">
            <a:noAutofit/>
          </a:bodyPr>
          <a:lstStyle/>
          <a:p>
            <a:r>
              <a:rPr lang="en" dirty="0"/>
              <a:t>04</a:t>
            </a:r>
            <a:endParaRPr dirty="0"/>
          </a:p>
        </p:txBody>
      </p:sp>
      <p:pic>
        <p:nvPicPr>
          <p:cNvPr id="2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239" y="2002972"/>
            <a:ext cx="3851920" cy="39638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Pentagone 1"/>
          <p:cNvSpPr/>
          <p:nvPr/>
        </p:nvSpPr>
        <p:spPr>
          <a:xfrm>
            <a:off x="1931888" y="363083"/>
            <a:ext cx="4107543" cy="620801"/>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3200" dirty="0"/>
              <a:t>    Introduction</a:t>
            </a:r>
            <a:r>
              <a:rPr lang="fr-FR" sz="2800" dirty="0"/>
              <a:t> </a:t>
            </a:r>
          </a:p>
        </p:txBody>
      </p:sp>
      <p:sp>
        <p:nvSpPr>
          <p:cNvPr id="3" name="Pentagone 2"/>
          <p:cNvSpPr/>
          <p:nvPr/>
        </p:nvSpPr>
        <p:spPr>
          <a:xfrm>
            <a:off x="1988457" y="2247984"/>
            <a:ext cx="4107542" cy="733817"/>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800" dirty="0"/>
              <a:t> Analyse et Conception</a:t>
            </a:r>
          </a:p>
        </p:txBody>
      </p:sp>
      <p:sp>
        <p:nvSpPr>
          <p:cNvPr id="4" name="Pentagone 3"/>
          <p:cNvSpPr/>
          <p:nvPr/>
        </p:nvSpPr>
        <p:spPr>
          <a:xfrm>
            <a:off x="1988458" y="3660271"/>
            <a:ext cx="4107540" cy="675449"/>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800" dirty="0"/>
              <a:t>    Développement</a:t>
            </a:r>
            <a:endParaRPr lang="fr-FR" dirty="0"/>
          </a:p>
        </p:txBody>
      </p:sp>
      <p:sp>
        <p:nvSpPr>
          <p:cNvPr id="5" name="Pentagone 4"/>
          <p:cNvSpPr/>
          <p:nvPr/>
        </p:nvSpPr>
        <p:spPr>
          <a:xfrm>
            <a:off x="1988456" y="5075566"/>
            <a:ext cx="4107540" cy="733733"/>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000" dirty="0"/>
              <a:t> Démonstration et 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138"/>
                                        </p:tgtEl>
                                        <p:attrNameLst>
                                          <p:attrName>ppt_x</p:attrName>
                                          <p:attrName>ppt_y</p:attrName>
                                        </p:attrNameLst>
                                      </p:cBhvr>
                                    </p:animMotion>
                                    <p:animRot by="1500000">
                                      <p:cBhvr>
                                        <p:cTn id="7" dur="125" fill="hold">
                                          <p:stCondLst>
                                            <p:cond delay="0"/>
                                          </p:stCondLst>
                                        </p:cTn>
                                        <p:tgtEl>
                                          <p:spTgt spid="2138"/>
                                        </p:tgtEl>
                                        <p:attrNameLst>
                                          <p:attrName>r</p:attrName>
                                        </p:attrNameLst>
                                      </p:cBhvr>
                                    </p:animRot>
                                    <p:animRot by="-1500000">
                                      <p:cBhvr>
                                        <p:cTn id="8" dur="125" fill="hold">
                                          <p:stCondLst>
                                            <p:cond delay="125"/>
                                          </p:stCondLst>
                                        </p:cTn>
                                        <p:tgtEl>
                                          <p:spTgt spid="2138"/>
                                        </p:tgtEl>
                                        <p:attrNameLst>
                                          <p:attrName>r</p:attrName>
                                        </p:attrNameLst>
                                      </p:cBhvr>
                                    </p:animRot>
                                    <p:animRot by="-1500000">
                                      <p:cBhvr>
                                        <p:cTn id="9" dur="125" fill="hold">
                                          <p:stCondLst>
                                            <p:cond delay="250"/>
                                          </p:stCondLst>
                                        </p:cTn>
                                        <p:tgtEl>
                                          <p:spTgt spid="2138"/>
                                        </p:tgtEl>
                                        <p:attrNameLst>
                                          <p:attrName>r</p:attrName>
                                        </p:attrNameLst>
                                      </p:cBhvr>
                                    </p:animRot>
                                    <p:animRot by="1500000">
                                      <p:cBhvr>
                                        <p:cTn id="10" dur="125" fill="hold">
                                          <p:stCondLst>
                                            <p:cond delay="375"/>
                                          </p:stCondLst>
                                        </p:cTn>
                                        <p:tgtEl>
                                          <p:spTgt spid="213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147"/>
                                        </p:tgtEl>
                                        <p:attrNameLst>
                                          <p:attrName>style.visibility</p:attrName>
                                        </p:attrNameLst>
                                      </p:cBhvr>
                                      <p:to>
                                        <p:strVal val="visible"/>
                                      </p:to>
                                    </p:set>
                                    <p:anim calcmode="lin" valueType="num">
                                      <p:cBhvr additive="base">
                                        <p:cTn id="15" dur="500" fill="hold"/>
                                        <p:tgtEl>
                                          <p:spTgt spid="2147"/>
                                        </p:tgtEl>
                                        <p:attrNameLst>
                                          <p:attrName>ppt_x</p:attrName>
                                        </p:attrNameLst>
                                      </p:cBhvr>
                                      <p:tavLst>
                                        <p:tav tm="0">
                                          <p:val>
                                            <p:strVal val="#ppt_x"/>
                                          </p:val>
                                        </p:tav>
                                        <p:tav tm="100000">
                                          <p:val>
                                            <p:strVal val="#ppt_x"/>
                                          </p:val>
                                        </p:tav>
                                      </p:tavLst>
                                    </p:anim>
                                    <p:anim calcmode="lin" valueType="num">
                                      <p:cBhvr additive="base">
                                        <p:cTn id="16" dur="500" fill="hold"/>
                                        <p:tgtEl>
                                          <p:spTgt spid="214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4" presetClass="emph" presetSubtype="0" fill="hold" grpId="0" nodeType="clickEffect">
                                  <p:stCondLst>
                                    <p:cond delay="0"/>
                                  </p:stCondLst>
                                  <p:iterate type="lt">
                                    <p:tmPct val="10000"/>
                                  </p:iterate>
                                  <p:childTnLst>
                                    <p:animMotion origin="layout" path="M -2.91667E-6 1.85185E-6 L -2.91667E-6 -0.07222 " pathEditMode="relative" rAng="0" ptsTypes="AA">
                                      <p:cBhvr>
                                        <p:cTn id="20" dur="250" accel="50000" decel="50000" autoRev="1" fill="hold">
                                          <p:stCondLst>
                                            <p:cond delay="0"/>
                                          </p:stCondLst>
                                        </p:cTn>
                                        <p:tgtEl>
                                          <p:spTgt spid="2"/>
                                        </p:tgtEl>
                                        <p:attrNameLst>
                                          <p:attrName>ppt_x</p:attrName>
                                          <p:attrName>ppt_y</p:attrName>
                                        </p:attrNameLst>
                                      </p:cBhvr>
                                      <p:rCtr x="0" y="-3611"/>
                                    </p:animMotion>
                                    <p:animRot by="1500000">
                                      <p:cBhvr>
                                        <p:cTn id="21" dur="125" fill="hold">
                                          <p:stCondLst>
                                            <p:cond delay="0"/>
                                          </p:stCondLst>
                                        </p:cTn>
                                        <p:tgtEl>
                                          <p:spTgt spid="2"/>
                                        </p:tgtEl>
                                        <p:attrNameLst>
                                          <p:attrName>r</p:attrName>
                                        </p:attrNameLst>
                                      </p:cBhvr>
                                    </p:animRot>
                                    <p:animRot by="-1500000">
                                      <p:cBhvr>
                                        <p:cTn id="22" dur="125" fill="hold">
                                          <p:stCondLst>
                                            <p:cond delay="125"/>
                                          </p:stCondLst>
                                        </p:cTn>
                                        <p:tgtEl>
                                          <p:spTgt spid="2"/>
                                        </p:tgtEl>
                                        <p:attrNameLst>
                                          <p:attrName>r</p:attrName>
                                        </p:attrNameLst>
                                      </p:cBhvr>
                                    </p:animRot>
                                    <p:animRot by="-1500000">
                                      <p:cBhvr>
                                        <p:cTn id="23" dur="125" fill="hold">
                                          <p:stCondLst>
                                            <p:cond delay="250"/>
                                          </p:stCondLst>
                                        </p:cTn>
                                        <p:tgtEl>
                                          <p:spTgt spid="2"/>
                                        </p:tgtEl>
                                        <p:attrNameLst>
                                          <p:attrName>r</p:attrName>
                                        </p:attrNameLst>
                                      </p:cBhvr>
                                    </p:animRot>
                                    <p:animRot by="1500000">
                                      <p:cBhvr>
                                        <p:cTn id="24" dur="125" fill="hold">
                                          <p:stCondLst>
                                            <p:cond delay="375"/>
                                          </p:stCondLst>
                                        </p:cTn>
                                        <p:tgtEl>
                                          <p:spTgt spid="2"/>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0" nodeType="clickEffect">
                                  <p:stCondLst>
                                    <p:cond delay="0"/>
                                  </p:stCondLst>
                                  <p:childTnLst>
                                    <p:animEffect transition="out" filter="wipe(down)">
                                      <p:cBhvr>
                                        <p:cTn id="28" dur="500"/>
                                        <p:tgtEl>
                                          <p:spTgt spid="2139">
                                            <p:txEl>
                                              <p:pRg st="0" end="0"/>
                                            </p:txEl>
                                          </p:spTgt>
                                        </p:tgtEl>
                                      </p:cBhvr>
                                    </p:animEffect>
                                    <p:set>
                                      <p:cBhvr>
                                        <p:cTn id="29" dur="1" fill="hold">
                                          <p:stCondLst>
                                            <p:cond delay="499"/>
                                          </p:stCondLst>
                                        </p:cTn>
                                        <p:tgtEl>
                                          <p:spTgt spid="2139">
                                            <p:txEl>
                                              <p:pRg st="0" end="0"/>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0" nodeType="clickEffect">
                                  <p:stCondLst>
                                    <p:cond delay="0"/>
                                  </p:stCondLst>
                                  <p:childTnLst>
                                    <p:animEffect transition="out" filter="wipe(down)">
                                      <p:cBhvr>
                                        <p:cTn id="33" dur="500"/>
                                        <p:tgtEl>
                                          <p:spTgt spid="2139">
                                            <p:txEl>
                                              <p:pRg st="1" end="1"/>
                                            </p:txEl>
                                          </p:spTgt>
                                        </p:tgtEl>
                                      </p:cBhvr>
                                    </p:animEffect>
                                    <p:set>
                                      <p:cBhvr>
                                        <p:cTn id="34" dur="1" fill="hold">
                                          <p:stCondLst>
                                            <p:cond delay="499"/>
                                          </p:stCondLst>
                                        </p:cTn>
                                        <p:tgtEl>
                                          <p:spTgt spid="2139">
                                            <p:txEl>
                                              <p:pRg st="1" end="1"/>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0" nodeType="clickEffect">
                                  <p:stCondLst>
                                    <p:cond delay="0"/>
                                  </p:stCondLst>
                                  <p:childTnLst>
                                    <p:animEffect transition="out" filter="wipe(down)">
                                      <p:cBhvr>
                                        <p:cTn id="38" dur="500"/>
                                        <p:tgtEl>
                                          <p:spTgt spid="2139">
                                            <p:txEl>
                                              <p:pRg st="2" end="2"/>
                                            </p:txEl>
                                          </p:spTgt>
                                        </p:tgtEl>
                                      </p:cBhvr>
                                    </p:animEffect>
                                    <p:set>
                                      <p:cBhvr>
                                        <p:cTn id="39" dur="1" fill="hold">
                                          <p:stCondLst>
                                            <p:cond delay="499"/>
                                          </p:stCondLst>
                                        </p:cTn>
                                        <p:tgtEl>
                                          <p:spTgt spid="2139">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0" nodeType="clickEffect">
                                  <p:stCondLst>
                                    <p:cond delay="0"/>
                                  </p:stCondLst>
                                  <p:childTnLst>
                                    <p:animEffect transition="out" filter="wipe(down)">
                                      <p:cBhvr>
                                        <p:cTn id="43" dur="500"/>
                                        <p:tgtEl>
                                          <p:spTgt spid="2139">
                                            <p:txEl>
                                              <p:pRg st="3" end="3"/>
                                            </p:txEl>
                                          </p:spTgt>
                                        </p:tgtEl>
                                      </p:cBhvr>
                                    </p:animEffect>
                                    <p:set>
                                      <p:cBhvr>
                                        <p:cTn id="44" dur="1" fill="hold">
                                          <p:stCondLst>
                                            <p:cond delay="499"/>
                                          </p:stCondLst>
                                        </p:cTn>
                                        <p:tgtEl>
                                          <p:spTgt spid="2139">
                                            <p:txEl>
                                              <p:pRg st="3" end="3"/>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0" nodeType="clickEffect">
                                  <p:stCondLst>
                                    <p:cond delay="0"/>
                                  </p:stCondLst>
                                  <p:childTnLst>
                                    <p:animEffect transition="out" filter="wipe(down)">
                                      <p:cBhvr>
                                        <p:cTn id="48" dur="500"/>
                                        <p:tgtEl>
                                          <p:spTgt spid="2139">
                                            <p:txEl>
                                              <p:pRg st="4" end="4"/>
                                            </p:txEl>
                                          </p:spTgt>
                                        </p:tgtEl>
                                      </p:cBhvr>
                                    </p:animEffect>
                                    <p:set>
                                      <p:cBhvr>
                                        <p:cTn id="49" dur="1" fill="hold">
                                          <p:stCondLst>
                                            <p:cond delay="499"/>
                                          </p:stCondLst>
                                        </p:cTn>
                                        <p:tgtEl>
                                          <p:spTgt spid="2139">
                                            <p:txEl>
                                              <p:pRg st="4" end="4"/>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148"/>
                                        </p:tgtEl>
                                        <p:attrNameLst>
                                          <p:attrName>style.visibility</p:attrName>
                                        </p:attrNameLst>
                                      </p:cBhvr>
                                      <p:to>
                                        <p:strVal val="visible"/>
                                      </p:to>
                                    </p:set>
                                    <p:anim calcmode="lin" valueType="num">
                                      <p:cBhvr additive="base">
                                        <p:cTn id="54" dur="500" fill="hold"/>
                                        <p:tgtEl>
                                          <p:spTgt spid="2148"/>
                                        </p:tgtEl>
                                        <p:attrNameLst>
                                          <p:attrName>ppt_x</p:attrName>
                                        </p:attrNameLst>
                                      </p:cBhvr>
                                      <p:tavLst>
                                        <p:tav tm="0">
                                          <p:val>
                                            <p:strVal val="#ppt_x"/>
                                          </p:val>
                                        </p:tav>
                                        <p:tav tm="100000">
                                          <p:val>
                                            <p:strVal val="#ppt_x"/>
                                          </p:val>
                                        </p:tav>
                                      </p:tavLst>
                                    </p:anim>
                                    <p:anim calcmode="lin" valueType="num">
                                      <p:cBhvr additive="base">
                                        <p:cTn id="55" dur="500" fill="hold"/>
                                        <p:tgtEl>
                                          <p:spTgt spid="214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4" presetClass="emph" presetSubtype="0" fill="hold" grpId="0" nodeType="clickEffect">
                                  <p:stCondLst>
                                    <p:cond delay="0"/>
                                  </p:stCondLst>
                                  <p:iterate type="lt">
                                    <p:tmPct val="10000"/>
                                  </p:iterate>
                                  <p:childTnLst>
                                    <p:animMotion origin="layout" path="M 0.0 0.0 L 0.0 -0.07213" pathEditMode="relative" ptsTypes="">
                                      <p:cBhvr>
                                        <p:cTn id="59" dur="250" accel="50000" decel="50000" autoRev="1" fill="hold">
                                          <p:stCondLst>
                                            <p:cond delay="0"/>
                                          </p:stCondLst>
                                        </p:cTn>
                                        <p:tgtEl>
                                          <p:spTgt spid="3"/>
                                        </p:tgtEl>
                                        <p:attrNameLst>
                                          <p:attrName>ppt_x</p:attrName>
                                          <p:attrName>ppt_y</p:attrName>
                                        </p:attrNameLst>
                                      </p:cBhvr>
                                    </p:animMotion>
                                    <p:animRot by="1500000">
                                      <p:cBhvr>
                                        <p:cTn id="60" dur="125" fill="hold">
                                          <p:stCondLst>
                                            <p:cond delay="0"/>
                                          </p:stCondLst>
                                        </p:cTn>
                                        <p:tgtEl>
                                          <p:spTgt spid="3"/>
                                        </p:tgtEl>
                                        <p:attrNameLst>
                                          <p:attrName>r</p:attrName>
                                        </p:attrNameLst>
                                      </p:cBhvr>
                                    </p:animRot>
                                    <p:animRot by="-1500000">
                                      <p:cBhvr>
                                        <p:cTn id="61" dur="125" fill="hold">
                                          <p:stCondLst>
                                            <p:cond delay="125"/>
                                          </p:stCondLst>
                                        </p:cTn>
                                        <p:tgtEl>
                                          <p:spTgt spid="3"/>
                                        </p:tgtEl>
                                        <p:attrNameLst>
                                          <p:attrName>r</p:attrName>
                                        </p:attrNameLst>
                                      </p:cBhvr>
                                    </p:animRot>
                                    <p:animRot by="-1500000">
                                      <p:cBhvr>
                                        <p:cTn id="62" dur="125" fill="hold">
                                          <p:stCondLst>
                                            <p:cond delay="250"/>
                                          </p:stCondLst>
                                        </p:cTn>
                                        <p:tgtEl>
                                          <p:spTgt spid="3"/>
                                        </p:tgtEl>
                                        <p:attrNameLst>
                                          <p:attrName>r</p:attrName>
                                        </p:attrNameLst>
                                      </p:cBhvr>
                                    </p:animRot>
                                    <p:animRot by="1500000">
                                      <p:cBhvr>
                                        <p:cTn id="63" dur="125" fill="hold">
                                          <p:stCondLst>
                                            <p:cond delay="375"/>
                                          </p:stCondLst>
                                        </p:cTn>
                                        <p:tgtEl>
                                          <p:spTgt spid="3"/>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142">
                                            <p:txEl>
                                              <p:pRg st="0" end="0"/>
                                            </p:txEl>
                                          </p:spTgt>
                                        </p:tgtEl>
                                        <p:attrNameLst>
                                          <p:attrName>style.visibility</p:attrName>
                                        </p:attrNameLst>
                                      </p:cBhvr>
                                      <p:to>
                                        <p:strVal val="visible"/>
                                      </p:to>
                                    </p:set>
                                    <p:anim calcmode="lin" valueType="num">
                                      <p:cBhvr additive="base">
                                        <p:cTn id="68" dur="500" fill="hold"/>
                                        <p:tgtEl>
                                          <p:spTgt spid="2142">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1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142">
                                            <p:txEl>
                                              <p:pRg st="1" end="1"/>
                                            </p:txEl>
                                          </p:spTgt>
                                        </p:tgtEl>
                                        <p:attrNameLst>
                                          <p:attrName>style.visibility</p:attrName>
                                        </p:attrNameLst>
                                      </p:cBhvr>
                                      <p:to>
                                        <p:strVal val="visible"/>
                                      </p:to>
                                    </p:set>
                                    <p:anim calcmode="lin" valueType="num">
                                      <p:cBhvr additive="base">
                                        <p:cTn id="74" dur="500" fill="hold"/>
                                        <p:tgtEl>
                                          <p:spTgt spid="2142">
                                            <p:txEl>
                                              <p:pRg st="1" end="1"/>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21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149"/>
                                        </p:tgtEl>
                                        <p:attrNameLst>
                                          <p:attrName>style.visibility</p:attrName>
                                        </p:attrNameLst>
                                      </p:cBhvr>
                                      <p:to>
                                        <p:strVal val="visible"/>
                                      </p:to>
                                    </p:set>
                                    <p:anim calcmode="lin" valueType="num">
                                      <p:cBhvr additive="base">
                                        <p:cTn id="80" dur="500" fill="hold"/>
                                        <p:tgtEl>
                                          <p:spTgt spid="2149"/>
                                        </p:tgtEl>
                                        <p:attrNameLst>
                                          <p:attrName>ppt_x</p:attrName>
                                        </p:attrNameLst>
                                      </p:cBhvr>
                                      <p:tavLst>
                                        <p:tav tm="0">
                                          <p:val>
                                            <p:strVal val="#ppt_x"/>
                                          </p:val>
                                        </p:tav>
                                        <p:tav tm="100000">
                                          <p:val>
                                            <p:strVal val="#ppt_x"/>
                                          </p:val>
                                        </p:tav>
                                      </p:tavLst>
                                    </p:anim>
                                    <p:anim calcmode="lin" valueType="num">
                                      <p:cBhvr additive="base">
                                        <p:cTn id="81" dur="500" fill="hold"/>
                                        <p:tgtEl>
                                          <p:spTgt spid="214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4" presetClass="emph" presetSubtype="0" fill="hold" grpId="0" nodeType="clickEffect">
                                  <p:stCondLst>
                                    <p:cond delay="0"/>
                                  </p:stCondLst>
                                  <p:iterate type="lt">
                                    <p:tmPct val="10000"/>
                                  </p:iterate>
                                  <p:childTnLst>
                                    <p:animMotion origin="layout" path="M 0.0 0.0 L 0.0 -0.07213" pathEditMode="relative" ptsTypes="">
                                      <p:cBhvr>
                                        <p:cTn id="85" dur="250" accel="50000" decel="50000" autoRev="1" fill="hold">
                                          <p:stCondLst>
                                            <p:cond delay="0"/>
                                          </p:stCondLst>
                                        </p:cTn>
                                        <p:tgtEl>
                                          <p:spTgt spid="4"/>
                                        </p:tgtEl>
                                        <p:attrNameLst>
                                          <p:attrName>ppt_x</p:attrName>
                                          <p:attrName>ppt_y</p:attrName>
                                        </p:attrNameLst>
                                      </p:cBhvr>
                                    </p:animMotion>
                                    <p:animRot by="1500000">
                                      <p:cBhvr>
                                        <p:cTn id="86" dur="125" fill="hold">
                                          <p:stCondLst>
                                            <p:cond delay="0"/>
                                          </p:stCondLst>
                                        </p:cTn>
                                        <p:tgtEl>
                                          <p:spTgt spid="4"/>
                                        </p:tgtEl>
                                        <p:attrNameLst>
                                          <p:attrName>r</p:attrName>
                                        </p:attrNameLst>
                                      </p:cBhvr>
                                    </p:animRot>
                                    <p:animRot by="-1500000">
                                      <p:cBhvr>
                                        <p:cTn id="87" dur="125" fill="hold">
                                          <p:stCondLst>
                                            <p:cond delay="125"/>
                                          </p:stCondLst>
                                        </p:cTn>
                                        <p:tgtEl>
                                          <p:spTgt spid="4"/>
                                        </p:tgtEl>
                                        <p:attrNameLst>
                                          <p:attrName>r</p:attrName>
                                        </p:attrNameLst>
                                      </p:cBhvr>
                                    </p:animRot>
                                    <p:animRot by="-1500000">
                                      <p:cBhvr>
                                        <p:cTn id="88" dur="125" fill="hold">
                                          <p:stCondLst>
                                            <p:cond delay="250"/>
                                          </p:stCondLst>
                                        </p:cTn>
                                        <p:tgtEl>
                                          <p:spTgt spid="4"/>
                                        </p:tgtEl>
                                        <p:attrNameLst>
                                          <p:attrName>r</p:attrName>
                                        </p:attrNameLst>
                                      </p:cBhvr>
                                    </p:animRot>
                                    <p:animRot by="1500000">
                                      <p:cBhvr>
                                        <p:cTn id="89" dur="125" fill="hold">
                                          <p:stCondLst>
                                            <p:cond delay="375"/>
                                          </p:stCondLst>
                                        </p:cTn>
                                        <p:tgtEl>
                                          <p:spTgt spid="4"/>
                                        </p:tgtEl>
                                        <p:attrNameLst>
                                          <p:attrName>r</p:attrName>
                                        </p:attrNameLst>
                                      </p:cBhvr>
                                    </p:animRo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2144">
                                            <p:txEl>
                                              <p:pRg st="0" end="0"/>
                                            </p:txEl>
                                          </p:spTgt>
                                        </p:tgtEl>
                                        <p:attrNameLst>
                                          <p:attrName>style.visibility</p:attrName>
                                        </p:attrNameLst>
                                      </p:cBhvr>
                                      <p:to>
                                        <p:strVal val="visible"/>
                                      </p:to>
                                    </p:set>
                                    <p:anim calcmode="lin" valueType="num">
                                      <p:cBhvr additive="base">
                                        <p:cTn id="94" dur="500" fill="hold"/>
                                        <p:tgtEl>
                                          <p:spTgt spid="2144">
                                            <p:txEl>
                                              <p:pRg st="0" end="0"/>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21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2150"/>
                                        </p:tgtEl>
                                        <p:attrNameLst>
                                          <p:attrName>style.visibility</p:attrName>
                                        </p:attrNameLst>
                                      </p:cBhvr>
                                      <p:to>
                                        <p:strVal val="visible"/>
                                      </p:to>
                                    </p:set>
                                    <p:anim calcmode="lin" valueType="num">
                                      <p:cBhvr additive="base">
                                        <p:cTn id="100" dur="500" fill="hold"/>
                                        <p:tgtEl>
                                          <p:spTgt spid="2150"/>
                                        </p:tgtEl>
                                        <p:attrNameLst>
                                          <p:attrName>ppt_x</p:attrName>
                                        </p:attrNameLst>
                                      </p:cBhvr>
                                      <p:tavLst>
                                        <p:tav tm="0">
                                          <p:val>
                                            <p:strVal val="#ppt_x"/>
                                          </p:val>
                                        </p:tav>
                                        <p:tav tm="100000">
                                          <p:val>
                                            <p:strVal val="#ppt_x"/>
                                          </p:val>
                                        </p:tav>
                                      </p:tavLst>
                                    </p:anim>
                                    <p:anim calcmode="lin" valueType="num">
                                      <p:cBhvr additive="base">
                                        <p:cTn id="101" dur="500" fill="hold"/>
                                        <p:tgtEl>
                                          <p:spTgt spid="2150"/>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34" presetClass="emph" presetSubtype="0" fill="hold" grpId="0" nodeType="clickEffect">
                                  <p:stCondLst>
                                    <p:cond delay="0"/>
                                  </p:stCondLst>
                                  <p:iterate type="lt">
                                    <p:tmPct val="10000"/>
                                  </p:iterate>
                                  <p:childTnLst>
                                    <p:animMotion origin="layout" path="M 0.0 0.0 L 0.0 -0.07213" pathEditMode="relative" ptsTypes="">
                                      <p:cBhvr>
                                        <p:cTn id="105" dur="250" accel="50000" decel="50000" autoRev="1" fill="hold">
                                          <p:stCondLst>
                                            <p:cond delay="0"/>
                                          </p:stCondLst>
                                        </p:cTn>
                                        <p:tgtEl>
                                          <p:spTgt spid="5"/>
                                        </p:tgtEl>
                                        <p:attrNameLst>
                                          <p:attrName>ppt_x</p:attrName>
                                          <p:attrName>ppt_y</p:attrName>
                                        </p:attrNameLst>
                                      </p:cBhvr>
                                    </p:animMotion>
                                    <p:animRot by="1500000">
                                      <p:cBhvr>
                                        <p:cTn id="106" dur="125" fill="hold">
                                          <p:stCondLst>
                                            <p:cond delay="0"/>
                                          </p:stCondLst>
                                        </p:cTn>
                                        <p:tgtEl>
                                          <p:spTgt spid="5"/>
                                        </p:tgtEl>
                                        <p:attrNameLst>
                                          <p:attrName>r</p:attrName>
                                        </p:attrNameLst>
                                      </p:cBhvr>
                                    </p:animRot>
                                    <p:animRot by="-1500000">
                                      <p:cBhvr>
                                        <p:cTn id="107" dur="125" fill="hold">
                                          <p:stCondLst>
                                            <p:cond delay="125"/>
                                          </p:stCondLst>
                                        </p:cTn>
                                        <p:tgtEl>
                                          <p:spTgt spid="5"/>
                                        </p:tgtEl>
                                        <p:attrNameLst>
                                          <p:attrName>r</p:attrName>
                                        </p:attrNameLst>
                                      </p:cBhvr>
                                    </p:animRot>
                                    <p:animRot by="-1500000">
                                      <p:cBhvr>
                                        <p:cTn id="108" dur="125" fill="hold">
                                          <p:stCondLst>
                                            <p:cond delay="250"/>
                                          </p:stCondLst>
                                        </p:cTn>
                                        <p:tgtEl>
                                          <p:spTgt spid="5"/>
                                        </p:tgtEl>
                                        <p:attrNameLst>
                                          <p:attrName>r</p:attrName>
                                        </p:attrNameLst>
                                      </p:cBhvr>
                                    </p:animRot>
                                    <p:animRot by="1500000">
                                      <p:cBhvr>
                                        <p:cTn id="109"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 grpId="0" animBg="1"/>
      <p:bldP spid="2139" grpId="0" build="p"/>
      <p:bldP spid="2142" grpId="0" build="p"/>
      <p:bldP spid="2144" grpId="0" build="p"/>
      <p:bldP spid="2147" grpId="0"/>
      <p:bldP spid="2148" grpId="0"/>
      <p:bldP spid="2149" grpId="0"/>
      <p:bldP spid="2150" grpId="0"/>
      <p:bldP spid="2" grpId="0" animBg="1"/>
      <p:bldP spid="3" grpId="0" animBg="1"/>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962399" y="3720230"/>
            <a:ext cx="4407877" cy="327417"/>
          </a:xfrm>
          <a:prstGeom prst="rect">
            <a:avLst/>
          </a:prstGeom>
        </p:spPr>
        <p:txBody>
          <a:bodyPr spcFirstLastPara="1" wrap="square" lIns="121900" tIns="121900" rIns="121900" bIns="121900" anchor="ctr" anchorCtr="0">
            <a:noAutofit/>
          </a:bodyPr>
          <a:lstStyle/>
          <a:p>
            <a:r>
              <a:rPr lang="en-US" sz="3200" b="1" dirty="0">
                <a:solidFill>
                  <a:schemeClr val="tx1">
                    <a:lumMod val="65000"/>
                    <a:lumOff val="35000"/>
                  </a:schemeClr>
                </a:solidFill>
              </a:rPr>
              <a:t>INTRODUCTION</a:t>
            </a:r>
            <a:br>
              <a:rPr lang="en-US" sz="6600" b="1" dirty="0">
                <a:solidFill>
                  <a:schemeClr val="accent4"/>
                </a:solidFill>
              </a:rPr>
            </a:b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additive="base">
                                        <p:cTn id="7" dur="500" fill="hold"/>
                                        <p:tgtEl>
                                          <p:spTgt spid="2156"/>
                                        </p:tgtEl>
                                        <p:attrNameLst>
                                          <p:attrName>ppt_x</p:attrName>
                                        </p:attrNameLst>
                                      </p:cBhvr>
                                      <p:tavLst>
                                        <p:tav tm="0">
                                          <p:val>
                                            <p:strVal val="#ppt_x"/>
                                          </p:val>
                                        </p:tav>
                                        <p:tav tm="100000">
                                          <p:val>
                                            <p:strVal val="#ppt_x"/>
                                          </p:val>
                                        </p:tav>
                                      </p:tavLst>
                                    </p:anim>
                                    <p:anim calcmode="lin" valueType="num">
                                      <p:cBhvr additive="base">
                                        <p:cTn id="8" dur="500" fill="hold"/>
                                        <p:tgtEl>
                                          <p:spTgt spid="2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155"/>
                                        </p:tgtEl>
                                        <p:attrNameLst>
                                          <p:attrName>style.visibility</p:attrName>
                                        </p:attrNameLst>
                                      </p:cBhvr>
                                      <p:to>
                                        <p:strVal val="visible"/>
                                      </p:to>
                                    </p:set>
                                    <p:animEffect transition="in" filter="fade">
                                      <p:cBhvr>
                                        <p:cTn id="13" dur="1000"/>
                                        <p:tgtEl>
                                          <p:spTgt spid="2155"/>
                                        </p:tgtEl>
                                      </p:cBhvr>
                                    </p:animEffect>
                                    <p:anim calcmode="lin" valueType="num">
                                      <p:cBhvr>
                                        <p:cTn id="14" dur="1000" fill="hold"/>
                                        <p:tgtEl>
                                          <p:spTgt spid="2155"/>
                                        </p:tgtEl>
                                        <p:attrNameLst>
                                          <p:attrName>ppt_x</p:attrName>
                                        </p:attrNameLst>
                                      </p:cBhvr>
                                      <p:tavLst>
                                        <p:tav tm="0">
                                          <p:val>
                                            <p:strVal val="#ppt_x"/>
                                          </p:val>
                                        </p:tav>
                                        <p:tav tm="100000">
                                          <p:val>
                                            <p:strVal val="#ppt_x"/>
                                          </p:val>
                                        </p:tav>
                                      </p:tavLst>
                                    </p:anim>
                                    <p:anim calcmode="lin" valueType="num">
                                      <p:cBhvr>
                                        <p:cTn id="15"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4" name="Google Shape;2177;p39">
            <a:extLst>
              <a:ext uri="{FF2B5EF4-FFF2-40B4-BE49-F238E27FC236}">
                <a16:creationId xmlns:a16="http://schemas.microsoft.com/office/drawing/2014/main" id="{C09FC814-DCAB-4E66-84DC-1CD16CA18E2B}"/>
              </a:ext>
            </a:extLst>
          </p:cNvPr>
          <p:cNvSpPr txBox="1">
            <a:spLocks/>
          </p:cNvSpPr>
          <p:nvPr/>
        </p:nvSpPr>
        <p:spPr>
          <a:xfrm>
            <a:off x="1632195" y="273695"/>
            <a:ext cx="6188696" cy="590516"/>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kern="0" dirty="0">
                <a:solidFill>
                  <a:srgbClr val="00B050"/>
                </a:solidFill>
              </a:rPr>
              <a:t>    </a:t>
            </a:r>
            <a:r>
              <a:rPr lang="fr-FR" kern="0" dirty="0">
                <a:solidFill>
                  <a:srgbClr val="00B050"/>
                </a:solidFill>
              </a:rPr>
              <a:t>Introduction</a:t>
            </a:r>
            <a:endParaRPr lang="fr-FR" sz="2400" kern="0" dirty="0">
              <a:solidFill>
                <a:srgbClr val="00B050"/>
              </a:solidFill>
            </a:endParaRPr>
          </a:p>
        </p:txBody>
      </p:sp>
      <p:sp>
        <p:nvSpPr>
          <p:cNvPr id="2" name="Rectangle 1"/>
          <p:cNvSpPr/>
          <p:nvPr/>
        </p:nvSpPr>
        <p:spPr>
          <a:xfrm>
            <a:off x="2453640" y="1161931"/>
            <a:ext cx="4998720" cy="461665"/>
          </a:xfrm>
          <a:prstGeom prst="rect">
            <a:avLst/>
          </a:prstGeom>
        </p:spPr>
        <p:txBody>
          <a:bodyPr wrap="square">
            <a:spAutoFit/>
          </a:bodyPr>
          <a:lstStyle/>
          <a:p>
            <a:pPr lvl="3" rtl="1"/>
            <a:r>
              <a:rPr lang="fr-FR" sz="2400" dirty="0">
                <a:solidFill>
                  <a:schemeClr val="accent1"/>
                </a:solidFill>
              </a:rPr>
              <a:t>Cloud Computing</a:t>
            </a:r>
          </a:p>
        </p:txBody>
      </p:sp>
      <p:sp>
        <p:nvSpPr>
          <p:cNvPr id="9" name="Hexagone 8"/>
          <p:cNvSpPr/>
          <p:nvPr/>
        </p:nvSpPr>
        <p:spPr>
          <a:xfrm>
            <a:off x="4953000" y="1623596"/>
            <a:ext cx="6111239" cy="4960709"/>
          </a:xfrm>
          <a:prstGeom prst="hexagon">
            <a:avLst>
              <a:gd name="adj" fmla="val 33171"/>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le Cloud Computing est la fourniture du services informatiques (notamment des serveurs, du stockage, des bases de données, la gestion réseau, des logiciels, des outils d’analyse, l’intelligence artificielle) via internet (le cloud) dans le but d’offrir une innovation plus rapide, des ressources flexibles et des économies d’échelle.</a:t>
            </a:r>
          </a:p>
        </p:txBody>
      </p:sp>
      <p:pic>
        <p:nvPicPr>
          <p:cNvPr id="3" name="Image 2">
            <a:extLst>
              <a:ext uri="{FF2B5EF4-FFF2-40B4-BE49-F238E27FC236}">
                <a16:creationId xmlns:a16="http://schemas.microsoft.com/office/drawing/2014/main" id="{C2B9F6D3-B277-C6B3-360B-A2C9F963F4A5}"/>
              </a:ext>
            </a:extLst>
          </p:cNvPr>
          <p:cNvPicPr>
            <a:picLocks noChangeAspect="1"/>
          </p:cNvPicPr>
          <p:nvPr/>
        </p:nvPicPr>
        <p:blipFill>
          <a:blip r:embed="rId3"/>
          <a:stretch>
            <a:fillRect/>
          </a:stretch>
        </p:blipFill>
        <p:spPr>
          <a:xfrm>
            <a:off x="1402079" y="2527225"/>
            <a:ext cx="3520441" cy="3231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80">
                                          <p:stCondLst>
                                            <p:cond delay="0"/>
                                          </p:stCondLst>
                                        </p:cTn>
                                        <p:tgtEl>
                                          <p:spTgt spid="9"/>
                                        </p:tgtEl>
                                      </p:cBhvr>
                                    </p:animEffect>
                                    <p:anim calcmode="lin" valueType="num">
                                      <p:cBhvr>
                                        <p:cTn id="2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5" dur="26">
                                          <p:stCondLst>
                                            <p:cond delay="650"/>
                                          </p:stCondLst>
                                        </p:cTn>
                                        <p:tgtEl>
                                          <p:spTgt spid="9"/>
                                        </p:tgtEl>
                                      </p:cBhvr>
                                      <p:to x="100000" y="60000"/>
                                    </p:animScale>
                                    <p:animScale>
                                      <p:cBhvr>
                                        <p:cTn id="26" dur="166" decel="50000">
                                          <p:stCondLst>
                                            <p:cond delay="676"/>
                                          </p:stCondLst>
                                        </p:cTn>
                                        <p:tgtEl>
                                          <p:spTgt spid="9"/>
                                        </p:tgtEl>
                                      </p:cBhvr>
                                      <p:to x="100000" y="100000"/>
                                    </p:animScale>
                                    <p:animScale>
                                      <p:cBhvr>
                                        <p:cTn id="27" dur="26">
                                          <p:stCondLst>
                                            <p:cond delay="1312"/>
                                          </p:stCondLst>
                                        </p:cTn>
                                        <p:tgtEl>
                                          <p:spTgt spid="9"/>
                                        </p:tgtEl>
                                      </p:cBhvr>
                                      <p:to x="100000" y="80000"/>
                                    </p:animScale>
                                    <p:animScale>
                                      <p:cBhvr>
                                        <p:cTn id="28" dur="166" decel="50000">
                                          <p:stCondLst>
                                            <p:cond delay="1338"/>
                                          </p:stCondLst>
                                        </p:cTn>
                                        <p:tgtEl>
                                          <p:spTgt spid="9"/>
                                        </p:tgtEl>
                                      </p:cBhvr>
                                      <p:to x="100000" y="100000"/>
                                    </p:animScale>
                                    <p:animScale>
                                      <p:cBhvr>
                                        <p:cTn id="29" dur="26">
                                          <p:stCondLst>
                                            <p:cond delay="1642"/>
                                          </p:stCondLst>
                                        </p:cTn>
                                        <p:tgtEl>
                                          <p:spTgt spid="9"/>
                                        </p:tgtEl>
                                      </p:cBhvr>
                                      <p:to x="100000" y="90000"/>
                                    </p:animScale>
                                    <p:animScale>
                                      <p:cBhvr>
                                        <p:cTn id="30" dur="166" decel="50000">
                                          <p:stCondLst>
                                            <p:cond delay="1668"/>
                                          </p:stCondLst>
                                        </p:cTn>
                                        <p:tgtEl>
                                          <p:spTgt spid="9"/>
                                        </p:tgtEl>
                                      </p:cBhvr>
                                      <p:to x="100000" y="100000"/>
                                    </p:animScale>
                                    <p:animScale>
                                      <p:cBhvr>
                                        <p:cTn id="31" dur="26">
                                          <p:stCondLst>
                                            <p:cond delay="1808"/>
                                          </p:stCondLst>
                                        </p:cTn>
                                        <p:tgtEl>
                                          <p:spTgt spid="9"/>
                                        </p:tgtEl>
                                      </p:cBhvr>
                                      <p:to x="100000" y="95000"/>
                                    </p:animScale>
                                    <p:animScale>
                                      <p:cBhvr>
                                        <p:cTn id="32"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77;p39">
            <a:extLst>
              <a:ext uri="{FF2B5EF4-FFF2-40B4-BE49-F238E27FC236}">
                <a16:creationId xmlns:a16="http://schemas.microsoft.com/office/drawing/2014/main" id="{C09FC814-DCAB-4E66-84DC-1CD16CA18E2B}"/>
              </a:ext>
            </a:extLst>
          </p:cNvPr>
          <p:cNvSpPr txBox="1">
            <a:spLocks/>
          </p:cNvSpPr>
          <p:nvPr/>
        </p:nvSpPr>
        <p:spPr>
          <a:xfrm>
            <a:off x="1274618" y="320040"/>
            <a:ext cx="4821382" cy="590516"/>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kern="0" dirty="0">
                <a:solidFill>
                  <a:srgbClr val="00B050"/>
                </a:solidFill>
              </a:rPr>
              <a:t>    </a:t>
            </a:r>
            <a:r>
              <a:rPr lang="fr-FR" sz="2400" kern="0" dirty="0">
                <a:solidFill>
                  <a:schemeClr val="bg2">
                    <a:lumMod val="60000"/>
                    <a:lumOff val="40000"/>
                  </a:schemeClr>
                </a:solidFill>
              </a:rPr>
              <a:t>Services des cloud</a:t>
            </a:r>
          </a:p>
        </p:txBody>
      </p:sp>
      <p:pic>
        <p:nvPicPr>
          <p:cNvPr id="4" name="Image 3">
            <a:extLst>
              <a:ext uri="{FF2B5EF4-FFF2-40B4-BE49-F238E27FC236}">
                <a16:creationId xmlns:a16="http://schemas.microsoft.com/office/drawing/2014/main" id="{7B1A9238-C715-F673-2F23-05BC5F4BFC16}"/>
              </a:ext>
            </a:extLst>
          </p:cNvPr>
          <p:cNvPicPr>
            <a:picLocks noChangeAspect="1"/>
          </p:cNvPicPr>
          <p:nvPr/>
        </p:nvPicPr>
        <p:blipFill>
          <a:blip r:embed="rId2"/>
          <a:stretch>
            <a:fillRect/>
          </a:stretch>
        </p:blipFill>
        <p:spPr>
          <a:xfrm>
            <a:off x="1569720" y="1066800"/>
            <a:ext cx="9220200" cy="5577839"/>
          </a:xfrm>
          <a:prstGeom prst="rect">
            <a:avLst/>
          </a:prstGeom>
        </p:spPr>
      </p:pic>
    </p:spTree>
    <p:extLst>
      <p:ext uri="{BB962C8B-B14F-4D97-AF65-F5344CB8AC3E}">
        <p14:creationId xmlns:p14="http://schemas.microsoft.com/office/powerpoint/2010/main" val="365958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185622B-D932-397D-A637-A9AE47F7F45B}"/>
              </a:ext>
            </a:extLst>
          </p:cNvPr>
          <p:cNvSpPr>
            <a:spLocks noGrp="1"/>
          </p:cNvSpPr>
          <p:nvPr>
            <p:ph type="title"/>
          </p:nvPr>
        </p:nvSpPr>
        <p:spPr>
          <a:xfrm>
            <a:off x="1395984" y="505872"/>
            <a:ext cx="6412800" cy="768000"/>
          </a:xfrm>
        </p:spPr>
        <p:txBody>
          <a:bodyPr/>
          <a:lstStyle/>
          <a:p>
            <a:r>
              <a:rPr lang="fr-MR" dirty="0">
                <a:solidFill>
                  <a:schemeClr val="accent1"/>
                </a:solidFill>
                <a:latin typeface="+mj-lt"/>
              </a:rPr>
              <a:t>Environnement</a:t>
            </a:r>
            <a:r>
              <a:rPr lang="en-US" dirty="0">
                <a:solidFill>
                  <a:schemeClr val="accent1"/>
                </a:solidFill>
                <a:latin typeface="+mj-lt"/>
              </a:rPr>
              <a:t> V</a:t>
            </a:r>
            <a:r>
              <a:rPr lang="fr-MR" dirty="0" err="1">
                <a:solidFill>
                  <a:schemeClr val="accent1"/>
                </a:solidFill>
                <a:latin typeface="+mj-lt"/>
              </a:rPr>
              <a:t>irtu</a:t>
            </a:r>
            <a:r>
              <a:rPr lang="en-US" dirty="0">
                <a:solidFill>
                  <a:schemeClr val="accent1"/>
                </a:solidFill>
                <a:latin typeface="+mj-lt"/>
              </a:rPr>
              <a:t>a</a:t>
            </a:r>
            <a:r>
              <a:rPr lang="fr-MR" dirty="0">
                <a:solidFill>
                  <a:schemeClr val="accent1"/>
                </a:solidFill>
                <a:latin typeface="+mj-lt"/>
              </a:rPr>
              <a:t>l</a:t>
            </a:r>
            <a:r>
              <a:rPr lang="en-US" dirty="0" err="1">
                <a:solidFill>
                  <a:schemeClr val="accent1"/>
                </a:solidFill>
                <a:latin typeface="+mj-lt"/>
              </a:rPr>
              <a:t>isation</a:t>
            </a:r>
            <a:br>
              <a:rPr lang="fr-MR" sz="2800" dirty="0">
                <a:solidFill>
                  <a:schemeClr val="accent1"/>
                </a:solidFill>
              </a:rPr>
            </a:br>
            <a:endParaRPr lang="fr-MR" dirty="0"/>
          </a:p>
        </p:txBody>
      </p:sp>
      <p:pic>
        <p:nvPicPr>
          <p:cNvPr id="4" name="Image 3">
            <a:extLst>
              <a:ext uri="{FF2B5EF4-FFF2-40B4-BE49-F238E27FC236}">
                <a16:creationId xmlns:a16="http://schemas.microsoft.com/office/drawing/2014/main" id="{7C226DAC-BF21-14FC-4B43-6D2969FF28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252" y="2194560"/>
            <a:ext cx="4334828" cy="3916680"/>
          </a:xfrm>
          <a:prstGeom prst="rect">
            <a:avLst/>
          </a:prstGeom>
          <a:noFill/>
          <a:ln>
            <a:noFill/>
          </a:ln>
        </p:spPr>
      </p:pic>
      <p:sp>
        <p:nvSpPr>
          <p:cNvPr id="6" name="Hexagone 5">
            <a:extLst>
              <a:ext uri="{FF2B5EF4-FFF2-40B4-BE49-F238E27FC236}">
                <a16:creationId xmlns:a16="http://schemas.microsoft.com/office/drawing/2014/main" id="{5FC21AF1-F5CC-A81A-DAFC-0E5906E93754}"/>
              </a:ext>
            </a:extLst>
          </p:cNvPr>
          <p:cNvSpPr/>
          <p:nvPr/>
        </p:nvSpPr>
        <p:spPr>
          <a:xfrm>
            <a:off x="6096000" y="1672545"/>
            <a:ext cx="6096000" cy="4960709"/>
          </a:xfrm>
          <a:prstGeom prst="hexagon">
            <a:avLst>
              <a:gd name="adj" fmla="val 34400"/>
              <a:gd name="vf" fmla="val 115470"/>
            </a:avLst>
          </a:prstGeom>
        </p:spPr>
        <p:style>
          <a:lnRef idx="2">
            <a:schemeClr val="accent2"/>
          </a:lnRef>
          <a:fillRef idx="1">
            <a:schemeClr val="lt1"/>
          </a:fillRef>
          <a:effectRef idx="0">
            <a:schemeClr val="accent2"/>
          </a:effectRef>
          <a:fontRef idx="minor">
            <a:schemeClr val="dk1"/>
          </a:fontRef>
        </p:style>
        <p:txBody>
          <a:bodyPr rtlCol="0" anchor="ctr"/>
          <a:lstStyle/>
          <a:p>
            <a:r>
              <a:rPr lang="fr-FR" dirty="0"/>
              <a:t>Une machine virtuelle créée par un hyperviseur fonctionne comme un seul fichier de données, et nous pouvons la déplacer d’un ordinateur à un autre, l’ouvrir là, et elle fonctionne de la même manière que sur n’importe quelle autre machine. Ainsi, il offre beaucoup de flexibilité et de portabilité.</a:t>
            </a:r>
            <a:endParaRPr lang="fr-MR" dirty="0"/>
          </a:p>
        </p:txBody>
      </p:sp>
    </p:spTree>
    <p:extLst>
      <p:ext uri="{BB962C8B-B14F-4D97-AF65-F5344CB8AC3E}">
        <p14:creationId xmlns:p14="http://schemas.microsoft.com/office/powerpoint/2010/main" val="33617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DEDE85BC-9DAD-84EC-451D-255EB9953DA5}"/>
              </a:ext>
            </a:extLst>
          </p:cNvPr>
          <p:cNvSpPr>
            <a:spLocks noGrp="1"/>
          </p:cNvSpPr>
          <p:nvPr>
            <p:ph type="subTitle" idx="1"/>
          </p:nvPr>
        </p:nvSpPr>
        <p:spPr/>
        <p:txBody>
          <a:bodyPr/>
          <a:lstStyle/>
          <a:p>
            <a:endParaRPr lang="fr-MR" dirty="0"/>
          </a:p>
        </p:txBody>
      </p:sp>
      <p:sp>
        <p:nvSpPr>
          <p:cNvPr id="3" name="Titre 2">
            <a:extLst>
              <a:ext uri="{FF2B5EF4-FFF2-40B4-BE49-F238E27FC236}">
                <a16:creationId xmlns:a16="http://schemas.microsoft.com/office/drawing/2014/main" id="{480B24CF-B8BE-AA41-412C-234E1620313E}"/>
              </a:ext>
            </a:extLst>
          </p:cNvPr>
          <p:cNvSpPr>
            <a:spLocks noGrp="1"/>
          </p:cNvSpPr>
          <p:nvPr>
            <p:ph type="title"/>
          </p:nvPr>
        </p:nvSpPr>
        <p:spPr>
          <a:xfrm>
            <a:off x="1548384" y="393192"/>
            <a:ext cx="6412800" cy="768000"/>
          </a:xfrm>
        </p:spPr>
        <p:txBody>
          <a:bodyPr/>
          <a:lstStyle/>
          <a:p>
            <a:r>
              <a:rPr lang="fr-MR" dirty="0"/>
              <a:t>Accès</a:t>
            </a:r>
            <a:r>
              <a:rPr lang="en-US" dirty="0"/>
              <a:t> </a:t>
            </a:r>
            <a:r>
              <a:rPr lang="fr-MR" dirty="0"/>
              <a:t>Par</a:t>
            </a:r>
            <a:r>
              <a:rPr lang="en-US" dirty="0"/>
              <a:t> </a:t>
            </a:r>
            <a:r>
              <a:rPr lang="fr-MR" dirty="0"/>
              <a:t>WLAN</a:t>
            </a:r>
            <a:r>
              <a:rPr lang="en-US" dirty="0"/>
              <a:t> </a:t>
            </a:r>
            <a:r>
              <a:rPr lang="fr-MR" dirty="0"/>
              <a:t>ET</a:t>
            </a:r>
            <a:r>
              <a:rPr lang="en-US" dirty="0"/>
              <a:t> PAR INTERNET</a:t>
            </a:r>
            <a:endParaRPr lang="fr-MR" dirty="0"/>
          </a:p>
        </p:txBody>
      </p:sp>
    </p:spTree>
    <p:extLst>
      <p:ext uri="{BB962C8B-B14F-4D97-AF65-F5344CB8AC3E}">
        <p14:creationId xmlns:p14="http://schemas.microsoft.com/office/powerpoint/2010/main" val="202931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177;p39">
            <a:extLst>
              <a:ext uri="{FF2B5EF4-FFF2-40B4-BE49-F238E27FC236}">
                <a16:creationId xmlns:a16="http://schemas.microsoft.com/office/drawing/2014/main" id="{C09FC814-DCAB-4E66-84DC-1CD16CA18E2B}"/>
              </a:ext>
            </a:extLst>
          </p:cNvPr>
          <p:cNvSpPr txBox="1">
            <a:spLocks noGrp="1"/>
          </p:cNvSpPr>
          <p:nvPr>
            <p:ph type="title"/>
          </p:nvPr>
        </p:nvSpPr>
        <p:spPr>
          <a:xfrm>
            <a:off x="957944" y="0"/>
            <a:ext cx="5965370" cy="827314"/>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kern="0" dirty="0">
                <a:solidFill>
                  <a:srgbClr val="00B050"/>
                </a:solidFill>
              </a:rPr>
              <a:t>    Présentation du  Cadre Stage  </a:t>
            </a:r>
          </a:p>
        </p:txBody>
      </p:sp>
      <p:sp>
        <p:nvSpPr>
          <p:cNvPr id="5" name="Google Shape;2178;p39">
            <a:extLst>
              <a:ext uri="{FF2B5EF4-FFF2-40B4-BE49-F238E27FC236}">
                <a16:creationId xmlns:a16="http://schemas.microsoft.com/office/drawing/2014/main" id="{68EECD24-59C0-4372-9562-CE00C33B0C9E}"/>
              </a:ext>
            </a:extLst>
          </p:cNvPr>
          <p:cNvSpPr txBox="1">
            <a:spLocks noGrp="1"/>
          </p:cNvSpPr>
          <p:nvPr>
            <p:ph type="subTitle" idx="4294967295"/>
          </p:nvPr>
        </p:nvSpPr>
        <p:spPr>
          <a:xfrm>
            <a:off x="3135085" y="1851025"/>
            <a:ext cx="6413500" cy="3155950"/>
          </a:xfrm>
          <a:prstGeom prst="rect">
            <a:avLst/>
          </a:prstGeom>
        </p:spPr>
        <p:txBody>
          <a:bodyPr spcFirstLastPara="1" wrap="square" lIns="121900" tIns="121900" rIns="121900" bIns="121900" anchor="t" anchorCtr="0">
            <a:noAutofit/>
          </a:bodyPr>
          <a:lstStyle/>
          <a:p>
            <a:pPr algn="just">
              <a:lnSpc>
                <a:spcPct val="150000"/>
              </a:lnSpc>
            </a:pPr>
            <a:r>
              <a:rPr lang="fr-FR" sz="2400" dirty="0">
                <a:solidFill>
                  <a:schemeClr val="bg1"/>
                </a:solidFill>
              </a:rPr>
              <a:t>Le travail que nous a été confié pendant notre stage consiste à  concevoir et réaliser une application web qui a pour objectif de la création de cv et téléchargera sous format PDF.</a:t>
            </a:r>
          </a:p>
          <a:p>
            <a:pPr algn="just">
              <a:lnSpc>
                <a:spcPct val="150000"/>
              </a:lnSpc>
            </a:pPr>
            <a:endParaRPr lang="fr-FR" sz="2400" dirty="0">
              <a:solidFill>
                <a:schemeClr val="accent1">
                  <a:lumMod val="75000"/>
                </a:schemeClr>
              </a:solidFill>
            </a:endParaRPr>
          </a:p>
          <a:p>
            <a:pPr algn="l"/>
            <a:endParaRPr dirty="0">
              <a:latin typeface="Barlow Semi Condensed"/>
              <a:ea typeface="Barlow Semi Condensed"/>
              <a:cs typeface="Barlow Semi Condensed"/>
              <a:sym typeface="Barlow Semi Condensed"/>
            </a:endParaRPr>
          </a:p>
        </p:txBody>
      </p:sp>
      <p:sp>
        <p:nvSpPr>
          <p:cNvPr id="8" name="Google Shape;2177;p39">
            <a:extLst>
              <a:ext uri="{FF2B5EF4-FFF2-40B4-BE49-F238E27FC236}">
                <a16:creationId xmlns:a16="http://schemas.microsoft.com/office/drawing/2014/main" id="{C09FC814-DCAB-4E66-84DC-1CD16CA18E2B}"/>
              </a:ext>
            </a:extLst>
          </p:cNvPr>
          <p:cNvSpPr txBox="1">
            <a:spLocks/>
          </p:cNvSpPr>
          <p:nvPr/>
        </p:nvSpPr>
        <p:spPr>
          <a:xfrm>
            <a:off x="1817234" y="1125538"/>
            <a:ext cx="2478995" cy="768350"/>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dirty="0">
                <a:solidFill>
                  <a:srgbClr val="00B050"/>
                </a:solidFill>
              </a:rPr>
              <a:t>      </a:t>
            </a:r>
            <a:r>
              <a:rPr lang="fr-FR" sz="2400" dirty="0">
                <a:solidFill>
                  <a:schemeClr val="accent1"/>
                </a:solidFill>
              </a:rPr>
              <a:t>Le Sujet  </a:t>
            </a:r>
          </a:p>
        </p:txBody>
      </p:sp>
    </p:spTree>
    <p:extLst>
      <p:ext uri="{BB962C8B-B14F-4D97-AF65-F5344CB8AC3E}">
        <p14:creationId xmlns:p14="http://schemas.microsoft.com/office/powerpoint/2010/main" val="427231445"/>
      </p:ext>
    </p:extLst>
  </p:cSld>
  <p:clrMapOvr>
    <a:masterClrMapping/>
  </p:clrMapOvr>
</p:sld>
</file>

<file path=ppt/theme/theme1.xml><?xml version="1.0" encoding="utf-8"?>
<a:theme xmlns:a="http://schemas.openxmlformats.org/drawingml/2006/main" name="Technology Consulting by Slidesgo">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3025</TotalTime>
  <Words>595</Words>
  <Application>Microsoft Office PowerPoint</Application>
  <PresentationFormat>Grand écran</PresentationFormat>
  <Paragraphs>107</Paragraphs>
  <Slides>26</Slides>
  <Notes>15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26</vt:i4>
      </vt:variant>
    </vt:vector>
  </HeadingPairs>
  <TitlesOfParts>
    <vt:vector size="34" baseType="lpstr">
      <vt:lpstr>Arial</vt:lpstr>
      <vt:lpstr>Barlow Semi Condensed</vt:lpstr>
      <vt:lpstr>Barlow Semi Condensed Medium</vt:lpstr>
      <vt:lpstr>Calibri</vt:lpstr>
      <vt:lpstr>Candara</vt:lpstr>
      <vt:lpstr>Fjalla One</vt:lpstr>
      <vt:lpstr>Wingdings</vt:lpstr>
      <vt:lpstr>Technology Consulting by Slidesgo</vt:lpstr>
      <vt:lpstr>Projet de fin d’études sous le thème:  Gestion des CV</vt:lpstr>
      <vt:lpstr>MVMŒ</vt:lpstr>
      <vt:lpstr>PLAN</vt:lpstr>
      <vt:lpstr>INTRODUCTION </vt:lpstr>
      <vt:lpstr>Présentation PowerPoint</vt:lpstr>
      <vt:lpstr>Présentation PowerPoint</vt:lpstr>
      <vt:lpstr>Environnement Virtualisation </vt:lpstr>
      <vt:lpstr>Accès Par WLAN ET PAR INTERNET</vt:lpstr>
      <vt:lpstr>    Présentation du  Cadre Stage  </vt:lpstr>
      <vt:lpstr>Présentation PowerPoint</vt:lpstr>
      <vt:lpstr>Solution propose</vt:lpstr>
      <vt:lpstr>Analyse Conception</vt:lpstr>
      <vt:lpstr>Présentation PowerPoint</vt:lpstr>
      <vt:lpstr>Conception</vt:lpstr>
      <vt:lpstr>Présentation PowerPoint</vt:lpstr>
      <vt:lpstr>Conception</vt:lpstr>
      <vt:lpstr>MLD</vt:lpstr>
      <vt:lpstr>Développement</vt:lpstr>
      <vt:lpstr>Présentation PowerPoint</vt:lpstr>
      <vt:lpstr>Présentation PowerPoint</vt:lpstr>
      <vt:lpstr>Présentation PowerPoint</vt:lpstr>
      <vt:lpstr>Présentation PowerPoint</vt:lpstr>
      <vt:lpstr>Demonstration</vt:lpstr>
      <vt:lpstr>Conclusion</vt:lpstr>
      <vt:lpstr>Conclusion</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SOA</dc:title>
  <dc:creator>Ahmedou Vall</dc:creator>
  <cp:lastModifiedBy>hcnm</cp:lastModifiedBy>
  <cp:revision>105</cp:revision>
  <dcterms:created xsi:type="dcterms:W3CDTF">2021-04-24T15:11:55Z</dcterms:created>
  <dcterms:modified xsi:type="dcterms:W3CDTF">2022-05-23T11:20:39Z</dcterms:modified>
</cp:coreProperties>
</file>