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FEF9-E0B9-4852-939F-C51CE72F4C6A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666-EE58-4A2D-BA59-35BA281FE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94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FEF9-E0B9-4852-939F-C51CE72F4C6A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666-EE58-4A2D-BA59-35BA281FE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48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FEF9-E0B9-4852-939F-C51CE72F4C6A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666-EE58-4A2D-BA59-35BA281FE9E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453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FEF9-E0B9-4852-939F-C51CE72F4C6A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666-EE58-4A2D-BA59-35BA281FE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610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FEF9-E0B9-4852-939F-C51CE72F4C6A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666-EE58-4A2D-BA59-35BA281FE9E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193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FEF9-E0B9-4852-939F-C51CE72F4C6A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666-EE58-4A2D-BA59-35BA281FE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0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FEF9-E0B9-4852-939F-C51CE72F4C6A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666-EE58-4A2D-BA59-35BA281FE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27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FEF9-E0B9-4852-939F-C51CE72F4C6A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666-EE58-4A2D-BA59-35BA281FE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47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FEF9-E0B9-4852-939F-C51CE72F4C6A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666-EE58-4A2D-BA59-35BA281FE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62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FEF9-E0B9-4852-939F-C51CE72F4C6A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666-EE58-4A2D-BA59-35BA281FE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02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FEF9-E0B9-4852-939F-C51CE72F4C6A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666-EE58-4A2D-BA59-35BA281FE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68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FEF9-E0B9-4852-939F-C51CE72F4C6A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666-EE58-4A2D-BA59-35BA281FE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46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FEF9-E0B9-4852-939F-C51CE72F4C6A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666-EE58-4A2D-BA59-35BA281FE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44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FEF9-E0B9-4852-939F-C51CE72F4C6A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666-EE58-4A2D-BA59-35BA281FE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9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FEF9-E0B9-4852-939F-C51CE72F4C6A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666-EE58-4A2D-BA59-35BA281FE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59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FEF9-E0B9-4852-939F-C51CE72F4C6A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D666-EE58-4A2D-BA59-35BA281FE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70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5FEF9-E0B9-4852-939F-C51CE72F4C6A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85D666-EE58-4A2D-BA59-35BA281FE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75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8619A-2FC9-4FF0-992C-E43965B3C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Création de ma base de données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048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B7898-CCA9-4DB0-A448-CC4CA176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6" y="192350"/>
            <a:ext cx="9816072" cy="935114"/>
          </a:xfrm>
        </p:spPr>
        <p:txBody>
          <a:bodyPr/>
          <a:lstStyle/>
          <a:p>
            <a:r>
              <a:rPr lang="fr-FR" dirty="0"/>
              <a:t>Création des colonnes de la table commune</a:t>
            </a:r>
          </a:p>
        </p:txBody>
      </p:sp>
      <p:pic>
        <p:nvPicPr>
          <p:cNvPr id="4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0B70AF9-67F1-469B-B457-BAE8FC214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73" b="31002"/>
          <a:stretch/>
        </p:blipFill>
        <p:spPr bwMode="auto">
          <a:xfrm>
            <a:off x="585926" y="1127464"/>
            <a:ext cx="9960746" cy="48028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32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B7898-CCA9-4DB0-A448-CC4CA176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79" y="474955"/>
            <a:ext cx="8596668" cy="1320800"/>
          </a:xfrm>
        </p:spPr>
        <p:txBody>
          <a:bodyPr/>
          <a:lstStyle/>
          <a:p>
            <a:r>
              <a:rPr lang="fr-FR" dirty="0"/>
              <a:t>Importation donnée ( exemple pour onglet mutation)</a:t>
            </a:r>
          </a:p>
        </p:txBody>
      </p:sp>
      <p:pic>
        <p:nvPicPr>
          <p:cNvPr id="4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75DC407-2A33-4C75-AB36-AFAD56F1D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659579" y="1795755"/>
            <a:ext cx="9692945" cy="44526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142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B7898-CCA9-4DB0-A448-CC4CA176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71" y="325514"/>
            <a:ext cx="8555443" cy="801950"/>
          </a:xfrm>
        </p:spPr>
        <p:txBody>
          <a:bodyPr/>
          <a:lstStyle/>
          <a:p>
            <a:r>
              <a:rPr lang="fr-FR" dirty="0"/>
              <a:t>Données pour la table bien immobilier</a:t>
            </a:r>
          </a:p>
        </p:txBody>
      </p:sp>
      <p:pic>
        <p:nvPicPr>
          <p:cNvPr id="4" name="Espace réservé du contenu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6A4E9CA0-08D1-4123-83F7-B6125F88C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9" t="7404" r="671" b="3745"/>
          <a:stretch/>
        </p:blipFill>
        <p:spPr bwMode="auto">
          <a:xfrm>
            <a:off x="460803" y="1127464"/>
            <a:ext cx="11270394" cy="47939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873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B7898-CCA9-4DB0-A448-CC4CA176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2" y="369903"/>
            <a:ext cx="8369012" cy="775317"/>
          </a:xfrm>
        </p:spPr>
        <p:txBody>
          <a:bodyPr>
            <a:normAutofit fontScale="90000"/>
          </a:bodyPr>
          <a:lstStyle/>
          <a:p>
            <a:r>
              <a:rPr lang="fr-FR" dirty="0"/>
              <a:t>Données pour la table commune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DC5CE37-B25A-4CD0-90B6-E6CDF165F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9" t="7963" r="1054" b="3876"/>
          <a:stretch/>
        </p:blipFill>
        <p:spPr bwMode="auto">
          <a:xfrm>
            <a:off x="443882" y="1251752"/>
            <a:ext cx="10786245" cy="5033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4229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B7898-CCA9-4DB0-A448-CC4CA176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27" y="565212"/>
            <a:ext cx="8289113" cy="757561"/>
          </a:xfrm>
        </p:spPr>
        <p:txBody>
          <a:bodyPr/>
          <a:lstStyle/>
          <a:p>
            <a:r>
              <a:rPr lang="fr-FR" dirty="0"/>
              <a:t>Données pour la table mutation</a:t>
            </a:r>
          </a:p>
        </p:txBody>
      </p:sp>
      <p:pic>
        <p:nvPicPr>
          <p:cNvPr id="4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37142D-0C51-4BE9-86DC-03753FCE4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6" t="3911" r="1218" b="7933"/>
          <a:stretch/>
        </p:blipFill>
        <p:spPr bwMode="auto">
          <a:xfrm>
            <a:off x="322227" y="1322773"/>
            <a:ext cx="11083924" cy="50336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785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12F1D-0089-4325-95DC-F077CC8C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418666" cy="772356"/>
          </a:xfrm>
        </p:spPr>
        <p:txBody>
          <a:bodyPr/>
          <a:lstStyle/>
          <a:p>
            <a:pPr algn="ctr"/>
            <a:r>
              <a:rPr lang="fr-FR" dirty="0"/>
              <a:t>Création du ficher Excel</a:t>
            </a:r>
          </a:p>
        </p:txBody>
      </p:sp>
      <p:pic>
        <p:nvPicPr>
          <p:cNvPr id="5" name="Espace réservé du contenu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5033D007-7A4D-4029-BE5A-FD482345A7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1" t="91682" r="71721" b="5704"/>
          <a:stretch/>
        </p:blipFill>
        <p:spPr bwMode="auto">
          <a:xfrm>
            <a:off x="292663" y="2270466"/>
            <a:ext cx="5171846" cy="7723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9AF347-B6A7-49BA-A6FA-B8EA4A9F2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4874" y="2160589"/>
            <a:ext cx="4184034" cy="3880773"/>
          </a:xfrm>
        </p:spPr>
        <p:txBody>
          <a:bodyPr/>
          <a:lstStyle/>
          <a:p>
            <a:r>
              <a:rPr lang="fr-FR" dirty="0"/>
              <a:t>Création d'un ficher Excel</a:t>
            </a:r>
          </a:p>
          <a:p>
            <a:endParaRPr lang="fr-FR" dirty="0"/>
          </a:p>
          <a:p>
            <a:r>
              <a:rPr lang="fr-FR" dirty="0"/>
              <a:t>Création de mes différents onglets</a:t>
            </a:r>
          </a:p>
          <a:p>
            <a:endParaRPr lang="fr-FR" dirty="0"/>
          </a:p>
          <a:p>
            <a:r>
              <a:rPr lang="fr-FR" dirty="0"/>
              <a:t>Pour </a:t>
            </a:r>
            <a:r>
              <a:rPr lang="fr-FR" dirty="0" err="1"/>
              <a:t>filter</a:t>
            </a:r>
            <a:r>
              <a:rPr lang="fr-FR" dirty="0"/>
              <a:t> et trier mes données </a:t>
            </a:r>
          </a:p>
        </p:txBody>
      </p:sp>
    </p:spTree>
    <p:extLst>
      <p:ext uri="{BB962C8B-B14F-4D97-AF65-F5344CB8AC3E}">
        <p14:creationId xmlns:p14="http://schemas.microsoft.com/office/powerpoint/2010/main" val="15559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94789-2368-4F00-8506-2712BB77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dictionnaire de donnée</a:t>
            </a:r>
          </a:p>
        </p:txBody>
      </p:sp>
      <p:pic>
        <p:nvPicPr>
          <p:cNvPr id="4" name="Espace réservé du contenu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9B9CC379-561F-4597-BD1D-82DA15982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9" b="3979"/>
          <a:stretch/>
        </p:blipFill>
        <p:spPr bwMode="auto">
          <a:xfrm>
            <a:off x="677335" y="1383954"/>
            <a:ext cx="9105858" cy="49280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674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B7898-CCA9-4DB0-A448-CC4CA176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l’onglet mutation</a:t>
            </a:r>
          </a:p>
        </p:txBody>
      </p:sp>
      <p:pic>
        <p:nvPicPr>
          <p:cNvPr id="4" name="Espace réservé du contenu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744791EE-C653-4001-912B-E605740D8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96" b="6015"/>
          <a:stretch/>
        </p:blipFill>
        <p:spPr bwMode="auto">
          <a:xfrm>
            <a:off x="767332" y="1392808"/>
            <a:ext cx="9299946" cy="4855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493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B7898-CCA9-4DB0-A448-CC4CA176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46" y="439445"/>
            <a:ext cx="8596668" cy="1320800"/>
          </a:xfrm>
        </p:spPr>
        <p:txBody>
          <a:bodyPr/>
          <a:lstStyle/>
          <a:p>
            <a:r>
              <a:rPr lang="fr-FR" dirty="0"/>
              <a:t>Création de l’onglet commune</a:t>
            </a:r>
          </a:p>
        </p:txBody>
      </p:sp>
      <p:pic>
        <p:nvPicPr>
          <p:cNvPr id="4" name="Espace réservé du contenu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ABC529C6-DC13-429B-859A-1B0AF258B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33" b="3565"/>
          <a:stretch/>
        </p:blipFill>
        <p:spPr bwMode="auto">
          <a:xfrm>
            <a:off x="632946" y="1251752"/>
            <a:ext cx="10259955" cy="52870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066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B7898-CCA9-4DB0-A448-CC4CA176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l’onglet bien immobilier</a:t>
            </a:r>
          </a:p>
        </p:txBody>
      </p:sp>
      <p:pic>
        <p:nvPicPr>
          <p:cNvPr id="4" name="Espace réservé du contenu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99E90100-444E-40F8-97AE-1F6CF29E7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762401" y="1411551"/>
            <a:ext cx="8089912" cy="45505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944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B7898-CCA9-4DB0-A448-CC4CA176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549742" cy="1320800"/>
          </a:xfrm>
        </p:spPr>
        <p:txBody>
          <a:bodyPr/>
          <a:lstStyle/>
          <a:p>
            <a:r>
              <a:rPr lang="fr-FR" dirty="0"/>
              <a:t>Création des tables de ma base de données</a:t>
            </a:r>
          </a:p>
        </p:txBody>
      </p:sp>
      <p:pic>
        <p:nvPicPr>
          <p:cNvPr id="4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1C0B056-B281-4D01-8689-57754F064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70" t="3803" r="404" b="4480"/>
          <a:stretch/>
        </p:blipFill>
        <p:spPr bwMode="auto">
          <a:xfrm>
            <a:off x="677334" y="1382696"/>
            <a:ext cx="9789299" cy="50521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997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B7898-CCA9-4DB0-A448-CC4CA176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68" y="316636"/>
            <a:ext cx="10005665" cy="1320800"/>
          </a:xfrm>
        </p:spPr>
        <p:txBody>
          <a:bodyPr/>
          <a:lstStyle/>
          <a:p>
            <a:r>
              <a:rPr lang="fr-FR" dirty="0"/>
              <a:t>Création des colonnes de la table bien immobilier</a:t>
            </a:r>
          </a:p>
        </p:txBody>
      </p:sp>
      <p:pic>
        <p:nvPicPr>
          <p:cNvPr id="11" name="Espace réservé du contenu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801F1215-6012-4C47-868C-7832F6D05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03"/>
          <a:stretch/>
        </p:blipFill>
        <p:spPr bwMode="auto">
          <a:xfrm>
            <a:off x="624067" y="1637436"/>
            <a:ext cx="9753929" cy="49039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235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B7898-CCA9-4DB0-A448-CC4CA176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39" y="355107"/>
            <a:ext cx="9564303" cy="807868"/>
          </a:xfrm>
        </p:spPr>
        <p:txBody>
          <a:bodyPr/>
          <a:lstStyle/>
          <a:p>
            <a:r>
              <a:rPr lang="fr-FR" dirty="0"/>
              <a:t>Création des colonnes de la table mutation</a:t>
            </a:r>
          </a:p>
        </p:txBody>
      </p:sp>
      <p:pic>
        <p:nvPicPr>
          <p:cNvPr id="4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DD7DCC-6D1F-4B79-83EE-6EE075AAC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58" b="30593"/>
          <a:stretch/>
        </p:blipFill>
        <p:spPr bwMode="auto">
          <a:xfrm>
            <a:off x="636139" y="1238435"/>
            <a:ext cx="10924654" cy="52644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35311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99</Words>
  <Application>Microsoft Office PowerPoint</Application>
  <PresentationFormat>Grand écran</PresentationFormat>
  <Paragraphs>19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Facette</vt:lpstr>
      <vt:lpstr>Création de ma base de données </vt:lpstr>
      <vt:lpstr>Création du ficher Excel</vt:lpstr>
      <vt:lpstr>Création du dictionnaire de donnée</vt:lpstr>
      <vt:lpstr>Création de l’onglet mutation</vt:lpstr>
      <vt:lpstr>Création de l’onglet commune</vt:lpstr>
      <vt:lpstr>Création de l’onglet bien immobilier</vt:lpstr>
      <vt:lpstr>Création des tables de ma base de données</vt:lpstr>
      <vt:lpstr>Création des colonnes de la table bien immobilier</vt:lpstr>
      <vt:lpstr>Création des colonnes de la table mutation</vt:lpstr>
      <vt:lpstr>Création des colonnes de la table commune</vt:lpstr>
      <vt:lpstr>Importation donnée ( exemple pour onglet mutation)</vt:lpstr>
      <vt:lpstr>Données pour la table bien immobilier</vt:lpstr>
      <vt:lpstr>Données pour la table commune </vt:lpstr>
      <vt:lpstr>Données pour la table mutation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 de ma base de donnée </dc:title>
  <dc:creator>MAGDALENA DIMITROVA</dc:creator>
  <cp:lastModifiedBy>MAGDALENA DIMITROVA</cp:lastModifiedBy>
  <cp:revision>4</cp:revision>
  <dcterms:created xsi:type="dcterms:W3CDTF">2022-04-07T10:22:23Z</dcterms:created>
  <dcterms:modified xsi:type="dcterms:W3CDTF">2022-04-07T13:55:23Z</dcterms:modified>
</cp:coreProperties>
</file>