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E6536-CE04-4526-8ADE-FEE61B6DD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0C70DC-970F-4808-9056-AED10126C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038ADF-8188-43F3-8BC4-E1CA1E7B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FE6-79C3-42C0-96A5-A5E81416E371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C3B665-D950-4CB1-9EA0-B1FEC29C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7D5433-8A45-4C41-89DE-F69F812D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6B1-AA0C-47DF-A714-473501B68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0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AA066-0614-4360-9FB7-6FAF5C3A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6501C1-8061-4C3F-A705-45DCB5320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A07BF0-EBA1-448B-A6B2-85CA5140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FE6-79C3-42C0-96A5-A5E81416E371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BB04D4-AE22-4EE6-B1A2-8E195B81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F266F-5DD0-43E1-9218-412C9686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6B1-AA0C-47DF-A714-473501B68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49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50E61E-2CD1-4DD3-825E-8EB0A30AA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663B77-28FE-437A-B4DC-D1DCDBC72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88BA6D-96F1-4928-AD82-FFD11FDA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FE6-79C3-42C0-96A5-A5E81416E371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7593CC-AA63-4749-8FE5-E80E585D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274C3C-D008-41F3-A0FA-3C6F8A62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6B1-AA0C-47DF-A714-473501B68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72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4B7B7-7332-4FFD-BF9A-F43CE220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ABF004-E179-410E-A15F-CAA2E13A2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2EC202-1278-4DCD-8FBC-4FD9A3BF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FE6-79C3-42C0-96A5-A5E81416E371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626C8-F309-4222-8EBA-3C6EED70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CDD2D0-8951-4428-A296-92A5F544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6B1-AA0C-47DF-A714-473501B68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25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07898-6508-4659-A74A-1588D81D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141FEF-049F-4F64-82DC-8C8E0FB21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A1495-A93E-44F8-BB2D-3BB1420B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FE6-79C3-42C0-96A5-A5E81416E371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DE7883-FE21-47C0-9268-9ED6AD7B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E1A7CE-600F-4A87-B7B8-CB5CEDB0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6B1-AA0C-47DF-A714-473501B68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62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88B06-F6DB-47C3-B08B-0A70B3B4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42BEC-7F89-4A44-8ACE-2530DD10B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927E7A-7B52-45D1-9793-8C29722FF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BA0173-C96A-4DF4-855B-AA1E2645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FE6-79C3-42C0-96A5-A5E81416E371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B3B51F-6308-4EE7-AA48-40C6B5B8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3B8DD9-8593-4692-AFB3-FF797366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6B1-AA0C-47DF-A714-473501B68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82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D5FB0-7038-4772-9303-3F75F716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FDF09A-C00F-41BD-A6DF-9D2E8E850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C918E8-7B50-4048-82A9-3F12E3393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435083-9E16-40A5-A30A-F4304F8DD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707BF8-4459-452C-A014-E8495AD3C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28F2A4-B0FC-4C07-B1C7-68876E0E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FE6-79C3-42C0-96A5-A5E81416E371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B05A13-9C87-4E25-B657-84F172E7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FEFE09-00B2-4088-89FC-14FE431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6B1-AA0C-47DF-A714-473501B68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05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18B93-7C95-404B-A442-DC6EC024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4884FB-F4FD-4DB0-8A8D-79BBEABD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FE6-79C3-42C0-96A5-A5E81416E371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9AA7AB-B9C7-4B00-860B-04035AF9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670006-592C-49E5-9221-2FA3DF68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6B1-AA0C-47DF-A714-473501B68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81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0D8BE1-CDDA-40A7-A990-B75F4637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FE6-79C3-42C0-96A5-A5E81416E371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3E4A08F-F7D2-48C4-86EF-2D9A4EC2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8508AC-23CD-4C3D-BA60-E6E88B1B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6B1-AA0C-47DF-A714-473501B68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4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EBCDD-FA18-43ED-A2CF-16659649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31207-A85F-4F19-8E1D-EACEF3BF5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E2B9EC-49B3-4268-B96B-9767C0E69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1C6226-4B2D-45B7-840C-995EBDEC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FE6-79C3-42C0-96A5-A5E81416E371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35B9D-62FF-4DFE-BC9D-242934CF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2F75A3-F2E7-4DE3-935B-5D4B5572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6B1-AA0C-47DF-A714-473501B68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28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03F272-04B4-482A-A022-174F4996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CFBA4F-D721-485F-98EC-48858506B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3DBAE9-17B2-4D16-A9EC-BE8065754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EC48CC-E7CC-4225-976C-63FFFE1B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FE6-79C3-42C0-96A5-A5E81416E371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1B06EB-9F4D-498C-91EC-A134E155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8063EF-DF83-4016-BB43-21A22225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6B1-AA0C-47DF-A714-473501B68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9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5BBA24-3380-41F0-9033-CB781E5A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F30EA3-976B-457A-9621-C37EAFF5B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7A3049-524A-4787-B9B3-C5E1018C0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DFE6-79C3-42C0-96A5-A5E81416E371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B1B0D-5522-4F81-81D6-5AD73B13D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376A23-72E8-4C46-BC0F-FA1D62534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36B1-AA0C-47DF-A714-473501B68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4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39C0A7-FE4F-43C7-9348-4DFDCD5D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01317"/>
            <a:ext cx="10512552" cy="33606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Rapport marketing </a:t>
            </a:r>
            <a:r>
              <a:rPr lang="en-US" sz="7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mensuel</a:t>
            </a:r>
            <a:br>
              <a:rPr lang="en-US" sz="7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7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985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28724F8-C245-4FB5-A6D2-E2B25903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510176"/>
            <a:ext cx="10515600" cy="1325563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Histogramme représentant l’évolution des chiffres d’affaires et des proportions des ventes par catégorie de produit en fonction du temps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8C8CEF-78A4-4294-AC2F-70CFE032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 err="1"/>
              <a:t>Baisse</a:t>
            </a:r>
            <a:r>
              <a:rPr lang="en-US" sz="2200" dirty="0"/>
              <a:t> du CA high tech </a:t>
            </a:r>
          </a:p>
          <a:p>
            <a:r>
              <a:rPr lang="en-US" sz="2200" dirty="0"/>
              <a:t>CA constant pour </a:t>
            </a:r>
            <a:r>
              <a:rPr lang="en-US" sz="2200" dirty="0" err="1"/>
              <a:t>biens</a:t>
            </a:r>
            <a:r>
              <a:rPr lang="en-US" sz="2200" dirty="0"/>
              <a:t> de </a:t>
            </a:r>
            <a:r>
              <a:rPr lang="en-US" sz="2200" dirty="0" err="1"/>
              <a:t>consommation</a:t>
            </a:r>
            <a:endParaRPr lang="en-US" sz="2200" dirty="0"/>
          </a:p>
          <a:p>
            <a:r>
              <a:rPr lang="en-US" sz="2200" dirty="0"/>
              <a:t>Augmentation CA </a:t>
            </a:r>
            <a:r>
              <a:rPr lang="en-US" sz="2200" dirty="0" err="1"/>
              <a:t>nourriture</a:t>
            </a:r>
            <a:r>
              <a:rPr lang="en-US" sz="2200" dirty="0"/>
              <a:t> </a:t>
            </a:r>
            <a:r>
              <a:rPr lang="en-US" sz="2200" dirty="0" err="1"/>
              <a:t>depuis</a:t>
            </a:r>
            <a:r>
              <a:rPr lang="en-US" sz="2200" dirty="0"/>
              <a:t> 2019-07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12B2C7E4-6198-4DA6-8DB1-7E38084DF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6" y="2148524"/>
            <a:ext cx="6534116" cy="436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1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D6010A-A04B-4466-AAF4-E798EEF1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fr-FR" sz="3400" dirty="0">
                <a:solidFill>
                  <a:schemeClr val="bg1"/>
                </a:solidFill>
              </a:rPr>
              <a:t>Histogramme représentant le montant des achats du clients (montant du panier) en fonction de la taille du panier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A9549C-F25C-41CC-BBAA-0AC0A2398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727" y="2496311"/>
            <a:ext cx="4181025" cy="3680652"/>
          </a:xfrm>
        </p:spPr>
        <p:txBody>
          <a:bodyPr anchor="ctr">
            <a:normAutofit/>
          </a:bodyPr>
          <a:lstStyle/>
          <a:p>
            <a:r>
              <a:rPr lang="en-US" sz="2200" dirty="0" err="1"/>
              <a:t>Montant</a:t>
            </a:r>
            <a:r>
              <a:rPr lang="en-US" sz="2200" dirty="0"/>
              <a:t> du panier </a:t>
            </a:r>
            <a:r>
              <a:rPr lang="en-US" sz="2200" dirty="0" err="1"/>
              <a:t>centré</a:t>
            </a:r>
            <a:r>
              <a:rPr lang="en-US" sz="2200" dirty="0"/>
              <a:t> </a:t>
            </a:r>
            <a:r>
              <a:rPr lang="en-US" sz="2200" dirty="0" err="1"/>
              <a:t>vers</a:t>
            </a:r>
            <a:r>
              <a:rPr lang="en-US" sz="2200" dirty="0"/>
              <a:t> 35 euros</a:t>
            </a:r>
          </a:p>
          <a:p>
            <a:r>
              <a:rPr lang="en-US" sz="2200" dirty="0"/>
              <a:t>Taille du panier </a:t>
            </a:r>
            <a:r>
              <a:rPr lang="en-US" sz="2200" dirty="0" err="1"/>
              <a:t>centré</a:t>
            </a:r>
            <a:r>
              <a:rPr lang="en-US" sz="2200" dirty="0"/>
              <a:t> </a:t>
            </a:r>
            <a:r>
              <a:rPr lang="en-US" sz="2200" dirty="0" err="1"/>
              <a:t>vers</a:t>
            </a:r>
            <a:r>
              <a:rPr lang="en-US" sz="2200" dirty="0"/>
              <a:t> 85</a:t>
            </a:r>
          </a:p>
          <a:p>
            <a:endParaRPr lang="en-US" sz="2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B82C4DC-8673-403C-804C-E4DEABBBE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2" y="2148524"/>
            <a:ext cx="6123585" cy="476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2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D6010A-A04B-4466-AAF4-E798EEF1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fr-FR" sz="4100">
                <a:solidFill>
                  <a:schemeClr val="bg1"/>
                </a:solidFill>
              </a:rPr>
              <a:t>Courbe représentant l’évolution du nombres de visites sur le site web en fonction du temps.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A9549C-F25C-41CC-BBAA-0AC0A2398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151" y="2276856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2200" dirty="0" err="1"/>
              <a:t>Nombre</a:t>
            </a:r>
            <a:r>
              <a:rPr lang="en-US" sz="2200" dirty="0"/>
              <a:t> de </a:t>
            </a:r>
            <a:r>
              <a:rPr lang="en-US" sz="2200" dirty="0" err="1"/>
              <a:t>visites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hausse</a:t>
            </a:r>
            <a:r>
              <a:rPr lang="en-US" sz="2200" dirty="0"/>
              <a:t> </a:t>
            </a:r>
          </a:p>
          <a:p>
            <a:r>
              <a:rPr lang="en-US" sz="2200" dirty="0" err="1"/>
              <a:t>Nombre</a:t>
            </a:r>
            <a:r>
              <a:rPr lang="en-US" sz="2200" dirty="0"/>
              <a:t> </a:t>
            </a:r>
            <a:r>
              <a:rPr lang="en-US" sz="2200" dirty="0" err="1"/>
              <a:t>vistes</a:t>
            </a:r>
            <a:r>
              <a:rPr lang="en-US" sz="2200" dirty="0"/>
              <a:t> </a:t>
            </a:r>
            <a:r>
              <a:rPr lang="en-US" sz="2200" dirty="0" err="1"/>
              <a:t>augmente</a:t>
            </a:r>
            <a:r>
              <a:rPr lang="en-US" sz="2200" dirty="0"/>
              <a:t> </a:t>
            </a:r>
            <a:r>
              <a:rPr lang="en-US" sz="2200" dirty="0" err="1"/>
              <a:t>peu</a:t>
            </a:r>
            <a:endParaRPr lang="en-US" sz="2200" dirty="0"/>
          </a:p>
          <a:p>
            <a:r>
              <a:rPr lang="en-US" sz="2200" dirty="0"/>
              <a:t>Pas de conversion du des </a:t>
            </a:r>
            <a:r>
              <a:rPr lang="en-US" sz="2200" dirty="0" err="1"/>
              <a:t>visites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ventes.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51D6AD5E-581B-455A-91D3-5CA9175F26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4" b="4"/>
          <a:stretch/>
        </p:blipFill>
        <p:spPr>
          <a:xfrm>
            <a:off x="431074" y="2033235"/>
            <a:ext cx="5328777" cy="414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1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B8A6984-1230-49D7-B72E-DE41BBFCC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D6010A-A04B-4466-AAF4-E798EEF1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fr-FR" sz="3400" dirty="0">
                <a:solidFill>
                  <a:schemeClr val="bg1"/>
                </a:solidFill>
              </a:rPr>
              <a:t>Courbe de l’évolution du ratio (nombre d’achats des clients)/(nombres de visites) au cours du temps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A9549C-F25C-41CC-BBAA-0AC0A2398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270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2200" dirty="0" err="1"/>
              <a:t>Baisse</a:t>
            </a:r>
            <a:r>
              <a:rPr lang="en-US" sz="2200" dirty="0"/>
              <a:t> du </a:t>
            </a:r>
            <a:r>
              <a:rPr lang="en-US" sz="2200" dirty="0" err="1"/>
              <a:t>taux</a:t>
            </a:r>
            <a:r>
              <a:rPr lang="en-US" sz="2200" dirty="0"/>
              <a:t> de conversion a travers le temps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pic>
        <p:nvPicPr>
          <p:cNvPr id="9" name="Espace réservé du contenu 6">
            <a:extLst>
              <a:ext uri="{FF2B5EF4-FFF2-40B4-BE49-F238E27FC236}">
                <a16:creationId xmlns:a16="http://schemas.microsoft.com/office/drawing/2014/main" id="{D25C75C9-AC4D-4093-9B09-1419229D2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6" y="2276856"/>
            <a:ext cx="4938188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5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D6010A-A04B-4466-AAF4-E798EEF1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3400" dirty="0">
                <a:solidFill>
                  <a:schemeClr val="bg1"/>
                </a:solidFill>
              </a:rPr>
              <a:t>Boite a moustache de l’</a:t>
            </a:r>
            <a:r>
              <a:rPr lang="fr-FR" sz="3400" dirty="0" err="1">
                <a:solidFill>
                  <a:schemeClr val="bg1"/>
                </a:solidFill>
              </a:rPr>
              <a:t>evolution</a:t>
            </a:r>
            <a:r>
              <a:rPr lang="fr-FR" sz="3400" dirty="0">
                <a:solidFill>
                  <a:schemeClr val="bg1"/>
                </a:solidFill>
              </a:rPr>
              <a:t> de la variabilité du temps passé par les visiteurs sur le site web(pour les sessions ayant abouti à un achat</a:t>
            </a:r>
          </a:p>
        </p:txBody>
      </p: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8BEEDAF5-0E0C-4CFE-9E99-3B4EE1518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0" b="1935"/>
          <a:stretch/>
        </p:blipFill>
        <p:spPr>
          <a:xfrm>
            <a:off x="548639" y="2317296"/>
            <a:ext cx="6513563" cy="4372247"/>
          </a:xfrm>
          <a:prstGeom prst="rect">
            <a:avLst/>
          </a:prstGeom>
          <a:effectLst/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1A5F5216-3564-48FB-A5FE-A83D56F9BC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52754" y="2455796"/>
            <a:ext cx="472122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temps passé par les visiteurs sur le site web (pour les sessions ayant abouti à un achat) 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évolution de la variabilité du temps passé par les visiteurs sur le site web (pour les sessions ayant abouti à un achat).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médiane </a:t>
            </a:r>
            <a:r>
              <a:rPr lang="fr-FR" altLang="fr-FR" sz="1800" dirty="0">
                <a:latin typeface="Arial" panose="020B0604020202020204" pitchFamily="34" charset="0"/>
              </a:rPr>
              <a:t>baisse à travers le temps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9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A67BF-E272-44CE-9C7D-86B80FB5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sur la baisse du chiffre d’affaires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9C993-2538-424A-99FF-D270FBBA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Est-ce que tu pourras m’expliquer pendant la présentation d’où vient cette baisse ?</a:t>
            </a:r>
          </a:p>
          <a:p>
            <a:pPr lvl="1"/>
            <a:r>
              <a:rPr lang="fr-FR" dirty="0"/>
              <a:t>Le nombre de visites augmentent, mais les visites du site ne se convertissent pas en achat.</a:t>
            </a:r>
          </a:p>
          <a:p>
            <a:r>
              <a:rPr lang="fr-FR" dirty="0"/>
              <a:t> Peut-être que cela a un lien avec le changement de stratégie entrepris il y a quelques mois ?</a:t>
            </a:r>
          </a:p>
          <a:p>
            <a:pPr lvl="1"/>
            <a:r>
              <a:rPr lang="fr-FR" dirty="0"/>
              <a:t>la baisse du chiffre d’affaire peut être du a l’</a:t>
            </a:r>
            <a:r>
              <a:rPr lang="fr-FR" dirty="0" err="1"/>
              <a:t>arrét</a:t>
            </a:r>
            <a:r>
              <a:rPr lang="fr-FR" dirty="0"/>
              <a:t> de la vente de high tech.</a:t>
            </a:r>
          </a:p>
        </p:txBody>
      </p:sp>
    </p:spTree>
    <p:extLst>
      <p:ext uri="{BB962C8B-B14F-4D97-AF65-F5344CB8AC3E}">
        <p14:creationId xmlns:p14="http://schemas.microsoft.com/office/powerpoint/2010/main" val="3641879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4400</TotalTime>
  <Words>286</Words>
  <Application>Microsoft Office PowerPoint</Application>
  <PresentationFormat>Grand écran</PresentationFormat>
  <Paragraphs>24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Rapport marketing mensuel </vt:lpstr>
      <vt:lpstr>Histogramme représentant l’évolution des chiffres d’affaires et des proportions des ventes par catégorie de produit en fonction du temps</vt:lpstr>
      <vt:lpstr>Histogramme représentant le montant des achats du clients (montant du panier) en fonction de la taille du panier</vt:lpstr>
      <vt:lpstr>Courbe représentant l’évolution du nombres de visites sur le site web en fonction du temps.</vt:lpstr>
      <vt:lpstr>Courbe de l’évolution du ratio (nombre d’achats des clients)/(nombres de visites) au cours du temps</vt:lpstr>
      <vt:lpstr>Boite a moustache de l’evolution de la variabilité du temps passé par les visiteurs sur le site web(pour les sessions ayant abouti à un achat</vt:lpstr>
      <vt:lpstr>Conclusion sur la baisse du chiffre d’affaires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marketing mensuel </dc:title>
  <dc:creator>MAGDALENA DIMITROVA</dc:creator>
  <cp:lastModifiedBy>MAGDALENA DIMITROVA</cp:lastModifiedBy>
  <cp:revision>5</cp:revision>
  <dcterms:created xsi:type="dcterms:W3CDTF">2022-02-03T09:22:56Z</dcterms:created>
  <dcterms:modified xsi:type="dcterms:W3CDTF">2022-02-08T13:35:32Z</dcterms:modified>
</cp:coreProperties>
</file>