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0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95B65-6700-4C18-B7A9-478364985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A0CF97-8BA0-4898-89AE-9FDFF17B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E92DC6-3205-42D7-B462-451A64FB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C5CD3B-00E8-4873-807B-3DD94A3F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2A7267-865B-4A47-803C-7989FDF5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3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1599E-BE59-48F5-A7EA-F56C5BB0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C9B0F3-3215-42B7-8009-7A63709B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0D5A47-AC5A-4A7B-9C16-506A15A3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C6FB98-6530-47CC-8BAE-80A1C018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34C47B-7A66-4592-9AE6-69A0536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2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F25064F-6520-4A89-BA11-DABD46A18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0471AE-D0E9-4995-B969-6C26EC6E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25F486-7690-4594-A1C5-058D6EC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80C86-2A45-47CC-85BB-A06D60E9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D7D59-1215-4255-93C4-8A286E30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1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422E41-29E3-48BF-9728-083315C8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9F493F-115A-4246-8CB0-58FF396D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E8D198-60CF-4503-A3AB-FDA3F63F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F41867-F457-4A58-9218-E09DD18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6845B-A14D-4DC1-8FAC-019EF00A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83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F79F7-2599-4EE9-A19E-2898C75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C34913-EFA6-4684-AD6F-76553C28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8F18C6-3A12-41FE-9885-4020D71F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19D0E8-61B6-4A44-87F4-F886668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11A304-9EF4-43BE-AE15-B8A1671F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2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BA447-1D73-4BB0-BAA4-549A880F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26F038-170B-4E45-BE1C-6303A07C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F85A9D-7768-417E-BF98-42B975F6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2F0465-4F7E-464E-98A2-2C7C0C4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41B4ADB-17DC-4EDA-944B-746EAFF4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90AEB2-B82E-4D78-ADCF-EE563E1D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92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8D703-573D-43F8-AF76-AE3EE4DF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F31926-C2A8-4F8E-B0A9-2F94A158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89A212-E524-433E-A713-629D7DE9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0AC808A-4CC4-44D2-9DBB-64C62D57B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278130F-9A9E-4B0E-B456-6BA637AD2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3BB5A32-462B-4C5F-94F2-649FC894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838E6D-A77F-432B-A8E0-38237F64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8FB6522-FC5D-444C-865F-FEE76068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4DF22-1342-42F9-BFB2-7ACC1F6C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93BB6FC-75D1-4674-A1DA-F83F6A7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8C5035-1349-4632-8FBA-4DB0020A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25A8CD-2A7B-4B67-BCB1-CBFFBF7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3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6F46EB9-73A0-4809-9F21-D80848C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04F1D48-35B3-4EA5-A70A-193377B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02F3D0-6908-4BE4-B704-63D33CE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9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7D5CE5-2415-49A2-B05A-66CE23A8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FBCFF5-7852-4C62-995E-0AB16E5D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7B2459-72F8-4BE4-A9C1-E266090FC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DBA3EB-4028-4453-89DD-EB99A53D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C6F948-066B-4048-8F8F-AF5F604E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834DFC-99EC-4DF9-A5BF-01D58793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3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9746E-0828-452C-A980-71A530B1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3C43473-2607-4BA3-9C94-18153727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69E86B-457A-4AF2-A7FC-57434501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823B28-B2A7-4BCD-9F86-35967BCC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131184-BFD0-4967-BC52-5A6612FC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994017-23B3-4E7F-9A3C-2F518E9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3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770D7B2-BFB6-4CC2-8DE6-9D1E0E06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4D8979-79FA-433F-93A1-87C34149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2D0FCF-D38D-486C-A8B6-A989BFCB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CC92-5CE5-431A-8849-561EE66BD2B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722783-EA06-43D2-9E97-38134CE4B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920F4B-F84A-4AD6-B32E-EDFE0BAC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2F89-4651-4B11-B6B5-B0C0B9F1C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7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6192D49-0165-4875-B386-7949ECAE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09" b="89806" l="1810" r="977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226">
            <a:off x="14091138" y="1015083"/>
            <a:ext cx="168416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19 0.28796 L -0.46172 -0.01644 C -0.53346 -0.08519 -0.64089 -0.1213 -0.75417 -0.1213 C -0.88255 -0.1213 -0.98542 -0.08519 -1.05703 -0.01644 L -1.40182 0.28796 " pathEditMode="relative" rAng="0" ptsTypes="AAAAA">
                                      <p:cBhvr>
                                        <p:cTn id="6" dur="4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32" y="-2046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Casper</dc:creator>
  <cp:lastModifiedBy>Casper</cp:lastModifiedBy>
  <cp:revision>1</cp:revision>
  <dcterms:created xsi:type="dcterms:W3CDTF">2021-10-25T09:29:05Z</dcterms:created>
  <dcterms:modified xsi:type="dcterms:W3CDTF">2021-10-25T09:29:22Z</dcterms:modified>
</cp:coreProperties>
</file>