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notesMasterIdLst>
    <p:notesMasterId r:id="rId6"/>
  </p:notesMasterIdLst>
  <p:sldIdLst>
    <p:sldId id="256" r:id="rId2"/>
    <p:sldId id="263" r:id="rId3"/>
    <p:sldId id="260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D7ABED-90D9-43DA-B9FF-A1945E7EF3C8}" v="96" dt="2024-04-16T22:31:12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57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Chan" userId="22845a87e3e84a95" providerId="LiveId" clId="{D0D7ABED-90D9-43DA-B9FF-A1945E7EF3C8}"/>
    <pc:docChg chg="undo redo custSel addSld delSld modSld">
      <pc:chgData name="Bryan Chan" userId="22845a87e3e84a95" providerId="LiveId" clId="{D0D7ABED-90D9-43DA-B9FF-A1945E7EF3C8}" dt="2024-04-16T22:31:35.432" v="1361" actId="6549"/>
      <pc:docMkLst>
        <pc:docMk/>
      </pc:docMkLst>
      <pc:sldChg chg="addSp delSp modSp mod setBg addAnim delAnim">
        <pc:chgData name="Bryan Chan" userId="22845a87e3e84a95" providerId="LiveId" clId="{D0D7ABED-90D9-43DA-B9FF-A1945E7EF3C8}" dt="2024-04-16T21:56:21.495" v="882" actId="20577"/>
        <pc:sldMkLst>
          <pc:docMk/>
          <pc:sldMk cId="3449382909" sldId="256"/>
        </pc:sldMkLst>
        <pc:spChg chg="mod">
          <ac:chgData name="Bryan Chan" userId="22845a87e3e84a95" providerId="LiveId" clId="{D0D7ABED-90D9-43DA-B9FF-A1945E7EF3C8}" dt="2024-04-16T21:56:21.495" v="882" actId="20577"/>
          <ac:spMkLst>
            <pc:docMk/>
            <pc:sldMk cId="3449382909" sldId="256"/>
            <ac:spMk id="2" creationId="{A7D53BA5-D043-E6E7-2C98-2099E1634D00}"/>
          </ac:spMkLst>
        </pc:spChg>
        <pc:spChg chg="mod">
          <ac:chgData name="Bryan Chan" userId="22845a87e3e84a95" providerId="LiveId" clId="{D0D7ABED-90D9-43DA-B9FF-A1945E7EF3C8}" dt="2024-04-16T21:40:12.189" v="859" actId="20577"/>
          <ac:spMkLst>
            <pc:docMk/>
            <pc:sldMk cId="3449382909" sldId="256"/>
            <ac:spMk id="3" creationId="{BDDFA0A3-A98E-FA8D-91D1-7717E13984D2}"/>
          </ac:spMkLst>
        </pc:spChg>
        <pc:spChg chg="add del">
          <ac:chgData name="Bryan Chan" userId="22845a87e3e84a95" providerId="LiveId" clId="{D0D7ABED-90D9-43DA-B9FF-A1945E7EF3C8}" dt="2024-04-16T21:21:46.467" v="489" actId="26606"/>
          <ac:spMkLst>
            <pc:docMk/>
            <pc:sldMk cId="3449382909" sldId="256"/>
            <ac:spMk id="11" creationId="{1C520CBD-F82E-44E4-BDA5-128716AD79C8}"/>
          </ac:spMkLst>
        </pc:spChg>
        <pc:spChg chg="add del">
          <ac:chgData name="Bryan Chan" userId="22845a87e3e84a95" providerId="LiveId" clId="{D0D7ABED-90D9-43DA-B9FF-A1945E7EF3C8}" dt="2024-04-16T21:21:46.467" v="489" actId="26606"/>
          <ac:spMkLst>
            <pc:docMk/>
            <pc:sldMk cId="3449382909" sldId="256"/>
            <ac:spMk id="13" creationId="{4618AE32-A526-42FC-A854-732740BD38DA}"/>
          </ac:spMkLst>
        </pc:spChg>
        <pc:picChg chg="add del">
          <ac:chgData name="Bryan Chan" userId="22845a87e3e84a95" providerId="LiveId" clId="{D0D7ABED-90D9-43DA-B9FF-A1945E7EF3C8}" dt="2024-04-16T21:21:46.467" v="489" actId="26606"/>
          <ac:picMkLst>
            <pc:docMk/>
            <pc:sldMk cId="3449382909" sldId="256"/>
            <ac:picMk id="5" creationId="{C96D147B-AC59-762A-BD6F-298BA533F911}"/>
          </ac:picMkLst>
        </pc:picChg>
        <pc:cxnChg chg="add del">
          <ac:chgData name="Bryan Chan" userId="22845a87e3e84a95" providerId="LiveId" clId="{D0D7ABED-90D9-43DA-B9FF-A1945E7EF3C8}" dt="2024-04-16T21:21:46.467" v="489" actId="26606"/>
          <ac:cxnSpMkLst>
            <pc:docMk/>
            <pc:sldMk cId="3449382909" sldId="256"/>
            <ac:cxnSpMk id="9" creationId="{77AB95BF-57D0-4E49-9EF2-408B47C8D40D}"/>
          </ac:cxnSpMkLst>
        </pc:cxnChg>
      </pc:sldChg>
      <pc:sldChg chg="addSp delSp modSp new del mod">
        <pc:chgData name="Bryan Chan" userId="22845a87e3e84a95" providerId="LiveId" clId="{D0D7ABED-90D9-43DA-B9FF-A1945E7EF3C8}" dt="2024-04-16T20:50:13.605" v="157" actId="47"/>
        <pc:sldMkLst>
          <pc:docMk/>
          <pc:sldMk cId="3759935156" sldId="257"/>
        </pc:sldMkLst>
        <pc:spChg chg="mod">
          <ac:chgData name="Bryan Chan" userId="22845a87e3e84a95" providerId="LiveId" clId="{D0D7ABED-90D9-43DA-B9FF-A1945E7EF3C8}" dt="2024-04-16T20:46:41.358" v="118" actId="27636"/>
          <ac:spMkLst>
            <pc:docMk/>
            <pc:sldMk cId="3759935156" sldId="257"/>
            <ac:spMk id="2" creationId="{50D2BE57-50C1-9859-A691-8CE0FB9A6319}"/>
          </ac:spMkLst>
        </pc:spChg>
        <pc:spChg chg="mod">
          <ac:chgData name="Bryan Chan" userId="22845a87e3e84a95" providerId="LiveId" clId="{D0D7ABED-90D9-43DA-B9FF-A1945E7EF3C8}" dt="2024-04-16T20:46:46.399" v="119" actId="1076"/>
          <ac:spMkLst>
            <pc:docMk/>
            <pc:sldMk cId="3759935156" sldId="257"/>
            <ac:spMk id="3" creationId="{EA711785-E7AC-B581-20E2-0E92D6BB676A}"/>
          </ac:spMkLst>
        </pc:spChg>
        <pc:spChg chg="del mod">
          <ac:chgData name="Bryan Chan" userId="22845a87e3e84a95" providerId="LiveId" clId="{D0D7ABED-90D9-43DA-B9FF-A1945E7EF3C8}" dt="2024-04-16T20:48:41.173" v="129" actId="478"/>
          <ac:spMkLst>
            <pc:docMk/>
            <pc:sldMk cId="3759935156" sldId="257"/>
            <ac:spMk id="4" creationId="{4328AAFD-2C6C-EBD6-FDDE-686C33A84AE9}"/>
          </ac:spMkLst>
        </pc:spChg>
        <pc:spChg chg="mod">
          <ac:chgData name="Bryan Chan" userId="22845a87e3e84a95" providerId="LiveId" clId="{D0D7ABED-90D9-43DA-B9FF-A1945E7EF3C8}" dt="2024-04-16T20:46:46.399" v="119" actId="1076"/>
          <ac:spMkLst>
            <pc:docMk/>
            <pc:sldMk cId="3759935156" sldId="257"/>
            <ac:spMk id="5" creationId="{640A64CD-01A0-9C70-E02C-469AD4EFDE7A}"/>
          </ac:spMkLst>
        </pc:spChg>
        <pc:spChg chg="mod">
          <ac:chgData name="Bryan Chan" userId="22845a87e3e84a95" providerId="LiveId" clId="{D0D7ABED-90D9-43DA-B9FF-A1945E7EF3C8}" dt="2024-04-16T20:47:38.716" v="126" actId="14100"/>
          <ac:spMkLst>
            <pc:docMk/>
            <pc:sldMk cId="3759935156" sldId="257"/>
            <ac:spMk id="6" creationId="{8B1B67D0-3583-1A5D-41BA-12A9AF2E55E0}"/>
          </ac:spMkLst>
        </pc:spChg>
        <pc:spChg chg="add del mod">
          <ac:chgData name="Bryan Chan" userId="22845a87e3e84a95" providerId="LiveId" clId="{D0D7ABED-90D9-43DA-B9FF-A1945E7EF3C8}" dt="2024-04-16T20:48:42.658" v="130" actId="478"/>
          <ac:spMkLst>
            <pc:docMk/>
            <pc:sldMk cId="3759935156" sldId="257"/>
            <ac:spMk id="9" creationId="{DCE4C0B1-9D23-60BD-415B-F5C44E17D9AC}"/>
          </ac:spMkLst>
        </pc:spChg>
        <pc:graphicFrameChg chg="add del mod">
          <ac:chgData name="Bryan Chan" userId="22845a87e3e84a95" providerId="LiveId" clId="{D0D7ABED-90D9-43DA-B9FF-A1945E7EF3C8}" dt="2024-04-16T20:48:51.235" v="133" actId="21"/>
          <ac:graphicFrameMkLst>
            <pc:docMk/>
            <pc:sldMk cId="3759935156" sldId="257"/>
            <ac:graphicFrameMk id="7" creationId="{2312AD5F-D709-209F-A4DB-F509F8FB54F3}"/>
          </ac:graphicFrameMkLst>
        </pc:graphicFrameChg>
      </pc:sldChg>
      <pc:sldChg chg="modSp new del mod">
        <pc:chgData name="Bryan Chan" userId="22845a87e3e84a95" providerId="LiveId" clId="{D0D7ABED-90D9-43DA-B9FF-A1945E7EF3C8}" dt="2024-04-16T20:50:12.728" v="156" actId="47"/>
        <pc:sldMkLst>
          <pc:docMk/>
          <pc:sldMk cId="3286607647" sldId="258"/>
        </pc:sldMkLst>
        <pc:spChg chg="mod">
          <ac:chgData name="Bryan Chan" userId="22845a87e3e84a95" providerId="LiveId" clId="{D0D7ABED-90D9-43DA-B9FF-A1945E7EF3C8}" dt="2024-04-16T20:45:58.190" v="96" actId="27636"/>
          <ac:spMkLst>
            <pc:docMk/>
            <pc:sldMk cId="3286607647" sldId="258"/>
            <ac:spMk id="2" creationId="{606C20FA-7116-B85F-AF1C-9FE923A021B4}"/>
          </ac:spMkLst>
        </pc:spChg>
        <pc:spChg chg="mod">
          <ac:chgData name="Bryan Chan" userId="22845a87e3e84a95" providerId="LiveId" clId="{D0D7ABED-90D9-43DA-B9FF-A1945E7EF3C8}" dt="2024-04-16T20:46:08" v="104" actId="27636"/>
          <ac:spMkLst>
            <pc:docMk/>
            <pc:sldMk cId="3286607647" sldId="258"/>
            <ac:spMk id="3" creationId="{99B8BF05-5B39-507B-305D-9DA3358CDF1E}"/>
          </ac:spMkLst>
        </pc:spChg>
      </pc:sldChg>
      <pc:sldChg chg="addSp delSp modSp new add del mod setBg delDesignElem modNotesTx">
        <pc:chgData name="Bryan Chan" userId="22845a87e3e84a95" providerId="LiveId" clId="{D0D7ABED-90D9-43DA-B9FF-A1945E7EF3C8}" dt="2024-04-16T21:23:23.919" v="537" actId="47"/>
        <pc:sldMkLst>
          <pc:docMk/>
          <pc:sldMk cId="973351993" sldId="259"/>
        </pc:sldMkLst>
        <pc:spChg chg="mod">
          <ac:chgData name="Bryan Chan" userId="22845a87e3e84a95" providerId="LiveId" clId="{D0D7ABED-90D9-43DA-B9FF-A1945E7EF3C8}" dt="2024-04-16T21:21:50.551" v="490" actId="21"/>
          <ac:spMkLst>
            <pc:docMk/>
            <pc:sldMk cId="973351993" sldId="259"/>
            <ac:spMk id="2" creationId="{8F5AF94C-7D74-8F2D-0E79-153AC8D41C52}"/>
          </ac:spMkLst>
        </pc:spChg>
        <pc:grpChg chg="add del">
          <ac:chgData name="Bryan Chan" userId="22845a87e3e84a95" providerId="LiveId" clId="{D0D7ABED-90D9-43DA-B9FF-A1945E7EF3C8}" dt="2024-04-16T20:50:24.294" v="159" actId="26606"/>
          <ac:grpSpMkLst>
            <pc:docMk/>
            <pc:sldMk cId="973351993" sldId="259"/>
            <ac:grpSpMk id="9" creationId="{B4DE830A-B531-4A3B-96F6-0ECE88B08555}"/>
          </ac:grpSpMkLst>
        </pc:grpChg>
        <pc:grpChg chg="add del">
          <ac:chgData name="Bryan Chan" userId="22845a87e3e84a95" providerId="LiveId" clId="{D0D7ABED-90D9-43DA-B9FF-A1945E7EF3C8}" dt="2024-04-16T21:21:18.649" v="476"/>
          <ac:grpSpMkLst>
            <pc:docMk/>
            <pc:sldMk cId="973351993" sldId="259"/>
            <ac:grpSpMk id="21" creationId="{B4DE830A-B531-4A3B-96F6-0ECE88B08555}"/>
          </ac:grpSpMkLst>
        </pc:grpChg>
        <pc:graphicFrameChg chg="add del mod modGraphic">
          <ac:chgData name="Bryan Chan" userId="22845a87e3e84a95" providerId="LiveId" clId="{D0D7ABED-90D9-43DA-B9FF-A1945E7EF3C8}" dt="2024-04-16T20:50:07.174" v="154" actId="478"/>
          <ac:graphicFrameMkLst>
            <pc:docMk/>
            <pc:sldMk cId="973351993" sldId="259"/>
            <ac:graphicFrameMk id="3" creationId="{A0AFC2C8-A4A2-052B-F650-A5723110385F}"/>
          </ac:graphicFrameMkLst>
        </pc:graphicFrameChg>
        <pc:graphicFrameChg chg="add del mod modGraphic">
          <ac:chgData name="Bryan Chan" userId="22845a87e3e84a95" providerId="LiveId" clId="{D0D7ABED-90D9-43DA-B9FF-A1945E7EF3C8}" dt="2024-04-16T21:22:27.564" v="509" actId="21"/>
          <ac:graphicFrameMkLst>
            <pc:docMk/>
            <pc:sldMk cId="973351993" sldId="259"/>
            <ac:graphicFrameMk id="4" creationId="{D8940643-371B-EBC6-73E1-40F50F72B2F3}"/>
          </ac:graphicFrameMkLst>
        </pc:graphicFrameChg>
        <pc:cxnChg chg="add del mod">
          <ac:chgData name="Bryan Chan" userId="22845a87e3e84a95" providerId="LiveId" clId="{D0D7ABED-90D9-43DA-B9FF-A1945E7EF3C8}" dt="2024-04-16T20:55:06.411" v="266" actId="11529"/>
          <ac:cxnSpMkLst>
            <pc:docMk/>
            <pc:sldMk cId="973351993" sldId="259"/>
            <ac:cxnSpMk id="6" creationId="{87E4012F-3593-64CC-FE66-0C35911B1EF1}"/>
          </ac:cxnSpMkLst>
        </pc:cxnChg>
        <pc:cxnChg chg="add del mod">
          <ac:chgData name="Bryan Chan" userId="22845a87e3e84a95" providerId="LiveId" clId="{D0D7ABED-90D9-43DA-B9FF-A1945E7EF3C8}" dt="2024-04-16T20:55:23.498" v="272" actId="11529"/>
          <ac:cxnSpMkLst>
            <pc:docMk/>
            <pc:sldMk cId="973351993" sldId="259"/>
            <ac:cxnSpMk id="30" creationId="{9511B05C-65EF-6F0A-4B3E-12ABAD1E03D0}"/>
          </ac:cxnSpMkLst>
        </pc:cxnChg>
      </pc:sldChg>
      <pc:sldChg chg="modSp new mod modNotesTx">
        <pc:chgData name="Bryan Chan" userId="22845a87e3e84a95" providerId="LiveId" clId="{D0D7ABED-90D9-43DA-B9FF-A1945E7EF3C8}" dt="2024-04-16T22:26:48.823" v="1185" actId="6549"/>
        <pc:sldMkLst>
          <pc:docMk/>
          <pc:sldMk cId="401984736" sldId="260"/>
        </pc:sldMkLst>
        <pc:spChg chg="mod">
          <ac:chgData name="Bryan Chan" userId="22845a87e3e84a95" providerId="LiveId" clId="{D0D7ABED-90D9-43DA-B9FF-A1945E7EF3C8}" dt="2024-04-16T21:39:56.668" v="842" actId="20577"/>
          <ac:spMkLst>
            <pc:docMk/>
            <pc:sldMk cId="401984736" sldId="260"/>
            <ac:spMk id="2" creationId="{D38A4B5C-31C0-9783-AC69-BCAD584F2D02}"/>
          </ac:spMkLst>
        </pc:spChg>
        <pc:spChg chg="mod">
          <ac:chgData name="Bryan Chan" userId="22845a87e3e84a95" providerId="LiveId" clId="{D0D7ABED-90D9-43DA-B9FF-A1945E7EF3C8}" dt="2024-04-16T22:26:46.319" v="1183"/>
          <ac:spMkLst>
            <pc:docMk/>
            <pc:sldMk cId="401984736" sldId="260"/>
            <ac:spMk id="3" creationId="{1BEE1DBD-A10B-9E29-C34D-2F109FE85C6A}"/>
          </ac:spMkLst>
        </pc:spChg>
        <pc:spChg chg="mod">
          <ac:chgData name="Bryan Chan" userId="22845a87e3e84a95" providerId="LiveId" clId="{D0D7ABED-90D9-43DA-B9FF-A1945E7EF3C8}" dt="2024-04-16T22:09:47.254" v="1023" actId="20577"/>
          <ac:spMkLst>
            <pc:docMk/>
            <pc:sldMk cId="401984736" sldId="260"/>
            <ac:spMk id="4" creationId="{2620F5FA-AEB6-16F0-613A-6EECBE976649}"/>
          </ac:spMkLst>
        </pc:spChg>
        <pc:spChg chg="mod">
          <ac:chgData name="Bryan Chan" userId="22845a87e3e84a95" providerId="LiveId" clId="{D0D7ABED-90D9-43DA-B9FF-A1945E7EF3C8}" dt="2024-04-16T22:26:48.823" v="1185" actId="6549"/>
          <ac:spMkLst>
            <pc:docMk/>
            <pc:sldMk cId="401984736" sldId="260"/>
            <ac:spMk id="5" creationId="{B0D24D20-6A72-061D-CEFC-019A549D3D35}"/>
          </ac:spMkLst>
        </pc:spChg>
        <pc:spChg chg="mod">
          <ac:chgData name="Bryan Chan" userId="22845a87e3e84a95" providerId="LiveId" clId="{D0D7ABED-90D9-43DA-B9FF-A1945E7EF3C8}" dt="2024-04-16T22:09:46.455" v="1020" actId="27636"/>
          <ac:spMkLst>
            <pc:docMk/>
            <pc:sldMk cId="401984736" sldId="260"/>
            <ac:spMk id="6" creationId="{AC641D76-A3CC-00B5-157C-0D4D35D07440}"/>
          </ac:spMkLst>
        </pc:spChg>
      </pc:sldChg>
      <pc:sldChg chg="new add del">
        <pc:chgData name="Bryan Chan" userId="22845a87e3e84a95" providerId="LiveId" clId="{D0D7ABED-90D9-43DA-B9FF-A1945E7EF3C8}" dt="2024-04-16T21:23:22.794" v="536" actId="47"/>
        <pc:sldMkLst>
          <pc:docMk/>
          <pc:sldMk cId="3156127961" sldId="261"/>
        </pc:sldMkLst>
      </pc:sldChg>
      <pc:sldChg chg="addSp delSp modSp new del mod">
        <pc:chgData name="Bryan Chan" userId="22845a87e3e84a95" providerId="LiveId" clId="{D0D7ABED-90D9-43DA-B9FF-A1945E7EF3C8}" dt="2024-04-16T21:23:21.823" v="535" actId="47"/>
        <pc:sldMkLst>
          <pc:docMk/>
          <pc:sldMk cId="4107162512" sldId="262"/>
        </pc:sldMkLst>
        <pc:spChg chg="mod">
          <ac:chgData name="Bryan Chan" userId="22845a87e3e84a95" providerId="LiveId" clId="{D0D7ABED-90D9-43DA-B9FF-A1945E7EF3C8}" dt="2024-04-16T21:23:11.976" v="524"/>
          <ac:spMkLst>
            <pc:docMk/>
            <pc:sldMk cId="4107162512" sldId="262"/>
            <ac:spMk id="2" creationId="{924C8EE1-FD53-1FD4-30CB-EFBA82FAAE3F}"/>
          </ac:spMkLst>
        </pc:spChg>
        <pc:spChg chg="del">
          <ac:chgData name="Bryan Chan" userId="22845a87e3e84a95" providerId="LiveId" clId="{D0D7ABED-90D9-43DA-B9FF-A1945E7EF3C8}" dt="2024-04-16T21:22:29.006" v="510"/>
          <ac:spMkLst>
            <pc:docMk/>
            <pc:sldMk cId="4107162512" sldId="262"/>
            <ac:spMk id="3" creationId="{EB74D665-16E3-A573-6F7A-4067EDA50348}"/>
          </ac:spMkLst>
        </pc:spChg>
        <pc:graphicFrameChg chg="add mod modGraphic">
          <ac:chgData name="Bryan Chan" userId="22845a87e3e84a95" providerId="LiveId" clId="{D0D7ABED-90D9-43DA-B9FF-A1945E7EF3C8}" dt="2024-04-16T21:23:14.809" v="532" actId="14100"/>
          <ac:graphicFrameMkLst>
            <pc:docMk/>
            <pc:sldMk cId="4107162512" sldId="262"/>
            <ac:graphicFrameMk id="4" creationId="{D8940643-371B-EBC6-73E1-40F50F72B2F3}"/>
          </ac:graphicFrameMkLst>
        </pc:graphicFrameChg>
      </pc:sldChg>
      <pc:sldChg chg="addSp delSp modSp add mod setBg modNotesTx">
        <pc:chgData name="Bryan Chan" userId="22845a87e3e84a95" providerId="LiveId" clId="{D0D7ABED-90D9-43DA-B9FF-A1945E7EF3C8}" dt="2024-04-16T22:01:44.639" v="1018" actId="20577"/>
        <pc:sldMkLst>
          <pc:docMk/>
          <pc:sldMk cId="11103679" sldId="263"/>
        </pc:sldMkLst>
        <pc:spChg chg="mod">
          <ac:chgData name="Bryan Chan" userId="22845a87e3e84a95" providerId="LiveId" clId="{D0D7ABED-90D9-43DA-B9FF-A1945E7EF3C8}" dt="2024-04-16T22:00:59.592" v="1014" actId="26606"/>
          <ac:spMkLst>
            <pc:docMk/>
            <pc:sldMk cId="11103679" sldId="263"/>
            <ac:spMk id="2" creationId="{924C8EE1-FD53-1FD4-30CB-EFBA82FAAE3F}"/>
          </ac:spMkLst>
        </pc:spChg>
        <pc:spChg chg="add del">
          <ac:chgData name="Bryan Chan" userId="22845a87e3e84a95" providerId="LiveId" clId="{D0D7ABED-90D9-43DA-B9FF-A1945E7EF3C8}" dt="2024-04-16T22:00:28.358" v="1008" actId="26606"/>
          <ac:spMkLst>
            <pc:docMk/>
            <pc:sldMk cId="11103679" sldId="263"/>
            <ac:spMk id="9" creationId="{F9E80720-23E6-4B89-B77E-04A7689F1BA8}"/>
          </ac:spMkLst>
        </pc:spChg>
        <pc:spChg chg="add del">
          <ac:chgData name="Bryan Chan" userId="22845a87e3e84a95" providerId="LiveId" clId="{D0D7ABED-90D9-43DA-B9FF-A1945E7EF3C8}" dt="2024-04-16T22:00:28.358" v="1008" actId="26606"/>
          <ac:spMkLst>
            <pc:docMk/>
            <pc:sldMk cId="11103679" sldId="263"/>
            <ac:spMk id="11" creationId="{CD1D3CA1-3EB6-41F3-A419-8424B56BE63A}"/>
          </ac:spMkLst>
        </pc:spChg>
        <pc:spChg chg="add del">
          <ac:chgData name="Bryan Chan" userId="22845a87e3e84a95" providerId="LiveId" clId="{D0D7ABED-90D9-43DA-B9FF-A1945E7EF3C8}" dt="2024-04-16T22:00:28.358" v="1008" actId="26606"/>
          <ac:spMkLst>
            <pc:docMk/>
            <pc:sldMk cId="11103679" sldId="263"/>
            <ac:spMk id="13" creationId="{4D87F7B2-AA36-4B58-BC2C-1BBA135E8B6B}"/>
          </ac:spMkLst>
        </pc:spChg>
        <pc:spChg chg="add del">
          <ac:chgData name="Bryan Chan" userId="22845a87e3e84a95" providerId="LiveId" clId="{D0D7ABED-90D9-43DA-B9FF-A1945E7EF3C8}" dt="2024-04-16T22:00:29.031" v="1010" actId="26606"/>
          <ac:spMkLst>
            <pc:docMk/>
            <pc:sldMk cId="11103679" sldId="263"/>
            <ac:spMk id="15" creationId="{F9E80720-23E6-4B89-B77E-04A7689F1BA8}"/>
          </ac:spMkLst>
        </pc:spChg>
        <pc:spChg chg="add del">
          <ac:chgData name="Bryan Chan" userId="22845a87e3e84a95" providerId="LiveId" clId="{D0D7ABED-90D9-43DA-B9FF-A1945E7EF3C8}" dt="2024-04-16T22:00:29.031" v="1010" actId="26606"/>
          <ac:spMkLst>
            <pc:docMk/>
            <pc:sldMk cId="11103679" sldId="263"/>
            <ac:spMk id="16" creationId="{CD1D3CA1-3EB6-41F3-A419-8424B56BE63A}"/>
          </ac:spMkLst>
        </pc:spChg>
        <pc:spChg chg="add del">
          <ac:chgData name="Bryan Chan" userId="22845a87e3e84a95" providerId="LiveId" clId="{D0D7ABED-90D9-43DA-B9FF-A1945E7EF3C8}" dt="2024-04-16T22:00:29.031" v="1010" actId="26606"/>
          <ac:spMkLst>
            <pc:docMk/>
            <pc:sldMk cId="11103679" sldId="263"/>
            <ac:spMk id="17" creationId="{4D87F7B2-AA36-4B58-BC2C-1BBA135E8B6B}"/>
          </ac:spMkLst>
        </pc:spChg>
        <pc:spChg chg="add del">
          <ac:chgData name="Bryan Chan" userId="22845a87e3e84a95" providerId="LiveId" clId="{D0D7ABED-90D9-43DA-B9FF-A1945E7EF3C8}" dt="2024-04-16T22:00:59.592" v="1014" actId="26606"/>
          <ac:spMkLst>
            <pc:docMk/>
            <pc:sldMk cId="11103679" sldId="263"/>
            <ac:spMk id="19" creationId="{F9E80720-23E6-4B89-B77E-04A7689F1BA8}"/>
          </ac:spMkLst>
        </pc:spChg>
        <pc:spChg chg="add del">
          <ac:chgData name="Bryan Chan" userId="22845a87e3e84a95" providerId="LiveId" clId="{D0D7ABED-90D9-43DA-B9FF-A1945E7EF3C8}" dt="2024-04-16T22:00:59.592" v="1014" actId="26606"/>
          <ac:spMkLst>
            <pc:docMk/>
            <pc:sldMk cId="11103679" sldId="263"/>
            <ac:spMk id="20" creationId="{CD1D3CA1-3EB6-41F3-A419-8424B56BE63A}"/>
          </ac:spMkLst>
        </pc:spChg>
        <pc:spChg chg="add del">
          <ac:chgData name="Bryan Chan" userId="22845a87e3e84a95" providerId="LiveId" clId="{D0D7ABED-90D9-43DA-B9FF-A1945E7EF3C8}" dt="2024-04-16T22:00:59.592" v="1014" actId="26606"/>
          <ac:spMkLst>
            <pc:docMk/>
            <pc:sldMk cId="11103679" sldId="263"/>
            <ac:spMk id="21" creationId="{4D87F7B2-AA36-4B58-BC2C-1BBA135E8B6B}"/>
          </ac:spMkLst>
        </pc:spChg>
        <pc:spChg chg="add">
          <ac:chgData name="Bryan Chan" userId="22845a87e3e84a95" providerId="LiveId" clId="{D0D7ABED-90D9-43DA-B9FF-A1945E7EF3C8}" dt="2024-04-16T22:00:59.592" v="1014" actId="26606"/>
          <ac:spMkLst>
            <pc:docMk/>
            <pc:sldMk cId="11103679" sldId="263"/>
            <ac:spMk id="26" creationId="{63E00694-E403-4987-8634-15F6D8E4C38C}"/>
          </ac:spMkLst>
        </pc:spChg>
        <pc:graphicFrameChg chg="add mod modGraphic">
          <ac:chgData name="Bryan Chan" userId="22845a87e3e84a95" providerId="LiveId" clId="{D0D7ABED-90D9-43DA-B9FF-A1945E7EF3C8}" dt="2024-04-16T22:01:44.639" v="1018" actId="20577"/>
          <ac:graphicFrameMkLst>
            <pc:docMk/>
            <pc:sldMk cId="11103679" sldId="263"/>
            <ac:graphicFrameMk id="4" creationId="{D8940643-371B-EBC6-73E1-40F50F72B2F3}"/>
          </ac:graphicFrameMkLst>
        </pc:graphicFrameChg>
      </pc:sldChg>
      <pc:sldChg chg="modSp new add del mod">
        <pc:chgData name="Bryan Chan" userId="22845a87e3e84a95" providerId="LiveId" clId="{D0D7ABED-90D9-43DA-B9FF-A1945E7EF3C8}" dt="2024-04-16T21:23:12.368" v="526" actId="680"/>
        <pc:sldMkLst>
          <pc:docMk/>
          <pc:sldMk cId="866610354" sldId="263"/>
        </pc:sldMkLst>
        <pc:spChg chg="mod">
          <ac:chgData name="Bryan Chan" userId="22845a87e3e84a95" providerId="LiveId" clId="{D0D7ABED-90D9-43DA-B9FF-A1945E7EF3C8}" dt="2024-04-16T21:23:12.149" v="525"/>
          <ac:spMkLst>
            <pc:docMk/>
            <pc:sldMk cId="866610354" sldId="263"/>
            <ac:spMk id="2" creationId="{92333CD3-CD87-BE15-BE8C-204F57E817D4}"/>
          </ac:spMkLst>
        </pc:spChg>
      </pc:sldChg>
      <pc:sldChg chg="modSp new del mod">
        <pc:chgData name="Bryan Chan" userId="22845a87e3e84a95" providerId="LiveId" clId="{D0D7ABED-90D9-43DA-B9FF-A1945E7EF3C8}" dt="2024-04-16T22:00:03.586" v="1005" actId="47"/>
        <pc:sldMkLst>
          <pc:docMk/>
          <pc:sldMk cId="2312778175" sldId="264"/>
        </pc:sldMkLst>
        <pc:spChg chg="mod">
          <ac:chgData name="Bryan Chan" userId="22845a87e3e84a95" providerId="LiveId" clId="{D0D7ABED-90D9-43DA-B9FF-A1945E7EF3C8}" dt="2024-04-16T21:59:25.892" v="966" actId="20577"/>
          <ac:spMkLst>
            <pc:docMk/>
            <pc:sldMk cId="2312778175" sldId="264"/>
            <ac:spMk id="2" creationId="{E8C9983A-3F16-3A27-522F-C64F303FC428}"/>
          </ac:spMkLst>
        </pc:spChg>
      </pc:sldChg>
      <pc:sldChg chg="addSp modSp add mod setBg modNotesTx">
        <pc:chgData name="Bryan Chan" userId="22845a87e3e84a95" providerId="LiveId" clId="{D0D7ABED-90D9-43DA-B9FF-A1945E7EF3C8}" dt="2024-04-16T22:31:35.432" v="1361" actId="6549"/>
        <pc:sldMkLst>
          <pc:docMk/>
          <pc:sldMk cId="1161655683" sldId="265"/>
        </pc:sldMkLst>
        <pc:spChg chg="mod">
          <ac:chgData name="Bryan Chan" userId="22845a87e3e84a95" providerId="LiveId" clId="{D0D7ABED-90D9-43DA-B9FF-A1945E7EF3C8}" dt="2024-04-16T22:00:13.023" v="1006" actId="26606"/>
          <ac:spMkLst>
            <pc:docMk/>
            <pc:sldMk cId="1161655683" sldId="265"/>
            <ac:spMk id="2" creationId="{D38A4B5C-31C0-9783-AC69-BCAD584F2D02}"/>
          </ac:spMkLst>
        </pc:spChg>
        <pc:spChg chg="mod">
          <ac:chgData name="Bryan Chan" userId="22845a87e3e84a95" providerId="LiveId" clId="{D0D7ABED-90D9-43DA-B9FF-A1945E7EF3C8}" dt="2024-04-16T22:11:33.100" v="1041" actId="122"/>
          <ac:spMkLst>
            <pc:docMk/>
            <pc:sldMk cId="1161655683" sldId="265"/>
            <ac:spMk id="3" creationId="{1BEE1DBD-A10B-9E29-C34D-2F109FE85C6A}"/>
          </ac:spMkLst>
        </pc:spChg>
        <pc:spChg chg="mod">
          <ac:chgData name="Bryan Chan" userId="22845a87e3e84a95" providerId="LiveId" clId="{D0D7ABED-90D9-43DA-B9FF-A1945E7EF3C8}" dt="2024-04-16T22:31:35.432" v="1361" actId="6549"/>
          <ac:spMkLst>
            <pc:docMk/>
            <pc:sldMk cId="1161655683" sldId="265"/>
            <ac:spMk id="4" creationId="{2620F5FA-AEB6-16F0-613A-6EECBE976649}"/>
          </ac:spMkLst>
        </pc:spChg>
        <pc:spChg chg="mod">
          <ac:chgData name="Bryan Chan" userId="22845a87e3e84a95" providerId="LiveId" clId="{D0D7ABED-90D9-43DA-B9FF-A1945E7EF3C8}" dt="2024-04-16T22:11:33.100" v="1041" actId="122"/>
          <ac:spMkLst>
            <pc:docMk/>
            <pc:sldMk cId="1161655683" sldId="265"/>
            <ac:spMk id="5" creationId="{B0D24D20-6A72-061D-CEFC-019A549D3D35}"/>
          </ac:spMkLst>
        </pc:spChg>
        <pc:spChg chg="mod">
          <ac:chgData name="Bryan Chan" userId="22845a87e3e84a95" providerId="LiveId" clId="{D0D7ABED-90D9-43DA-B9FF-A1945E7EF3C8}" dt="2024-04-16T22:27:34.935" v="1226" actId="2710"/>
          <ac:spMkLst>
            <pc:docMk/>
            <pc:sldMk cId="1161655683" sldId="265"/>
            <ac:spMk id="6" creationId="{AC641D76-A3CC-00B5-157C-0D4D35D07440}"/>
          </ac:spMkLst>
        </pc:spChg>
        <pc:spChg chg="add">
          <ac:chgData name="Bryan Chan" userId="22845a87e3e84a95" providerId="LiveId" clId="{D0D7ABED-90D9-43DA-B9FF-A1945E7EF3C8}" dt="2024-04-16T22:00:13.023" v="1006" actId="26606"/>
          <ac:spMkLst>
            <pc:docMk/>
            <pc:sldMk cId="1161655683" sldId="265"/>
            <ac:spMk id="12" creationId="{36D16D1E-4205-49F5-BD2A-DA769947C104}"/>
          </ac:spMkLst>
        </pc:spChg>
        <pc:spChg chg="add">
          <ac:chgData name="Bryan Chan" userId="22845a87e3e84a95" providerId="LiveId" clId="{D0D7ABED-90D9-43DA-B9FF-A1945E7EF3C8}" dt="2024-04-16T22:00:13.023" v="1006" actId="26606"/>
          <ac:spMkLst>
            <pc:docMk/>
            <pc:sldMk cId="1161655683" sldId="265"/>
            <ac:spMk id="14" creationId="{012FD100-C039-4E03-B5E4-2EDFA7290AA6}"/>
          </ac:spMkLst>
        </pc:spChg>
        <pc:spChg chg="add">
          <ac:chgData name="Bryan Chan" userId="22845a87e3e84a95" providerId="LiveId" clId="{D0D7ABED-90D9-43DA-B9FF-A1945E7EF3C8}" dt="2024-04-16T22:00:13.023" v="1006" actId="26606"/>
          <ac:spMkLst>
            <pc:docMk/>
            <pc:sldMk cId="1161655683" sldId="265"/>
            <ac:spMk id="18" creationId="{F9E80720-23E6-4B89-B77E-04A7689F1BA8}"/>
          </ac:spMkLst>
        </pc:spChg>
        <pc:spChg chg="add">
          <ac:chgData name="Bryan Chan" userId="22845a87e3e84a95" providerId="LiveId" clId="{D0D7ABED-90D9-43DA-B9FF-A1945E7EF3C8}" dt="2024-04-16T22:00:13.023" v="1006" actId="26606"/>
          <ac:spMkLst>
            <pc:docMk/>
            <pc:sldMk cId="1161655683" sldId="265"/>
            <ac:spMk id="20" creationId="{CD1D3CA1-3EB6-41F3-A419-8424B56BE63A}"/>
          </ac:spMkLst>
        </pc:spChg>
        <pc:spChg chg="add">
          <ac:chgData name="Bryan Chan" userId="22845a87e3e84a95" providerId="LiveId" clId="{D0D7ABED-90D9-43DA-B9FF-A1945E7EF3C8}" dt="2024-04-16T22:00:13.023" v="1006" actId="26606"/>
          <ac:spMkLst>
            <pc:docMk/>
            <pc:sldMk cId="1161655683" sldId="265"/>
            <ac:spMk id="22" creationId="{4D87F7B2-AA36-4B58-BC2C-1BBA135E8B6B}"/>
          </ac:spMkLst>
        </pc:spChg>
        <pc:cxnChg chg="add">
          <ac:chgData name="Bryan Chan" userId="22845a87e3e84a95" providerId="LiveId" clId="{D0D7ABED-90D9-43DA-B9FF-A1945E7EF3C8}" dt="2024-04-16T22:00:13.023" v="1006" actId="26606"/>
          <ac:cxnSpMkLst>
            <pc:docMk/>
            <pc:sldMk cId="1161655683" sldId="265"/>
            <ac:cxnSpMk id="16" creationId="{4418FCD2-8448-4A81-8EB4-72250F7827B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BB833-912A-440D-8F2D-5E1F5F78C758}" type="datetimeFigureOut">
              <a:rPr lang="en-US" smtClean="0"/>
              <a:t>16-Apr-24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2574-AC47-42BA-9431-2F112F04F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Greitens (2016) developed two primary mechanisms by which the design/structure of Coercive Institutions (C.I.) affect levels of state violence: 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the </a:t>
            </a:r>
            <a:r>
              <a:rPr lang="en-US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Intelligence gathering capacity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(ii) the </a:t>
            </a:r>
            <a:r>
              <a:rPr lang="en-US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Incentive to escalate/dampen violence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This results in two-type of C.I.: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Fragmented + Socially Exclusive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Unitary + Socially Inclusive</a:t>
            </a:r>
          </a:p>
          <a:p>
            <a:pPr marL="0" indent="0">
              <a:buFont typeface="+mj-lt"/>
              <a:buNone/>
            </a:pP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Font typeface="+mj-lt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2574-AC47-42BA-9431-2F112F04F0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1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Although Greitens theory has been further validated in various other studies </a:t>
            </a:r>
          </a:p>
          <a:p>
            <a:pPr marL="0" indent="0">
              <a:buFont typeface="+mj-lt"/>
              <a:buNone/>
            </a:pPr>
            <a:r>
              <a:rPr lang="en-US" dirty="0"/>
              <a:t>(Makara, 2016; </a:t>
            </a:r>
            <a:r>
              <a:rPr lang="en-US" dirty="0" err="1"/>
              <a:t>Dworschak</a:t>
            </a:r>
            <a:r>
              <a:rPr lang="en-US" dirty="0"/>
              <a:t>, 2020; Winward, 2021; Carey &amp; </a:t>
            </a:r>
            <a:r>
              <a:rPr lang="en-US" dirty="0" err="1"/>
              <a:t>Belén</a:t>
            </a:r>
            <a:r>
              <a:rPr lang="en-US" dirty="0"/>
              <a:t>, 2021; </a:t>
            </a:r>
            <a:r>
              <a:rPr lang="en-US" dirty="0" err="1"/>
              <a:t>Cebul</a:t>
            </a:r>
            <a:r>
              <a:rPr lang="en-US" dirty="0"/>
              <a:t> &amp; Sharan, 2022; Steinert, 2023…etc.), </a:t>
            </a:r>
          </a:p>
          <a:p>
            <a:pPr marL="0" indent="0">
              <a:buFont typeface="+mj-lt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also other literature before and after 2016 that contradicts Greitens theory: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2574-AC47-42BA-9431-2F112F04F0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92574-AC47-42BA-9431-2F112F04F0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8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6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9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4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16-Apr-24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7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7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16-Apr-24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9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16-Apr-24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16-Apr-24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53BA5-D043-E6E7-2C98-2099E1634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Coercive Institutions (C.I)</a:t>
            </a:r>
            <a:br>
              <a:rPr lang="en-US" sz="6000" dirty="0"/>
            </a:br>
            <a:r>
              <a:rPr lang="en-US" sz="6000" dirty="0"/>
              <a:t>and State Repression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FA0A3-A98E-FA8D-91D1-7717E1398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Master’s thesis research idea – </a:t>
            </a:r>
            <a:r>
              <a:rPr lang="en-US" sz="2000" dirty="0" err="1"/>
              <a:t>Haoting</a:t>
            </a:r>
            <a:r>
              <a:rPr lang="en-US" sz="2000" dirty="0"/>
              <a:t> Chan</a:t>
            </a:r>
          </a:p>
        </p:txBody>
      </p:sp>
    </p:spTree>
    <p:extLst>
      <p:ext uri="{BB962C8B-B14F-4D97-AF65-F5344CB8AC3E}">
        <p14:creationId xmlns:p14="http://schemas.microsoft.com/office/powerpoint/2010/main" val="344938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3E00694-E403-4987-8634-15F6D8E4C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C8EE1-FD53-1FD4-30CB-EFBA82FA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4374"/>
            <a:ext cx="10058400" cy="1188995"/>
          </a:xfrm>
        </p:spPr>
        <p:txBody>
          <a:bodyPr anchor="ctr">
            <a:normAutofit/>
          </a:bodyPr>
          <a:lstStyle/>
          <a:p>
            <a:pPr algn="ctr"/>
            <a:r>
              <a:rPr lang="en-US" sz="4100" dirty="0"/>
              <a:t>Effects of C.I. on the degree of violent repression – Greitens (2016)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940643-371B-EBC6-73E1-40F50F72B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95216"/>
              </p:ext>
            </p:extLst>
          </p:nvPr>
        </p:nvGraphicFramePr>
        <p:xfrm>
          <a:off x="1036319" y="807380"/>
          <a:ext cx="10119365" cy="35124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7606">
                  <a:extLst>
                    <a:ext uri="{9D8B030D-6E8A-4147-A177-3AD203B41FA5}">
                      <a16:colId xmlns:a16="http://schemas.microsoft.com/office/drawing/2014/main" val="1503733147"/>
                    </a:ext>
                  </a:extLst>
                </a:gridCol>
                <a:gridCol w="1699142">
                  <a:extLst>
                    <a:ext uri="{9D8B030D-6E8A-4147-A177-3AD203B41FA5}">
                      <a16:colId xmlns:a16="http://schemas.microsoft.com/office/drawing/2014/main" val="1887503152"/>
                    </a:ext>
                  </a:extLst>
                </a:gridCol>
                <a:gridCol w="1799694">
                  <a:extLst>
                    <a:ext uri="{9D8B030D-6E8A-4147-A177-3AD203B41FA5}">
                      <a16:colId xmlns:a16="http://schemas.microsoft.com/office/drawing/2014/main" val="1047424876"/>
                    </a:ext>
                  </a:extLst>
                </a:gridCol>
                <a:gridCol w="1754835">
                  <a:extLst>
                    <a:ext uri="{9D8B030D-6E8A-4147-A177-3AD203B41FA5}">
                      <a16:colId xmlns:a16="http://schemas.microsoft.com/office/drawing/2014/main" val="3938886316"/>
                    </a:ext>
                  </a:extLst>
                </a:gridCol>
                <a:gridCol w="1719372">
                  <a:extLst>
                    <a:ext uri="{9D8B030D-6E8A-4147-A177-3AD203B41FA5}">
                      <a16:colId xmlns:a16="http://schemas.microsoft.com/office/drawing/2014/main" val="3238901373"/>
                    </a:ext>
                  </a:extLst>
                </a:gridCol>
                <a:gridCol w="1618716">
                  <a:extLst>
                    <a:ext uri="{9D8B030D-6E8A-4147-A177-3AD203B41FA5}">
                      <a16:colId xmlns:a16="http://schemas.microsoft.com/office/drawing/2014/main" val="1429393010"/>
                    </a:ext>
                  </a:extLst>
                </a:gridCol>
              </a:tblGrid>
              <a:tr h="874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21638" marT="121638" marB="12163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21638" marT="121638" marB="12163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Intelligence Capacity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21638" marT="121638" marB="121638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Repression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21638" marT="121638" marB="121638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Incentives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21638" marT="121638" marB="121638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Result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21638" marT="121638" marB="121638" anchor="ctr"/>
                </a:tc>
                <a:extLst>
                  <a:ext uri="{0D108BD9-81ED-4DB2-BD59-A6C34878D82A}">
                    <a16:rowId xmlns:a16="http://schemas.microsoft.com/office/drawing/2014/main" val="2185595587"/>
                  </a:ext>
                </a:extLst>
              </a:tr>
              <a:tr h="11997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Fragmented </a:t>
                      </a:r>
                    </a:p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Socially Exclusive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Prevents coups (elite-oriented coup-proofing)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Worst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Indiscriminate &amp; More Violent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Escalate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use of violence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Discriminate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&amp; Pre-emptive Repression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/>
                </a:tc>
                <a:extLst>
                  <a:ext uri="{0D108BD9-81ED-4DB2-BD59-A6C34878D82A}">
                    <a16:rowId xmlns:a16="http://schemas.microsoft.com/office/drawing/2014/main" val="1913201888"/>
                  </a:ext>
                </a:extLst>
              </a:tr>
              <a:tr h="14380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Unitary </a:t>
                      </a:r>
                    </a:p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</a:p>
                    <a:p>
                      <a:pPr algn="ctr" rtl="0" fontAlgn="ctr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Socially Inclusive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Prevents popular unrest (mass-oriented)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Better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Targeted &amp; Less Violent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Minimize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use of violence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Surveillance, </a:t>
                      </a:r>
                      <a:r>
                        <a:rPr lang="en-US" sz="16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Targeted</a:t>
                      </a:r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Pre-emption &amp; Selective Violence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Google Sans"/>
                      </a:endParaRPr>
                    </a:p>
                  </a:txBody>
                  <a:tcPr marL="202731" marR="105420" marT="105420" marB="105420" anchor="ctr"/>
                </a:tc>
                <a:extLst>
                  <a:ext uri="{0D108BD9-81ED-4DB2-BD59-A6C34878D82A}">
                    <a16:rowId xmlns:a16="http://schemas.microsoft.com/office/drawing/2014/main" val="1130601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4B5C-31C0-9783-AC69-BCAD584F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other literatures say?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1DBD-A10B-9E29-C34D-2F109FE85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Support</a:t>
            </a:r>
            <a:r>
              <a:rPr lang="en-US" dirty="0"/>
              <a:t> THE arguments: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F5FA-AEB6-16F0-613A-6EECBE9766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intelligence operations → More</a:t>
            </a:r>
            <a:r>
              <a:rPr lang="en-GB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Violent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Carey Sabine C. &amp; González </a:t>
            </a: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Belén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(2021)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Mitchell, Carey, and Butler 2014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lang="en-US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2014</a:t>
            </a:r>
          </a:p>
          <a:p>
            <a:pPr marL="384048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Fragmented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 More Violent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Koren</a:t>
            </a:r>
            <a:r>
              <a:rPr lang="en-GB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Ore (2014)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Dworschak</a:t>
            </a:r>
            <a:r>
              <a:rPr lang="en-US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Christoph (2020)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Mehrl</a:t>
            </a:r>
            <a:r>
              <a:rPr lang="en-US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Choulis</a:t>
            </a:r>
            <a:r>
              <a:rPr lang="en-US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24D20-6A72-061D-CEFC-019A549D3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dirty="0"/>
              <a:t> THE arguments 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41D76-A3CC-00B5-157C-0D4D35D07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19" y="2582334"/>
            <a:ext cx="5534527" cy="33782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Fragmented 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Insubordination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 Violent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Lutscher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(2016)</a:t>
            </a:r>
            <a:endParaRPr lang="en-GB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Hendrix &amp;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Iean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(2017) </a:t>
            </a:r>
            <a:r>
              <a:rPr lang="en-GB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“military factionalism makes repression less likely”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Pilster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Ulrich,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Böhmelt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Tobias &amp; </a:t>
            </a: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Tago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Atsushi (2016)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Rød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Espen G. (2023)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Unitary → Secret police → More Violent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Mehrl</a:t>
            </a:r>
            <a:r>
              <a:rPr lang="en-US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Choulis</a:t>
            </a:r>
            <a:r>
              <a:rPr lang="en-US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(2023)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E80720-23E6-4B89-B77E-04A7689F1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1D3CA1-3EB6-41F3-A419-8424B56BE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A4B5C-31C0-9783-AC69-BCAD584F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can I contribute to the literature?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87F7B2-AA36-4B58-BC2C-1BBA135E8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1DBD-A10B-9E29-C34D-2F109FE85C6A}"/>
              </a:ext>
            </a:extLst>
          </p:cNvPr>
          <p:cNvSpPr>
            <a:spLocks/>
          </p:cNvSpPr>
          <p:nvPr/>
        </p:nvSpPr>
        <p:spPr>
          <a:xfrm>
            <a:off x="1407376" y="643467"/>
            <a:ext cx="4343426" cy="647659"/>
          </a:xfrm>
          <a:prstGeom prst="rect">
            <a:avLst/>
          </a:prstGeom>
        </p:spPr>
        <p:txBody>
          <a:bodyPr/>
          <a:lstStyle/>
          <a:p>
            <a:pPr algn="ctr" defTabSz="397764">
              <a:spcAft>
                <a:spcPts val="600"/>
              </a:spcAft>
            </a:pPr>
            <a:r>
              <a:rPr lang="en-US" sz="2800" kern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Possibility 1: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F5FA-AEB6-16F0-613A-6EECBE976649}"/>
              </a:ext>
            </a:extLst>
          </p:cNvPr>
          <p:cNvSpPr>
            <a:spLocks/>
          </p:cNvSpPr>
          <p:nvPr/>
        </p:nvSpPr>
        <p:spPr>
          <a:xfrm>
            <a:off x="1407376" y="1291126"/>
            <a:ext cx="4343426" cy="2971583"/>
          </a:xfrm>
          <a:prstGeom prst="rect">
            <a:avLst/>
          </a:prstGeom>
        </p:spPr>
        <p:txBody>
          <a:bodyPr>
            <a:noAutofit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Investigate the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 of secret police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degree of state repression (arbitrary arrest, extrajudicial killings, or disappearances).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there is very little empirical research into the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effects of unitary vs. fragmented intelligence gathering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instittutions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Mehrl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Choulis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(2023) doesn’t distinguished between 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or </a:t>
            </a:r>
            <a:r>
              <a:rPr lang="en-GB" sz="1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indsicminate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violence</a:t>
            </a:r>
            <a:endParaRPr lang="en-GB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24D20-6A72-061D-CEFC-019A549D3D35}"/>
              </a:ext>
            </a:extLst>
          </p:cNvPr>
          <p:cNvSpPr>
            <a:spLocks/>
          </p:cNvSpPr>
          <p:nvPr/>
        </p:nvSpPr>
        <p:spPr>
          <a:xfrm>
            <a:off x="5911670" y="643467"/>
            <a:ext cx="4343426" cy="647659"/>
          </a:xfrm>
          <a:prstGeom prst="rect">
            <a:avLst/>
          </a:prstGeom>
        </p:spPr>
        <p:txBody>
          <a:bodyPr/>
          <a:lstStyle/>
          <a:p>
            <a:pPr algn="ctr" defTabSz="397764">
              <a:spcAft>
                <a:spcPts val="600"/>
              </a:spcAft>
            </a:pP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Possibility 2: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41D76-A3CC-00B5-157C-0D4D35D07440}"/>
              </a:ext>
            </a:extLst>
          </p:cNvPr>
          <p:cNvSpPr>
            <a:spLocks/>
          </p:cNvSpPr>
          <p:nvPr/>
        </p:nvSpPr>
        <p:spPr>
          <a:xfrm>
            <a:off x="5911669" y="1291126"/>
            <a:ext cx="4868363" cy="29715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7764" lvl="1" defTabSz="397764">
              <a:lnSpc>
                <a:spcPct val="150000"/>
              </a:lnSpc>
              <a:spcAft>
                <a:spcPts val="600"/>
              </a:spcAft>
            </a:pPr>
            <a:r>
              <a:rPr lang="en-GB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Propose further theoretical development </a:t>
            </a:r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by showing</a:t>
            </a:r>
          </a:p>
          <a:p>
            <a:pPr marL="740664" lvl="1" indent="-342900" defTabSz="397764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That </a:t>
            </a:r>
            <a:r>
              <a:rPr lang="en-US" sz="16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fragmentation</a:t>
            </a:r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exclusivity</a:t>
            </a:r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are not necessarily coupled, and </a:t>
            </a:r>
          </a:p>
          <a:p>
            <a:pPr marL="740664" lvl="1" indent="-342900" defTabSz="397764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16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That they lead to different repression outcomes</a:t>
            </a:r>
          </a:p>
        </p:txBody>
      </p:sp>
    </p:spTree>
    <p:extLst>
      <p:ext uri="{BB962C8B-B14F-4D97-AF65-F5344CB8AC3E}">
        <p14:creationId xmlns:p14="http://schemas.microsoft.com/office/powerpoint/2010/main" val="11616556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266</TotalTime>
  <Words>428</Words>
  <Application>Microsoft Office PowerPoint</Application>
  <PresentationFormat>Widescreen</PresentationFormat>
  <Paragraphs>66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Google Sans</vt:lpstr>
      <vt:lpstr>Times New Roman</vt:lpstr>
      <vt:lpstr>Wingdings</vt:lpstr>
      <vt:lpstr>Retrospect</vt:lpstr>
      <vt:lpstr>Coercive Institutions (C.I) and State Repression</vt:lpstr>
      <vt:lpstr>Effects of C.I. on the degree of violent repression – Greitens (2016)</vt:lpstr>
      <vt:lpstr>What does the other literatures say?</vt:lpstr>
      <vt:lpstr>How can I contribute to the literature?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Violence</dc:title>
  <dc:creator>Bryan Chan</dc:creator>
  <cp:lastModifiedBy>Bryan Chan</cp:lastModifiedBy>
  <cp:revision>1</cp:revision>
  <dcterms:created xsi:type="dcterms:W3CDTF">2024-04-16T18:05:22Z</dcterms:created>
  <dcterms:modified xsi:type="dcterms:W3CDTF">2024-04-16T22:31:39Z</dcterms:modified>
</cp:coreProperties>
</file>